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25F1841-86E6-4157-BB7B-F903EB5DF99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2EB3C65-5889-420C-BB2D-F4D2AB2920A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46E3FC1-CB0A-49CF-B04D-7BBA912D998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DB1F7F9-2586-4AB2-937B-8F0306EA419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7513B05-2238-4B44-9BCF-D1A2EDD58DF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F8D4456-C1DC-443C-8534-1E676E721BA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D8D1AD1-4BC4-492A-8793-5F37ABB53DE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621C933-E872-4E10-B49B-31DA2252A5C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8561E7B-0072-499D-880B-74DC198D8F0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9D22558-6BE6-4F82-AE8D-E3DA411FB37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7FE4E54-7684-43CC-BC46-E5DC763B859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CE865E0-92A6-4D7C-AC11-E6224AB5D37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61F9C0C-7D6A-4EFC-9AE1-BA093EDB32E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EB194CF-05ED-4670-9F4A-72DAFC3BFDF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630B3ED-33A9-4A2F-B1A1-24DE681A71B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9AC90D5-F0A8-4916-B35F-6E3952DC647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69B6AAE-BC9D-4828-9ED4-74B6C40D172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0C5BDE6-6131-46C2-91CF-CAACDE2CF71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94B63A1-37FE-423B-9F74-51776AD741B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D66E8EB-4EEC-4522-8560-628C4DF7EC9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195D5B3-6BD1-423B-B736-C5B3CBC0DE8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3EFB2D3-0DE4-4E76-9B39-79A3697C25B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229B7EB-74D5-4996-90F7-DEAD323DCDE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EF3851B-C1FD-4D87-8666-840B7D8FFBD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6FF2342-4E13-4570-AE82-CEB7F35F8BAF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47438FE-8DEB-4FC3-A66F-E42AECF42663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IN" sz="6000" spc="-1" strike="noStrike">
                <a:solidFill>
                  <a:srgbClr val="000000"/>
                </a:solidFill>
                <a:latin typeface="Calibri Light"/>
              </a:rPr>
              <a:t>Let’s solve it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>
            <a:off x="5672160" y="4123440"/>
            <a:ext cx="1307160" cy="959400"/>
          </a:xfrm>
          <a:custGeom>
            <a:avLst/>
            <a:gdLst/>
            <a:ahLst/>
            <a:rect l="0" t="0" r="r" b="b"/>
            <a:pathLst>
              <a:path fill="none" w="3631" h="2665">
                <a:moveTo>
                  <a:pt x="1202" y="70"/>
                </a:moveTo>
                <a:cubicBezTo>
                  <a:pt x="1225" y="42"/>
                  <a:pt x="1234" y="39"/>
                  <a:pt x="1230" y="16"/>
                </a:cubicBezTo>
                <a:cubicBezTo>
                  <a:pt x="1227" y="18"/>
                  <a:pt x="1211" y="-25"/>
                  <a:pt x="1186" y="22"/>
                </a:cubicBezTo>
                <a:cubicBezTo>
                  <a:pt x="1124" y="136"/>
                  <a:pt x="1120" y="300"/>
                  <a:pt x="1074" y="423"/>
                </a:cubicBezTo>
                <a:cubicBezTo>
                  <a:pt x="915" y="845"/>
                  <a:pt x="710" y="1279"/>
                  <a:pt x="477" y="1665"/>
                </a:cubicBezTo>
                <a:cubicBezTo>
                  <a:pt x="361" y="1858"/>
                  <a:pt x="220" y="2029"/>
                  <a:pt x="77" y="2201"/>
                </a:cubicBezTo>
                <a:cubicBezTo>
                  <a:pt x="39" y="2246"/>
                  <a:pt x="27" y="2282"/>
                  <a:pt x="0" y="2323"/>
                </a:cubicBezTo>
                <a:cubicBezTo>
                  <a:pt x="102" y="2284"/>
                  <a:pt x="190" y="2234"/>
                  <a:pt x="287" y="2174"/>
                </a:cubicBezTo>
                <a:cubicBezTo>
                  <a:pt x="800" y="1858"/>
                  <a:pt x="1328" y="1647"/>
                  <a:pt x="1920" y="1531"/>
                </a:cubicBezTo>
                <a:cubicBezTo>
                  <a:pt x="1929" y="1530"/>
                  <a:pt x="1937" y="1528"/>
                  <a:pt x="1946" y="1527"/>
                </a:cubicBezTo>
                <a:cubicBezTo>
                  <a:pt x="1674" y="1504"/>
                  <a:pt x="1492" y="1415"/>
                  <a:pt x="1330" y="1193"/>
                </a:cubicBezTo>
                <a:cubicBezTo>
                  <a:pt x="1340" y="1200"/>
                  <a:pt x="1278" y="1091"/>
                  <a:pt x="1349" y="1194"/>
                </a:cubicBezTo>
                <a:cubicBezTo>
                  <a:pt x="1496" y="1407"/>
                  <a:pt x="1569" y="1712"/>
                  <a:pt x="1654" y="1954"/>
                </a:cubicBezTo>
                <a:cubicBezTo>
                  <a:pt x="1737" y="2192"/>
                  <a:pt x="1790" y="2414"/>
                  <a:pt x="1808" y="2665"/>
                </a:cubicBezTo>
                <a:moveTo>
                  <a:pt x="2402" y="627"/>
                </a:moveTo>
                <a:cubicBezTo>
                  <a:pt x="2395" y="613"/>
                  <a:pt x="2387" y="600"/>
                  <a:pt x="2380" y="586"/>
                </a:cubicBezTo>
                <a:cubicBezTo>
                  <a:pt x="2393" y="591"/>
                  <a:pt x="2365" y="583"/>
                  <a:pt x="2378" y="589"/>
                </a:cubicBezTo>
                <a:cubicBezTo>
                  <a:pt x="2446" y="621"/>
                  <a:pt x="2492" y="610"/>
                  <a:pt x="2548" y="559"/>
                </a:cubicBezTo>
                <a:cubicBezTo>
                  <a:pt x="2629" y="485"/>
                  <a:pt x="2646" y="355"/>
                  <a:pt x="2619" y="253"/>
                </a:cubicBezTo>
                <a:cubicBezTo>
                  <a:pt x="2599" y="176"/>
                  <a:pt x="2551" y="102"/>
                  <a:pt x="2502" y="40"/>
                </a:cubicBezTo>
                <a:cubicBezTo>
                  <a:pt x="2489" y="28"/>
                  <a:pt x="2486" y="26"/>
                  <a:pt x="2478" y="20"/>
                </a:cubicBezTo>
                <a:cubicBezTo>
                  <a:pt x="2483" y="90"/>
                  <a:pt x="2495" y="154"/>
                  <a:pt x="2512" y="223"/>
                </a:cubicBezTo>
                <a:cubicBezTo>
                  <a:pt x="2553" y="392"/>
                  <a:pt x="2616" y="550"/>
                  <a:pt x="2674" y="713"/>
                </a:cubicBezTo>
                <a:cubicBezTo>
                  <a:pt x="2772" y="988"/>
                  <a:pt x="2846" y="1272"/>
                  <a:pt x="2923" y="1553"/>
                </a:cubicBezTo>
                <a:cubicBezTo>
                  <a:pt x="2952" y="1658"/>
                  <a:pt x="2968" y="1764"/>
                  <a:pt x="2979" y="1872"/>
                </a:cubicBezTo>
                <a:cubicBezTo>
                  <a:pt x="2979" y="1878"/>
                  <a:pt x="2979" y="1879"/>
                  <a:pt x="2979" y="1883"/>
                </a:cubicBezTo>
                <a:cubicBezTo>
                  <a:pt x="2928" y="1866"/>
                  <a:pt x="2876" y="1841"/>
                  <a:pt x="2823" y="1828"/>
                </a:cubicBezTo>
                <a:cubicBezTo>
                  <a:pt x="2798" y="1822"/>
                  <a:pt x="2774" y="1825"/>
                  <a:pt x="2749" y="1821"/>
                </a:cubicBezTo>
                <a:cubicBezTo>
                  <a:pt x="2850" y="1816"/>
                  <a:pt x="2932" y="1798"/>
                  <a:pt x="3025" y="1754"/>
                </a:cubicBezTo>
                <a:cubicBezTo>
                  <a:pt x="3218" y="1664"/>
                  <a:pt x="3788" y="1549"/>
                  <a:pt x="3590" y="1473"/>
                </a:cubicBezTo>
                <a:cubicBezTo>
                  <a:pt x="3563" y="1462"/>
                  <a:pt x="3542" y="1486"/>
                  <a:pt x="3519" y="1491"/>
                </a:cubicBezTo>
                <a:cubicBezTo>
                  <a:pt x="3513" y="1492"/>
                  <a:pt x="3506" y="1493"/>
                  <a:pt x="3500" y="1494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85" name=""/>
          <p:cNvSpPr/>
          <p:nvPr/>
        </p:nvSpPr>
        <p:spPr>
          <a:xfrm>
            <a:off x="2773440" y="2100240"/>
            <a:ext cx="836280" cy="1142640"/>
          </a:xfrm>
          <a:custGeom>
            <a:avLst/>
            <a:gdLst/>
            <a:ahLst/>
            <a:rect l="0" t="0" r="r" b="b"/>
            <a:pathLst>
              <a:path fill="none" w="2323" h="3174">
                <a:moveTo>
                  <a:pt x="1915" y="1115"/>
                </a:moveTo>
                <a:cubicBezTo>
                  <a:pt x="1299" y="781"/>
                  <a:pt x="691" y="428"/>
                  <a:pt x="100" y="52"/>
                </a:cubicBezTo>
                <a:cubicBezTo>
                  <a:pt x="71" y="33"/>
                  <a:pt x="25" y="13"/>
                  <a:pt x="0" y="0"/>
                </a:cubicBezTo>
                <a:cubicBezTo>
                  <a:pt x="9" y="114"/>
                  <a:pt x="17" y="228"/>
                  <a:pt x="25" y="342"/>
                </a:cubicBezTo>
                <a:cubicBezTo>
                  <a:pt x="49" y="710"/>
                  <a:pt x="42" y="1154"/>
                  <a:pt x="345" y="1419"/>
                </a:cubicBezTo>
                <a:cubicBezTo>
                  <a:pt x="567" y="1615"/>
                  <a:pt x="886" y="1590"/>
                  <a:pt x="1155" y="1534"/>
                </a:cubicBezTo>
                <a:cubicBezTo>
                  <a:pt x="1473" y="1468"/>
                  <a:pt x="1775" y="1322"/>
                  <a:pt x="2066" y="1182"/>
                </a:cubicBezTo>
                <a:cubicBezTo>
                  <a:pt x="2166" y="1134"/>
                  <a:pt x="2236" y="1116"/>
                  <a:pt x="2323" y="1094"/>
                </a:cubicBezTo>
                <a:cubicBezTo>
                  <a:pt x="2242" y="1290"/>
                  <a:pt x="2149" y="1476"/>
                  <a:pt x="2051" y="1666"/>
                </a:cubicBezTo>
                <a:cubicBezTo>
                  <a:pt x="1863" y="2035"/>
                  <a:pt x="1591" y="2462"/>
                  <a:pt x="1593" y="2892"/>
                </a:cubicBezTo>
                <a:cubicBezTo>
                  <a:pt x="1623" y="3051"/>
                  <a:pt x="1629" y="3101"/>
                  <a:pt x="1715" y="3174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"/>
          <p:cNvSpPr/>
          <p:nvPr/>
        </p:nvSpPr>
        <p:spPr>
          <a:xfrm>
            <a:off x="1805040" y="663120"/>
            <a:ext cx="880560" cy="284040"/>
          </a:xfrm>
          <a:custGeom>
            <a:avLst/>
            <a:gdLst/>
            <a:ahLst/>
            <a:rect l="0" t="0" r="r" b="b"/>
            <a:pathLst>
              <a:path fill="none" w="2446" h="789">
                <a:moveTo>
                  <a:pt x="922" y="158"/>
                </a:moveTo>
                <a:cubicBezTo>
                  <a:pt x="941" y="124"/>
                  <a:pt x="961" y="90"/>
                  <a:pt x="939" y="51"/>
                </a:cubicBezTo>
                <a:cubicBezTo>
                  <a:pt x="903" y="-15"/>
                  <a:pt x="721" y="-2"/>
                  <a:pt x="669" y="9"/>
                </a:cubicBezTo>
                <a:cubicBezTo>
                  <a:pt x="505" y="44"/>
                  <a:pt x="345" y="150"/>
                  <a:pt x="216" y="251"/>
                </a:cubicBezTo>
                <a:cubicBezTo>
                  <a:pt x="110" y="334"/>
                  <a:pt x="2" y="432"/>
                  <a:pt x="0" y="574"/>
                </a:cubicBezTo>
                <a:cubicBezTo>
                  <a:pt x="-2" y="712"/>
                  <a:pt x="148" y="766"/>
                  <a:pt x="262" y="781"/>
                </a:cubicBezTo>
                <a:cubicBezTo>
                  <a:pt x="432" y="803"/>
                  <a:pt x="591" y="776"/>
                  <a:pt x="759" y="752"/>
                </a:cubicBezTo>
                <a:moveTo>
                  <a:pt x="1503" y="448"/>
                </a:moveTo>
                <a:cubicBezTo>
                  <a:pt x="1490" y="411"/>
                  <a:pt x="1405" y="424"/>
                  <a:pt x="1370" y="432"/>
                </a:cubicBezTo>
                <a:cubicBezTo>
                  <a:pt x="1238" y="461"/>
                  <a:pt x="1073" y="534"/>
                  <a:pt x="969" y="621"/>
                </a:cubicBezTo>
                <a:cubicBezTo>
                  <a:pt x="935" y="649"/>
                  <a:pt x="937" y="660"/>
                  <a:pt x="945" y="695"/>
                </a:cubicBezTo>
                <a:cubicBezTo>
                  <a:pt x="1040" y="701"/>
                  <a:pt x="1108" y="689"/>
                  <a:pt x="1197" y="650"/>
                </a:cubicBezTo>
                <a:cubicBezTo>
                  <a:pt x="1284" y="612"/>
                  <a:pt x="1358" y="561"/>
                  <a:pt x="1433" y="504"/>
                </a:cubicBezTo>
                <a:cubicBezTo>
                  <a:pt x="1440" y="498"/>
                  <a:pt x="1443" y="499"/>
                  <a:pt x="1448" y="496"/>
                </a:cubicBezTo>
                <a:cubicBezTo>
                  <a:pt x="1448" y="540"/>
                  <a:pt x="1434" y="568"/>
                  <a:pt x="1419" y="609"/>
                </a:cubicBezTo>
                <a:cubicBezTo>
                  <a:pt x="1411" y="633"/>
                  <a:pt x="1408" y="638"/>
                  <a:pt x="1410" y="654"/>
                </a:cubicBezTo>
                <a:moveTo>
                  <a:pt x="1686" y="471"/>
                </a:moveTo>
                <a:cubicBezTo>
                  <a:pt x="1712" y="446"/>
                  <a:pt x="1728" y="428"/>
                  <a:pt x="1767" y="431"/>
                </a:cubicBezTo>
                <a:cubicBezTo>
                  <a:pt x="1810" y="435"/>
                  <a:pt x="1832" y="496"/>
                  <a:pt x="1845" y="531"/>
                </a:cubicBezTo>
                <a:cubicBezTo>
                  <a:pt x="1857" y="566"/>
                  <a:pt x="1860" y="639"/>
                  <a:pt x="1887" y="667"/>
                </a:cubicBezTo>
                <a:cubicBezTo>
                  <a:pt x="1898" y="677"/>
                  <a:pt x="1901" y="681"/>
                  <a:pt x="1911" y="679"/>
                </a:cubicBezTo>
                <a:cubicBezTo>
                  <a:pt x="1936" y="655"/>
                  <a:pt x="1937" y="638"/>
                  <a:pt x="1950" y="596"/>
                </a:cubicBezTo>
                <a:cubicBezTo>
                  <a:pt x="1969" y="534"/>
                  <a:pt x="1990" y="472"/>
                  <a:pt x="2035" y="424"/>
                </a:cubicBezTo>
                <a:cubicBezTo>
                  <a:pt x="2093" y="364"/>
                  <a:pt x="2155" y="347"/>
                  <a:pt x="2236" y="344"/>
                </a:cubicBezTo>
                <a:cubicBezTo>
                  <a:pt x="2319" y="341"/>
                  <a:pt x="2368" y="386"/>
                  <a:pt x="2402" y="459"/>
                </a:cubicBezTo>
                <a:cubicBezTo>
                  <a:pt x="2431" y="523"/>
                  <a:pt x="2437" y="598"/>
                  <a:pt x="2446" y="667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87" name=""/>
          <p:cNvSpPr/>
          <p:nvPr/>
        </p:nvSpPr>
        <p:spPr>
          <a:xfrm>
            <a:off x="2994480" y="630360"/>
            <a:ext cx="19800" cy="282960"/>
          </a:xfrm>
          <a:custGeom>
            <a:avLst/>
            <a:gdLst/>
            <a:ahLst/>
            <a:rect l="0" t="0" r="r" b="b"/>
            <a:pathLst>
              <a:path fill="none" w="55" h="786">
                <a:moveTo>
                  <a:pt x="28" y="479"/>
                </a:moveTo>
                <a:cubicBezTo>
                  <a:pt x="25" y="453"/>
                  <a:pt x="23" y="448"/>
                  <a:pt x="16" y="431"/>
                </a:cubicBezTo>
                <a:cubicBezTo>
                  <a:pt x="16" y="517"/>
                  <a:pt x="-22" y="701"/>
                  <a:pt x="20" y="776"/>
                </a:cubicBezTo>
                <a:cubicBezTo>
                  <a:pt x="33" y="786"/>
                  <a:pt x="40" y="788"/>
                  <a:pt x="53" y="784"/>
                </a:cubicBezTo>
                <a:moveTo>
                  <a:pt x="55" y="46"/>
                </a:moveTo>
                <a:cubicBezTo>
                  <a:pt x="36" y="19"/>
                  <a:pt x="33" y="14"/>
                  <a:pt x="19" y="0"/>
                </a:cubicBezTo>
                <a:cubicBezTo>
                  <a:pt x="19" y="39"/>
                  <a:pt x="19" y="77"/>
                  <a:pt x="19" y="116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88" name=""/>
          <p:cNvSpPr/>
          <p:nvPr/>
        </p:nvSpPr>
        <p:spPr>
          <a:xfrm>
            <a:off x="3581280" y="552600"/>
            <a:ext cx="493560" cy="284400"/>
          </a:xfrm>
          <a:custGeom>
            <a:avLst/>
            <a:gdLst/>
            <a:ahLst/>
            <a:rect l="0" t="0" r="r" b="b"/>
            <a:pathLst>
              <a:path fill="none" w="1371" h="790">
                <a:moveTo>
                  <a:pt x="657" y="654"/>
                </a:moveTo>
                <a:cubicBezTo>
                  <a:pt x="562" y="603"/>
                  <a:pt x="462" y="576"/>
                  <a:pt x="354" y="561"/>
                </a:cubicBezTo>
                <a:cubicBezTo>
                  <a:pt x="270" y="549"/>
                  <a:pt x="170" y="542"/>
                  <a:pt x="88" y="568"/>
                </a:cubicBezTo>
                <a:cubicBezTo>
                  <a:pt x="29" y="587"/>
                  <a:pt x="-1" y="619"/>
                  <a:pt x="0" y="679"/>
                </a:cubicBezTo>
                <a:cubicBezTo>
                  <a:pt x="1" y="767"/>
                  <a:pt x="148" y="780"/>
                  <a:pt x="205" y="763"/>
                </a:cubicBezTo>
                <a:cubicBezTo>
                  <a:pt x="402" y="705"/>
                  <a:pt x="472" y="491"/>
                  <a:pt x="509" y="314"/>
                </a:cubicBezTo>
                <a:cubicBezTo>
                  <a:pt x="531" y="211"/>
                  <a:pt x="543" y="105"/>
                  <a:pt x="555" y="0"/>
                </a:cubicBezTo>
                <a:cubicBezTo>
                  <a:pt x="549" y="79"/>
                  <a:pt x="534" y="150"/>
                  <a:pt x="518" y="229"/>
                </a:cubicBezTo>
                <a:cubicBezTo>
                  <a:pt x="496" y="338"/>
                  <a:pt x="457" y="492"/>
                  <a:pt x="500" y="602"/>
                </a:cubicBezTo>
                <a:cubicBezTo>
                  <a:pt x="542" y="710"/>
                  <a:pt x="736" y="777"/>
                  <a:pt x="827" y="695"/>
                </a:cubicBezTo>
                <a:cubicBezTo>
                  <a:pt x="869" y="657"/>
                  <a:pt x="892" y="591"/>
                  <a:pt x="905" y="536"/>
                </a:cubicBezTo>
                <a:cubicBezTo>
                  <a:pt x="906" y="526"/>
                  <a:pt x="906" y="525"/>
                  <a:pt x="906" y="519"/>
                </a:cubicBezTo>
                <a:cubicBezTo>
                  <a:pt x="907" y="602"/>
                  <a:pt x="903" y="707"/>
                  <a:pt x="987" y="754"/>
                </a:cubicBezTo>
                <a:cubicBezTo>
                  <a:pt x="1072" y="802"/>
                  <a:pt x="1225" y="802"/>
                  <a:pt x="1309" y="754"/>
                </a:cubicBezTo>
                <a:cubicBezTo>
                  <a:pt x="1361" y="724"/>
                  <a:pt x="1382" y="656"/>
                  <a:pt x="1366" y="599"/>
                </a:cubicBezTo>
                <a:cubicBezTo>
                  <a:pt x="1344" y="517"/>
                  <a:pt x="1266" y="458"/>
                  <a:pt x="1185" y="460"/>
                </a:cubicBezTo>
                <a:cubicBezTo>
                  <a:pt x="1147" y="465"/>
                  <a:pt x="1133" y="469"/>
                  <a:pt x="1118" y="496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89" name=""/>
          <p:cNvSpPr/>
          <p:nvPr/>
        </p:nvSpPr>
        <p:spPr>
          <a:xfrm>
            <a:off x="4350600" y="753120"/>
            <a:ext cx="2480040" cy="278280"/>
          </a:xfrm>
          <a:custGeom>
            <a:avLst/>
            <a:gdLst/>
            <a:ahLst/>
            <a:rect l="0" t="0" r="r" b="b"/>
            <a:pathLst>
              <a:path fill="none" w="6889" h="773">
                <a:moveTo>
                  <a:pt x="332" y="240"/>
                </a:moveTo>
                <a:cubicBezTo>
                  <a:pt x="349" y="217"/>
                  <a:pt x="349" y="221"/>
                  <a:pt x="356" y="192"/>
                </a:cubicBezTo>
                <a:cubicBezTo>
                  <a:pt x="356" y="189"/>
                  <a:pt x="356" y="187"/>
                  <a:pt x="356" y="184"/>
                </a:cubicBezTo>
                <a:cubicBezTo>
                  <a:pt x="315" y="178"/>
                  <a:pt x="275" y="170"/>
                  <a:pt x="233" y="188"/>
                </a:cubicBezTo>
                <a:cubicBezTo>
                  <a:pt x="154" y="222"/>
                  <a:pt x="65" y="288"/>
                  <a:pt x="19" y="361"/>
                </a:cubicBezTo>
                <a:cubicBezTo>
                  <a:pt x="-12" y="409"/>
                  <a:pt x="-7" y="467"/>
                  <a:pt x="53" y="486"/>
                </a:cubicBezTo>
                <a:cubicBezTo>
                  <a:pt x="157" y="519"/>
                  <a:pt x="276" y="479"/>
                  <a:pt x="360" y="416"/>
                </a:cubicBezTo>
                <a:cubicBezTo>
                  <a:pt x="441" y="356"/>
                  <a:pt x="451" y="280"/>
                  <a:pt x="454" y="186"/>
                </a:cubicBezTo>
                <a:cubicBezTo>
                  <a:pt x="454" y="182"/>
                  <a:pt x="454" y="179"/>
                  <a:pt x="454" y="175"/>
                </a:cubicBezTo>
                <a:cubicBezTo>
                  <a:pt x="454" y="183"/>
                  <a:pt x="451" y="244"/>
                  <a:pt x="451" y="260"/>
                </a:cubicBezTo>
                <a:cubicBezTo>
                  <a:pt x="450" y="320"/>
                  <a:pt x="455" y="360"/>
                  <a:pt x="514" y="386"/>
                </a:cubicBezTo>
                <a:cubicBezTo>
                  <a:pt x="554" y="403"/>
                  <a:pt x="624" y="404"/>
                  <a:pt x="665" y="387"/>
                </a:cubicBezTo>
                <a:cubicBezTo>
                  <a:pt x="755" y="350"/>
                  <a:pt x="776" y="259"/>
                  <a:pt x="778" y="172"/>
                </a:cubicBezTo>
                <a:cubicBezTo>
                  <a:pt x="779" y="143"/>
                  <a:pt x="774" y="127"/>
                  <a:pt x="769" y="103"/>
                </a:cubicBezTo>
                <a:cubicBezTo>
                  <a:pt x="741" y="122"/>
                  <a:pt x="742" y="90"/>
                  <a:pt x="720" y="139"/>
                </a:cubicBezTo>
                <a:cubicBezTo>
                  <a:pt x="697" y="193"/>
                  <a:pt x="717" y="250"/>
                  <a:pt x="754" y="288"/>
                </a:cubicBezTo>
                <a:cubicBezTo>
                  <a:pt x="837" y="372"/>
                  <a:pt x="957" y="412"/>
                  <a:pt x="1042" y="492"/>
                </a:cubicBezTo>
                <a:cubicBezTo>
                  <a:pt x="1042" y="495"/>
                  <a:pt x="1042" y="496"/>
                  <a:pt x="1042" y="498"/>
                </a:cubicBezTo>
                <a:cubicBezTo>
                  <a:pt x="1037" y="475"/>
                  <a:pt x="1028" y="448"/>
                  <a:pt x="1027" y="419"/>
                </a:cubicBezTo>
                <a:cubicBezTo>
                  <a:pt x="1025" y="358"/>
                  <a:pt x="1083" y="310"/>
                  <a:pt x="1121" y="268"/>
                </a:cubicBezTo>
                <a:cubicBezTo>
                  <a:pt x="1166" y="217"/>
                  <a:pt x="1222" y="173"/>
                  <a:pt x="1261" y="118"/>
                </a:cubicBezTo>
                <a:cubicBezTo>
                  <a:pt x="1266" y="110"/>
                  <a:pt x="1263" y="107"/>
                  <a:pt x="1269" y="100"/>
                </a:cubicBezTo>
                <a:cubicBezTo>
                  <a:pt x="1249" y="131"/>
                  <a:pt x="1228" y="153"/>
                  <a:pt x="1221" y="192"/>
                </a:cubicBezTo>
                <a:cubicBezTo>
                  <a:pt x="1214" y="236"/>
                  <a:pt x="1223" y="279"/>
                  <a:pt x="1251" y="314"/>
                </a:cubicBezTo>
                <a:cubicBezTo>
                  <a:pt x="1294" y="367"/>
                  <a:pt x="1385" y="397"/>
                  <a:pt x="1448" y="420"/>
                </a:cubicBezTo>
                <a:cubicBezTo>
                  <a:pt x="1463" y="426"/>
                  <a:pt x="1474" y="432"/>
                  <a:pt x="1490" y="431"/>
                </a:cubicBezTo>
                <a:cubicBezTo>
                  <a:pt x="1513" y="429"/>
                  <a:pt x="1525" y="422"/>
                  <a:pt x="1548" y="414"/>
                </a:cubicBezTo>
                <a:cubicBezTo>
                  <a:pt x="1611" y="393"/>
                  <a:pt x="1671" y="369"/>
                  <a:pt x="1736" y="354"/>
                </a:cubicBezTo>
                <a:cubicBezTo>
                  <a:pt x="1774" y="347"/>
                  <a:pt x="1783" y="345"/>
                  <a:pt x="1807" y="340"/>
                </a:cubicBezTo>
                <a:moveTo>
                  <a:pt x="2055" y="195"/>
                </a:moveTo>
                <a:cubicBezTo>
                  <a:pt x="2063" y="171"/>
                  <a:pt x="2066" y="152"/>
                  <a:pt x="2067" y="127"/>
                </a:cubicBezTo>
                <a:cubicBezTo>
                  <a:pt x="2021" y="113"/>
                  <a:pt x="1967" y="106"/>
                  <a:pt x="1918" y="114"/>
                </a:cubicBezTo>
                <a:cubicBezTo>
                  <a:pt x="1843" y="126"/>
                  <a:pt x="1772" y="169"/>
                  <a:pt x="1725" y="228"/>
                </a:cubicBezTo>
                <a:cubicBezTo>
                  <a:pt x="1706" y="252"/>
                  <a:pt x="1673" y="321"/>
                  <a:pt x="1704" y="350"/>
                </a:cubicBezTo>
                <a:cubicBezTo>
                  <a:pt x="1746" y="388"/>
                  <a:pt x="1845" y="382"/>
                  <a:pt x="1896" y="377"/>
                </a:cubicBezTo>
                <a:cubicBezTo>
                  <a:pt x="1968" y="370"/>
                  <a:pt x="2047" y="340"/>
                  <a:pt x="2089" y="278"/>
                </a:cubicBezTo>
                <a:cubicBezTo>
                  <a:pt x="2115" y="241"/>
                  <a:pt x="2111" y="193"/>
                  <a:pt x="2111" y="150"/>
                </a:cubicBezTo>
                <a:cubicBezTo>
                  <a:pt x="2111" y="139"/>
                  <a:pt x="2111" y="138"/>
                  <a:pt x="2111" y="132"/>
                </a:cubicBezTo>
                <a:cubicBezTo>
                  <a:pt x="2089" y="163"/>
                  <a:pt x="2067" y="191"/>
                  <a:pt x="2061" y="235"/>
                </a:cubicBezTo>
                <a:cubicBezTo>
                  <a:pt x="2055" y="283"/>
                  <a:pt x="2058" y="324"/>
                  <a:pt x="2110" y="339"/>
                </a:cubicBezTo>
                <a:cubicBezTo>
                  <a:pt x="2146" y="342"/>
                  <a:pt x="2159" y="343"/>
                  <a:pt x="2183" y="342"/>
                </a:cubicBezTo>
                <a:moveTo>
                  <a:pt x="2356" y="121"/>
                </a:moveTo>
                <a:cubicBezTo>
                  <a:pt x="2365" y="109"/>
                  <a:pt x="2369" y="103"/>
                  <a:pt x="2376" y="96"/>
                </a:cubicBezTo>
                <a:cubicBezTo>
                  <a:pt x="2383" y="116"/>
                  <a:pt x="2389" y="139"/>
                  <a:pt x="2401" y="157"/>
                </a:cubicBezTo>
                <a:cubicBezTo>
                  <a:pt x="2409" y="169"/>
                  <a:pt x="2435" y="196"/>
                  <a:pt x="2453" y="191"/>
                </a:cubicBezTo>
                <a:cubicBezTo>
                  <a:pt x="2468" y="186"/>
                  <a:pt x="2460" y="185"/>
                  <a:pt x="2468" y="168"/>
                </a:cubicBezTo>
                <a:cubicBezTo>
                  <a:pt x="2471" y="163"/>
                  <a:pt x="2471" y="161"/>
                  <a:pt x="2474" y="159"/>
                </a:cubicBezTo>
                <a:cubicBezTo>
                  <a:pt x="2473" y="229"/>
                  <a:pt x="2458" y="287"/>
                  <a:pt x="2434" y="354"/>
                </a:cubicBezTo>
                <a:cubicBezTo>
                  <a:pt x="2402" y="442"/>
                  <a:pt x="2369" y="531"/>
                  <a:pt x="2353" y="624"/>
                </a:cubicBezTo>
                <a:cubicBezTo>
                  <a:pt x="2347" y="657"/>
                  <a:pt x="2329" y="738"/>
                  <a:pt x="2365" y="762"/>
                </a:cubicBezTo>
                <a:cubicBezTo>
                  <a:pt x="2375" y="766"/>
                  <a:pt x="2386" y="769"/>
                  <a:pt x="2396" y="773"/>
                </a:cubicBezTo>
                <a:moveTo>
                  <a:pt x="2566" y="245"/>
                </a:moveTo>
                <a:cubicBezTo>
                  <a:pt x="2566" y="238"/>
                  <a:pt x="2567" y="228"/>
                  <a:pt x="2568" y="222"/>
                </a:cubicBezTo>
                <a:cubicBezTo>
                  <a:pt x="2600" y="222"/>
                  <a:pt x="2606" y="218"/>
                  <a:pt x="2626" y="250"/>
                </a:cubicBezTo>
                <a:cubicBezTo>
                  <a:pt x="2664" y="310"/>
                  <a:pt x="2677" y="387"/>
                  <a:pt x="2687" y="456"/>
                </a:cubicBezTo>
                <a:cubicBezTo>
                  <a:pt x="2694" y="505"/>
                  <a:pt x="2702" y="556"/>
                  <a:pt x="2707" y="605"/>
                </a:cubicBezTo>
                <a:cubicBezTo>
                  <a:pt x="2707" y="607"/>
                  <a:pt x="2707" y="610"/>
                  <a:pt x="2707" y="612"/>
                </a:cubicBezTo>
                <a:cubicBezTo>
                  <a:pt x="2707" y="545"/>
                  <a:pt x="2694" y="467"/>
                  <a:pt x="2723" y="405"/>
                </a:cubicBezTo>
                <a:cubicBezTo>
                  <a:pt x="2752" y="343"/>
                  <a:pt x="2823" y="261"/>
                  <a:pt x="2892" y="242"/>
                </a:cubicBezTo>
                <a:cubicBezTo>
                  <a:pt x="2941" y="229"/>
                  <a:pt x="2971" y="268"/>
                  <a:pt x="2990" y="307"/>
                </a:cubicBezTo>
                <a:cubicBezTo>
                  <a:pt x="3021" y="372"/>
                  <a:pt x="3018" y="442"/>
                  <a:pt x="3018" y="512"/>
                </a:cubicBezTo>
                <a:cubicBezTo>
                  <a:pt x="3018" y="551"/>
                  <a:pt x="3018" y="590"/>
                  <a:pt x="3021" y="629"/>
                </a:cubicBezTo>
                <a:moveTo>
                  <a:pt x="3436" y="305"/>
                </a:moveTo>
                <a:cubicBezTo>
                  <a:pt x="3396" y="269"/>
                  <a:pt x="3366" y="264"/>
                  <a:pt x="3311" y="285"/>
                </a:cubicBezTo>
                <a:cubicBezTo>
                  <a:pt x="3249" y="309"/>
                  <a:pt x="3189" y="356"/>
                  <a:pt x="3160" y="416"/>
                </a:cubicBezTo>
                <a:cubicBezTo>
                  <a:pt x="3140" y="459"/>
                  <a:pt x="3141" y="512"/>
                  <a:pt x="3185" y="534"/>
                </a:cubicBezTo>
                <a:cubicBezTo>
                  <a:pt x="3233" y="558"/>
                  <a:pt x="3300" y="549"/>
                  <a:pt x="3341" y="517"/>
                </a:cubicBezTo>
                <a:cubicBezTo>
                  <a:pt x="3381" y="486"/>
                  <a:pt x="3396" y="429"/>
                  <a:pt x="3405" y="383"/>
                </a:cubicBezTo>
                <a:cubicBezTo>
                  <a:pt x="3409" y="363"/>
                  <a:pt x="3411" y="341"/>
                  <a:pt x="3413" y="321"/>
                </a:cubicBezTo>
                <a:cubicBezTo>
                  <a:pt x="3410" y="363"/>
                  <a:pt x="3396" y="402"/>
                  <a:pt x="3390" y="444"/>
                </a:cubicBezTo>
                <a:cubicBezTo>
                  <a:pt x="3385" y="490"/>
                  <a:pt x="3384" y="503"/>
                  <a:pt x="3385" y="533"/>
                </a:cubicBezTo>
                <a:moveTo>
                  <a:pt x="3458" y="277"/>
                </a:moveTo>
                <a:cubicBezTo>
                  <a:pt x="3460" y="235"/>
                  <a:pt x="3453" y="216"/>
                  <a:pt x="3493" y="201"/>
                </a:cubicBezTo>
                <a:cubicBezTo>
                  <a:pt x="3537" y="184"/>
                  <a:pt x="3582" y="235"/>
                  <a:pt x="3603" y="265"/>
                </a:cubicBezTo>
                <a:cubicBezTo>
                  <a:pt x="3647" y="329"/>
                  <a:pt x="3649" y="399"/>
                  <a:pt x="3651" y="474"/>
                </a:cubicBezTo>
                <a:cubicBezTo>
                  <a:pt x="3651" y="512"/>
                  <a:pt x="3651" y="523"/>
                  <a:pt x="3651" y="547"/>
                </a:cubicBezTo>
                <a:cubicBezTo>
                  <a:pt x="3651" y="605"/>
                  <a:pt x="3650" y="523"/>
                  <a:pt x="3651" y="517"/>
                </a:cubicBezTo>
                <a:cubicBezTo>
                  <a:pt x="3661" y="445"/>
                  <a:pt x="3694" y="377"/>
                  <a:pt x="3742" y="322"/>
                </a:cubicBezTo>
                <a:cubicBezTo>
                  <a:pt x="3768" y="292"/>
                  <a:pt x="3806" y="263"/>
                  <a:pt x="3848" y="268"/>
                </a:cubicBezTo>
                <a:cubicBezTo>
                  <a:pt x="3887" y="273"/>
                  <a:pt x="3892" y="343"/>
                  <a:pt x="3894" y="371"/>
                </a:cubicBezTo>
                <a:cubicBezTo>
                  <a:pt x="3897" y="414"/>
                  <a:pt x="3894" y="458"/>
                  <a:pt x="3894" y="502"/>
                </a:cubicBezTo>
                <a:cubicBezTo>
                  <a:pt x="3900" y="463"/>
                  <a:pt x="3910" y="440"/>
                  <a:pt x="3932" y="405"/>
                </a:cubicBezTo>
                <a:cubicBezTo>
                  <a:pt x="3962" y="358"/>
                  <a:pt x="4000" y="307"/>
                  <a:pt x="4043" y="270"/>
                </a:cubicBezTo>
                <a:cubicBezTo>
                  <a:pt x="4067" y="249"/>
                  <a:pt x="4112" y="220"/>
                  <a:pt x="4147" y="234"/>
                </a:cubicBezTo>
                <a:cubicBezTo>
                  <a:pt x="4197" y="254"/>
                  <a:pt x="4191" y="337"/>
                  <a:pt x="4192" y="377"/>
                </a:cubicBezTo>
                <a:cubicBezTo>
                  <a:pt x="4193" y="427"/>
                  <a:pt x="4189" y="476"/>
                  <a:pt x="4186" y="527"/>
                </a:cubicBezTo>
                <a:cubicBezTo>
                  <a:pt x="4186" y="531"/>
                  <a:pt x="4186" y="534"/>
                  <a:pt x="4186" y="538"/>
                </a:cubicBezTo>
                <a:moveTo>
                  <a:pt x="4471" y="192"/>
                </a:moveTo>
                <a:cubicBezTo>
                  <a:pt x="4476" y="196"/>
                  <a:pt x="4483" y="193"/>
                  <a:pt x="4498" y="224"/>
                </a:cubicBezTo>
                <a:cubicBezTo>
                  <a:pt x="4520" y="268"/>
                  <a:pt x="4537" y="313"/>
                  <a:pt x="4574" y="347"/>
                </a:cubicBezTo>
                <a:cubicBezTo>
                  <a:pt x="4607" y="376"/>
                  <a:pt x="4650" y="384"/>
                  <a:pt x="4693" y="380"/>
                </a:cubicBezTo>
                <a:cubicBezTo>
                  <a:pt x="4742" y="375"/>
                  <a:pt x="4762" y="326"/>
                  <a:pt x="4774" y="284"/>
                </a:cubicBezTo>
                <a:cubicBezTo>
                  <a:pt x="4785" y="246"/>
                  <a:pt x="4797" y="172"/>
                  <a:pt x="4777" y="135"/>
                </a:cubicBezTo>
                <a:cubicBezTo>
                  <a:pt x="4750" y="87"/>
                  <a:pt x="4669" y="98"/>
                  <a:pt x="4631" y="124"/>
                </a:cubicBezTo>
                <a:cubicBezTo>
                  <a:pt x="4552" y="177"/>
                  <a:pt x="4476" y="282"/>
                  <a:pt x="4455" y="376"/>
                </a:cubicBezTo>
                <a:cubicBezTo>
                  <a:pt x="4438" y="450"/>
                  <a:pt x="4458" y="518"/>
                  <a:pt x="4511" y="571"/>
                </a:cubicBezTo>
                <a:cubicBezTo>
                  <a:pt x="4566" y="626"/>
                  <a:pt x="4638" y="638"/>
                  <a:pt x="4710" y="653"/>
                </a:cubicBezTo>
                <a:moveTo>
                  <a:pt x="5529" y="45"/>
                </a:moveTo>
                <a:cubicBezTo>
                  <a:pt x="5513" y="21"/>
                  <a:pt x="5521" y="44"/>
                  <a:pt x="5521" y="68"/>
                </a:cubicBezTo>
                <a:cubicBezTo>
                  <a:pt x="5520" y="279"/>
                  <a:pt x="5521" y="489"/>
                  <a:pt x="5521" y="700"/>
                </a:cubicBezTo>
                <a:moveTo>
                  <a:pt x="5137" y="381"/>
                </a:moveTo>
                <a:cubicBezTo>
                  <a:pt x="5140" y="381"/>
                  <a:pt x="5216" y="376"/>
                  <a:pt x="5221" y="376"/>
                </a:cubicBezTo>
                <a:cubicBezTo>
                  <a:pt x="5355" y="376"/>
                  <a:pt x="5487" y="365"/>
                  <a:pt x="5621" y="350"/>
                </a:cubicBezTo>
                <a:cubicBezTo>
                  <a:pt x="5841" y="325"/>
                  <a:pt x="6048" y="297"/>
                  <a:pt x="6242" y="188"/>
                </a:cubicBezTo>
                <a:moveTo>
                  <a:pt x="6370" y="14"/>
                </a:moveTo>
                <a:cubicBezTo>
                  <a:pt x="6375" y="-8"/>
                  <a:pt x="6377" y="-4"/>
                  <a:pt x="6367" y="25"/>
                </a:cubicBezTo>
                <a:cubicBezTo>
                  <a:pt x="6341" y="99"/>
                  <a:pt x="6318" y="169"/>
                  <a:pt x="6313" y="249"/>
                </a:cubicBezTo>
                <a:cubicBezTo>
                  <a:pt x="6307" y="340"/>
                  <a:pt x="6316" y="424"/>
                  <a:pt x="6340" y="512"/>
                </a:cubicBezTo>
                <a:cubicBezTo>
                  <a:pt x="6357" y="574"/>
                  <a:pt x="6379" y="634"/>
                  <a:pt x="6401" y="693"/>
                </a:cubicBezTo>
                <a:moveTo>
                  <a:pt x="6082" y="510"/>
                </a:moveTo>
                <a:cubicBezTo>
                  <a:pt x="6111" y="500"/>
                  <a:pt x="6170" y="491"/>
                  <a:pt x="6209" y="485"/>
                </a:cubicBezTo>
                <a:cubicBezTo>
                  <a:pt x="6398" y="458"/>
                  <a:pt x="6589" y="443"/>
                  <a:pt x="6779" y="417"/>
                </a:cubicBezTo>
                <a:cubicBezTo>
                  <a:pt x="6816" y="412"/>
                  <a:pt x="6852" y="407"/>
                  <a:pt x="6889" y="402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90" name=""/>
          <p:cNvSpPr/>
          <p:nvPr/>
        </p:nvSpPr>
        <p:spPr>
          <a:xfrm>
            <a:off x="7117200" y="684720"/>
            <a:ext cx="116280" cy="381600"/>
          </a:xfrm>
          <a:custGeom>
            <a:avLst/>
            <a:gdLst/>
            <a:ahLst/>
            <a:rect l="0" t="0" r="r" b="b"/>
            <a:pathLst>
              <a:path fill="none" w="323" h="1060">
                <a:moveTo>
                  <a:pt x="222" y="366"/>
                </a:moveTo>
                <a:cubicBezTo>
                  <a:pt x="223" y="357"/>
                  <a:pt x="228" y="343"/>
                  <a:pt x="225" y="334"/>
                </a:cubicBezTo>
                <a:cubicBezTo>
                  <a:pt x="213" y="295"/>
                  <a:pt x="185" y="279"/>
                  <a:pt x="152" y="255"/>
                </a:cubicBezTo>
                <a:cubicBezTo>
                  <a:pt x="109" y="222"/>
                  <a:pt x="22" y="186"/>
                  <a:pt x="3" y="130"/>
                </a:cubicBezTo>
                <a:cubicBezTo>
                  <a:pt x="-6" y="104"/>
                  <a:pt x="7" y="72"/>
                  <a:pt x="27" y="56"/>
                </a:cubicBezTo>
                <a:cubicBezTo>
                  <a:pt x="81" y="11"/>
                  <a:pt x="170" y="-9"/>
                  <a:pt x="240" y="3"/>
                </a:cubicBezTo>
                <a:cubicBezTo>
                  <a:pt x="287" y="11"/>
                  <a:pt x="310" y="53"/>
                  <a:pt x="317" y="96"/>
                </a:cubicBezTo>
                <a:cubicBezTo>
                  <a:pt x="330" y="175"/>
                  <a:pt x="321" y="251"/>
                  <a:pt x="290" y="322"/>
                </a:cubicBezTo>
                <a:cubicBezTo>
                  <a:pt x="255" y="406"/>
                  <a:pt x="198" y="470"/>
                  <a:pt x="140" y="539"/>
                </a:cubicBezTo>
                <a:cubicBezTo>
                  <a:pt x="97" y="591"/>
                  <a:pt x="51" y="644"/>
                  <a:pt x="24" y="707"/>
                </a:cubicBezTo>
                <a:cubicBezTo>
                  <a:pt x="7" y="747"/>
                  <a:pt x="5" y="784"/>
                  <a:pt x="5" y="825"/>
                </a:cubicBezTo>
                <a:moveTo>
                  <a:pt x="82" y="1060"/>
                </a:moveTo>
                <a:cubicBezTo>
                  <a:pt x="85" y="1050"/>
                  <a:pt x="86" y="1040"/>
                  <a:pt x="87" y="1030"/>
                </a:cubicBezTo>
                <a:cubicBezTo>
                  <a:pt x="88" y="1018"/>
                  <a:pt x="90" y="1007"/>
                  <a:pt x="90" y="995"/>
                </a:cubicBezTo>
                <a:cubicBezTo>
                  <a:pt x="90" y="953"/>
                  <a:pt x="79" y="895"/>
                  <a:pt x="101" y="859"/>
                </a:cubicBezTo>
                <a:cubicBezTo>
                  <a:pt x="111" y="847"/>
                  <a:pt x="120" y="834"/>
                  <a:pt x="130" y="822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91" name=""/>
          <p:cNvSpPr/>
          <p:nvPr/>
        </p:nvSpPr>
        <p:spPr>
          <a:xfrm>
            <a:off x="4059000" y="1393200"/>
            <a:ext cx="827640" cy="570240"/>
          </a:xfrm>
          <a:custGeom>
            <a:avLst/>
            <a:gdLst/>
            <a:ahLst/>
            <a:rect l="0" t="0" r="r" b="b"/>
            <a:pathLst>
              <a:path fill="none" w="2299" h="1584">
                <a:moveTo>
                  <a:pt x="20" y="263"/>
                </a:moveTo>
                <a:cubicBezTo>
                  <a:pt x="22" y="257"/>
                  <a:pt x="18" y="247"/>
                  <a:pt x="20" y="253"/>
                </a:cubicBezTo>
                <a:cubicBezTo>
                  <a:pt x="23" y="264"/>
                  <a:pt x="23" y="265"/>
                  <a:pt x="25" y="276"/>
                </a:cubicBezTo>
                <a:cubicBezTo>
                  <a:pt x="39" y="353"/>
                  <a:pt x="38" y="429"/>
                  <a:pt x="38" y="507"/>
                </a:cubicBezTo>
                <a:cubicBezTo>
                  <a:pt x="38" y="653"/>
                  <a:pt x="30" y="795"/>
                  <a:pt x="19" y="941"/>
                </a:cubicBezTo>
                <a:cubicBezTo>
                  <a:pt x="8" y="1086"/>
                  <a:pt x="2" y="1231"/>
                  <a:pt x="1" y="1376"/>
                </a:cubicBezTo>
                <a:cubicBezTo>
                  <a:pt x="1" y="1417"/>
                  <a:pt x="-11" y="1551"/>
                  <a:pt x="41" y="1578"/>
                </a:cubicBezTo>
                <a:cubicBezTo>
                  <a:pt x="60" y="1584"/>
                  <a:pt x="66" y="1586"/>
                  <a:pt x="80" y="1582"/>
                </a:cubicBezTo>
                <a:moveTo>
                  <a:pt x="150" y="374"/>
                </a:moveTo>
                <a:cubicBezTo>
                  <a:pt x="154" y="390"/>
                  <a:pt x="155" y="396"/>
                  <a:pt x="159" y="412"/>
                </a:cubicBezTo>
                <a:cubicBezTo>
                  <a:pt x="177" y="490"/>
                  <a:pt x="205" y="569"/>
                  <a:pt x="241" y="640"/>
                </a:cubicBezTo>
                <a:cubicBezTo>
                  <a:pt x="340" y="836"/>
                  <a:pt x="496" y="982"/>
                  <a:pt x="636" y="1148"/>
                </a:cubicBezTo>
                <a:cubicBezTo>
                  <a:pt x="700" y="1224"/>
                  <a:pt x="753" y="1306"/>
                  <a:pt x="806" y="1390"/>
                </a:cubicBezTo>
                <a:cubicBezTo>
                  <a:pt x="826" y="1422"/>
                  <a:pt x="844" y="1454"/>
                  <a:pt x="873" y="1478"/>
                </a:cubicBezTo>
                <a:cubicBezTo>
                  <a:pt x="875" y="1478"/>
                  <a:pt x="876" y="1478"/>
                  <a:pt x="878" y="1478"/>
                </a:cubicBezTo>
                <a:moveTo>
                  <a:pt x="930" y="130"/>
                </a:moveTo>
                <a:cubicBezTo>
                  <a:pt x="912" y="148"/>
                  <a:pt x="931" y="80"/>
                  <a:pt x="922" y="129"/>
                </a:cubicBezTo>
                <a:cubicBezTo>
                  <a:pt x="886" y="335"/>
                  <a:pt x="914" y="598"/>
                  <a:pt x="937" y="803"/>
                </a:cubicBezTo>
                <a:cubicBezTo>
                  <a:pt x="948" y="899"/>
                  <a:pt x="957" y="993"/>
                  <a:pt x="958" y="1089"/>
                </a:cubicBezTo>
                <a:cubicBezTo>
                  <a:pt x="959" y="1157"/>
                  <a:pt x="952" y="1234"/>
                  <a:pt x="963" y="1298"/>
                </a:cubicBezTo>
                <a:moveTo>
                  <a:pt x="1785" y="209"/>
                </a:moveTo>
                <a:cubicBezTo>
                  <a:pt x="1791" y="183"/>
                  <a:pt x="1794" y="162"/>
                  <a:pt x="1796" y="135"/>
                </a:cubicBezTo>
                <a:cubicBezTo>
                  <a:pt x="1772" y="130"/>
                  <a:pt x="1758" y="123"/>
                  <a:pt x="1732" y="122"/>
                </a:cubicBezTo>
                <a:cubicBezTo>
                  <a:pt x="1691" y="120"/>
                  <a:pt x="1669" y="127"/>
                  <a:pt x="1634" y="144"/>
                </a:cubicBezTo>
                <a:cubicBezTo>
                  <a:pt x="1580" y="171"/>
                  <a:pt x="1527" y="229"/>
                  <a:pt x="1485" y="271"/>
                </a:cubicBezTo>
                <a:cubicBezTo>
                  <a:pt x="1365" y="390"/>
                  <a:pt x="1256" y="532"/>
                  <a:pt x="1245" y="706"/>
                </a:cubicBezTo>
                <a:cubicBezTo>
                  <a:pt x="1237" y="822"/>
                  <a:pt x="1243" y="933"/>
                  <a:pt x="1310" y="1032"/>
                </a:cubicBezTo>
                <a:cubicBezTo>
                  <a:pt x="1382" y="1139"/>
                  <a:pt x="1511" y="1222"/>
                  <a:pt x="1635" y="1254"/>
                </a:cubicBezTo>
                <a:cubicBezTo>
                  <a:pt x="1708" y="1273"/>
                  <a:pt x="1808" y="1276"/>
                  <a:pt x="1883" y="1266"/>
                </a:cubicBezTo>
                <a:cubicBezTo>
                  <a:pt x="2052" y="1244"/>
                  <a:pt x="2221" y="1098"/>
                  <a:pt x="2269" y="935"/>
                </a:cubicBezTo>
                <a:cubicBezTo>
                  <a:pt x="2287" y="875"/>
                  <a:pt x="2295" y="810"/>
                  <a:pt x="2297" y="748"/>
                </a:cubicBezTo>
                <a:cubicBezTo>
                  <a:pt x="2299" y="693"/>
                  <a:pt x="2301" y="635"/>
                  <a:pt x="2291" y="580"/>
                </a:cubicBezTo>
                <a:cubicBezTo>
                  <a:pt x="2283" y="537"/>
                  <a:pt x="2268" y="492"/>
                  <a:pt x="2254" y="451"/>
                </a:cubicBezTo>
                <a:cubicBezTo>
                  <a:pt x="2239" y="407"/>
                  <a:pt x="2224" y="362"/>
                  <a:pt x="2208" y="318"/>
                </a:cubicBezTo>
                <a:cubicBezTo>
                  <a:pt x="2179" y="236"/>
                  <a:pt x="2144" y="177"/>
                  <a:pt x="2075" y="122"/>
                </a:cubicBezTo>
                <a:cubicBezTo>
                  <a:pt x="2007" y="67"/>
                  <a:pt x="1902" y="14"/>
                  <a:pt x="1815" y="2"/>
                </a:cubicBezTo>
                <a:cubicBezTo>
                  <a:pt x="1759" y="-6"/>
                  <a:pt x="1749" y="13"/>
                  <a:pt x="1707" y="44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92" name=""/>
          <p:cNvSpPr/>
          <p:nvPr/>
        </p:nvSpPr>
        <p:spPr>
          <a:xfrm>
            <a:off x="1773360" y="2654280"/>
            <a:ext cx="1423800" cy="308880"/>
          </a:xfrm>
          <a:custGeom>
            <a:avLst/>
            <a:gdLst/>
            <a:ahLst/>
            <a:rect l="0" t="0" r="r" b="b"/>
            <a:pathLst>
              <a:path fill="none" w="3955" h="858">
                <a:moveTo>
                  <a:pt x="283" y="175"/>
                </a:moveTo>
                <a:cubicBezTo>
                  <a:pt x="278" y="166"/>
                  <a:pt x="275" y="159"/>
                  <a:pt x="270" y="151"/>
                </a:cubicBezTo>
                <a:cubicBezTo>
                  <a:pt x="261" y="136"/>
                  <a:pt x="248" y="126"/>
                  <a:pt x="237" y="113"/>
                </a:cubicBezTo>
                <a:cubicBezTo>
                  <a:pt x="235" y="111"/>
                  <a:pt x="233" y="107"/>
                  <a:pt x="231" y="105"/>
                </a:cubicBezTo>
                <a:cubicBezTo>
                  <a:pt x="226" y="123"/>
                  <a:pt x="216" y="156"/>
                  <a:pt x="213" y="175"/>
                </a:cubicBezTo>
                <a:cubicBezTo>
                  <a:pt x="199" y="257"/>
                  <a:pt x="189" y="340"/>
                  <a:pt x="182" y="423"/>
                </a:cubicBezTo>
                <a:cubicBezTo>
                  <a:pt x="175" y="508"/>
                  <a:pt x="164" y="592"/>
                  <a:pt x="157" y="676"/>
                </a:cubicBezTo>
                <a:cubicBezTo>
                  <a:pt x="154" y="712"/>
                  <a:pt x="154" y="748"/>
                  <a:pt x="154" y="784"/>
                </a:cubicBezTo>
                <a:moveTo>
                  <a:pt x="101" y="146"/>
                </a:moveTo>
                <a:cubicBezTo>
                  <a:pt x="125" y="55"/>
                  <a:pt x="177" y="37"/>
                  <a:pt x="273" y="16"/>
                </a:cubicBezTo>
                <a:cubicBezTo>
                  <a:pt x="356" y="-2"/>
                  <a:pt x="484" y="-22"/>
                  <a:pt x="543" y="57"/>
                </a:cubicBezTo>
                <a:cubicBezTo>
                  <a:pt x="601" y="134"/>
                  <a:pt x="558" y="260"/>
                  <a:pt x="513" y="328"/>
                </a:cubicBezTo>
                <a:cubicBezTo>
                  <a:pt x="449" y="425"/>
                  <a:pt x="349" y="497"/>
                  <a:pt x="243" y="542"/>
                </a:cubicBezTo>
                <a:cubicBezTo>
                  <a:pt x="171" y="572"/>
                  <a:pt x="93" y="587"/>
                  <a:pt x="16" y="591"/>
                </a:cubicBezTo>
                <a:cubicBezTo>
                  <a:pt x="11" y="591"/>
                  <a:pt x="5" y="591"/>
                  <a:pt x="0" y="591"/>
                </a:cubicBezTo>
                <a:cubicBezTo>
                  <a:pt x="22" y="564"/>
                  <a:pt x="21" y="545"/>
                  <a:pt x="67" y="527"/>
                </a:cubicBezTo>
                <a:cubicBezTo>
                  <a:pt x="153" y="494"/>
                  <a:pt x="246" y="505"/>
                  <a:pt x="328" y="542"/>
                </a:cubicBezTo>
                <a:cubicBezTo>
                  <a:pt x="403" y="576"/>
                  <a:pt x="471" y="625"/>
                  <a:pt x="546" y="659"/>
                </a:cubicBezTo>
                <a:cubicBezTo>
                  <a:pt x="600" y="684"/>
                  <a:pt x="666" y="708"/>
                  <a:pt x="726" y="705"/>
                </a:cubicBezTo>
                <a:cubicBezTo>
                  <a:pt x="771" y="703"/>
                  <a:pt x="768" y="696"/>
                  <a:pt x="775" y="653"/>
                </a:cubicBezTo>
                <a:cubicBezTo>
                  <a:pt x="780" y="619"/>
                  <a:pt x="775" y="580"/>
                  <a:pt x="775" y="546"/>
                </a:cubicBezTo>
                <a:cubicBezTo>
                  <a:pt x="836" y="547"/>
                  <a:pt x="862" y="563"/>
                  <a:pt x="914" y="597"/>
                </a:cubicBezTo>
                <a:cubicBezTo>
                  <a:pt x="976" y="638"/>
                  <a:pt x="1041" y="684"/>
                  <a:pt x="1117" y="694"/>
                </a:cubicBezTo>
                <a:cubicBezTo>
                  <a:pt x="1167" y="701"/>
                  <a:pt x="1170" y="687"/>
                  <a:pt x="1199" y="670"/>
                </a:cubicBezTo>
                <a:cubicBezTo>
                  <a:pt x="1196" y="619"/>
                  <a:pt x="1196" y="595"/>
                  <a:pt x="1163" y="552"/>
                </a:cubicBezTo>
                <a:cubicBezTo>
                  <a:pt x="1118" y="494"/>
                  <a:pt x="1062" y="457"/>
                  <a:pt x="987" y="463"/>
                </a:cubicBezTo>
                <a:cubicBezTo>
                  <a:pt x="915" y="468"/>
                  <a:pt x="865" y="525"/>
                  <a:pt x="844" y="592"/>
                </a:cubicBezTo>
                <a:cubicBezTo>
                  <a:pt x="823" y="658"/>
                  <a:pt x="822" y="750"/>
                  <a:pt x="872" y="801"/>
                </a:cubicBezTo>
                <a:cubicBezTo>
                  <a:pt x="925" y="838"/>
                  <a:pt x="945" y="851"/>
                  <a:pt x="990" y="858"/>
                </a:cubicBezTo>
                <a:moveTo>
                  <a:pt x="1578" y="625"/>
                </a:moveTo>
                <a:cubicBezTo>
                  <a:pt x="1581" y="567"/>
                  <a:pt x="1593" y="525"/>
                  <a:pt x="1530" y="498"/>
                </a:cubicBezTo>
                <a:cubicBezTo>
                  <a:pt x="1482" y="478"/>
                  <a:pt x="1401" y="479"/>
                  <a:pt x="1354" y="501"/>
                </a:cubicBezTo>
                <a:cubicBezTo>
                  <a:pt x="1316" y="518"/>
                  <a:pt x="1284" y="563"/>
                  <a:pt x="1296" y="606"/>
                </a:cubicBezTo>
                <a:cubicBezTo>
                  <a:pt x="1310" y="657"/>
                  <a:pt x="1355" y="672"/>
                  <a:pt x="1405" y="677"/>
                </a:cubicBezTo>
                <a:cubicBezTo>
                  <a:pt x="1456" y="682"/>
                  <a:pt x="1510" y="682"/>
                  <a:pt x="1553" y="653"/>
                </a:cubicBezTo>
                <a:cubicBezTo>
                  <a:pt x="1580" y="635"/>
                  <a:pt x="1598" y="606"/>
                  <a:pt x="1618" y="581"/>
                </a:cubicBezTo>
                <a:lnTo>
                  <a:pt x="1618" y="580"/>
                </a:lnTo>
                <a:cubicBezTo>
                  <a:pt x="1627" y="586"/>
                  <a:pt x="1639" y="599"/>
                  <a:pt x="1649" y="605"/>
                </a:cubicBezTo>
                <a:cubicBezTo>
                  <a:pt x="1718" y="646"/>
                  <a:pt x="1815" y="643"/>
                  <a:pt x="1894" y="636"/>
                </a:cubicBezTo>
                <a:cubicBezTo>
                  <a:pt x="1956" y="631"/>
                  <a:pt x="2040" y="598"/>
                  <a:pt x="2091" y="648"/>
                </a:cubicBezTo>
                <a:cubicBezTo>
                  <a:pt x="2126" y="683"/>
                  <a:pt x="2131" y="783"/>
                  <a:pt x="2109" y="824"/>
                </a:cubicBezTo>
                <a:cubicBezTo>
                  <a:pt x="2104" y="826"/>
                  <a:pt x="2099" y="828"/>
                  <a:pt x="2094" y="830"/>
                </a:cubicBezTo>
                <a:cubicBezTo>
                  <a:pt x="2057" y="814"/>
                  <a:pt x="2052" y="836"/>
                  <a:pt x="2043" y="780"/>
                </a:cubicBezTo>
                <a:cubicBezTo>
                  <a:pt x="2033" y="716"/>
                  <a:pt x="2077" y="667"/>
                  <a:pt x="2122" y="629"/>
                </a:cubicBezTo>
                <a:cubicBezTo>
                  <a:pt x="2193" y="569"/>
                  <a:pt x="2288" y="525"/>
                  <a:pt x="2375" y="494"/>
                </a:cubicBezTo>
                <a:cubicBezTo>
                  <a:pt x="2426" y="476"/>
                  <a:pt x="2522" y="442"/>
                  <a:pt x="2573" y="480"/>
                </a:cubicBezTo>
                <a:cubicBezTo>
                  <a:pt x="2614" y="510"/>
                  <a:pt x="2618" y="576"/>
                  <a:pt x="2620" y="621"/>
                </a:cubicBezTo>
                <a:cubicBezTo>
                  <a:pt x="2621" y="648"/>
                  <a:pt x="2624" y="686"/>
                  <a:pt x="2619" y="711"/>
                </a:cubicBezTo>
                <a:cubicBezTo>
                  <a:pt x="2617" y="710"/>
                  <a:pt x="2615" y="709"/>
                  <a:pt x="2613" y="708"/>
                </a:cubicBezTo>
                <a:cubicBezTo>
                  <a:pt x="2608" y="676"/>
                  <a:pt x="2599" y="646"/>
                  <a:pt x="2604" y="613"/>
                </a:cubicBezTo>
                <a:cubicBezTo>
                  <a:pt x="2610" y="574"/>
                  <a:pt x="2625" y="549"/>
                  <a:pt x="2659" y="524"/>
                </a:cubicBezTo>
                <a:cubicBezTo>
                  <a:pt x="2679" y="510"/>
                  <a:pt x="2703" y="496"/>
                  <a:pt x="2728" y="498"/>
                </a:cubicBezTo>
                <a:cubicBezTo>
                  <a:pt x="2754" y="500"/>
                  <a:pt x="2755" y="501"/>
                  <a:pt x="2768" y="526"/>
                </a:cubicBezTo>
                <a:cubicBezTo>
                  <a:pt x="2783" y="555"/>
                  <a:pt x="2781" y="585"/>
                  <a:pt x="2783" y="616"/>
                </a:cubicBezTo>
                <a:cubicBezTo>
                  <a:pt x="2784" y="640"/>
                  <a:pt x="2783" y="664"/>
                  <a:pt x="2783" y="688"/>
                </a:cubicBezTo>
                <a:cubicBezTo>
                  <a:pt x="2798" y="683"/>
                  <a:pt x="2822" y="689"/>
                  <a:pt x="2834" y="674"/>
                </a:cubicBezTo>
                <a:cubicBezTo>
                  <a:pt x="2845" y="660"/>
                  <a:pt x="2851" y="648"/>
                  <a:pt x="2846" y="626"/>
                </a:cubicBezTo>
                <a:cubicBezTo>
                  <a:pt x="2841" y="600"/>
                  <a:pt x="2805" y="565"/>
                  <a:pt x="2789" y="543"/>
                </a:cubicBezTo>
                <a:cubicBezTo>
                  <a:pt x="2777" y="527"/>
                  <a:pt x="2769" y="510"/>
                  <a:pt x="2749" y="502"/>
                </a:cubicBezTo>
                <a:cubicBezTo>
                  <a:pt x="2703" y="483"/>
                  <a:pt x="2622" y="478"/>
                  <a:pt x="2577" y="502"/>
                </a:cubicBezTo>
                <a:cubicBezTo>
                  <a:pt x="2542" y="520"/>
                  <a:pt x="2510" y="571"/>
                  <a:pt x="2504" y="609"/>
                </a:cubicBezTo>
                <a:cubicBezTo>
                  <a:pt x="2497" y="656"/>
                  <a:pt x="2505" y="702"/>
                  <a:pt x="2543" y="734"/>
                </a:cubicBezTo>
                <a:cubicBezTo>
                  <a:pt x="2579" y="764"/>
                  <a:pt x="2635" y="776"/>
                  <a:pt x="2680" y="769"/>
                </a:cubicBezTo>
                <a:cubicBezTo>
                  <a:pt x="2728" y="761"/>
                  <a:pt x="2751" y="718"/>
                  <a:pt x="2758" y="673"/>
                </a:cubicBezTo>
                <a:cubicBezTo>
                  <a:pt x="2764" y="632"/>
                  <a:pt x="2772" y="544"/>
                  <a:pt x="2746" y="508"/>
                </a:cubicBezTo>
                <a:cubicBezTo>
                  <a:pt x="2725" y="479"/>
                  <a:pt x="2719" y="486"/>
                  <a:pt x="2692" y="477"/>
                </a:cubicBezTo>
                <a:cubicBezTo>
                  <a:pt x="2692" y="479"/>
                  <a:pt x="2692" y="482"/>
                  <a:pt x="2692" y="484"/>
                </a:cubicBezTo>
                <a:moveTo>
                  <a:pt x="2946" y="517"/>
                </a:moveTo>
                <a:cubicBezTo>
                  <a:pt x="2947" y="504"/>
                  <a:pt x="2948" y="486"/>
                  <a:pt x="2959" y="477"/>
                </a:cubicBezTo>
                <a:cubicBezTo>
                  <a:pt x="2965" y="473"/>
                  <a:pt x="2966" y="472"/>
                  <a:pt x="2971" y="473"/>
                </a:cubicBezTo>
                <a:cubicBezTo>
                  <a:pt x="2997" y="487"/>
                  <a:pt x="3009" y="498"/>
                  <a:pt x="3026" y="529"/>
                </a:cubicBezTo>
                <a:cubicBezTo>
                  <a:pt x="3052" y="577"/>
                  <a:pt x="3066" y="632"/>
                  <a:pt x="3075" y="685"/>
                </a:cubicBezTo>
                <a:cubicBezTo>
                  <a:pt x="3077" y="699"/>
                  <a:pt x="3077" y="702"/>
                  <a:pt x="3077" y="711"/>
                </a:cubicBezTo>
                <a:cubicBezTo>
                  <a:pt x="3060" y="682"/>
                  <a:pt x="3050" y="665"/>
                  <a:pt x="3048" y="630"/>
                </a:cubicBezTo>
                <a:cubicBezTo>
                  <a:pt x="3045" y="579"/>
                  <a:pt x="3048" y="544"/>
                  <a:pt x="3086" y="506"/>
                </a:cubicBezTo>
                <a:cubicBezTo>
                  <a:pt x="3138" y="455"/>
                  <a:pt x="3211" y="417"/>
                  <a:pt x="3283" y="412"/>
                </a:cubicBezTo>
                <a:cubicBezTo>
                  <a:pt x="3341" y="408"/>
                  <a:pt x="3382" y="422"/>
                  <a:pt x="3412" y="476"/>
                </a:cubicBezTo>
                <a:cubicBezTo>
                  <a:pt x="3438" y="521"/>
                  <a:pt x="3435" y="579"/>
                  <a:pt x="3435" y="629"/>
                </a:cubicBezTo>
                <a:cubicBezTo>
                  <a:pt x="3435" y="664"/>
                  <a:pt x="3436" y="696"/>
                  <a:pt x="3426" y="729"/>
                </a:cubicBezTo>
                <a:cubicBezTo>
                  <a:pt x="3425" y="732"/>
                  <a:pt x="3424" y="736"/>
                  <a:pt x="3423" y="739"/>
                </a:cubicBezTo>
                <a:moveTo>
                  <a:pt x="3839" y="314"/>
                </a:moveTo>
                <a:cubicBezTo>
                  <a:pt x="3852" y="293"/>
                  <a:pt x="3851" y="290"/>
                  <a:pt x="3875" y="290"/>
                </a:cubicBezTo>
                <a:cubicBezTo>
                  <a:pt x="3875" y="307"/>
                  <a:pt x="3875" y="318"/>
                  <a:pt x="3860" y="329"/>
                </a:cubicBezTo>
                <a:cubicBezTo>
                  <a:pt x="3853" y="334"/>
                  <a:pt x="3844" y="332"/>
                  <a:pt x="3836" y="332"/>
                </a:cubicBezTo>
                <a:cubicBezTo>
                  <a:pt x="3835" y="332"/>
                  <a:pt x="3835" y="332"/>
                  <a:pt x="3834" y="332"/>
                </a:cubicBezTo>
                <a:cubicBezTo>
                  <a:pt x="3834" y="320"/>
                  <a:pt x="3830" y="303"/>
                  <a:pt x="3842" y="295"/>
                </a:cubicBezTo>
                <a:cubicBezTo>
                  <a:pt x="3858" y="284"/>
                  <a:pt x="3904" y="274"/>
                  <a:pt x="3923" y="282"/>
                </a:cubicBezTo>
                <a:cubicBezTo>
                  <a:pt x="3937" y="295"/>
                  <a:pt x="3942" y="301"/>
                  <a:pt x="3944" y="316"/>
                </a:cubicBezTo>
                <a:moveTo>
                  <a:pt x="3947" y="780"/>
                </a:moveTo>
                <a:cubicBezTo>
                  <a:pt x="3945" y="785"/>
                  <a:pt x="3945" y="788"/>
                  <a:pt x="3945" y="793"/>
                </a:cubicBezTo>
                <a:cubicBezTo>
                  <a:pt x="3952" y="793"/>
                  <a:pt x="3955" y="795"/>
                  <a:pt x="3955" y="788"/>
                </a:cubicBezTo>
                <a:cubicBezTo>
                  <a:pt x="3956" y="778"/>
                  <a:pt x="3927" y="780"/>
                  <a:pt x="3923" y="780"/>
                </a:cubicBezTo>
                <a:cubicBezTo>
                  <a:pt x="3900" y="779"/>
                  <a:pt x="3877" y="780"/>
                  <a:pt x="3854" y="78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93" name=""/>
          <p:cNvSpPr/>
          <p:nvPr/>
        </p:nvSpPr>
        <p:spPr>
          <a:xfrm>
            <a:off x="3718800" y="2718720"/>
            <a:ext cx="1998720" cy="331920"/>
          </a:xfrm>
          <a:custGeom>
            <a:avLst/>
            <a:gdLst/>
            <a:ahLst/>
            <a:rect l="0" t="0" r="r" b="b"/>
            <a:pathLst>
              <a:path fill="none" w="5552" h="922">
                <a:moveTo>
                  <a:pt x="150" y="0"/>
                </a:moveTo>
                <a:cubicBezTo>
                  <a:pt x="162" y="26"/>
                  <a:pt x="171" y="34"/>
                  <a:pt x="165" y="62"/>
                </a:cubicBezTo>
                <a:cubicBezTo>
                  <a:pt x="146" y="155"/>
                  <a:pt x="109" y="244"/>
                  <a:pt x="92" y="339"/>
                </a:cubicBezTo>
                <a:cubicBezTo>
                  <a:pt x="71" y="456"/>
                  <a:pt x="70" y="577"/>
                  <a:pt x="42" y="692"/>
                </a:cubicBezTo>
                <a:cubicBezTo>
                  <a:pt x="33" y="729"/>
                  <a:pt x="23" y="725"/>
                  <a:pt x="7" y="743"/>
                </a:cubicBezTo>
                <a:cubicBezTo>
                  <a:pt x="3" y="685"/>
                  <a:pt x="-5" y="622"/>
                  <a:pt x="4" y="564"/>
                </a:cubicBezTo>
                <a:cubicBezTo>
                  <a:pt x="28" y="405"/>
                  <a:pt x="99" y="193"/>
                  <a:pt x="233" y="92"/>
                </a:cubicBezTo>
                <a:cubicBezTo>
                  <a:pt x="264" y="77"/>
                  <a:pt x="272" y="71"/>
                  <a:pt x="295" y="75"/>
                </a:cubicBezTo>
                <a:cubicBezTo>
                  <a:pt x="347" y="122"/>
                  <a:pt x="371" y="194"/>
                  <a:pt x="405" y="257"/>
                </a:cubicBezTo>
                <a:cubicBezTo>
                  <a:pt x="494" y="422"/>
                  <a:pt x="594" y="588"/>
                  <a:pt x="645" y="769"/>
                </a:cubicBezTo>
                <a:moveTo>
                  <a:pt x="48" y="583"/>
                </a:moveTo>
                <a:cubicBezTo>
                  <a:pt x="72" y="529"/>
                  <a:pt x="165" y="534"/>
                  <a:pt x="227" y="524"/>
                </a:cubicBezTo>
                <a:cubicBezTo>
                  <a:pt x="332" y="507"/>
                  <a:pt x="436" y="495"/>
                  <a:pt x="541" y="483"/>
                </a:cubicBezTo>
                <a:moveTo>
                  <a:pt x="803" y="615"/>
                </a:moveTo>
                <a:cubicBezTo>
                  <a:pt x="803" y="614"/>
                  <a:pt x="796" y="601"/>
                  <a:pt x="796" y="589"/>
                </a:cubicBezTo>
                <a:cubicBezTo>
                  <a:pt x="797" y="558"/>
                  <a:pt x="806" y="538"/>
                  <a:pt x="821" y="510"/>
                </a:cubicBezTo>
                <a:cubicBezTo>
                  <a:pt x="842" y="472"/>
                  <a:pt x="865" y="438"/>
                  <a:pt x="878" y="396"/>
                </a:cubicBezTo>
                <a:cubicBezTo>
                  <a:pt x="887" y="367"/>
                  <a:pt x="886" y="334"/>
                  <a:pt x="884" y="304"/>
                </a:cubicBezTo>
                <a:cubicBezTo>
                  <a:pt x="883" y="290"/>
                  <a:pt x="881" y="278"/>
                  <a:pt x="879" y="264"/>
                </a:cubicBezTo>
                <a:cubicBezTo>
                  <a:pt x="920" y="290"/>
                  <a:pt x="962" y="313"/>
                  <a:pt x="1004" y="337"/>
                </a:cubicBezTo>
                <a:cubicBezTo>
                  <a:pt x="1072" y="375"/>
                  <a:pt x="1141" y="417"/>
                  <a:pt x="1186" y="483"/>
                </a:cubicBezTo>
                <a:cubicBezTo>
                  <a:pt x="1217" y="529"/>
                  <a:pt x="1230" y="588"/>
                  <a:pt x="1224" y="643"/>
                </a:cubicBezTo>
                <a:cubicBezTo>
                  <a:pt x="1222" y="659"/>
                  <a:pt x="1227" y="641"/>
                  <a:pt x="1219" y="655"/>
                </a:cubicBezTo>
                <a:cubicBezTo>
                  <a:pt x="1257" y="600"/>
                  <a:pt x="1296" y="544"/>
                  <a:pt x="1336" y="490"/>
                </a:cubicBezTo>
                <a:cubicBezTo>
                  <a:pt x="1384" y="426"/>
                  <a:pt x="1437" y="366"/>
                  <a:pt x="1479" y="297"/>
                </a:cubicBezTo>
                <a:cubicBezTo>
                  <a:pt x="1501" y="261"/>
                  <a:pt x="1504" y="239"/>
                  <a:pt x="1506" y="199"/>
                </a:cubicBezTo>
                <a:cubicBezTo>
                  <a:pt x="1484" y="197"/>
                  <a:pt x="1439" y="181"/>
                  <a:pt x="1424" y="207"/>
                </a:cubicBezTo>
                <a:cubicBezTo>
                  <a:pt x="1410" y="231"/>
                  <a:pt x="1405" y="272"/>
                  <a:pt x="1417" y="298"/>
                </a:cubicBezTo>
                <a:cubicBezTo>
                  <a:pt x="1440" y="347"/>
                  <a:pt x="1505" y="376"/>
                  <a:pt x="1550" y="400"/>
                </a:cubicBezTo>
                <a:cubicBezTo>
                  <a:pt x="1599" y="426"/>
                  <a:pt x="1694" y="454"/>
                  <a:pt x="1712" y="515"/>
                </a:cubicBezTo>
                <a:cubicBezTo>
                  <a:pt x="1723" y="552"/>
                  <a:pt x="1705" y="585"/>
                  <a:pt x="1681" y="611"/>
                </a:cubicBezTo>
                <a:cubicBezTo>
                  <a:pt x="1673" y="620"/>
                  <a:pt x="1621" y="659"/>
                  <a:pt x="1633" y="679"/>
                </a:cubicBezTo>
                <a:cubicBezTo>
                  <a:pt x="1640" y="691"/>
                  <a:pt x="1689" y="686"/>
                  <a:pt x="1697" y="686"/>
                </a:cubicBezTo>
                <a:moveTo>
                  <a:pt x="2313" y="369"/>
                </a:moveTo>
                <a:cubicBezTo>
                  <a:pt x="2252" y="335"/>
                  <a:pt x="2201" y="336"/>
                  <a:pt x="2130" y="336"/>
                </a:cubicBezTo>
                <a:cubicBezTo>
                  <a:pt x="2051" y="336"/>
                  <a:pt x="1970" y="350"/>
                  <a:pt x="1911" y="408"/>
                </a:cubicBezTo>
                <a:cubicBezTo>
                  <a:pt x="1881" y="438"/>
                  <a:pt x="1860" y="508"/>
                  <a:pt x="1887" y="547"/>
                </a:cubicBezTo>
                <a:cubicBezTo>
                  <a:pt x="1927" y="605"/>
                  <a:pt x="2019" y="605"/>
                  <a:pt x="2080" y="607"/>
                </a:cubicBezTo>
                <a:cubicBezTo>
                  <a:pt x="2152" y="609"/>
                  <a:pt x="2214" y="603"/>
                  <a:pt x="2255" y="537"/>
                </a:cubicBezTo>
                <a:cubicBezTo>
                  <a:pt x="2281" y="495"/>
                  <a:pt x="2279" y="444"/>
                  <a:pt x="2279" y="396"/>
                </a:cubicBezTo>
                <a:cubicBezTo>
                  <a:pt x="2279" y="373"/>
                  <a:pt x="2279" y="368"/>
                  <a:pt x="2279" y="354"/>
                </a:cubicBezTo>
                <a:cubicBezTo>
                  <a:pt x="2278" y="375"/>
                  <a:pt x="2276" y="383"/>
                  <a:pt x="2273" y="404"/>
                </a:cubicBezTo>
                <a:cubicBezTo>
                  <a:pt x="2266" y="448"/>
                  <a:pt x="2245" y="552"/>
                  <a:pt x="2267" y="593"/>
                </a:cubicBezTo>
                <a:cubicBezTo>
                  <a:pt x="2276" y="601"/>
                  <a:pt x="2285" y="610"/>
                  <a:pt x="2294" y="618"/>
                </a:cubicBezTo>
                <a:moveTo>
                  <a:pt x="2528" y="384"/>
                </a:moveTo>
                <a:cubicBezTo>
                  <a:pt x="2528" y="371"/>
                  <a:pt x="2530" y="357"/>
                  <a:pt x="2531" y="346"/>
                </a:cubicBezTo>
                <a:cubicBezTo>
                  <a:pt x="2541" y="357"/>
                  <a:pt x="2542" y="356"/>
                  <a:pt x="2552" y="379"/>
                </a:cubicBezTo>
                <a:cubicBezTo>
                  <a:pt x="2571" y="422"/>
                  <a:pt x="2584" y="470"/>
                  <a:pt x="2625" y="497"/>
                </a:cubicBezTo>
                <a:cubicBezTo>
                  <a:pt x="2643" y="509"/>
                  <a:pt x="2666" y="510"/>
                  <a:pt x="2676" y="490"/>
                </a:cubicBezTo>
                <a:cubicBezTo>
                  <a:pt x="2693" y="456"/>
                  <a:pt x="2693" y="415"/>
                  <a:pt x="2700" y="379"/>
                </a:cubicBezTo>
                <a:cubicBezTo>
                  <a:pt x="2704" y="356"/>
                  <a:pt x="2711" y="335"/>
                  <a:pt x="2720" y="314"/>
                </a:cubicBezTo>
                <a:cubicBezTo>
                  <a:pt x="2720" y="388"/>
                  <a:pt x="2707" y="454"/>
                  <a:pt x="2691" y="527"/>
                </a:cubicBezTo>
                <a:cubicBezTo>
                  <a:pt x="2673" y="612"/>
                  <a:pt x="2657" y="699"/>
                  <a:pt x="2643" y="785"/>
                </a:cubicBezTo>
                <a:cubicBezTo>
                  <a:pt x="2635" y="831"/>
                  <a:pt x="2629" y="876"/>
                  <a:pt x="2620" y="922"/>
                </a:cubicBezTo>
                <a:moveTo>
                  <a:pt x="2659" y="455"/>
                </a:moveTo>
                <a:cubicBezTo>
                  <a:pt x="2659" y="421"/>
                  <a:pt x="2656" y="388"/>
                  <a:pt x="2655" y="354"/>
                </a:cubicBezTo>
                <a:cubicBezTo>
                  <a:pt x="2654" y="329"/>
                  <a:pt x="2647" y="301"/>
                  <a:pt x="2671" y="286"/>
                </a:cubicBezTo>
                <a:cubicBezTo>
                  <a:pt x="2702" y="267"/>
                  <a:pt x="2764" y="266"/>
                  <a:pt x="2796" y="280"/>
                </a:cubicBezTo>
                <a:cubicBezTo>
                  <a:pt x="2856" y="306"/>
                  <a:pt x="2885" y="371"/>
                  <a:pt x="2906" y="428"/>
                </a:cubicBezTo>
                <a:cubicBezTo>
                  <a:pt x="2929" y="492"/>
                  <a:pt x="2943" y="560"/>
                  <a:pt x="2955" y="627"/>
                </a:cubicBezTo>
                <a:cubicBezTo>
                  <a:pt x="2958" y="647"/>
                  <a:pt x="2958" y="652"/>
                  <a:pt x="2959" y="664"/>
                </a:cubicBezTo>
                <a:cubicBezTo>
                  <a:pt x="2951" y="643"/>
                  <a:pt x="2945" y="629"/>
                  <a:pt x="2940" y="607"/>
                </a:cubicBezTo>
                <a:cubicBezTo>
                  <a:pt x="2928" y="552"/>
                  <a:pt x="2926" y="490"/>
                  <a:pt x="2952" y="439"/>
                </a:cubicBezTo>
                <a:cubicBezTo>
                  <a:pt x="2977" y="391"/>
                  <a:pt x="3032" y="354"/>
                  <a:pt x="3083" y="337"/>
                </a:cubicBezTo>
                <a:cubicBezTo>
                  <a:pt x="3126" y="323"/>
                  <a:pt x="3196" y="316"/>
                  <a:pt x="3235" y="343"/>
                </a:cubicBezTo>
                <a:cubicBezTo>
                  <a:pt x="3295" y="384"/>
                  <a:pt x="3315" y="462"/>
                  <a:pt x="3320" y="529"/>
                </a:cubicBezTo>
                <a:cubicBezTo>
                  <a:pt x="3325" y="593"/>
                  <a:pt x="3318" y="658"/>
                  <a:pt x="3316" y="722"/>
                </a:cubicBezTo>
                <a:moveTo>
                  <a:pt x="3841" y="312"/>
                </a:moveTo>
                <a:cubicBezTo>
                  <a:pt x="3769" y="305"/>
                  <a:pt x="3707" y="310"/>
                  <a:pt x="3638" y="337"/>
                </a:cubicBezTo>
                <a:cubicBezTo>
                  <a:pt x="3568" y="364"/>
                  <a:pt x="3536" y="394"/>
                  <a:pt x="3534" y="468"/>
                </a:cubicBezTo>
                <a:cubicBezTo>
                  <a:pt x="3532" y="536"/>
                  <a:pt x="3592" y="570"/>
                  <a:pt x="3653" y="585"/>
                </a:cubicBezTo>
                <a:cubicBezTo>
                  <a:pt x="3709" y="599"/>
                  <a:pt x="3798" y="606"/>
                  <a:pt x="3846" y="569"/>
                </a:cubicBezTo>
                <a:cubicBezTo>
                  <a:pt x="3884" y="539"/>
                  <a:pt x="3885" y="479"/>
                  <a:pt x="3889" y="435"/>
                </a:cubicBezTo>
                <a:cubicBezTo>
                  <a:pt x="3889" y="429"/>
                  <a:pt x="3891" y="350"/>
                  <a:pt x="3891" y="373"/>
                </a:cubicBezTo>
                <a:cubicBezTo>
                  <a:pt x="3891" y="425"/>
                  <a:pt x="3880" y="477"/>
                  <a:pt x="3878" y="529"/>
                </a:cubicBezTo>
                <a:cubicBezTo>
                  <a:pt x="3876" y="583"/>
                  <a:pt x="3872" y="623"/>
                  <a:pt x="3898" y="667"/>
                </a:cubicBezTo>
                <a:moveTo>
                  <a:pt x="4141" y="332"/>
                </a:moveTo>
                <a:cubicBezTo>
                  <a:pt x="4151" y="301"/>
                  <a:pt x="4154" y="303"/>
                  <a:pt x="4171" y="281"/>
                </a:cubicBezTo>
                <a:cubicBezTo>
                  <a:pt x="4202" y="289"/>
                  <a:pt x="4203" y="294"/>
                  <a:pt x="4217" y="332"/>
                </a:cubicBezTo>
                <a:cubicBezTo>
                  <a:pt x="4239" y="393"/>
                  <a:pt x="4235" y="454"/>
                  <a:pt x="4235" y="517"/>
                </a:cubicBezTo>
                <a:cubicBezTo>
                  <a:pt x="4235" y="557"/>
                  <a:pt x="4234" y="594"/>
                  <a:pt x="4229" y="634"/>
                </a:cubicBezTo>
                <a:cubicBezTo>
                  <a:pt x="4229" y="633"/>
                  <a:pt x="4230" y="589"/>
                  <a:pt x="4235" y="573"/>
                </a:cubicBezTo>
                <a:cubicBezTo>
                  <a:pt x="4254" y="514"/>
                  <a:pt x="4285" y="455"/>
                  <a:pt x="4324" y="407"/>
                </a:cubicBezTo>
                <a:cubicBezTo>
                  <a:pt x="4352" y="372"/>
                  <a:pt x="4388" y="338"/>
                  <a:pt x="4433" y="332"/>
                </a:cubicBezTo>
                <a:cubicBezTo>
                  <a:pt x="4485" y="325"/>
                  <a:pt x="4503" y="351"/>
                  <a:pt x="4521" y="396"/>
                </a:cubicBezTo>
                <a:cubicBezTo>
                  <a:pt x="4548" y="464"/>
                  <a:pt x="4559" y="584"/>
                  <a:pt x="4533" y="654"/>
                </a:cubicBezTo>
                <a:cubicBezTo>
                  <a:pt x="4525" y="666"/>
                  <a:pt x="4524" y="670"/>
                  <a:pt x="4515" y="672"/>
                </a:cubicBezTo>
                <a:cubicBezTo>
                  <a:pt x="4515" y="651"/>
                  <a:pt x="4510" y="618"/>
                  <a:pt x="4515" y="597"/>
                </a:cubicBezTo>
                <a:cubicBezTo>
                  <a:pt x="4530" y="530"/>
                  <a:pt x="4571" y="457"/>
                  <a:pt x="4615" y="405"/>
                </a:cubicBezTo>
                <a:cubicBezTo>
                  <a:pt x="4654" y="358"/>
                  <a:pt x="4708" y="307"/>
                  <a:pt x="4772" y="300"/>
                </a:cubicBezTo>
                <a:cubicBezTo>
                  <a:pt x="4816" y="295"/>
                  <a:pt x="4827" y="351"/>
                  <a:pt x="4833" y="384"/>
                </a:cubicBezTo>
                <a:cubicBezTo>
                  <a:pt x="4845" y="448"/>
                  <a:pt x="4838" y="512"/>
                  <a:pt x="4845" y="576"/>
                </a:cubicBezTo>
                <a:cubicBezTo>
                  <a:pt x="4849" y="618"/>
                  <a:pt x="4857" y="631"/>
                  <a:pt x="4896" y="635"/>
                </a:cubicBezTo>
                <a:moveTo>
                  <a:pt x="5059" y="436"/>
                </a:moveTo>
                <a:cubicBezTo>
                  <a:pt x="5068" y="407"/>
                  <a:pt x="5073" y="373"/>
                  <a:pt x="5093" y="349"/>
                </a:cubicBezTo>
                <a:cubicBezTo>
                  <a:pt x="5095" y="349"/>
                  <a:pt x="5097" y="349"/>
                  <a:pt x="5099" y="349"/>
                </a:cubicBezTo>
                <a:cubicBezTo>
                  <a:pt x="5119" y="367"/>
                  <a:pt x="5137" y="396"/>
                  <a:pt x="5156" y="422"/>
                </a:cubicBezTo>
                <a:cubicBezTo>
                  <a:pt x="5216" y="502"/>
                  <a:pt x="5302" y="552"/>
                  <a:pt x="5402" y="564"/>
                </a:cubicBezTo>
                <a:cubicBezTo>
                  <a:pt x="5461" y="571"/>
                  <a:pt x="5520" y="575"/>
                  <a:pt x="5542" y="510"/>
                </a:cubicBezTo>
                <a:cubicBezTo>
                  <a:pt x="5558" y="461"/>
                  <a:pt x="5553" y="391"/>
                  <a:pt x="5533" y="344"/>
                </a:cubicBezTo>
                <a:cubicBezTo>
                  <a:pt x="5512" y="296"/>
                  <a:pt x="5487" y="265"/>
                  <a:pt x="5435" y="263"/>
                </a:cubicBezTo>
                <a:cubicBezTo>
                  <a:pt x="5354" y="260"/>
                  <a:pt x="5288" y="340"/>
                  <a:pt x="5241" y="397"/>
                </a:cubicBezTo>
                <a:cubicBezTo>
                  <a:pt x="5178" y="474"/>
                  <a:pt x="5123" y="570"/>
                  <a:pt x="5098" y="667"/>
                </a:cubicBezTo>
                <a:cubicBezTo>
                  <a:pt x="5088" y="706"/>
                  <a:pt x="5078" y="765"/>
                  <a:pt x="5118" y="788"/>
                </a:cubicBezTo>
                <a:cubicBezTo>
                  <a:pt x="5179" y="823"/>
                  <a:pt x="5272" y="810"/>
                  <a:pt x="5338" y="810"/>
                </a:cubicBezTo>
                <a:cubicBezTo>
                  <a:pt x="5367" y="810"/>
                  <a:pt x="5397" y="810"/>
                  <a:pt x="5426" y="81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94" name=""/>
          <p:cNvSpPr/>
          <p:nvPr/>
        </p:nvSpPr>
        <p:spPr>
          <a:xfrm>
            <a:off x="6119640" y="2688840"/>
            <a:ext cx="328320" cy="330120"/>
          </a:xfrm>
          <a:custGeom>
            <a:avLst/>
            <a:gdLst/>
            <a:ahLst/>
            <a:rect l="0" t="0" r="r" b="b"/>
            <a:pathLst>
              <a:path fill="none" w="912" h="917">
                <a:moveTo>
                  <a:pt x="0" y="355"/>
                </a:moveTo>
                <a:cubicBezTo>
                  <a:pt x="3" y="351"/>
                  <a:pt x="5" y="347"/>
                  <a:pt x="8" y="343"/>
                </a:cubicBezTo>
                <a:cubicBezTo>
                  <a:pt x="32" y="348"/>
                  <a:pt x="24" y="379"/>
                  <a:pt x="24" y="401"/>
                </a:cubicBezTo>
                <a:cubicBezTo>
                  <a:pt x="25" y="488"/>
                  <a:pt x="15" y="580"/>
                  <a:pt x="27" y="667"/>
                </a:cubicBezTo>
                <a:cubicBezTo>
                  <a:pt x="32" y="701"/>
                  <a:pt x="42" y="738"/>
                  <a:pt x="52" y="771"/>
                </a:cubicBezTo>
                <a:cubicBezTo>
                  <a:pt x="53" y="774"/>
                  <a:pt x="54" y="776"/>
                  <a:pt x="55" y="779"/>
                </a:cubicBezTo>
                <a:moveTo>
                  <a:pt x="115" y="98"/>
                </a:moveTo>
                <a:cubicBezTo>
                  <a:pt x="132" y="62"/>
                  <a:pt x="151" y="-21"/>
                  <a:pt x="181" y="5"/>
                </a:cubicBezTo>
                <a:cubicBezTo>
                  <a:pt x="181" y="21"/>
                  <a:pt x="181" y="31"/>
                  <a:pt x="181" y="44"/>
                </a:cubicBezTo>
                <a:moveTo>
                  <a:pt x="789" y="331"/>
                </a:moveTo>
                <a:cubicBezTo>
                  <a:pt x="778" y="328"/>
                  <a:pt x="750" y="311"/>
                  <a:pt x="716" y="318"/>
                </a:cubicBezTo>
                <a:cubicBezTo>
                  <a:pt x="655" y="330"/>
                  <a:pt x="601" y="366"/>
                  <a:pt x="591" y="431"/>
                </a:cubicBezTo>
                <a:cubicBezTo>
                  <a:pt x="579" y="511"/>
                  <a:pt x="619" y="579"/>
                  <a:pt x="674" y="633"/>
                </a:cubicBezTo>
                <a:cubicBezTo>
                  <a:pt x="732" y="690"/>
                  <a:pt x="807" y="718"/>
                  <a:pt x="874" y="762"/>
                </a:cubicBezTo>
                <a:cubicBezTo>
                  <a:pt x="906" y="783"/>
                  <a:pt x="908" y="789"/>
                  <a:pt x="912" y="822"/>
                </a:cubicBezTo>
                <a:cubicBezTo>
                  <a:pt x="861" y="863"/>
                  <a:pt x="805" y="884"/>
                  <a:pt x="739" y="897"/>
                </a:cubicBezTo>
                <a:cubicBezTo>
                  <a:pt x="638" y="916"/>
                  <a:pt x="533" y="911"/>
                  <a:pt x="431" y="917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95" name=""/>
          <p:cNvSpPr/>
          <p:nvPr/>
        </p:nvSpPr>
        <p:spPr>
          <a:xfrm>
            <a:off x="6829920" y="2842200"/>
            <a:ext cx="167400" cy="191160"/>
          </a:xfrm>
          <a:custGeom>
            <a:avLst/>
            <a:gdLst/>
            <a:ahLst/>
            <a:rect l="0" t="0" r="r" b="b"/>
            <a:pathLst>
              <a:path fill="none" w="465" h="531">
                <a:moveTo>
                  <a:pt x="387" y="30"/>
                </a:moveTo>
                <a:cubicBezTo>
                  <a:pt x="385" y="11"/>
                  <a:pt x="400" y="12"/>
                  <a:pt x="376" y="5"/>
                </a:cubicBezTo>
                <a:cubicBezTo>
                  <a:pt x="316" y="-11"/>
                  <a:pt x="253" y="14"/>
                  <a:pt x="202" y="42"/>
                </a:cubicBezTo>
                <a:cubicBezTo>
                  <a:pt x="127" y="84"/>
                  <a:pt x="52" y="141"/>
                  <a:pt x="15" y="221"/>
                </a:cubicBezTo>
                <a:cubicBezTo>
                  <a:pt x="-4" y="262"/>
                  <a:pt x="-11" y="325"/>
                  <a:pt x="29" y="354"/>
                </a:cubicBezTo>
                <a:cubicBezTo>
                  <a:pt x="73" y="386"/>
                  <a:pt x="147" y="381"/>
                  <a:pt x="198" y="377"/>
                </a:cubicBezTo>
                <a:cubicBezTo>
                  <a:pt x="262" y="372"/>
                  <a:pt x="307" y="342"/>
                  <a:pt x="332" y="282"/>
                </a:cubicBezTo>
                <a:cubicBezTo>
                  <a:pt x="354" y="229"/>
                  <a:pt x="354" y="173"/>
                  <a:pt x="354" y="118"/>
                </a:cubicBezTo>
                <a:cubicBezTo>
                  <a:pt x="354" y="112"/>
                  <a:pt x="354" y="105"/>
                  <a:pt x="354" y="99"/>
                </a:cubicBezTo>
                <a:cubicBezTo>
                  <a:pt x="354" y="123"/>
                  <a:pt x="354" y="172"/>
                  <a:pt x="354" y="203"/>
                </a:cubicBezTo>
                <a:cubicBezTo>
                  <a:pt x="354" y="279"/>
                  <a:pt x="368" y="350"/>
                  <a:pt x="399" y="419"/>
                </a:cubicBezTo>
                <a:cubicBezTo>
                  <a:pt x="429" y="476"/>
                  <a:pt x="439" y="496"/>
                  <a:pt x="465" y="531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96" name=""/>
          <p:cNvSpPr/>
          <p:nvPr/>
        </p:nvSpPr>
        <p:spPr>
          <a:xfrm>
            <a:off x="7184880" y="3349800"/>
            <a:ext cx="14040" cy="7560"/>
          </a:xfrm>
          <a:custGeom>
            <a:avLst/>
            <a:gdLst/>
            <a:ahLst/>
            <a:rect l="0" t="0" r="r" b="b"/>
            <a:pathLst>
              <a:path fill="none" w="39" h="21">
                <a:moveTo>
                  <a:pt x="0" y="6"/>
                </a:moveTo>
                <a:cubicBezTo>
                  <a:pt x="26" y="-5"/>
                  <a:pt x="17" y="0"/>
                  <a:pt x="39" y="21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97" name=""/>
          <p:cNvSpPr/>
          <p:nvPr/>
        </p:nvSpPr>
        <p:spPr>
          <a:xfrm>
            <a:off x="4295880" y="3204000"/>
            <a:ext cx="1934280" cy="315720"/>
          </a:xfrm>
          <a:custGeom>
            <a:avLst/>
            <a:gdLst/>
            <a:ahLst/>
            <a:rect l="0" t="0" r="r" b="b"/>
            <a:pathLst>
              <a:path fill="none" w="5373" h="877">
                <a:moveTo>
                  <a:pt x="756" y="317"/>
                </a:moveTo>
                <a:cubicBezTo>
                  <a:pt x="783" y="296"/>
                  <a:pt x="786" y="297"/>
                  <a:pt x="791" y="264"/>
                </a:cubicBezTo>
                <a:cubicBezTo>
                  <a:pt x="757" y="254"/>
                  <a:pt x="694" y="235"/>
                  <a:pt x="643" y="248"/>
                </a:cubicBezTo>
                <a:cubicBezTo>
                  <a:pt x="545" y="273"/>
                  <a:pt x="449" y="353"/>
                  <a:pt x="376" y="419"/>
                </a:cubicBezTo>
                <a:cubicBezTo>
                  <a:pt x="309" y="480"/>
                  <a:pt x="245" y="548"/>
                  <a:pt x="233" y="641"/>
                </a:cubicBezTo>
                <a:cubicBezTo>
                  <a:pt x="219" y="752"/>
                  <a:pt x="345" y="802"/>
                  <a:pt x="433" y="827"/>
                </a:cubicBezTo>
                <a:cubicBezTo>
                  <a:pt x="551" y="850"/>
                  <a:pt x="593" y="857"/>
                  <a:pt x="675" y="859"/>
                </a:cubicBezTo>
                <a:moveTo>
                  <a:pt x="1305" y="575"/>
                </a:moveTo>
                <a:cubicBezTo>
                  <a:pt x="1289" y="515"/>
                  <a:pt x="1267" y="505"/>
                  <a:pt x="1201" y="501"/>
                </a:cubicBezTo>
                <a:cubicBezTo>
                  <a:pt x="1116" y="496"/>
                  <a:pt x="1044" y="530"/>
                  <a:pt x="1032" y="620"/>
                </a:cubicBezTo>
                <a:cubicBezTo>
                  <a:pt x="1023" y="684"/>
                  <a:pt x="1051" y="730"/>
                  <a:pt x="1104" y="763"/>
                </a:cubicBezTo>
                <a:cubicBezTo>
                  <a:pt x="1159" y="797"/>
                  <a:pt x="1303" y="830"/>
                  <a:pt x="1356" y="785"/>
                </a:cubicBezTo>
                <a:cubicBezTo>
                  <a:pt x="1393" y="753"/>
                  <a:pt x="1319" y="646"/>
                  <a:pt x="1304" y="624"/>
                </a:cubicBezTo>
                <a:cubicBezTo>
                  <a:pt x="1272" y="577"/>
                  <a:pt x="1240" y="538"/>
                  <a:pt x="1224" y="485"/>
                </a:cubicBezTo>
                <a:cubicBezTo>
                  <a:pt x="1224" y="483"/>
                  <a:pt x="1224" y="482"/>
                  <a:pt x="1224" y="480"/>
                </a:cubicBezTo>
                <a:cubicBezTo>
                  <a:pt x="1262" y="479"/>
                  <a:pt x="1297" y="477"/>
                  <a:pt x="1335" y="482"/>
                </a:cubicBezTo>
                <a:cubicBezTo>
                  <a:pt x="1461" y="497"/>
                  <a:pt x="1599" y="494"/>
                  <a:pt x="1717" y="548"/>
                </a:cubicBezTo>
                <a:cubicBezTo>
                  <a:pt x="1773" y="574"/>
                  <a:pt x="1793" y="614"/>
                  <a:pt x="1798" y="673"/>
                </a:cubicBezTo>
                <a:cubicBezTo>
                  <a:pt x="1801" y="711"/>
                  <a:pt x="1802" y="755"/>
                  <a:pt x="1793" y="792"/>
                </a:cubicBezTo>
                <a:cubicBezTo>
                  <a:pt x="1790" y="806"/>
                  <a:pt x="1779" y="810"/>
                  <a:pt x="1775" y="818"/>
                </a:cubicBezTo>
                <a:cubicBezTo>
                  <a:pt x="1758" y="808"/>
                  <a:pt x="1752" y="815"/>
                  <a:pt x="1738" y="789"/>
                </a:cubicBezTo>
                <a:cubicBezTo>
                  <a:pt x="1718" y="753"/>
                  <a:pt x="1716" y="699"/>
                  <a:pt x="1721" y="659"/>
                </a:cubicBezTo>
                <a:cubicBezTo>
                  <a:pt x="1729" y="592"/>
                  <a:pt x="1788" y="552"/>
                  <a:pt x="1844" y="525"/>
                </a:cubicBezTo>
                <a:cubicBezTo>
                  <a:pt x="1914" y="491"/>
                  <a:pt x="2050" y="454"/>
                  <a:pt x="2123" y="499"/>
                </a:cubicBezTo>
                <a:cubicBezTo>
                  <a:pt x="2189" y="540"/>
                  <a:pt x="2185" y="641"/>
                  <a:pt x="2188" y="707"/>
                </a:cubicBezTo>
                <a:cubicBezTo>
                  <a:pt x="2189" y="736"/>
                  <a:pt x="2177" y="804"/>
                  <a:pt x="2209" y="823"/>
                </a:cubicBezTo>
                <a:cubicBezTo>
                  <a:pt x="2243" y="844"/>
                  <a:pt x="2292" y="819"/>
                  <a:pt x="2321" y="806"/>
                </a:cubicBezTo>
                <a:moveTo>
                  <a:pt x="2435" y="704"/>
                </a:moveTo>
                <a:cubicBezTo>
                  <a:pt x="2477" y="650"/>
                  <a:pt x="2517" y="598"/>
                  <a:pt x="2543" y="534"/>
                </a:cubicBezTo>
                <a:cubicBezTo>
                  <a:pt x="2557" y="499"/>
                  <a:pt x="2554" y="481"/>
                  <a:pt x="2546" y="452"/>
                </a:cubicBezTo>
                <a:cubicBezTo>
                  <a:pt x="2510" y="452"/>
                  <a:pt x="2491" y="455"/>
                  <a:pt x="2484" y="497"/>
                </a:cubicBezTo>
                <a:cubicBezTo>
                  <a:pt x="2475" y="548"/>
                  <a:pt x="2489" y="593"/>
                  <a:pt x="2520" y="634"/>
                </a:cubicBezTo>
                <a:cubicBezTo>
                  <a:pt x="2570" y="700"/>
                  <a:pt x="2639" y="747"/>
                  <a:pt x="2700" y="802"/>
                </a:cubicBezTo>
                <a:cubicBezTo>
                  <a:pt x="2723" y="823"/>
                  <a:pt x="2729" y="830"/>
                  <a:pt x="2734" y="858"/>
                </a:cubicBezTo>
                <a:cubicBezTo>
                  <a:pt x="2705" y="871"/>
                  <a:pt x="2677" y="876"/>
                  <a:pt x="2634" y="876"/>
                </a:cubicBezTo>
                <a:cubicBezTo>
                  <a:pt x="2543" y="876"/>
                  <a:pt x="2452" y="882"/>
                  <a:pt x="2363" y="864"/>
                </a:cubicBezTo>
                <a:moveTo>
                  <a:pt x="3072" y="253"/>
                </a:moveTo>
                <a:cubicBezTo>
                  <a:pt x="3105" y="197"/>
                  <a:pt x="3078" y="233"/>
                  <a:pt x="3111" y="209"/>
                </a:cubicBezTo>
                <a:cubicBezTo>
                  <a:pt x="3111" y="276"/>
                  <a:pt x="3090" y="318"/>
                  <a:pt x="3068" y="381"/>
                </a:cubicBezTo>
                <a:cubicBezTo>
                  <a:pt x="3041" y="459"/>
                  <a:pt x="3030" y="535"/>
                  <a:pt x="3033" y="617"/>
                </a:cubicBezTo>
                <a:cubicBezTo>
                  <a:pt x="3036" y="689"/>
                  <a:pt x="3076" y="736"/>
                  <a:pt x="3133" y="776"/>
                </a:cubicBezTo>
                <a:cubicBezTo>
                  <a:pt x="3147" y="785"/>
                  <a:pt x="3162" y="793"/>
                  <a:pt x="3176" y="802"/>
                </a:cubicBezTo>
                <a:moveTo>
                  <a:pt x="2952" y="610"/>
                </a:moveTo>
                <a:cubicBezTo>
                  <a:pt x="2972" y="605"/>
                  <a:pt x="3025" y="603"/>
                  <a:pt x="3056" y="603"/>
                </a:cubicBezTo>
                <a:cubicBezTo>
                  <a:pt x="3265" y="603"/>
                  <a:pt x="3476" y="583"/>
                  <a:pt x="3680" y="538"/>
                </a:cubicBezTo>
                <a:cubicBezTo>
                  <a:pt x="3726" y="528"/>
                  <a:pt x="3758" y="518"/>
                  <a:pt x="3796" y="495"/>
                </a:cubicBezTo>
                <a:cubicBezTo>
                  <a:pt x="3776" y="480"/>
                  <a:pt x="3752" y="475"/>
                  <a:pt x="3713" y="480"/>
                </a:cubicBezTo>
                <a:cubicBezTo>
                  <a:pt x="3647" y="489"/>
                  <a:pt x="3582" y="527"/>
                  <a:pt x="3535" y="574"/>
                </a:cubicBezTo>
                <a:cubicBezTo>
                  <a:pt x="3497" y="612"/>
                  <a:pt x="3481" y="653"/>
                  <a:pt x="3483" y="706"/>
                </a:cubicBezTo>
                <a:cubicBezTo>
                  <a:pt x="3485" y="757"/>
                  <a:pt x="3543" y="757"/>
                  <a:pt x="3583" y="759"/>
                </a:cubicBezTo>
                <a:cubicBezTo>
                  <a:pt x="3648" y="762"/>
                  <a:pt x="3712" y="761"/>
                  <a:pt x="3762" y="713"/>
                </a:cubicBezTo>
                <a:cubicBezTo>
                  <a:pt x="3794" y="683"/>
                  <a:pt x="3802" y="633"/>
                  <a:pt x="3814" y="593"/>
                </a:cubicBezTo>
                <a:cubicBezTo>
                  <a:pt x="3819" y="580"/>
                  <a:pt x="3820" y="578"/>
                  <a:pt x="3822" y="570"/>
                </a:cubicBezTo>
                <a:cubicBezTo>
                  <a:pt x="3822" y="637"/>
                  <a:pt x="3811" y="712"/>
                  <a:pt x="3835" y="773"/>
                </a:cubicBezTo>
                <a:moveTo>
                  <a:pt x="4049" y="611"/>
                </a:moveTo>
                <a:cubicBezTo>
                  <a:pt x="4058" y="581"/>
                  <a:pt x="4057" y="577"/>
                  <a:pt x="4087" y="574"/>
                </a:cubicBezTo>
                <a:cubicBezTo>
                  <a:pt x="4125" y="570"/>
                  <a:pt x="4145" y="601"/>
                  <a:pt x="4162" y="631"/>
                </a:cubicBezTo>
                <a:cubicBezTo>
                  <a:pt x="4185" y="672"/>
                  <a:pt x="4189" y="710"/>
                  <a:pt x="4189" y="756"/>
                </a:cubicBezTo>
                <a:cubicBezTo>
                  <a:pt x="4189" y="776"/>
                  <a:pt x="4189" y="792"/>
                  <a:pt x="4184" y="811"/>
                </a:cubicBezTo>
                <a:cubicBezTo>
                  <a:pt x="4184" y="798"/>
                  <a:pt x="4183" y="777"/>
                  <a:pt x="4183" y="762"/>
                </a:cubicBezTo>
                <a:cubicBezTo>
                  <a:pt x="4183" y="723"/>
                  <a:pt x="4176" y="676"/>
                  <a:pt x="4186" y="638"/>
                </a:cubicBezTo>
                <a:cubicBezTo>
                  <a:pt x="4198" y="593"/>
                  <a:pt x="4234" y="561"/>
                  <a:pt x="4274" y="541"/>
                </a:cubicBezTo>
                <a:cubicBezTo>
                  <a:pt x="4302" y="527"/>
                  <a:pt x="4360" y="512"/>
                  <a:pt x="4391" y="524"/>
                </a:cubicBezTo>
                <a:cubicBezTo>
                  <a:pt x="4439" y="542"/>
                  <a:pt x="4464" y="614"/>
                  <a:pt x="4478" y="657"/>
                </a:cubicBezTo>
                <a:cubicBezTo>
                  <a:pt x="4495" y="708"/>
                  <a:pt x="4510" y="764"/>
                  <a:pt x="4515" y="818"/>
                </a:cubicBezTo>
                <a:cubicBezTo>
                  <a:pt x="4515" y="823"/>
                  <a:pt x="4515" y="829"/>
                  <a:pt x="4515" y="834"/>
                </a:cubicBezTo>
                <a:moveTo>
                  <a:pt x="4887" y="218"/>
                </a:moveTo>
                <a:cubicBezTo>
                  <a:pt x="4891" y="239"/>
                  <a:pt x="4893" y="253"/>
                  <a:pt x="4893" y="274"/>
                </a:cubicBezTo>
                <a:cubicBezTo>
                  <a:pt x="4893" y="339"/>
                  <a:pt x="4868" y="399"/>
                  <a:pt x="4852" y="462"/>
                </a:cubicBezTo>
                <a:cubicBezTo>
                  <a:pt x="4834" y="531"/>
                  <a:pt x="4816" y="600"/>
                  <a:pt x="4802" y="669"/>
                </a:cubicBezTo>
                <a:cubicBezTo>
                  <a:pt x="4793" y="714"/>
                  <a:pt x="4793" y="757"/>
                  <a:pt x="4793" y="803"/>
                </a:cubicBezTo>
                <a:moveTo>
                  <a:pt x="4663" y="467"/>
                </a:moveTo>
                <a:cubicBezTo>
                  <a:pt x="4679" y="465"/>
                  <a:pt x="4713" y="463"/>
                  <a:pt x="4736" y="463"/>
                </a:cubicBezTo>
                <a:cubicBezTo>
                  <a:pt x="4798" y="463"/>
                  <a:pt x="4858" y="469"/>
                  <a:pt x="4920" y="470"/>
                </a:cubicBezTo>
                <a:cubicBezTo>
                  <a:pt x="4939" y="470"/>
                  <a:pt x="4957" y="470"/>
                  <a:pt x="4976" y="470"/>
                </a:cubicBezTo>
                <a:moveTo>
                  <a:pt x="5329" y="68"/>
                </a:moveTo>
                <a:cubicBezTo>
                  <a:pt x="5344" y="60"/>
                  <a:pt x="5347" y="57"/>
                  <a:pt x="5358" y="59"/>
                </a:cubicBezTo>
                <a:cubicBezTo>
                  <a:pt x="5373" y="107"/>
                  <a:pt x="5377" y="166"/>
                  <a:pt x="5370" y="216"/>
                </a:cubicBezTo>
                <a:cubicBezTo>
                  <a:pt x="5359" y="296"/>
                  <a:pt x="5322" y="347"/>
                  <a:pt x="5280" y="412"/>
                </a:cubicBezTo>
                <a:moveTo>
                  <a:pt x="3" y="17"/>
                </a:moveTo>
                <a:cubicBezTo>
                  <a:pt x="-2" y="-2"/>
                  <a:pt x="0" y="-11"/>
                  <a:pt x="0" y="25"/>
                </a:cubicBezTo>
                <a:cubicBezTo>
                  <a:pt x="-1" y="108"/>
                  <a:pt x="10" y="179"/>
                  <a:pt x="41" y="257"/>
                </a:cubicBezTo>
                <a:cubicBezTo>
                  <a:pt x="81" y="344"/>
                  <a:pt x="95" y="374"/>
                  <a:pt x="130" y="428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98" name=""/>
          <p:cNvSpPr/>
          <p:nvPr/>
        </p:nvSpPr>
        <p:spPr>
          <a:xfrm>
            <a:off x="6727320" y="3340080"/>
            <a:ext cx="1467360" cy="459000"/>
          </a:xfrm>
          <a:custGeom>
            <a:avLst/>
            <a:gdLst/>
            <a:ahLst/>
            <a:rect l="0" t="0" r="r" b="b"/>
            <a:pathLst>
              <a:path fill="none" w="4076" h="1275">
                <a:moveTo>
                  <a:pt x="33" y="473"/>
                </a:moveTo>
                <a:cubicBezTo>
                  <a:pt x="16" y="463"/>
                  <a:pt x="14" y="461"/>
                  <a:pt x="14" y="441"/>
                </a:cubicBezTo>
                <a:cubicBezTo>
                  <a:pt x="14" y="435"/>
                  <a:pt x="14" y="434"/>
                  <a:pt x="14" y="430"/>
                </a:cubicBezTo>
                <a:cubicBezTo>
                  <a:pt x="14" y="483"/>
                  <a:pt x="11" y="535"/>
                  <a:pt x="21" y="587"/>
                </a:cubicBezTo>
                <a:cubicBezTo>
                  <a:pt x="34" y="657"/>
                  <a:pt x="51" y="725"/>
                  <a:pt x="63" y="795"/>
                </a:cubicBezTo>
                <a:moveTo>
                  <a:pt x="14" y="393"/>
                </a:moveTo>
                <a:cubicBezTo>
                  <a:pt x="87" y="353"/>
                  <a:pt x="147" y="344"/>
                  <a:pt x="231" y="342"/>
                </a:cubicBezTo>
                <a:cubicBezTo>
                  <a:pt x="310" y="340"/>
                  <a:pt x="361" y="352"/>
                  <a:pt x="371" y="437"/>
                </a:cubicBezTo>
                <a:cubicBezTo>
                  <a:pt x="380" y="518"/>
                  <a:pt x="333" y="579"/>
                  <a:pt x="276" y="630"/>
                </a:cubicBezTo>
                <a:cubicBezTo>
                  <a:pt x="226" y="675"/>
                  <a:pt x="169" y="703"/>
                  <a:pt x="103" y="709"/>
                </a:cubicBezTo>
                <a:cubicBezTo>
                  <a:pt x="74" y="712"/>
                  <a:pt x="62" y="714"/>
                  <a:pt x="51" y="697"/>
                </a:cubicBezTo>
                <a:moveTo>
                  <a:pt x="556" y="397"/>
                </a:moveTo>
                <a:cubicBezTo>
                  <a:pt x="576" y="381"/>
                  <a:pt x="554" y="410"/>
                  <a:pt x="549" y="419"/>
                </a:cubicBezTo>
                <a:cubicBezTo>
                  <a:pt x="526" y="461"/>
                  <a:pt x="515" y="502"/>
                  <a:pt x="521" y="551"/>
                </a:cubicBezTo>
                <a:cubicBezTo>
                  <a:pt x="528" y="604"/>
                  <a:pt x="581" y="618"/>
                  <a:pt x="627" y="623"/>
                </a:cubicBezTo>
                <a:cubicBezTo>
                  <a:pt x="680" y="629"/>
                  <a:pt x="761" y="637"/>
                  <a:pt x="803" y="597"/>
                </a:cubicBezTo>
                <a:cubicBezTo>
                  <a:pt x="836" y="565"/>
                  <a:pt x="838" y="483"/>
                  <a:pt x="824" y="442"/>
                </a:cubicBezTo>
                <a:cubicBezTo>
                  <a:pt x="803" y="384"/>
                  <a:pt x="746" y="343"/>
                  <a:pt x="687" y="334"/>
                </a:cubicBezTo>
                <a:cubicBezTo>
                  <a:pt x="643" y="327"/>
                  <a:pt x="576" y="323"/>
                  <a:pt x="550" y="369"/>
                </a:cubicBezTo>
                <a:cubicBezTo>
                  <a:pt x="548" y="378"/>
                  <a:pt x="545" y="388"/>
                  <a:pt x="543" y="397"/>
                </a:cubicBezTo>
                <a:moveTo>
                  <a:pt x="979" y="373"/>
                </a:moveTo>
                <a:cubicBezTo>
                  <a:pt x="980" y="363"/>
                  <a:pt x="981" y="354"/>
                  <a:pt x="985" y="344"/>
                </a:cubicBezTo>
                <a:cubicBezTo>
                  <a:pt x="993" y="344"/>
                  <a:pt x="990" y="343"/>
                  <a:pt x="990" y="355"/>
                </a:cubicBezTo>
                <a:cubicBezTo>
                  <a:pt x="990" y="375"/>
                  <a:pt x="990" y="394"/>
                  <a:pt x="990" y="414"/>
                </a:cubicBezTo>
                <a:moveTo>
                  <a:pt x="140" y="459"/>
                </a:moveTo>
                <a:cubicBezTo>
                  <a:pt x="140" y="450"/>
                  <a:pt x="140" y="440"/>
                  <a:pt x="140" y="431"/>
                </a:cubicBezTo>
                <a:cubicBezTo>
                  <a:pt x="121" y="431"/>
                  <a:pt x="110" y="430"/>
                  <a:pt x="92" y="440"/>
                </a:cubicBezTo>
                <a:cubicBezTo>
                  <a:pt x="75" y="450"/>
                  <a:pt x="58" y="468"/>
                  <a:pt x="49" y="486"/>
                </a:cubicBezTo>
                <a:cubicBezTo>
                  <a:pt x="46" y="493"/>
                  <a:pt x="44" y="500"/>
                  <a:pt x="40" y="506"/>
                </a:cubicBezTo>
                <a:cubicBezTo>
                  <a:pt x="48" y="500"/>
                  <a:pt x="52" y="496"/>
                  <a:pt x="57" y="490"/>
                </a:cubicBezTo>
                <a:moveTo>
                  <a:pt x="140" y="459"/>
                </a:moveTo>
                <a:cubicBezTo>
                  <a:pt x="120" y="417"/>
                  <a:pt x="133" y="443"/>
                  <a:pt x="127" y="423"/>
                </a:cubicBezTo>
                <a:cubicBezTo>
                  <a:pt x="127" y="422"/>
                  <a:pt x="127" y="421"/>
                  <a:pt x="127" y="420"/>
                </a:cubicBezTo>
                <a:cubicBezTo>
                  <a:pt x="121" y="481"/>
                  <a:pt x="117" y="540"/>
                  <a:pt x="117" y="602"/>
                </a:cubicBezTo>
                <a:cubicBezTo>
                  <a:pt x="117" y="713"/>
                  <a:pt x="126" y="829"/>
                  <a:pt x="112" y="939"/>
                </a:cubicBezTo>
                <a:cubicBezTo>
                  <a:pt x="101" y="1019"/>
                  <a:pt x="75" y="1104"/>
                  <a:pt x="42" y="1179"/>
                </a:cubicBezTo>
                <a:cubicBezTo>
                  <a:pt x="24" y="1220"/>
                  <a:pt x="-6" y="1260"/>
                  <a:pt x="1" y="1275"/>
                </a:cubicBezTo>
                <a:moveTo>
                  <a:pt x="1409" y="433"/>
                </a:moveTo>
                <a:cubicBezTo>
                  <a:pt x="1409" y="422"/>
                  <a:pt x="1409" y="411"/>
                  <a:pt x="1409" y="400"/>
                </a:cubicBezTo>
                <a:cubicBezTo>
                  <a:pt x="1395" y="426"/>
                  <a:pt x="1387" y="455"/>
                  <a:pt x="1385" y="485"/>
                </a:cubicBezTo>
                <a:cubicBezTo>
                  <a:pt x="1382" y="525"/>
                  <a:pt x="1382" y="569"/>
                  <a:pt x="1391" y="609"/>
                </a:cubicBezTo>
                <a:cubicBezTo>
                  <a:pt x="1396" y="632"/>
                  <a:pt x="1404" y="651"/>
                  <a:pt x="1404" y="675"/>
                </a:cubicBezTo>
                <a:cubicBezTo>
                  <a:pt x="1404" y="676"/>
                  <a:pt x="1404" y="677"/>
                  <a:pt x="1404" y="678"/>
                </a:cubicBezTo>
                <a:moveTo>
                  <a:pt x="1607" y="340"/>
                </a:moveTo>
                <a:cubicBezTo>
                  <a:pt x="1646" y="393"/>
                  <a:pt x="1659" y="447"/>
                  <a:pt x="1674" y="512"/>
                </a:cubicBezTo>
                <a:cubicBezTo>
                  <a:pt x="1681" y="541"/>
                  <a:pt x="1681" y="580"/>
                  <a:pt x="1699" y="606"/>
                </a:cubicBezTo>
                <a:cubicBezTo>
                  <a:pt x="1703" y="608"/>
                  <a:pt x="1704" y="609"/>
                  <a:pt x="1708" y="608"/>
                </a:cubicBezTo>
                <a:cubicBezTo>
                  <a:pt x="1734" y="589"/>
                  <a:pt x="1762" y="564"/>
                  <a:pt x="1790" y="542"/>
                </a:cubicBezTo>
                <a:cubicBezTo>
                  <a:pt x="1843" y="500"/>
                  <a:pt x="1899" y="469"/>
                  <a:pt x="1964" y="449"/>
                </a:cubicBezTo>
                <a:cubicBezTo>
                  <a:pt x="2021" y="431"/>
                  <a:pt x="2131" y="406"/>
                  <a:pt x="2183" y="445"/>
                </a:cubicBezTo>
                <a:cubicBezTo>
                  <a:pt x="2211" y="466"/>
                  <a:pt x="2208" y="515"/>
                  <a:pt x="2249" y="522"/>
                </a:cubicBezTo>
                <a:cubicBezTo>
                  <a:pt x="2289" y="529"/>
                  <a:pt x="2310" y="491"/>
                  <a:pt x="2331" y="463"/>
                </a:cubicBezTo>
                <a:cubicBezTo>
                  <a:pt x="2415" y="353"/>
                  <a:pt x="2458" y="230"/>
                  <a:pt x="2486" y="96"/>
                </a:cubicBezTo>
                <a:cubicBezTo>
                  <a:pt x="2493" y="64"/>
                  <a:pt x="2498" y="32"/>
                  <a:pt x="2503" y="0"/>
                </a:cubicBezTo>
                <a:cubicBezTo>
                  <a:pt x="2480" y="49"/>
                  <a:pt x="2455" y="96"/>
                  <a:pt x="2428" y="143"/>
                </a:cubicBezTo>
                <a:cubicBezTo>
                  <a:pt x="2381" y="226"/>
                  <a:pt x="2294" y="361"/>
                  <a:pt x="2328" y="465"/>
                </a:cubicBezTo>
                <a:cubicBezTo>
                  <a:pt x="2339" y="498"/>
                  <a:pt x="2373" y="513"/>
                  <a:pt x="2399" y="530"/>
                </a:cubicBezTo>
                <a:moveTo>
                  <a:pt x="2388" y="308"/>
                </a:moveTo>
                <a:cubicBezTo>
                  <a:pt x="2399" y="307"/>
                  <a:pt x="2436" y="302"/>
                  <a:pt x="2458" y="305"/>
                </a:cubicBezTo>
                <a:cubicBezTo>
                  <a:pt x="2597" y="322"/>
                  <a:pt x="2736" y="353"/>
                  <a:pt x="2877" y="359"/>
                </a:cubicBezTo>
                <a:cubicBezTo>
                  <a:pt x="2906" y="360"/>
                  <a:pt x="3000" y="376"/>
                  <a:pt x="3023" y="356"/>
                </a:cubicBezTo>
                <a:cubicBezTo>
                  <a:pt x="3037" y="344"/>
                  <a:pt x="3034" y="332"/>
                  <a:pt x="3035" y="317"/>
                </a:cubicBezTo>
                <a:cubicBezTo>
                  <a:pt x="3038" y="280"/>
                  <a:pt x="2999" y="267"/>
                  <a:pt x="2970" y="260"/>
                </a:cubicBezTo>
                <a:cubicBezTo>
                  <a:pt x="2931" y="251"/>
                  <a:pt x="2876" y="248"/>
                  <a:pt x="2841" y="271"/>
                </a:cubicBezTo>
                <a:cubicBezTo>
                  <a:pt x="2795" y="301"/>
                  <a:pt x="2752" y="364"/>
                  <a:pt x="2749" y="419"/>
                </a:cubicBezTo>
                <a:cubicBezTo>
                  <a:pt x="2746" y="462"/>
                  <a:pt x="2754" y="482"/>
                  <a:pt x="2799" y="496"/>
                </a:cubicBezTo>
                <a:cubicBezTo>
                  <a:pt x="2850" y="512"/>
                  <a:pt x="2932" y="510"/>
                  <a:pt x="2984" y="498"/>
                </a:cubicBezTo>
                <a:cubicBezTo>
                  <a:pt x="3070" y="478"/>
                  <a:pt x="3166" y="418"/>
                  <a:pt x="3226" y="354"/>
                </a:cubicBezTo>
                <a:cubicBezTo>
                  <a:pt x="3274" y="304"/>
                  <a:pt x="3306" y="239"/>
                  <a:pt x="3336" y="177"/>
                </a:cubicBezTo>
                <a:cubicBezTo>
                  <a:pt x="3348" y="152"/>
                  <a:pt x="3352" y="131"/>
                  <a:pt x="3359" y="106"/>
                </a:cubicBezTo>
                <a:cubicBezTo>
                  <a:pt x="3330" y="123"/>
                  <a:pt x="3311" y="123"/>
                  <a:pt x="3287" y="159"/>
                </a:cubicBezTo>
                <a:cubicBezTo>
                  <a:pt x="3258" y="203"/>
                  <a:pt x="3248" y="255"/>
                  <a:pt x="3253" y="307"/>
                </a:cubicBezTo>
                <a:cubicBezTo>
                  <a:pt x="3258" y="357"/>
                  <a:pt x="3304" y="380"/>
                  <a:pt x="3341" y="407"/>
                </a:cubicBezTo>
                <a:cubicBezTo>
                  <a:pt x="3356" y="418"/>
                  <a:pt x="3395" y="439"/>
                  <a:pt x="3402" y="458"/>
                </a:cubicBezTo>
                <a:cubicBezTo>
                  <a:pt x="3410" y="479"/>
                  <a:pt x="3390" y="487"/>
                  <a:pt x="3380" y="500"/>
                </a:cubicBezTo>
                <a:cubicBezTo>
                  <a:pt x="3363" y="523"/>
                  <a:pt x="3356" y="528"/>
                  <a:pt x="3356" y="558"/>
                </a:cubicBezTo>
                <a:cubicBezTo>
                  <a:pt x="3356" y="588"/>
                  <a:pt x="3373" y="593"/>
                  <a:pt x="3396" y="608"/>
                </a:cubicBezTo>
                <a:cubicBezTo>
                  <a:pt x="3440" y="635"/>
                  <a:pt x="3504" y="636"/>
                  <a:pt x="3554" y="638"/>
                </a:cubicBezTo>
                <a:moveTo>
                  <a:pt x="4041" y="584"/>
                </a:moveTo>
                <a:cubicBezTo>
                  <a:pt x="4051" y="578"/>
                  <a:pt x="4059" y="577"/>
                  <a:pt x="4071" y="577"/>
                </a:cubicBezTo>
                <a:cubicBezTo>
                  <a:pt x="4073" y="577"/>
                  <a:pt x="4074" y="577"/>
                  <a:pt x="4075" y="577"/>
                </a:cubicBezTo>
                <a:cubicBezTo>
                  <a:pt x="4075" y="589"/>
                  <a:pt x="4079" y="595"/>
                  <a:pt x="4066" y="599"/>
                </a:cubicBezTo>
                <a:cubicBezTo>
                  <a:pt x="4059" y="601"/>
                  <a:pt x="4023" y="606"/>
                  <a:pt x="4017" y="601"/>
                </a:cubicBezTo>
                <a:cubicBezTo>
                  <a:pt x="3994" y="581"/>
                  <a:pt x="4022" y="558"/>
                  <a:pt x="4033" y="547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99" name=""/>
          <p:cNvSpPr/>
          <p:nvPr/>
        </p:nvSpPr>
        <p:spPr>
          <a:xfrm>
            <a:off x="2195640" y="4052880"/>
            <a:ext cx="1226160" cy="495000"/>
          </a:xfrm>
          <a:custGeom>
            <a:avLst/>
            <a:gdLst/>
            <a:ahLst/>
            <a:rect l="0" t="0" r="r" b="b"/>
            <a:pathLst>
              <a:path fill="none" w="3406" h="1375">
                <a:moveTo>
                  <a:pt x="251" y="161"/>
                </a:moveTo>
                <a:cubicBezTo>
                  <a:pt x="238" y="111"/>
                  <a:pt x="234" y="54"/>
                  <a:pt x="210" y="7"/>
                </a:cubicBezTo>
                <a:cubicBezTo>
                  <a:pt x="208" y="5"/>
                  <a:pt x="205" y="2"/>
                  <a:pt x="203" y="0"/>
                </a:cubicBezTo>
                <a:cubicBezTo>
                  <a:pt x="196" y="13"/>
                  <a:pt x="179" y="46"/>
                  <a:pt x="173" y="63"/>
                </a:cubicBezTo>
                <a:cubicBezTo>
                  <a:pt x="128" y="198"/>
                  <a:pt x="106" y="320"/>
                  <a:pt x="105" y="463"/>
                </a:cubicBezTo>
                <a:cubicBezTo>
                  <a:pt x="104" y="554"/>
                  <a:pt x="122" y="640"/>
                  <a:pt x="136" y="729"/>
                </a:cubicBezTo>
                <a:moveTo>
                  <a:pt x="0" y="667"/>
                </a:moveTo>
                <a:cubicBezTo>
                  <a:pt x="28" y="623"/>
                  <a:pt x="84" y="611"/>
                  <a:pt x="135" y="595"/>
                </a:cubicBezTo>
                <a:cubicBezTo>
                  <a:pt x="232" y="565"/>
                  <a:pt x="332" y="545"/>
                  <a:pt x="429" y="520"/>
                </a:cubicBezTo>
                <a:cubicBezTo>
                  <a:pt x="484" y="506"/>
                  <a:pt x="578" y="498"/>
                  <a:pt x="617" y="450"/>
                </a:cubicBezTo>
                <a:cubicBezTo>
                  <a:pt x="635" y="428"/>
                  <a:pt x="635" y="356"/>
                  <a:pt x="628" y="329"/>
                </a:cubicBezTo>
                <a:cubicBezTo>
                  <a:pt x="619" y="295"/>
                  <a:pt x="596" y="263"/>
                  <a:pt x="576" y="235"/>
                </a:cubicBezTo>
                <a:cubicBezTo>
                  <a:pt x="574" y="232"/>
                  <a:pt x="574" y="231"/>
                  <a:pt x="572" y="231"/>
                </a:cubicBezTo>
                <a:cubicBezTo>
                  <a:pt x="558" y="366"/>
                  <a:pt x="549" y="510"/>
                  <a:pt x="570" y="643"/>
                </a:cubicBezTo>
                <a:cubicBezTo>
                  <a:pt x="581" y="713"/>
                  <a:pt x="605" y="774"/>
                  <a:pt x="653" y="825"/>
                </a:cubicBezTo>
                <a:moveTo>
                  <a:pt x="744" y="664"/>
                </a:moveTo>
                <a:cubicBezTo>
                  <a:pt x="777" y="644"/>
                  <a:pt x="819" y="630"/>
                  <a:pt x="860" y="642"/>
                </a:cubicBezTo>
                <a:cubicBezTo>
                  <a:pt x="928" y="662"/>
                  <a:pt x="978" y="722"/>
                  <a:pt x="1045" y="746"/>
                </a:cubicBezTo>
                <a:cubicBezTo>
                  <a:pt x="1089" y="762"/>
                  <a:pt x="1176" y="776"/>
                  <a:pt x="1219" y="750"/>
                </a:cubicBezTo>
                <a:cubicBezTo>
                  <a:pt x="1250" y="731"/>
                  <a:pt x="1250" y="684"/>
                  <a:pt x="1245" y="653"/>
                </a:cubicBezTo>
                <a:cubicBezTo>
                  <a:pt x="1237" y="602"/>
                  <a:pt x="1191" y="556"/>
                  <a:pt x="1146" y="533"/>
                </a:cubicBezTo>
                <a:cubicBezTo>
                  <a:pt x="1112" y="515"/>
                  <a:pt x="1049" y="502"/>
                  <a:pt x="1021" y="534"/>
                </a:cubicBezTo>
                <a:cubicBezTo>
                  <a:pt x="990" y="568"/>
                  <a:pt x="990" y="645"/>
                  <a:pt x="998" y="688"/>
                </a:cubicBezTo>
                <a:cubicBezTo>
                  <a:pt x="1008" y="741"/>
                  <a:pt x="1056" y="782"/>
                  <a:pt x="1103" y="803"/>
                </a:cubicBezTo>
                <a:cubicBezTo>
                  <a:pt x="1154" y="826"/>
                  <a:pt x="1240" y="832"/>
                  <a:pt x="1284" y="798"/>
                </a:cubicBezTo>
                <a:cubicBezTo>
                  <a:pt x="1322" y="769"/>
                  <a:pt x="1331" y="713"/>
                  <a:pt x="1348" y="671"/>
                </a:cubicBezTo>
                <a:cubicBezTo>
                  <a:pt x="1378" y="599"/>
                  <a:pt x="1420" y="510"/>
                  <a:pt x="1506" y="495"/>
                </a:cubicBezTo>
                <a:cubicBezTo>
                  <a:pt x="1561" y="486"/>
                  <a:pt x="1584" y="508"/>
                  <a:pt x="1606" y="557"/>
                </a:cubicBezTo>
                <a:cubicBezTo>
                  <a:pt x="1645" y="643"/>
                  <a:pt x="1675" y="759"/>
                  <a:pt x="1694" y="852"/>
                </a:cubicBezTo>
                <a:cubicBezTo>
                  <a:pt x="1694" y="858"/>
                  <a:pt x="1695" y="860"/>
                  <a:pt x="1691" y="859"/>
                </a:cubicBezTo>
                <a:cubicBezTo>
                  <a:pt x="1659" y="829"/>
                  <a:pt x="1635" y="801"/>
                  <a:pt x="1623" y="757"/>
                </a:cubicBezTo>
                <a:cubicBezTo>
                  <a:pt x="1608" y="700"/>
                  <a:pt x="1616" y="647"/>
                  <a:pt x="1648" y="598"/>
                </a:cubicBezTo>
                <a:cubicBezTo>
                  <a:pt x="1689" y="536"/>
                  <a:pt x="1752" y="480"/>
                  <a:pt x="1828" y="472"/>
                </a:cubicBezTo>
                <a:cubicBezTo>
                  <a:pt x="1890" y="465"/>
                  <a:pt x="1912" y="512"/>
                  <a:pt x="1924" y="565"/>
                </a:cubicBezTo>
                <a:cubicBezTo>
                  <a:pt x="1938" y="629"/>
                  <a:pt x="1931" y="698"/>
                  <a:pt x="1931" y="763"/>
                </a:cubicBezTo>
                <a:cubicBezTo>
                  <a:pt x="1931" y="793"/>
                  <a:pt x="1929" y="823"/>
                  <a:pt x="1927" y="853"/>
                </a:cubicBezTo>
                <a:moveTo>
                  <a:pt x="2507" y="481"/>
                </a:moveTo>
                <a:cubicBezTo>
                  <a:pt x="2441" y="483"/>
                  <a:pt x="2420" y="500"/>
                  <a:pt x="2372" y="547"/>
                </a:cubicBezTo>
                <a:cubicBezTo>
                  <a:pt x="2327" y="592"/>
                  <a:pt x="2298" y="634"/>
                  <a:pt x="2294" y="697"/>
                </a:cubicBezTo>
                <a:cubicBezTo>
                  <a:pt x="2291" y="754"/>
                  <a:pt x="2322" y="760"/>
                  <a:pt x="2369" y="776"/>
                </a:cubicBezTo>
                <a:moveTo>
                  <a:pt x="2657" y="546"/>
                </a:moveTo>
                <a:cubicBezTo>
                  <a:pt x="2673" y="515"/>
                  <a:pt x="2675" y="504"/>
                  <a:pt x="2703" y="488"/>
                </a:cubicBezTo>
                <a:cubicBezTo>
                  <a:pt x="2730" y="499"/>
                  <a:pt x="2723" y="502"/>
                  <a:pt x="2727" y="539"/>
                </a:cubicBezTo>
                <a:cubicBezTo>
                  <a:pt x="2731" y="576"/>
                  <a:pt x="2730" y="620"/>
                  <a:pt x="2761" y="647"/>
                </a:cubicBezTo>
                <a:cubicBezTo>
                  <a:pt x="2794" y="676"/>
                  <a:pt x="2854" y="676"/>
                  <a:pt x="2894" y="671"/>
                </a:cubicBezTo>
                <a:cubicBezTo>
                  <a:pt x="2953" y="663"/>
                  <a:pt x="3001" y="624"/>
                  <a:pt x="3027" y="571"/>
                </a:cubicBezTo>
                <a:cubicBezTo>
                  <a:pt x="3047" y="529"/>
                  <a:pt x="3065" y="423"/>
                  <a:pt x="3020" y="392"/>
                </a:cubicBezTo>
                <a:cubicBezTo>
                  <a:pt x="2969" y="357"/>
                  <a:pt x="2896" y="394"/>
                  <a:pt x="2857" y="427"/>
                </a:cubicBezTo>
                <a:cubicBezTo>
                  <a:pt x="2776" y="496"/>
                  <a:pt x="2716" y="612"/>
                  <a:pt x="2703" y="718"/>
                </a:cubicBezTo>
                <a:cubicBezTo>
                  <a:pt x="2696" y="778"/>
                  <a:pt x="2699" y="841"/>
                  <a:pt x="2728" y="894"/>
                </a:cubicBezTo>
                <a:cubicBezTo>
                  <a:pt x="2735" y="905"/>
                  <a:pt x="2743" y="917"/>
                  <a:pt x="2750" y="928"/>
                </a:cubicBezTo>
                <a:moveTo>
                  <a:pt x="3392" y="983"/>
                </a:moveTo>
                <a:cubicBezTo>
                  <a:pt x="3414" y="1000"/>
                  <a:pt x="3406" y="1073"/>
                  <a:pt x="3391" y="1105"/>
                </a:cubicBezTo>
                <a:cubicBezTo>
                  <a:pt x="3345" y="1206"/>
                  <a:pt x="3240" y="1289"/>
                  <a:pt x="3172" y="1375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00" name=""/>
          <p:cNvSpPr/>
          <p:nvPr/>
        </p:nvSpPr>
        <p:spPr>
          <a:xfrm>
            <a:off x="3718080" y="4029120"/>
            <a:ext cx="447480" cy="315720"/>
          </a:xfrm>
          <a:custGeom>
            <a:avLst/>
            <a:gdLst/>
            <a:ahLst/>
            <a:rect l="0" t="0" r="r" b="b"/>
            <a:pathLst>
              <a:path fill="none" w="1243" h="877">
                <a:moveTo>
                  <a:pt x="6" y="519"/>
                </a:moveTo>
                <a:cubicBezTo>
                  <a:pt x="6" y="505"/>
                  <a:pt x="7" y="490"/>
                  <a:pt x="4" y="476"/>
                </a:cubicBezTo>
                <a:cubicBezTo>
                  <a:pt x="1" y="462"/>
                  <a:pt x="0" y="449"/>
                  <a:pt x="0" y="434"/>
                </a:cubicBezTo>
                <a:cubicBezTo>
                  <a:pt x="1" y="471"/>
                  <a:pt x="4" y="507"/>
                  <a:pt x="9" y="544"/>
                </a:cubicBezTo>
                <a:cubicBezTo>
                  <a:pt x="19" y="623"/>
                  <a:pt x="23" y="702"/>
                  <a:pt x="24" y="781"/>
                </a:cubicBezTo>
                <a:cubicBezTo>
                  <a:pt x="25" y="813"/>
                  <a:pt x="24" y="845"/>
                  <a:pt x="25" y="877"/>
                </a:cubicBezTo>
                <a:moveTo>
                  <a:pt x="43" y="60"/>
                </a:moveTo>
                <a:cubicBezTo>
                  <a:pt x="46" y="43"/>
                  <a:pt x="46" y="13"/>
                  <a:pt x="58" y="0"/>
                </a:cubicBezTo>
                <a:cubicBezTo>
                  <a:pt x="58" y="49"/>
                  <a:pt x="55" y="95"/>
                  <a:pt x="49" y="143"/>
                </a:cubicBezTo>
                <a:moveTo>
                  <a:pt x="505" y="66"/>
                </a:moveTo>
                <a:cubicBezTo>
                  <a:pt x="534" y="97"/>
                  <a:pt x="544" y="118"/>
                  <a:pt x="552" y="173"/>
                </a:cubicBezTo>
                <a:cubicBezTo>
                  <a:pt x="566" y="272"/>
                  <a:pt x="570" y="369"/>
                  <a:pt x="596" y="466"/>
                </a:cubicBezTo>
                <a:cubicBezTo>
                  <a:pt x="623" y="564"/>
                  <a:pt x="660" y="658"/>
                  <a:pt x="688" y="755"/>
                </a:cubicBezTo>
                <a:cubicBezTo>
                  <a:pt x="701" y="803"/>
                  <a:pt x="704" y="816"/>
                  <a:pt x="712" y="847"/>
                </a:cubicBezTo>
                <a:moveTo>
                  <a:pt x="401" y="576"/>
                </a:moveTo>
                <a:cubicBezTo>
                  <a:pt x="462" y="542"/>
                  <a:pt x="552" y="554"/>
                  <a:pt x="624" y="550"/>
                </a:cubicBezTo>
                <a:cubicBezTo>
                  <a:pt x="793" y="542"/>
                  <a:pt x="960" y="537"/>
                  <a:pt x="1129" y="537"/>
                </a:cubicBezTo>
                <a:cubicBezTo>
                  <a:pt x="1167" y="537"/>
                  <a:pt x="1205" y="537"/>
                  <a:pt x="1243" y="537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01" name=""/>
          <p:cNvSpPr/>
          <p:nvPr/>
        </p:nvSpPr>
        <p:spPr>
          <a:xfrm>
            <a:off x="4413600" y="4164120"/>
            <a:ext cx="1286640" cy="204480"/>
          </a:xfrm>
          <a:custGeom>
            <a:avLst/>
            <a:gdLst/>
            <a:ahLst/>
            <a:rect l="0" t="0" r="r" b="b"/>
            <a:pathLst>
              <a:path fill="none" w="3574" h="568">
                <a:moveTo>
                  <a:pt x="934" y="253"/>
                </a:moveTo>
                <a:cubicBezTo>
                  <a:pt x="876" y="224"/>
                  <a:pt x="823" y="190"/>
                  <a:pt x="758" y="180"/>
                </a:cubicBezTo>
                <a:cubicBezTo>
                  <a:pt x="674" y="168"/>
                  <a:pt x="588" y="172"/>
                  <a:pt x="510" y="207"/>
                </a:cubicBezTo>
                <a:cubicBezTo>
                  <a:pt x="431" y="242"/>
                  <a:pt x="363" y="298"/>
                  <a:pt x="349" y="387"/>
                </a:cubicBezTo>
                <a:cubicBezTo>
                  <a:pt x="337" y="461"/>
                  <a:pt x="375" y="505"/>
                  <a:pt x="443" y="530"/>
                </a:cubicBezTo>
                <a:cubicBezTo>
                  <a:pt x="509" y="554"/>
                  <a:pt x="603" y="561"/>
                  <a:pt x="673" y="551"/>
                </a:cubicBezTo>
                <a:cubicBezTo>
                  <a:pt x="733" y="542"/>
                  <a:pt x="780" y="502"/>
                  <a:pt x="815" y="455"/>
                </a:cubicBezTo>
                <a:cubicBezTo>
                  <a:pt x="839" y="424"/>
                  <a:pt x="857" y="360"/>
                  <a:pt x="891" y="337"/>
                </a:cubicBezTo>
                <a:cubicBezTo>
                  <a:pt x="891" y="341"/>
                  <a:pt x="891" y="344"/>
                  <a:pt x="891" y="348"/>
                </a:cubicBezTo>
                <a:cubicBezTo>
                  <a:pt x="891" y="385"/>
                  <a:pt x="883" y="409"/>
                  <a:pt x="874" y="443"/>
                </a:cubicBezTo>
                <a:cubicBezTo>
                  <a:pt x="867" y="472"/>
                  <a:pt x="872" y="495"/>
                  <a:pt x="879" y="520"/>
                </a:cubicBezTo>
                <a:moveTo>
                  <a:pt x="255" y="185"/>
                </a:moveTo>
                <a:cubicBezTo>
                  <a:pt x="267" y="161"/>
                  <a:pt x="271" y="148"/>
                  <a:pt x="273" y="123"/>
                </a:cubicBezTo>
                <a:cubicBezTo>
                  <a:pt x="273" y="121"/>
                  <a:pt x="273" y="119"/>
                  <a:pt x="273" y="117"/>
                </a:cubicBezTo>
                <a:cubicBezTo>
                  <a:pt x="228" y="123"/>
                  <a:pt x="208" y="132"/>
                  <a:pt x="170" y="163"/>
                </a:cubicBezTo>
                <a:cubicBezTo>
                  <a:pt x="111" y="213"/>
                  <a:pt x="58" y="275"/>
                  <a:pt x="25" y="346"/>
                </a:cubicBezTo>
                <a:cubicBezTo>
                  <a:pt x="5" y="387"/>
                  <a:pt x="-6" y="446"/>
                  <a:pt x="3" y="492"/>
                </a:cubicBezTo>
                <a:cubicBezTo>
                  <a:pt x="12" y="539"/>
                  <a:pt x="77" y="548"/>
                  <a:pt x="115" y="555"/>
                </a:cubicBezTo>
                <a:cubicBezTo>
                  <a:pt x="178" y="567"/>
                  <a:pt x="240" y="567"/>
                  <a:pt x="304" y="568"/>
                </a:cubicBezTo>
                <a:moveTo>
                  <a:pt x="1062" y="307"/>
                </a:moveTo>
                <a:cubicBezTo>
                  <a:pt x="1071" y="273"/>
                  <a:pt x="1061" y="267"/>
                  <a:pt x="1106" y="264"/>
                </a:cubicBezTo>
                <a:cubicBezTo>
                  <a:pt x="1151" y="261"/>
                  <a:pt x="1165" y="272"/>
                  <a:pt x="1185" y="314"/>
                </a:cubicBezTo>
                <a:cubicBezTo>
                  <a:pt x="1206" y="358"/>
                  <a:pt x="1221" y="405"/>
                  <a:pt x="1243" y="448"/>
                </a:cubicBezTo>
                <a:cubicBezTo>
                  <a:pt x="1253" y="469"/>
                  <a:pt x="1261" y="489"/>
                  <a:pt x="1273" y="509"/>
                </a:cubicBezTo>
                <a:cubicBezTo>
                  <a:pt x="1273" y="494"/>
                  <a:pt x="1274" y="471"/>
                  <a:pt x="1274" y="455"/>
                </a:cubicBezTo>
                <a:cubicBezTo>
                  <a:pt x="1274" y="400"/>
                  <a:pt x="1279" y="359"/>
                  <a:pt x="1302" y="307"/>
                </a:cubicBezTo>
                <a:cubicBezTo>
                  <a:pt x="1328" y="249"/>
                  <a:pt x="1372" y="202"/>
                  <a:pt x="1432" y="177"/>
                </a:cubicBezTo>
                <a:cubicBezTo>
                  <a:pt x="1469" y="162"/>
                  <a:pt x="1541" y="149"/>
                  <a:pt x="1574" y="180"/>
                </a:cubicBezTo>
                <a:cubicBezTo>
                  <a:pt x="1619" y="222"/>
                  <a:pt x="1612" y="300"/>
                  <a:pt x="1613" y="355"/>
                </a:cubicBezTo>
                <a:cubicBezTo>
                  <a:pt x="1614" y="424"/>
                  <a:pt x="1588" y="484"/>
                  <a:pt x="1578" y="551"/>
                </a:cubicBezTo>
                <a:moveTo>
                  <a:pt x="1901" y="236"/>
                </a:moveTo>
                <a:cubicBezTo>
                  <a:pt x="1943" y="217"/>
                  <a:pt x="1972" y="209"/>
                  <a:pt x="2019" y="209"/>
                </a:cubicBezTo>
                <a:cubicBezTo>
                  <a:pt x="2067" y="209"/>
                  <a:pt x="2086" y="250"/>
                  <a:pt x="2103" y="290"/>
                </a:cubicBezTo>
                <a:cubicBezTo>
                  <a:pt x="2131" y="355"/>
                  <a:pt x="2139" y="430"/>
                  <a:pt x="2147" y="499"/>
                </a:cubicBezTo>
                <a:cubicBezTo>
                  <a:pt x="2149" y="518"/>
                  <a:pt x="2150" y="535"/>
                  <a:pt x="2150" y="554"/>
                </a:cubicBezTo>
                <a:cubicBezTo>
                  <a:pt x="2149" y="527"/>
                  <a:pt x="2149" y="499"/>
                  <a:pt x="2149" y="472"/>
                </a:cubicBezTo>
                <a:cubicBezTo>
                  <a:pt x="2149" y="418"/>
                  <a:pt x="2166" y="372"/>
                  <a:pt x="2200" y="328"/>
                </a:cubicBezTo>
                <a:cubicBezTo>
                  <a:pt x="2229" y="290"/>
                  <a:pt x="2266" y="261"/>
                  <a:pt x="2314" y="255"/>
                </a:cubicBezTo>
                <a:cubicBezTo>
                  <a:pt x="2358" y="250"/>
                  <a:pt x="2377" y="281"/>
                  <a:pt x="2387" y="320"/>
                </a:cubicBezTo>
                <a:cubicBezTo>
                  <a:pt x="2399" y="366"/>
                  <a:pt x="2392" y="420"/>
                  <a:pt x="2392" y="467"/>
                </a:cubicBezTo>
                <a:cubicBezTo>
                  <a:pt x="2392" y="532"/>
                  <a:pt x="2395" y="533"/>
                  <a:pt x="2457" y="558"/>
                </a:cubicBezTo>
                <a:moveTo>
                  <a:pt x="2892" y="303"/>
                </a:moveTo>
                <a:cubicBezTo>
                  <a:pt x="2892" y="285"/>
                  <a:pt x="2892" y="282"/>
                  <a:pt x="2892" y="271"/>
                </a:cubicBezTo>
                <a:cubicBezTo>
                  <a:pt x="2845" y="272"/>
                  <a:pt x="2822" y="293"/>
                  <a:pt x="2790" y="328"/>
                </a:cubicBezTo>
                <a:cubicBezTo>
                  <a:pt x="2753" y="368"/>
                  <a:pt x="2734" y="411"/>
                  <a:pt x="2738" y="465"/>
                </a:cubicBezTo>
                <a:cubicBezTo>
                  <a:pt x="2741" y="511"/>
                  <a:pt x="2780" y="529"/>
                  <a:pt x="2823" y="534"/>
                </a:cubicBezTo>
                <a:cubicBezTo>
                  <a:pt x="2874" y="540"/>
                  <a:pt x="2921" y="533"/>
                  <a:pt x="2960" y="497"/>
                </a:cubicBezTo>
                <a:cubicBezTo>
                  <a:pt x="3002" y="457"/>
                  <a:pt x="3015" y="406"/>
                  <a:pt x="3010" y="349"/>
                </a:cubicBezTo>
                <a:cubicBezTo>
                  <a:pt x="3004" y="286"/>
                  <a:pt x="2959" y="235"/>
                  <a:pt x="2901" y="212"/>
                </a:cubicBezTo>
                <a:cubicBezTo>
                  <a:pt x="2857" y="195"/>
                  <a:pt x="2814" y="198"/>
                  <a:pt x="2784" y="225"/>
                </a:cubicBezTo>
                <a:moveTo>
                  <a:pt x="3228" y="14"/>
                </a:moveTo>
                <a:cubicBezTo>
                  <a:pt x="3243" y="-1"/>
                  <a:pt x="3237" y="-2"/>
                  <a:pt x="3255" y="3"/>
                </a:cubicBezTo>
                <a:cubicBezTo>
                  <a:pt x="3264" y="64"/>
                  <a:pt x="3264" y="128"/>
                  <a:pt x="3261" y="188"/>
                </a:cubicBezTo>
                <a:cubicBezTo>
                  <a:pt x="3257" y="256"/>
                  <a:pt x="3245" y="322"/>
                  <a:pt x="3242" y="390"/>
                </a:cubicBezTo>
                <a:cubicBezTo>
                  <a:pt x="3240" y="426"/>
                  <a:pt x="3241" y="462"/>
                  <a:pt x="3241" y="498"/>
                </a:cubicBezTo>
                <a:moveTo>
                  <a:pt x="3062" y="298"/>
                </a:moveTo>
                <a:cubicBezTo>
                  <a:pt x="3079" y="272"/>
                  <a:pt x="3127" y="281"/>
                  <a:pt x="3164" y="281"/>
                </a:cubicBezTo>
                <a:cubicBezTo>
                  <a:pt x="3273" y="281"/>
                  <a:pt x="3381" y="294"/>
                  <a:pt x="3489" y="307"/>
                </a:cubicBezTo>
                <a:cubicBezTo>
                  <a:pt x="3517" y="310"/>
                  <a:pt x="3546" y="314"/>
                  <a:pt x="3574" y="317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02" name=""/>
          <p:cNvSpPr/>
          <p:nvPr/>
        </p:nvSpPr>
        <p:spPr>
          <a:xfrm>
            <a:off x="5872320" y="4071240"/>
            <a:ext cx="417240" cy="285480"/>
          </a:xfrm>
          <a:custGeom>
            <a:avLst/>
            <a:gdLst/>
            <a:ahLst/>
            <a:rect l="0" t="0" r="r" b="b"/>
            <a:pathLst>
              <a:path fill="none" w="1159" h="793">
                <a:moveTo>
                  <a:pt x="0" y="65"/>
                </a:moveTo>
                <a:cubicBezTo>
                  <a:pt x="20" y="45"/>
                  <a:pt x="66" y="-21"/>
                  <a:pt x="107" y="7"/>
                </a:cubicBezTo>
                <a:cubicBezTo>
                  <a:pt x="145" y="33"/>
                  <a:pt x="126" y="190"/>
                  <a:pt x="124" y="225"/>
                </a:cubicBezTo>
                <a:cubicBezTo>
                  <a:pt x="116" y="340"/>
                  <a:pt x="87" y="452"/>
                  <a:pt x="84" y="568"/>
                </a:cubicBezTo>
                <a:cubicBezTo>
                  <a:pt x="83" y="614"/>
                  <a:pt x="70" y="679"/>
                  <a:pt x="113" y="711"/>
                </a:cubicBezTo>
                <a:cubicBezTo>
                  <a:pt x="144" y="734"/>
                  <a:pt x="215" y="724"/>
                  <a:pt x="248" y="715"/>
                </a:cubicBezTo>
                <a:cubicBezTo>
                  <a:pt x="329" y="694"/>
                  <a:pt x="410" y="610"/>
                  <a:pt x="497" y="619"/>
                </a:cubicBezTo>
                <a:cubicBezTo>
                  <a:pt x="514" y="619"/>
                  <a:pt x="519" y="618"/>
                  <a:pt x="525" y="629"/>
                </a:cubicBezTo>
                <a:cubicBezTo>
                  <a:pt x="523" y="680"/>
                  <a:pt x="514" y="705"/>
                  <a:pt x="474" y="741"/>
                </a:cubicBezTo>
                <a:cubicBezTo>
                  <a:pt x="437" y="774"/>
                  <a:pt x="396" y="787"/>
                  <a:pt x="347" y="790"/>
                </a:cubicBezTo>
                <a:cubicBezTo>
                  <a:pt x="319" y="792"/>
                  <a:pt x="272" y="799"/>
                  <a:pt x="252" y="779"/>
                </a:cubicBezTo>
                <a:cubicBezTo>
                  <a:pt x="252" y="773"/>
                  <a:pt x="252" y="768"/>
                  <a:pt x="252" y="762"/>
                </a:cubicBezTo>
                <a:moveTo>
                  <a:pt x="568" y="538"/>
                </a:moveTo>
                <a:cubicBezTo>
                  <a:pt x="615" y="531"/>
                  <a:pt x="649" y="525"/>
                  <a:pt x="691" y="550"/>
                </a:cubicBezTo>
                <a:cubicBezTo>
                  <a:pt x="729" y="573"/>
                  <a:pt x="762" y="604"/>
                  <a:pt x="802" y="625"/>
                </a:cubicBezTo>
                <a:cubicBezTo>
                  <a:pt x="834" y="643"/>
                  <a:pt x="868" y="652"/>
                  <a:pt x="905" y="648"/>
                </a:cubicBezTo>
                <a:cubicBezTo>
                  <a:pt x="953" y="643"/>
                  <a:pt x="989" y="602"/>
                  <a:pt x="1017" y="566"/>
                </a:cubicBezTo>
                <a:cubicBezTo>
                  <a:pt x="1061" y="508"/>
                  <a:pt x="1075" y="442"/>
                  <a:pt x="1071" y="370"/>
                </a:cubicBezTo>
                <a:cubicBezTo>
                  <a:pt x="1069" y="333"/>
                  <a:pt x="1040" y="301"/>
                  <a:pt x="998" y="318"/>
                </a:cubicBezTo>
                <a:cubicBezTo>
                  <a:pt x="931" y="346"/>
                  <a:pt x="875" y="433"/>
                  <a:pt x="838" y="491"/>
                </a:cubicBezTo>
                <a:cubicBezTo>
                  <a:pt x="799" y="552"/>
                  <a:pt x="775" y="606"/>
                  <a:pt x="773" y="678"/>
                </a:cubicBezTo>
                <a:cubicBezTo>
                  <a:pt x="771" y="741"/>
                  <a:pt x="833" y="754"/>
                  <a:pt x="886" y="764"/>
                </a:cubicBezTo>
                <a:cubicBezTo>
                  <a:pt x="977" y="781"/>
                  <a:pt x="1067" y="779"/>
                  <a:pt x="1159" y="78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03" name=""/>
          <p:cNvSpPr/>
          <p:nvPr/>
        </p:nvSpPr>
        <p:spPr>
          <a:xfrm>
            <a:off x="6594480" y="3974760"/>
            <a:ext cx="1699920" cy="434880"/>
          </a:xfrm>
          <a:custGeom>
            <a:avLst/>
            <a:gdLst/>
            <a:ahLst/>
            <a:rect l="0" t="0" r="r" b="b"/>
            <a:pathLst>
              <a:path fill="none" w="4722" h="1208">
                <a:moveTo>
                  <a:pt x="0" y="596"/>
                </a:moveTo>
                <a:cubicBezTo>
                  <a:pt x="7" y="570"/>
                  <a:pt x="-7" y="568"/>
                  <a:pt x="24" y="556"/>
                </a:cubicBezTo>
                <a:cubicBezTo>
                  <a:pt x="57" y="544"/>
                  <a:pt x="103" y="544"/>
                  <a:pt x="131" y="565"/>
                </a:cubicBezTo>
                <a:cubicBezTo>
                  <a:pt x="204" y="620"/>
                  <a:pt x="184" y="759"/>
                  <a:pt x="285" y="785"/>
                </a:cubicBezTo>
                <a:cubicBezTo>
                  <a:pt x="325" y="796"/>
                  <a:pt x="361" y="788"/>
                  <a:pt x="390" y="759"/>
                </a:cubicBezTo>
                <a:cubicBezTo>
                  <a:pt x="434" y="715"/>
                  <a:pt x="458" y="646"/>
                  <a:pt x="462" y="586"/>
                </a:cubicBezTo>
                <a:cubicBezTo>
                  <a:pt x="462" y="577"/>
                  <a:pt x="462" y="575"/>
                  <a:pt x="462" y="570"/>
                </a:cubicBezTo>
                <a:cubicBezTo>
                  <a:pt x="462" y="635"/>
                  <a:pt x="450" y="709"/>
                  <a:pt x="479" y="770"/>
                </a:cubicBezTo>
                <a:cubicBezTo>
                  <a:pt x="515" y="846"/>
                  <a:pt x="606" y="884"/>
                  <a:pt x="682" y="904"/>
                </a:cubicBezTo>
                <a:cubicBezTo>
                  <a:pt x="741" y="914"/>
                  <a:pt x="759" y="918"/>
                  <a:pt x="798" y="916"/>
                </a:cubicBezTo>
                <a:moveTo>
                  <a:pt x="912" y="750"/>
                </a:moveTo>
                <a:cubicBezTo>
                  <a:pt x="916" y="735"/>
                  <a:pt x="920" y="725"/>
                  <a:pt x="925" y="712"/>
                </a:cubicBezTo>
                <a:cubicBezTo>
                  <a:pt x="927" y="727"/>
                  <a:pt x="931" y="769"/>
                  <a:pt x="931" y="788"/>
                </a:cubicBezTo>
                <a:cubicBezTo>
                  <a:pt x="931" y="860"/>
                  <a:pt x="929" y="933"/>
                  <a:pt x="929" y="1005"/>
                </a:cubicBezTo>
                <a:cubicBezTo>
                  <a:pt x="929" y="1068"/>
                  <a:pt x="925" y="1117"/>
                  <a:pt x="958" y="1174"/>
                </a:cubicBezTo>
                <a:cubicBezTo>
                  <a:pt x="971" y="1192"/>
                  <a:pt x="974" y="1197"/>
                  <a:pt x="983" y="1208"/>
                </a:cubicBezTo>
                <a:cubicBezTo>
                  <a:pt x="986" y="1200"/>
                  <a:pt x="992" y="1184"/>
                  <a:pt x="992" y="1159"/>
                </a:cubicBezTo>
                <a:cubicBezTo>
                  <a:pt x="992" y="1099"/>
                  <a:pt x="980" y="1045"/>
                  <a:pt x="974" y="987"/>
                </a:cubicBezTo>
                <a:cubicBezTo>
                  <a:pt x="969" y="937"/>
                  <a:pt x="965" y="880"/>
                  <a:pt x="991" y="836"/>
                </a:cubicBezTo>
                <a:cubicBezTo>
                  <a:pt x="1021" y="787"/>
                  <a:pt x="1076" y="743"/>
                  <a:pt x="1134" y="736"/>
                </a:cubicBezTo>
                <a:cubicBezTo>
                  <a:pt x="1157" y="736"/>
                  <a:pt x="1163" y="736"/>
                  <a:pt x="1177" y="736"/>
                </a:cubicBezTo>
                <a:cubicBezTo>
                  <a:pt x="1188" y="774"/>
                  <a:pt x="1192" y="808"/>
                  <a:pt x="1167" y="843"/>
                </a:cubicBezTo>
                <a:cubicBezTo>
                  <a:pt x="1138" y="884"/>
                  <a:pt x="1084" y="922"/>
                  <a:pt x="1037" y="939"/>
                </a:cubicBezTo>
                <a:cubicBezTo>
                  <a:pt x="1010" y="949"/>
                  <a:pt x="980" y="946"/>
                  <a:pt x="952" y="946"/>
                </a:cubicBezTo>
                <a:moveTo>
                  <a:pt x="1725" y="833"/>
                </a:moveTo>
                <a:cubicBezTo>
                  <a:pt x="1744" y="819"/>
                  <a:pt x="1758" y="818"/>
                  <a:pt x="1751" y="789"/>
                </a:cubicBezTo>
                <a:cubicBezTo>
                  <a:pt x="1741" y="745"/>
                  <a:pt x="1661" y="730"/>
                  <a:pt x="1626" y="727"/>
                </a:cubicBezTo>
                <a:cubicBezTo>
                  <a:pt x="1560" y="721"/>
                  <a:pt x="1486" y="722"/>
                  <a:pt x="1429" y="760"/>
                </a:cubicBezTo>
                <a:cubicBezTo>
                  <a:pt x="1392" y="785"/>
                  <a:pt x="1371" y="830"/>
                  <a:pt x="1378" y="874"/>
                </a:cubicBezTo>
                <a:cubicBezTo>
                  <a:pt x="1388" y="931"/>
                  <a:pt x="1467" y="934"/>
                  <a:pt x="1511" y="936"/>
                </a:cubicBezTo>
                <a:cubicBezTo>
                  <a:pt x="1589" y="940"/>
                  <a:pt x="1652" y="928"/>
                  <a:pt x="1701" y="862"/>
                </a:cubicBezTo>
                <a:cubicBezTo>
                  <a:pt x="1751" y="795"/>
                  <a:pt x="1754" y="706"/>
                  <a:pt x="1756" y="626"/>
                </a:cubicBezTo>
                <a:cubicBezTo>
                  <a:pt x="1759" y="536"/>
                  <a:pt x="1755" y="445"/>
                  <a:pt x="1762" y="354"/>
                </a:cubicBezTo>
                <a:cubicBezTo>
                  <a:pt x="1765" y="322"/>
                  <a:pt x="1766" y="317"/>
                  <a:pt x="1768" y="298"/>
                </a:cubicBezTo>
                <a:cubicBezTo>
                  <a:pt x="1739" y="356"/>
                  <a:pt x="1709" y="411"/>
                  <a:pt x="1689" y="473"/>
                </a:cubicBezTo>
                <a:cubicBezTo>
                  <a:pt x="1664" y="551"/>
                  <a:pt x="1651" y="653"/>
                  <a:pt x="1674" y="734"/>
                </a:cubicBezTo>
                <a:cubicBezTo>
                  <a:pt x="1699" y="788"/>
                  <a:pt x="1707" y="806"/>
                  <a:pt x="1738" y="832"/>
                </a:cubicBezTo>
                <a:moveTo>
                  <a:pt x="2266" y="800"/>
                </a:moveTo>
                <a:cubicBezTo>
                  <a:pt x="2274" y="752"/>
                  <a:pt x="2292" y="705"/>
                  <a:pt x="2233" y="687"/>
                </a:cubicBezTo>
                <a:cubicBezTo>
                  <a:pt x="2169" y="667"/>
                  <a:pt x="2077" y="673"/>
                  <a:pt x="2017" y="699"/>
                </a:cubicBezTo>
                <a:cubicBezTo>
                  <a:pt x="1971" y="719"/>
                  <a:pt x="1940" y="757"/>
                  <a:pt x="1948" y="809"/>
                </a:cubicBezTo>
                <a:cubicBezTo>
                  <a:pt x="1955" y="857"/>
                  <a:pt x="2023" y="870"/>
                  <a:pt x="2062" y="875"/>
                </a:cubicBezTo>
                <a:cubicBezTo>
                  <a:pt x="2093" y="879"/>
                  <a:pt x="2146" y="886"/>
                  <a:pt x="2176" y="871"/>
                </a:cubicBezTo>
                <a:cubicBezTo>
                  <a:pt x="2192" y="863"/>
                  <a:pt x="2192" y="850"/>
                  <a:pt x="2203" y="840"/>
                </a:cubicBezTo>
                <a:cubicBezTo>
                  <a:pt x="2204" y="840"/>
                  <a:pt x="2204" y="840"/>
                  <a:pt x="2205" y="840"/>
                </a:cubicBezTo>
                <a:cubicBezTo>
                  <a:pt x="2214" y="869"/>
                  <a:pt x="2215" y="894"/>
                  <a:pt x="2245" y="912"/>
                </a:cubicBezTo>
                <a:cubicBezTo>
                  <a:pt x="2306" y="947"/>
                  <a:pt x="2420" y="945"/>
                  <a:pt x="2487" y="935"/>
                </a:cubicBezTo>
                <a:cubicBezTo>
                  <a:pt x="2580" y="922"/>
                  <a:pt x="2623" y="858"/>
                  <a:pt x="2636" y="771"/>
                </a:cubicBezTo>
                <a:cubicBezTo>
                  <a:pt x="2648" y="690"/>
                  <a:pt x="2639" y="607"/>
                  <a:pt x="2643" y="527"/>
                </a:cubicBezTo>
                <a:cubicBezTo>
                  <a:pt x="2646" y="460"/>
                  <a:pt x="2660" y="396"/>
                  <a:pt x="2679" y="333"/>
                </a:cubicBezTo>
                <a:cubicBezTo>
                  <a:pt x="2676" y="391"/>
                  <a:pt x="2667" y="438"/>
                  <a:pt x="2651" y="494"/>
                </a:cubicBezTo>
                <a:cubicBezTo>
                  <a:pt x="2627" y="575"/>
                  <a:pt x="2597" y="654"/>
                  <a:pt x="2591" y="739"/>
                </a:cubicBezTo>
                <a:cubicBezTo>
                  <a:pt x="2588" y="784"/>
                  <a:pt x="2591" y="832"/>
                  <a:pt x="2591" y="877"/>
                </a:cubicBezTo>
                <a:moveTo>
                  <a:pt x="2568" y="719"/>
                </a:moveTo>
                <a:cubicBezTo>
                  <a:pt x="2582" y="700"/>
                  <a:pt x="2582" y="702"/>
                  <a:pt x="2617" y="701"/>
                </a:cubicBezTo>
                <a:cubicBezTo>
                  <a:pt x="2665" y="700"/>
                  <a:pt x="2712" y="698"/>
                  <a:pt x="2759" y="709"/>
                </a:cubicBezTo>
                <a:cubicBezTo>
                  <a:pt x="2815" y="722"/>
                  <a:pt x="2870" y="743"/>
                  <a:pt x="2924" y="763"/>
                </a:cubicBezTo>
                <a:cubicBezTo>
                  <a:pt x="2976" y="782"/>
                  <a:pt x="3026" y="805"/>
                  <a:pt x="3078" y="825"/>
                </a:cubicBezTo>
                <a:cubicBezTo>
                  <a:pt x="3123" y="842"/>
                  <a:pt x="3167" y="849"/>
                  <a:pt x="3215" y="846"/>
                </a:cubicBezTo>
                <a:cubicBezTo>
                  <a:pt x="3253" y="844"/>
                  <a:pt x="3262" y="822"/>
                  <a:pt x="3264" y="787"/>
                </a:cubicBezTo>
                <a:cubicBezTo>
                  <a:pt x="3266" y="748"/>
                  <a:pt x="3261" y="729"/>
                  <a:pt x="3237" y="698"/>
                </a:cubicBezTo>
                <a:cubicBezTo>
                  <a:pt x="3217" y="673"/>
                  <a:pt x="3200" y="668"/>
                  <a:pt x="3169" y="667"/>
                </a:cubicBezTo>
                <a:cubicBezTo>
                  <a:pt x="3106" y="665"/>
                  <a:pt x="3052" y="700"/>
                  <a:pt x="3002" y="736"/>
                </a:cubicBezTo>
                <a:cubicBezTo>
                  <a:pt x="2959" y="767"/>
                  <a:pt x="2912" y="805"/>
                  <a:pt x="2902" y="860"/>
                </a:cubicBezTo>
                <a:cubicBezTo>
                  <a:pt x="2892" y="920"/>
                  <a:pt x="2946" y="923"/>
                  <a:pt x="2990" y="936"/>
                </a:cubicBezTo>
                <a:moveTo>
                  <a:pt x="3916" y="836"/>
                </a:moveTo>
                <a:cubicBezTo>
                  <a:pt x="3940" y="819"/>
                  <a:pt x="3962" y="811"/>
                  <a:pt x="3967" y="782"/>
                </a:cubicBezTo>
                <a:cubicBezTo>
                  <a:pt x="3922" y="751"/>
                  <a:pt x="3872" y="737"/>
                  <a:pt x="3818" y="729"/>
                </a:cubicBezTo>
                <a:cubicBezTo>
                  <a:pt x="3765" y="721"/>
                  <a:pt x="3678" y="709"/>
                  <a:pt x="3625" y="724"/>
                </a:cubicBezTo>
                <a:cubicBezTo>
                  <a:pt x="3585" y="735"/>
                  <a:pt x="3554" y="781"/>
                  <a:pt x="3545" y="819"/>
                </a:cubicBezTo>
                <a:cubicBezTo>
                  <a:pt x="3537" y="850"/>
                  <a:pt x="3533" y="895"/>
                  <a:pt x="3562" y="914"/>
                </a:cubicBezTo>
                <a:cubicBezTo>
                  <a:pt x="3607" y="944"/>
                  <a:pt x="3707" y="940"/>
                  <a:pt x="3757" y="932"/>
                </a:cubicBezTo>
                <a:cubicBezTo>
                  <a:pt x="3855" y="917"/>
                  <a:pt x="3951" y="855"/>
                  <a:pt x="4025" y="794"/>
                </a:cubicBezTo>
                <a:cubicBezTo>
                  <a:pt x="4048" y="773"/>
                  <a:pt x="4071" y="751"/>
                  <a:pt x="4094" y="730"/>
                </a:cubicBezTo>
                <a:moveTo>
                  <a:pt x="4238" y="226"/>
                </a:moveTo>
                <a:cubicBezTo>
                  <a:pt x="4238" y="158"/>
                  <a:pt x="4254" y="76"/>
                  <a:pt x="4205" y="18"/>
                </a:cubicBezTo>
                <a:cubicBezTo>
                  <a:pt x="4186" y="-5"/>
                  <a:pt x="4147" y="-5"/>
                  <a:pt x="4125" y="12"/>
                </a:cubicBezTo>
                <a:cubicBezTo>
                  <a:pt x="4083" y="44"/>
                  <a:pt x="4052" y="110"/>
                  <a:pt x="4033" y="157"/>
                </a:cubicBezTo>
                <a:cubicBezTo>
                  <a:pt x="4004" y="226"/>
                  <a:pt x="3989" y="303"/>
                  <a:pt x="3985" y="378"/>
                </a:cubicBezTo>
                <a:cubicBezTo>
                  <a:pt x="3982" y="443"/>
                  <a:pt x="3975" y="515"/>
                  <a:pt x="4006" y="573"/>
                </a:cubicBezTo>
                <a:cubicBezTo>
                  <a:pt x="4034" y="625"/>
                  <a:pt x="4081" y="659"/>
                  <a:pt x="4128" y="694"/>
                </a:cubicBezTo>
                <a:moveTo>
                  <a:pt x="4680" y="926"/>
                </a:moveTo>
                <a:cubicBezTo>
                  <a:pt x="4690" y="926"/>
                  <a:pt x="4720" y="921"/>
                  <a:pt x="4722" y="931"/>
                </a:cubicBezTo>
                <a:cubicBezTo>
                  <a:pt x="4715" y="935"/>
                  <a:pt x="4701" y="936"/>
                  <a:pt x="4689" y="935"/>
                </a:cubicBezTo>
                <a:cubicBezTo>
                  <a:pt x="4662" y="932"/>
                  <a:pt x="4646" y="904"/>
                  <a:pt x="4638" y="880"/>
                </a:cubicBezTo>
                <a:cubicBezTo>
                  <a:pt x="4630" y="856"/>
                  <a:pt x="4636" y="852"/>
                  <a:pt x="4648" y="833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04" name=""/>
          <p:cNvSpPr/>
          <p:nvPr/>
        </p:nvSpPr>
        <p:spPr>
          <a:xfrm>
            <a:off x="2770200" y="4958640"/>
            <a:ext cx="1929960" cy="199080"/>
          </a:xfrm>
          <a:custGeom>
            <a:avLst/>
            <a:gdLst/>
            <a:ahLst/>
            <a:rect l="0" t="0" r="r" b="b"/>
            <a:pathLst>
              <a:path fill="none" w="5361" h="553">
                <a:moveTo>
                  <a:pt x="0" y="15"/>
                </a:moveTo>
                <a:cubicBezTo>
                  <a:pt x="49" y="-13"/>
                  <a:pt x="80" y="-1"/>
                  <a:pt x="117" y="48"/>
                </a:cubicBezTo>
                <a:cubicBezTo>
                  <a:pt x="161" y="106"/>
                  <a:pt x="184" y="184"/>
                  <a:pt x="202" y="253"/>
                </a:cubicBezTo>
                <a:cubicBezTo>
                  <a:pt x="215" y="300"/>
                  <a:pt x="217" y="343"/>
                  <a:pt x="218" y="392"/>
                </a:cubicBezTo>
                <a:moveTo>
                  <a:pt x="5361" y="85"/>
                </a:moveTo>
                <a:cubicBezTo>
                  <a:pt x="5359" y="183"/>
                  <a:pt x="5342" y="246"/>
                  <a:pt x="5288" y="330"/>
                </a:cubicBezTo>
                <a:cubicBezTo>
                  <a:pt x="5227" y="425"/>
                  <a:pt x="5158" y="482"/>
                  <a:pt x="5072" y="553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05" name=""/>
          <p:cNvSpPr/>
          <p:nvPr/>
        </p:nvSpPr>
        <p:spPr>
          <a:xfrm>
            <a:off x="1662120" y="4851360"/>
            <a:ext cx="732960" cy="271080"/>
          </a:xfrm>
          <a:custGeom>
            <a:avLst/>
            <a:gdLst/>
            <a:ahLst/>
            <a:rect l="0" t="0" r="r" b="b"/>
            <a:pathLst>
              <a:path fill="none" w="2036" h="753">
                <a:moveTo>
                  <a:pt x="61" y="345"/>
                </a:moveTo>
                <a:cubicBezTo>
                  <a:pt x="54" y="323"/>
                  <a:pt x="50" y="282"/>
                  <a:pt x="30" y="266"/>
                </a:cubicBezTo>
                <a:cubicBezTo>
                  <a:pt x="25" y="264"/>
                  <a:pt x="24" y="264"/>
                  <a:pt x="21" y="264"/>
                </a:cubicBezTo>
                <a:cubicBezTo>
                  <a:pt x="18" y="276"/>
                  <a:pt x="10" y="307"/>
                  <a:pt x="9" y="324"/>
                </a:cubicBezTo>
                <a:cubicBezTo>
                  <a:pt x="3" y="466"/>
                  <a:pt x="9" y="610"/>
                  <a:pt x="9" y="753"/>
                </a:cubicBezTo>
                <a:moveTo>
                  <a:pt x="6" y="11"/>
                </a:moveTo>
                <a:cubicBezTo>
                  <a:pt x="4" y="7"/>
                  <a:pt x="2" y="4"/>
                  <a:pt x="0" y="0"/>
                </a:cubicBezTo>
                <a:cubicBezTo>
                  <a:pt x="27" y="46"/>
                  <a:pt x="64" y="87"/>
                  <a:pt x="97" y="129"/>
                </a:cubicBezTo>
                <a:moveTo>
                  <a:pt x="502" y="328"/>
                </a:moveTo>
                <a:cubicBezTo>
                  <a:pt x="503" y="329"/>
                  <a:pt x="508" y="311"/>
                  <a:pt x="530" y="340"/>
                </a:cubicBezTo>
                <a:cubicBezTo>
                  <a:pt x="561" y="379"/>
                  <a:pt x="583" y="425"/>
                  <a:pt x="614" y="465"/>
                </a:cubicBezTo>
                <a:cubicBezTo>
                  <a:pt x="639" y="498"/>
                  <a:pt x="666" y="527"/>
                  <a:pt x="708" y="536"/>
                </a:cubicBezTo>
                <a:cubicBezTo>
                  <a:pt x="751" y="545"/>
                  <a:pt x="785" y="528"/>
                  <a:pt x="814" y="498"/>
                </a:cubicBezTo>
                <a:cubicBezTo>
                  <a:pt x="841" y="470"/>
                  <a:pt x="849" y="432"/>
                  <a:pt x="890" y="425"/>
                </a:cubicBezTo>
                <a:cubicBezTo>
                  <a:pt x="940" y="417"/>
                  <a:pt x="972" y="450"/>
                  <a:pt x="1011" y="475"/>
                </a:cubicBezTo>
                <a:cubicBezTo>
                  <a:pt x="1077" y="517"/>
                  <a:pt x="1141" y="550"/>
                  <a:pt x="1218" y="560"/>
                </a:cubicBezTo>
                <a:cubicBezTo>
                  <a:pt x="1288" y="569"/>
                  <a:pt x="1388" y="576"/>
                  <a:pt x="1450" y="536"/>
                </a:cubicBezTo>
                <a:cubicBezTo>
                  <a:pt x="1500" y="504"/>
                  <a:pt x="1508" y="421"/>
                  <a:pt x="1495" y="369"/>
                </a:cubicBezTo>
                <a:cubicBezTo>
                  <a:pt x="1476" y="289"/>
                  <a:pt x="1413" y="214"/>
                  <a:pt x="1370" y="145"/>
                </a:cubicBezTo>
                <a:cubicBezTo>
                  <a:pt x="1344" y="103"/>
                  <a:pt x="1319" y="60"/>
                  <a:pt x="1289" y="21"/>
                </a:cubicBezTo>
                <a:cubicBezTo>
                  <a:pt x="1287" y="19"/>
                  <a:pt x="1284" y="18"/>
                  <a:pt x="1282" y="16"/>
                </a:cubicBezTo>
                <a:cubicBezTo>
                  <a:pt x="1282" y="86"/>
                  <a:pt x="1280" y="152"/>
                  <a:pt x="1294" y="221"/>
                </a:cubicBezTo>
                <a:cubicBezTo>
                  <a:pt x="1314" y="320"/>
                  <a:pt x="1352" y="419"/>
                  <a:pt x="1403" y="506"/>
                </a:cubicBezTo>
                <a:cubicBezTo>
                  <a:pt x="1433" y="557"/>
                  <a:pt x="1467" y="601"/>
                  <a:pt x="1505" y="646"/>
                </a:cubicBezTo>
                <a:moveTo>
                  <a:pt x="1259" y="399"/>
                </a:moveTo>
                <a:cubicBezTo>
                  <a:pt x="1278" y="357"/>
                  <a:pt x="1369" y="377"/>
                  <a:pt x="1416" y="377"/>
                </a:cubicBezTo>
                <a:cubicBezTo>
                  <a:pt x="1575" y="377"/>
                  <a:pt x="1732" y="376"/>
                  <a:pt x="1890" y="388"/>
                </a:cubicBezTo>
                <a:cubicBezTo>
                  <a:pt x="1939" y="393"/>
                  <a:pt x="1987" y="397"/>
                  <a:pt x="2036" y="402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06" name=""/>
          <p:cNvSpPr/>
          <p:nvPr/>
        </p:nvSpPr>
        <p:spPr>
          <a:xfrm>
            <a:off x="2727360" y="4855680"/>
            <a:ext cx="1041120" cy="346320"/>
          </a:xfrm>
          <a:custGeom>
            <a:avLst/>
            <a:gdLst/>
            <a:ahLst/>
            <a:rect l="0" t="0" r="r" b="b"/>
            <a:pathLst>
              <a:path fill="none" w="2892" h="962">
                <a:moveTo>
                  <a:pt x="401" y="198"/>
                </a:moveTo>
                <a:cubicBezTo>
                  <a:pt x="403" y="192"/>
                  <a:pt x="405" y="187"/>
                  <a:pt x="407" y="181"/>
                </a:cubicBezTo>
                <a:cubicBezTo>
                  <a:pt x="401" y="196"/>
                  <a:pt x="367" y="263"/>
                  <a:pt x="351" y="288"/>
                </a:cubicBezTo>
                <a:cubicBezTo>
                  <a:pt x="306" y="364"/>
                  <a:pt x="259" y="434"/>
                  <a:pt x="206" y="505"/>
                </a:cubicBezTo>
                <a:cubicBezTo>
                  <a:pt x="180" y="539"/>
                  <a:pt x="154" y="569"/>
                  <a:pt x="124" y="600"/>
                </a:cubicBezTo>
                <a:moveTo>
                  <a:pt x="0" y="538"/>
                </a:moveTo>
                <a:cubicBezTo>
                  <a:pt x="86" y="508"/>
                  <a:pt x="174" y="499"/>
                  <a:pt x="266" y="491"/>
                </a:cubicBezTo>
                <a:cubicBezTo>
                  <a:pt x="351" y="484"/>
                  <a:pt x="437" y="484"/>
                  <a:pt x="522" y="484"/>
                </a:cubicBezTo>
                <a:moveTo>
                  <a:pt x="1011" y="345"/>
                </a:moveTo>
                <a:cubicBezTo>
                  <a:pt x="1011" y="329"/>
                  <a:pt x="1015" y="307"/>
                  <a:pt x="1008" y="292"/>
                </a:cubicBezTo>
                <a:cubicBezTo>
                  <a:pt x="1003" y="281"/>
                  <a:pt x="991" y="269"/>
                  <a:pt x="983" y="259"/>
                </a:cubicBezTo>
                <a:cubicBezTo>
                  <a:pt x="973" y="246"/>
                  <a:pt x="964" y="237"/>
                  <a:pt x="947" y="236"/>
                </a:cubicBezTo>
                <a:cubicBezTo>
                  <a:pt x="898" y="232"/>
                  <a:pt x="866" y="245"/>
                  <a:pt x="826" y="273"/>
                </a:cubicBezTo>
                <a:cubicBezTo>
                  <a:pt x="777" y="308"/>
                  <a:pt x="726" y="352"/>
                  <a:pt x="694" y="404"/>
                </a:cubicBezTo>
                <a:cubicBezTo>
                  <a:pt x="672" y="439"/>
                  <a:pt x="663" y="488"/>
                  <a:pt x="701" y="513"/>
                </a:cubicBezTo>
                <a:cubicBezTo>
                  <a:pt x="752" y="547"/>
                  <a:pt x="825" y="544"/>
                  <a:pt x="883" y="545"/>
                </a:cubicBezTo>
                <a:cubicBezTo>
                  <a:pt x="922" y="546"/>
                  <a:pt x="971" y="545"/>
                  <a:pt x="981" y="497"/>
                </a:cubicBezTo>
                <a:cubicBezTo>
                  <a:pt x="988" y="462"/>
                  <a:pt x="982" y="425"/>
                  <a:pt x="965" y="397"/>
                </a:cubicBezTo>
                <a:cubicBezTo>
                  <a:pt x="953" y="377"/>
                  <a:pt x="939" y="367"/>
                  <a:pt x="920" y="356"/>
                </a:cubicBezTo>
                <a:cubicBezTo>
                  <a:pt x="911" y="351"/>
                  <a:pt x="907" y="353"/>
                  <a:pt x="898" y="352"/>
                </a:cubicBezTo>
                <a:cubicBezTo>
                  <a:pt x="898" y="375"/>
                  <a:pt x="895" y="401"/>
                  <a:pt x="904" y="421"/>
                </a:cubicBezTo>
                <a:cubicBezTo>
                  <a:pt x="905" y="423"/>
                  <a:pt x="907" y="425"/>
                  <a:pt x="908" y="427"/>
                </a:cubicBezTo>
                <a:moveTo>
                  <a:pt x="740" y="373"/>
                </a:moveTo>
                <a:cubicBezTo>
                  <a:pt x="740" y="375"/>
                  <a:pt x="740" y="420"/>
                  <a:pt x="740" y="427"/>
                </a:cubicBezTo>
                <a:cubicBezTo>
                  <a:pt x="740" y="482"/>
                  <a:pt x="742" y="536"/>
                  <a:pt x="747" y="590"/>
                </a:cubicBezTo>
                <a:cubicBezTo>
                  <a:pt x="754" y="661"/>
                  <a:pt x="770" y="728"/>
                  <a:pt x="789" y="796"/>
                </a:cubicBezTo>
                <a:cubicBezTo>
                  <a:pt x="802" y="844"/>
                  <a:pt x="821" y="890"/>
                  <a:pt x="832" y="937"/>
                </a:cubicBezTo>
                <a:cubicBezTo>
                  <a:pt x="834" y="946"/>
                  <a:pt x="833" y="953"/>
                  <a:pt x="834" y="962"/>
                </a:cubicBezTo>
                <a:moveTo>
                  <a:pt x="1222" y="2"/>
                </a:moveTo>
                <a:cubicBezTo>
                  <a:pt x="1242" y="7"/>
                  <a:pt x="1237" y="-16"/>
                  <a:pt x="1255" y="26"/>
                </a:cubicBezTo>
                <a:cubicBezTo>
                  <a:pt x="1282" y="89"/>
                  <a:pt x="1287" y="165"/>
                  <a:pt x="1293" y="233"/>
                </a:cubicBezTo>
                <a:cubicBezTo>
                  <a:pt x="1301" y="330"/>
                  <a:pt x="1298" y="431"/>
                  <a:pt x="1313" y="528"/>
                </a:cubicBezTo>
                <a:cubicBezTo>
                  <a:pt x="1319" y="567"/>
                  <a:pt x="1331" y="597"/>
                  <a:pt x="1354" y="628"/>
                </a:cubicBezTo>
                <a:moveTo>
                  <a:pt x="1197" y="380"/>
                </a:moveTo>
                <a:cubicBezTo>
                  <a:pt x="1223" y="349"/>
                  <a:pt x="1283" y="352"/>
                  <a:pt x="1327" y="348"/>
                </a:cubicBezTo>
                <a:cubicBezTo>
                  <a:pt x="1396" y="342"/>
                  <a:pt x="1471" y="338"/>
                  <a:pt x="1540" y="344"/>
                </a:cubicBezTo>
                <a:cubicBezTo>
                  <a:pt x="1554" y="346"/>
                  <a:pt x="1569" y="349"/>
                  <a:pt x="1583" y="351"/>
                </a:cubicBezTo>
                <a:moveTo>
                  <a:pt x="1682" y="462"/>
                </a:moveTo>
                <a:cubicBezTo>
                  <a:pt x="1682" y="458"/>
                  <a:pt x="1680" y="444"/>
                  <a:pt x="1680" y="437"/>
                </a:cubicBezTo>
                <a:cubicBezTo>
                  <a:pt x="1679" y="346"/>
                  <a:pt x="1655" y="183"/>
                  <a:pt x="1689" y="112"/>
                </a:cubicBezTo>
                <a:cubicBezTo>
                  <a:pt x="1729" y="118"/>
                  <a:pt x="1754" y="138"/>
                  <a:pt x="1783" y="169"/>
                </a:cubicBezTo>
                <a:cubicBezTo>
                  <a:pt x="1822" y="209"/>
                  <a:pt x="1847" y="258"/>
                  <a:pt x="1875" y="305"/>
                </a:cubicBezTo>
                <a:cubicBezTo>
                  <a:pt x="1903" y="353"/>
                  <a:pt x="1925" y="395"/>
                  <a:pt x="1929" y="451"/>
                </a:cubicBezTo>
                <a:cubicBezTo>
                  <a:pt x="1931" y="486"/>
                  <a:pt x="1928" y="520"/>
                  <a:pt x="1926" y="554"/>
                </a:cubicBezTo>
                <a:cubicBezTo>
                  <a:pt x="1925" y="572"/>
                  <a:pt x="1921" y="590"/>
                  <a:pt x="1935" y="602"/>
                </a:cubicBezTo>
                <a:cubicBezTo>
                  <a:pt x="1964" y="628"/>
                  <a:pt x="2060" y="616"/>
                  <a:pt x="2094" y="617"/>
                </a:cubicBezTo>
                <a:cubicBezTo>
                  <a:pt x="2113" y="617"/>
                  <a:pt x="2132" y="617"/>
                  <a:pt x="2151" y="617"/>
                </a:cubicBezTo>
                <a:moveTo>
                  <a:pt x="2454" y="334"/>
                </a:moveTo>
                <a:cubicBezTo>
                  <a:pt x="2445" y="324"/>
                  <a:pt x="2446" y="319"/>
                  <a:pt x="2439" y="320"/>
                </a:cubicBezTo>
                <a:cubicBezTo>
                  <a:pt x="2539" y="320"/>
                  <a:pt x="2656" y="302"/>
                  <a:pt x="2750" y="331"/>
                </a:cubicBezTo>
                <a:cubicBezTo>
                  <a:pt x="2758" y="334"/>
                  <a:pt x="2765" y="338"/>
                  <a:pt x="2773" y="341"/>
                </a:cubicBezTo>
                <a:moveTo>
                  <a:pt x="2478" y="597"/>
                </a:moveTo>
                <a:cubicBezTo>
                  <a:pt x="2536" y="597"/>
                  <a:pt x="2587" y="587"/>
                  <a:pt x="2643" y="577"/>
                </a:cubicBezTo>
                <a:cubicBezTo>
                  <a:pt x="2726" y="563"/>
                  <a:pt x="2809" y="551"/>
                  <a:pt x="2892" y="538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07" name=""/>
          <p:cNvSpPr/>
          <p:nvPr/>
        </p:nvSpPr>
        <p:spPr>
          <a:xfrm>
            <a:off x="3927240" y="4795920"/>
            <a:ext cx="507960" cy="201240"/>
          </a:xfrm>
          <a:custGeom>
            <a:avLst/>
            <a:gdLst/>
            <a:ahLst/>
            <a:rect l="0" t="0" r="r" b="b"/>
            <a:pathLst>
              <a:path fill="none" w="1411" h="559">
                <a:moveTo>
                  <a:pt x="337" y="276"/>
                </a:moveTo>
                <a:cubicBezTo>
                  <a:pt x="299" y="246"/>
                  <a:pt x="293" y="235"/>
                  <a:pt x="242" y="234"/>
                </a:cubicBezTo>
                <a:cubicBezTo>
                  <a:pt x="183" y="233"/>
                  <a:pt x="115" y="281"/>
                  <a:pt x="72" y="316"/>
                </a:cubicBezTo>
                <a:cubicBezTo>
                  <a:pt x="46" y="337"/>
                  <a:pt x="-19" y="399"/>
                  <a:pt x="5" y="442"/>
                </a:cubicBezTo>
                <a:cubicBezTo>
                  <a:pt x="36" y="499"/>
                  <a:pt x="88" y="502"/>
                  <a:pt x="153" y="505"/>
                </a:cubicBezTo>
                <a:cubicBezTo>
                  <a:pt x="219" y="508"/>
                  <a:pt x="316" y="520"/>
                  <a:pt x="370" y="473"/>
                </a:cubicBezTo>
                <a:cubicBezTo>
                  <a:pt x="407" y="440"/>
                  <a:pt x="404" y="345"/>
                  <a:pt x="376" y="309"/>
                </a:cubicBezTo>
                <a:cubicBezTo>
                  <a:pt x="358" y="285"/>
                  <a:pt x="340" y="285"/>
                  <a:pt x="321" y="272"/>
                </a:cubicBezTo>
                <a:cubicBezTo>
                  <a:pt x="321" y="281"/>
                  <a:pt x="312" y="314"/>
                  <a:pt x="318" y="328"/>
                </a:cubicBezTo>
                <a:cubicBezTo>
                  <a:pt x="347" y="393"/>
                  <a:pt x="415" y="420"/>
                  <a:pt x="482" y="411"/>
                </a:cubicBezTo>
                <a:cubicBezTo>
                  <a:pt x="528" y="405"/>
                  <a:pt x="560" y="355"/>
                  <a:pt x="579" y="318"/>
                </a:cubicBezTo>
                <a:cubicBezTo>
                  <a:pt x="614" y="251"/>
                  <a:pt x="614" y="176"/>
                  <a:pt x="625" y="102"/>
                </a:cubicBezTo>
                <a:cubicBezTo>
                  <a:pt x="630" y="67"/>
                  <a:pt x="634" y="36"/>
                  <a:pt x="634" y="0"/>
                </a:cubicBezTo>
                <a:cubicBezTo>
                  <a:pt x="615" y="17"/>
                  <a:pt x="601" y="12"/>
                  <a:pt x="592" y="51"/>
                </a:cubicBezTo>
                <a:cubicBezTo>
                  <a:pt x="580" y="105"/>
                  <a:pt x="592" y="159"/>
                  <a:pt x="625" y="201"/>
                </a:cubicBezTo>
                <a:cubicBezTo>
                  <a:pt x="672" y="262"/>
                  <a:pt x="745" y="311"/>
                  <a:pt x="809" y="353"/>
                </a:cubicBezTo>
                <a:cubicBezTo>
                  <a:pt x="868" y="392"/>
                  <a:pt x="932" y="421"/>
                  <a:pt x="993" y="456"/>
                </a:cubicBezTo>
                <a:cubicBezTo>
                  <a:pt x="979" y="460"/>
                  <a:pt x="949" y="467"/>
                  <a:pt x="926" y="467"/>
                </a:cubicBezTo>
                <a:cubicBezTo>
                  <a:pt x="891" y="468"/>
                  <a:pt x="866" y="473"/>
                  <a:pt x="847" y="440"/>
                </a:cubicBezTo>
                <a:cubicBezTo>
                  <a:pt x="831" y="412"/>
                  <a:pt x="855" y="380"/>
                  <a:pt x="872" y="362"/>
                </a:cubicBezTo>
                <a:cubicBezTo>
                  <a:pt x="938" y="295"/>
                  <a:pt x="1037" y="223"/>
                  <a:pt x="1118" y="175"/>
                </a:cubicBezTo>
                <a:cubicBezTo>
                  <a:pt x="1145" y="159"/>
                  <a:pt x="1162" y="155"/>
                  <a:pt x="1191" y="148"/>
                </a:cubicBezTo>
                <a:cubicBezTo>
                  <a:pt x="1196" y="163"/>
                  <a:pt x="1200" y="184"/>
                  <a:pt x="1206" y="200"/>
                </a:cubicBezTo>
                <a:cubicBezTo>
                  <a:pt x="1224" y="252"/>
                  <a:pt x="1246" y="304"/>
                  <a:pt x="1268" y="355"/>
                </a:cubicBezTo>
                <a:cubicBezTo>
                  <a:pt x="1290" y="405"/>
                  <a:pt x="1313" y="454"/>
                  <a:pt x="1336" y="503"/>
                </a:cubicBezTo>
                <a:cubicBezTo>
                  <a:pt x="1343" y="518"/>
                  <a:pt x="1350" y="543"/>
                  <a:pt x="1364" y="554"/>
                </a:cubicBezTo>
                <a:cubicBezTo>
                  <a:pt x="1376" y="564"/>
                  <a:pt x="1394" y="556"/>
                  <a:pt x="1411" y="559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08" name=""/>
          <p:cNvSpPr/>
          <p:nvPr/>
        </p:nvSpPr>
        <p:spPr>
          <a:xfrm>
            <a:off x="4624200" y="4822920"/>
            <a:ext cx="27000" cy="25200"/>
          </a:xfrm>
          <a:custGeom>
            <a:avLst/>
            <a:gdLst/>
            <a:ahLst/>
            <a:rect l="0" t="0" r="r" b="b"/>
            <a:pathLst>
              <a:path fill="none" w="75" h="70">
                <a:moveTo>
                  <a:pt x="5" y="70"/>
                </a:moveTo>
                <a:cubicBezTo>
                  <a:pt x="3" y="57"/>
                  <a:pt x="-6" y="31"/>
                  <a:pt x="7" y="20"/>
                </a:cubicBezTo>
                <a:cubicBezTo>
                  <a:pt x="23" y="5"/>
                  <a:pt x="48" y="2"/>
                  <a:pt x="68" y="0"/>
                </a:cubicBezTo>
                <a:cubicBezTo>
                  <a:pt x="70" y="0"/>
                  <a:pt x="73" y="0"/>
                  <a:pt x="75" y="0"/>
                </a:cubicBezTo>
                <a:cubicBezTo>
                  <a:pt x="64" y="16"/>
                  <a:pt x="57" y="22"/>
                  <a:pt x="39" y="32"/>
                </a:cubicBezTo>
                <a:cubicBezTo>
                  <a:pt x="27" y="40"/>
                  <a:pt x="15" y="48"/>
                  <a:pt x="2" y="55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09" name=""/>
          <p:cNvSpPr/>
          <p:nvPr/>
        </p:nvSpPr>
        <p:spPr>
          <a:xfrm>
            <a:off x="5948280" y="5138640"/>
            <a:ext cx="1414080" cy="423360"/>
          </a:xfrm>
          <a:custGeom>
            <a:avLst/>
            <a:gdLst/>
            <a:ahLst/>
            <a:rect l="0" t="0" r="r" b="b"/>
            <a:pathLst>
              <a:path fill="none" w="3928" h="1176">
                <a:moveTo>
                  <a:pt x="0" y="325"/>
                </a:moveTo>
                <a:cubicBezTo>
                  <a:pt x="17" y="317"/>
                  <a:pt x="7" y="281"/>
                  <a:pt x="18" y="334"/>
                </a:cubicBezTo>
                <a:cubicBezTo>
                  <a:pt x="29" y="389"/>
                  <a:pt x="24" y="450"/>
                  <a:pt x="24" y="506"/>
                </a:cubicBezTo>
                <a:cubicBezTo>
                  <a:pt x="24" y="575"/>
                  <a:pt x="31" y="648"/>
                  <a:pt x="21" y="717"/>
                </a:cubicBezTo>
                <a:cubicBezTo>
                  <a:pt x="13" y="751"/>
                  <a:pt x="11" y="760"/>
                  <a:pt x="5" y="781"/>
                </a:cubicBezTo>
                <a:moveTo>
                  <a:pt x="81" y="297"/>
                </a:moveTo>
                <a:cubicBezTo>
                  <a:pt x="115" y="228"/>
                  <a:pt x="136" y="168"/>
                  <a:pt x="219" y="148"/>
                </a:cubicBezTo>
                <a:cubicBezTo>
                  <a:pt x="263" y="138"/>
                  <a:pt x="315" y="136"/>
                  <a:pt x="330" y="186"/>
                </a:cubicBezTo>
                <a:cubicBezTo>
                  <a:pt x="346" y="238"/>
                  <a:pt x="339" y="305"/>
                  <a:pt x="315" y="352"/>
                </a:cubicBezTo>
                <a:cubicBezTo>
                  <a:pt x="291" y="398"/>
                  <a:pt x="247" y="443"/>
                  <a:pt x="199" y="465"/>
                </a:cubicBezTo>
                <a:cubicBezTo>
                  <a:pt x="181" y="473"/>
                  <a:pt x="159" y="476"/>
                  <a:pt x="139" y="480"/>
                </a:cubicBezTo>
                <a:moveTo>
                  <a:pt x="624" y="14"/>
                </a:moveTo>
                <a:cubicBezTo>
                  <a:pt x="625" y="9"/>
                  <a:pt x="627" y="5"/>
                  <a:pt x="628" y="0"/>
                </a:cubicBezTo>
                <a:cubicBezTo>
                  <a:pt x="649" y="19"/>
                  <a:pt x="652" y="39"/>
                  <a:pt x="654" y="74"/>
                </a:cubicBezTo>
                <a:cubicBezTo>
                  <a:pt x="660" y="178"/>
                  <a:pt x="644" y="284"/>
                  <a:pt x="661" y="386"/>
                </a:cubicBezTo>
                <a:cubicBezTo>
                  <a:pt x="672" y="453"/>
                  <a:pt x="690" y="520"/>
                  <a:pt x="706" y="586"/>
                </a:cubicBezTo>
                <a:moveTo>
                  <a:pt x="470" y="541"/>
                </a:moveTo>
                <a:cubicBezTo>
                  <a:pt x="558" y="520"/>
                  <a:pt x="647" y="516"/>
                  <a:pt x="738" y="510"/>
                </a:cubicBezTo>
                <a:cubicBezTo>
                  <a:pt x="828" y="504"/>
                  <a:pt x="918" y="500"/>
                  <a:pt x="1008" y="496"/>
                </a:cubicBezTo>
                <a:moveTo>
                  <a:pt x="1131" y="496"/>
                </a:moveTo>
                <a:cubicBezTo>
                  <a:pt x="1125" y="508"/>
                  <a:pt x="1123" y="512"/>
                  <a:pt x="1121" y="528"/>
                </a:cubicBezTo>
                <a:cubicBezTo>
                  <a:pt x="1143" y="522"/>
                  <a:pt x="1146" y="529"/>
                  <a:pt x="1165" y="509"/>
                </a:cubicBezTo>
                <a:cubicBezTo>
                  <a:pt x="1190" y="482"/>
                  <a:pt x="1205" y="444"/>
                  <a:pt x="1210" y="408"/>
                </a:cubicBezTo>
                <a:cubicBezTo>
                  <a:pt x="1217" y="359"/>
                  <a:pt x="1217" y="301"/>
                  <a:pt x="1207" y="254"/>
                </a:cubicBezTo>
                <a:cubicBezTo>
                  <a:pt x="1204" y="238"/>
                  <a:pt x="1195" y="225"/>
                  <a:pt x="1189" y="214"/>
                </a:cubicBezTo>
                <a:cubicBezTo>
                  <a:pt x="1194" y="255"/>
                  <a:pt x="1199" y="272"/>
                  <a:pt x="1228" y="305"/>
                </a:cubicBezTo>
                <a:cubicBezTo>
                  <a:pt x="1273" y="358"/>
                  <a:pt x="1334" y="398"/>
                  <a:pt x="1377" y="453"/>
                </a:cubicBezTo>
                <a:cubicBezTo>
                  <a:pt x="1415" y="503"/>
                  <a:pt x="1424" y="550"/>
                  <a:pt x="1425" y="610"/>
                </a:cubicBezTo>
                <a:cubicBezTo>
                  <a:pt x="1426" y="663"/>
                  <a:pt x="1409" y="684"/>
                  <a:pt x="1384" y="728"/>
                </a:cubicBezTo>
                <a:cubicBezTo>
                  <a:pt x="1374" y="745"/>
                  <a:pt x="1367" y="772"/>
                  <a:pt x="1380" y="789"/>
                </a:cubicBezTo>
                <a:cubicBezTo>
                  <a:pt x="1406" y="822"/>
                  <a:pt x="1510" y="818"/>
                  <a:pt x="1544" y="819"/>
                </a:cubicBezTo>
                <a:cubicBezTo>
                  <a:pt x="1603" y="819"/>
                  <a:pt x="1623" y="819"/>
                  <a:pt x="1663" y="819"/>
                </a:cubicBezTo>
                <a:moveTo>
                  <a:pt x="1966" y="203"/>
                </a:moveTo>
                <a:cubicBezTo>
                  <a:pt x="1990" y="190"/>
                  <a:pt x="2006" y="197"/>
                  <a:pt x="2011" y="230"/>
                </a:cubicBezTo>
                <a:cubicBezTo>
                  <a:pt x="2021" y="294"/>
                  <a:pt x="2001" y="354"/>
                  <a:pt x="1981" y="414"/>
                </a:cubicBezTo>
                <a:cubicBezTo>
                  <a:pt x="1959" y="480"/>
                  <a:pt x="1934" y="545"/>
                  <a:pt x="1920" y="614"/>
                </a:cubicBezTo>
                <a:cubicBezTo>
                  <a:pt x="1913" y="652"/>
                  <a:pt x="1911" y="662"/>
                  <a:pt x="1910" y="687"/>
                </a:cubicBezTo>
                <a:moveTo>
                  <a:pt x="1745" y="566"/>
                </a:moveTo>
                <a:cubicBezTo>
                  <a:pt x="1766" y="536"/>
                  <a:pt x="1774" y="542"/>
                  <a:pt x="1823" y="534"/>
                </a:cubicBezTo>
                <a:cubicBezTo>
                  <a:pt x="1911" y="520"/>
                  <a:pt x="1997" y="504"/>
                  <a:pt x="2084" y="486"/>
                </a:cubicBezTo>
                <a:cubicBezTo>
                  <a:pt x="2225" y="457"/>
                  <a:pt x="2380" y="435"/>
                  <a:pt x="2511" y="373"/>
                </a:cubicBezTo>
                <a:cubicBezTo>
                  <a:pt x="2527" y="363"/>
                  <a:pt x="2544" y="354"/>
                  <a:pt x="2560" y="344"/>
                </a:cubicBezTo>
                <a:moveTo>
                  <a:pt x="2661" y="148"/>
                </a:moveTo>
                <a:cubicBezTo>
                  <a:pt x="2660" y="120"/>
                  <a:pt x="2665" y="102"/>
                  <a:pt x="2633" y="100"/>
                </a:cubicBezTo>
                <a:cubicBezTo>
                  <a:pt x="2594" y="98"/>
                  <a:pt x="2573" y="160"/>
                  <a:pt x="2560" y="188"/>
                </a:cubicBezTo>
                <a:cubicBezTo>
                  <a:pt x="2528" y="257"/>
                  <a:pt x="2528" y="321"/>
                  <a:pt x="2528" y="396"/>
                </a:cubicBezTo>
                <a:cubicBezTo>
                  <a:pt x="2528" y="475"/>
                  <a:pt x="2555" y="545"/>
                  <a:pt x="2566" y="623"/>
                </a:cubicBezTo>
                <a:cubicBezTo>
                  <a:pt x="2570" y="669"/>
                  <a:pt x="2571" y="682"/>
                  <a:pt x="2570" y="712"/>
                </a:cubicBezTo>
                <a:moveTo>
                  <a:pt x="2260" y="664"/>
                </a:moveTo>
                <a:cubicBezTo>
                  <a:pt x="2291" y="633"/>
                  <a:pt x="2346" y="630"/>
                  <a:pt x="2391" y="623"/>
                </a:cubicBezTo>
                <a:cubicBezTo>
                  <a:pt x="2498" y="606"/>
                  <a:pt x="2607" y="603"/>
                  <a:pt x="2715" y="599"/>
                </a:cubicBezTo>
                <a:cubicBezTo>
                  <a:pt x="2830" y="595"/>
                  <a:pt x="2941" y="590"/>
                  <a:pt x="3054" y="573"/>
                </a:cubicBezTo>
                <a:moveTo>
                  <a:pt x="3634" y="77"/>
                </a:moveTo>
                <a:cubicBezTo>
                  <a:pt x="3649" y="78"/>
                  <a:pt x="3665" y="79"/>
                  <a:pt x="3681" y="79"/>
                </a:cubicBezTo>
                <a:cubicBezTo>
                  <a:pt x="3688" y="79"/>
                  <a:pt x="3693" y="79"/>
                  <a:pt x="3700" y="81"/>
                </a:cubicBezTo>
                <a:cubicBezTo>
                  <a:pt x="3706" y="84"/>
                  <a:pt x="3708" y="85"/>
                  <a:pt x="3711" y="88"/>
                </a:cubicBezTo>
                <a:cubicBezTo>
                  <a:pt x="3702" y="91"/>
                  <a:pt x="3733" y="91"/>
                  <a:pt x="3703" y="93"/>
                </a:cubicBezTo>
                <a:cubicBezTo>
                  <a:pt x="3643" y="96"/>
                  <a:pt x="3580" y="97"/>
                  <a:pt x="3521" y="92"/>
                </a:cubicBezTo>
                <a:cubicBezTo>
                  <a:pt x="3529" y="75"/>
                  <a:pt x="3542" y="75"/>
                  <a:pt x="3565" y="71"/>
                </a:cubicBezTo>
                <a:cubicBezTo>
                  <a:pt x="3614" y="63"/>
                  <a:pt x="3683" y="58"/>
                  <a:pt x="3732" y="71"/>
                </a:cubicBezTo>
                <a:cubicBezTo>
                  <a:pt x="3745" y="77"/>
                  <a:pt x="3759" y="82"/>
                  <a:pt x="3772" y="88"/>
                </a:cubicBezTo>
                <a:moveTo>
                  <a:pt x="3896" y="861"/>
                </a:moveTo>
                <a:cubicBezTo>
                  <a:pt x="3916" y="902"/>
                  <a:pt x="3937" y="959"/>
                  <a:pt x="3924" y="1007"/>
                </a:cubicBezTo>
                <a:cubicBezTo>
                  <a:pt x="3901" y="1091"/>
                  <a:pt x="3792" y="1130"/>
                  <a:pt x="3719" y="1152"/>
                </a:cubicBezTo>
                <a:cubicBezTo>
                  <a:pt x="3631" y="1178"/>
                  <a:pt x="3543" y="1176"/>
                  <a:pt x="3452" y="1176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10" name=""/>
          <p:cNvSpPr/>
          <p:nvPr/>
        </p:nvSpPr>
        <p:spPr>
          <a:xfrm>
            <a:off x="7859880" y="5135760"/>
            <a:ext cx="105840" cy="385200"/>
          </a:xfrm>
          <a:custGeom>
            <a:avLst/>
            <a:gdLst/>
            <a:ahLst/>
            <a:rect l="0" t="0" r="r" b="b"/>
            <a:pathLst>
              <a:path fill="none" w="294" h="1070">
                <a:moveTo>
                  <a:pt x="266" y="298"/>
                </a:moveTo>
                <a:cubicBezTo>
                  <a:pt x="230" y="287"/>
                  <a:pt x="194" y="282"/>
                  <a:pt x="159" y="268"/>
                </a:cubicBezTo>
                <a:cubicBezTo>
                  <a:pt x="114" y="250"/>
                  <a:pt x="66" y="222"/>
                  <a:pt x="35" y="184"/>
                </a:cubicBezTo>
                <a:cubicBezTo>
                  <a:pt x="15" y="159"/>
                  <a:pt x="-9" y="105"/>
                  <a:pt x="4" y="71"/>
                </a:cubicBezTo>
                <a:cubicBezTo>
                  <a:pt x="21" y="29"/>
                  <a:pt x="89" y="12"/>
                  <a:pt x="128" y="6"/>
                </a:cubicBezTo>
                <a:cubicBezTo>
                  <a:pt x="163" y="1"/>
                  <a:pt x="233" y="-8"/>
                  <a:pt x="265" y="12"/>
                </a:cubicBezTo>
                <a:cubicBezTo>
                  <a:pt x="302" y="35"/>
                  <a:pt x="294" y="115"/>
                  <a:pt x="290" y="150"/>
                </a:cubicBezTo>
                <a:cubicBezTo>
                  <a:pt x="278" y="251"/>
                  <a:pt x="224" y="345"/>
                  <a:pt x="187" y="438"/>
                </a:cubicBezTo>
                <a:cubicBezTo>
                  <a:pt x="147" y="540"/>
                  <a:pt x="104" y="643"/>
                  <a:pt x="70" y="747"/>
                </a:cubicBezTo>
                <a:cubicBezTo>
                  <a:pt x="47" y="815"/>
                  <a:pt x="32" y="885"/>
                  <a:pt x="17" y="955"/>
                </a:cubicBezTo>
                <a:cubicBezTo>
                  <a:pt x="10" y="988"/>
                  <a:pt x="1" y="1022"/>
                  <a:pt x="4" y="1056"/>
                </a:cubicBezTo>
                <a:cubicBezTo>
                  <a:pt x="4" y="1064"/>
                  <a:pt x="4" y="1067"/>
                  <a:pt x="9" y="1070"/>
                </a:cubicBezTo>
                <a:cubicBezTo>
                  <a:pt x="70" y="1070"/>
                  <a:pt x="124" y="1065"/>
                  <a:pt x="183" y="1051"/>
                </a:cubicBezTo>
                <a:cubicBezTo>
                  <a:pt x="198" y="1048"/>
                  <a:pt x="236" y="1054"/>
                  <a:pt x="227" y="1042"/>
                </a:cubicBezTo>
                <a:cubicBezTo>
                  <a:pt x="221" y="1034"/>
                  <a:pt x="206" y="1034"/>
                  <a:pt x="193" y="1032"/>
                </a:cubicBezTo>
                <a:cubicBezTo>
                  <a:pt x="179" y="1032"/>
                  <a:pt x="176" y="1032"/>
                  <a:pt x="168" y="1031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11" name=""/>
          <p:cNvSpPr/>
          <p:nvPr/>
        </p:nvSpPr>
        <p:spPr>
          <a:xfrm>
            <a:off x="8559720" y="4993560"/>
            <a:ext cx="571320" cy="543960"/>
          </a:xfrm>
          <a:custGeom>
            <a:avLst/>
            <a:gdLst/>
            <a:ahLst/>
            <a:rect l="0" t="0" r="r" b="b"/>
            <a:pathLst>
              <a:path fill="none" w="1587" h="1511">
                <a:moveTo>
                  <a:pt x="53" y="14"/>
                </a:moveTo>
                <a:cubicBezTo>
                  <a:pt x="45" y="9"/>
                  <a:pt x="40" y="-7"/>
                  <a:pt x="19" y="4"/>
                </a:cubicBezTo>
                <a:cubicBezTo>
                  <a:pt x="13" y="7"/>
                  <a:pt x="6" y="20"/>
                  <a:pt x="0" y="25"/>
                </a:cubicBezTo>
                <a:cubicBezTo>
                  <a:pt x="4" y="30"/>
                  <a:pt x="4" y="32"/>
                  <a:pt x="11" y="39"/>
                </a:cubicBezTo>
                <a:cubicBezTo>
                  <a:pt x="40" y="70"/>
                  <a:pt x="32" y="117"/>
                  <a:pt x="34" y="156"/>
                </a:cubicBezTo>
                <a:cubicBezTo>
                  <a:pt x="42" y="294"/>
                  <a:pt x="69" y="421"/>
                  <a:pt x="108" y="553"/>
                </a:cubicBezTo>
                <a:cubicBezTo>
                  <a:pt x="130" y="629"/>
                  <a:pt x="153" y="704"/>
                  <a:pt x="168" y="781"/>
                </a:cubicBezTo>
                <a:cubicBezTo>
                  <a:pt x="171" y="796"/>
                  <a:pt x="169" y="837"/>
                  <a:pt x="193" y="837"/>
                </a:cubicBezTo>
                <a:cubicBezTo>
                  <a:pt x="204" y="837"/>
                  <a:pt x="208" y="835"/>
                  <a:pt x="213" y="827"/>
                </a:cubicBezTo>
                <a:moveTo>
                  <a:pt x="560" y="112"/>
                </a:moveTo>
                <a:cubicBezTo>
                  <a:pt x="573" y="90"/>
                  <a:pt x="584" y="73"/>
                  <a:pt x="597" y="52"/>
                </a:cubicBezTo>
                <a:cubicBezTo>
                  <a:pt x="551" y="137"/>
                  <a:pt x="486" y="212"/>
                  <a:pt x="424" y="287"/>
                </a:cubicBezTo>
                <a:cubicBezTo>
                  <a:pt x="345" y="381"/>
                  <a:pt x="264" y="474"/>
                  <a:pt x="205" y="582"/>
                </a:cubicBezTo>
                <a:cubicBezTo>
                  <a:pt x="167" y="652"/>
                  <a:pt x="133" y="731"/>
                  <a:pt x="111" y="808"/>
                </a:cubicBezTo>
                <a:cubicBezTo>
                  <a:pt x="101" y="842"/>
                  <a:pt x="92" y="871"/>
                  <a:pt x="117" y="890"/>
                </a:cubicBezTo>
                <a:cubicBezTo>
                  <a:pt x="165" y="926"/>
                  <a:pt x="199" y="908"/>
                  <a:pt x="213" y="982"/>
                </a:cubicBezTo>
                <a:cubicBezTo>
                  <a:pt x="226" y="1052"/>
                  <a:pt x="207" y="1124"/>
                  <a:pt x="185" y="1189"/>
                </a:cubicBezTo>
                <a:cubicBezTo>
                  <a:pt x="161" y="1261"/>
                  <a:pt x="135" y="1326"/>
                  <a:pt x="130" y="1403"/>
                </a:cubicBezTo>
                <a:cubicBezTo>
                  <a:pt x="128" y="1437"/>
                  <a:pt x="121" y="1480"/>
                  <a:pt x="153" y="1502"/>
                </a:cubicBezTo>
                <a:cubicBezTo>
                  <a:pt x="183" y="1522"/>
                  <a:pt x="235" y="1505"/>
                  <a:pt x="265" y="1499"/>
                </a:cubicBezTo>
                <a:moveTo>
                  <a:pt x="806" y="630"/>
                </a:moveTo>
                <a:cubicBezTo>
                  <a:pt x="819" y="622"/>
                  <a:pt x="812" y="587"/>
                  <a:pt x="833" y="617"/>
                </a:cubicBezTo>
                <a:cubicBezTo>
                  <a:pt x="856" y="650"/>
                  <a:pt x="825" y="709"/>
                  <a:pt x="840" y="745"/>
                </a:cubicBezTo>
                <a:cubicBezTo>
                  <a:pt x="845" y="750"/>
                  <a:pt x="847" y="752"/>
                  <a:pt x="852" y="752"/>
                </a:cubicBezTo>
                <a:cubicBezTo>
                  <a:pt x="892" y="748"/>
                  <a:pt x="906" y="749"/>
                  <a:pt x="937" y="718"/>
                </a:cubicBezTo>
                <a:cubicBezTo>
                  <a:pt x="970" y="685"/>
                  <a:pt x="989" y="635"/>
                  <a:pt x="979" y="587"/>
                </a:cubicBezTo>
                <a:cubicBezTo>
                  <a:pt x="975" y="582"/>
                  <a:pt x="971" y="576"/>
                  <a:pt x="967" y="571"/>
                </a:cubicBezTo>
                <a:cubicBezTo>
                  <a:pt x="900" y="564"/>
                  <a:pt x="866" y="576"/>
                  <a:pt x="812" y="622"/>
                </a:cubicBezTo>
                <a:cubicBezTo>
                  <a:pt x="737" y="686"/>
                  <a:pt x="672" y="773"/>
                  <a:pt x="661" y="873"/>
                </a:cubicBezTo>
                <a:cubicBezTo>
                  <a:pt x="653" y="945"/>
                  <a:pt x="686" y="987"/>
                  <a:pt x="755" y="1009"/>
                </a:cubicBezTo>
                <a:cubicBezTo>
                  <a:pt x="837" y="1035"/>
                  <a:pt x="964" y="1031"/>
                  <a:pt x="1046" y="1010"/>
                </a:cubicBezTo>
                <a:cubicBezTo>
                  <a:pt x="1154" y="982"/>
                  <a:pt x="1253" y="912"/>
                  <a:pt x="1338" y="842"/>
                </a:cubicBezTo>
                <a:cubicBezTo>
                  <a:pt x="1418" y="776"/>
                  <a:pt x="1551" y="686"/>
                  <a:pt x="1587" y="584"/>
                </a:cubicBezTo>
                <a:cubicBezTo>
                  <a:pt x="1587" y="580"/>
                  <a:pt x="1587" y="577"/>
                  <a:pt x="1587" y="573"/>
                </a:cubicBezTo>
                <a:cubicBezTo>
                  <a:pt x="1512" y="575"/>
                  <a:pt x="1474" y="596"/>
                  <a:pt x="1420" y="652"/>
                </a:cubicBezTo>
                <a:cubicBezTo>
                  <a:pt x="1341" y="734"/>
                  <a:pt x="1316" y="849"/>
                  <a:pt x="1330" y="960"/>
                </a:cubicBezTo>
                <a:cubicBezTo>
                  <a:pt x="1339" y="1031"/>
                  <a:pt x="1381" y="1091"/>
                  <a:pt x="1389" y="1161"/>
                </a:cubicBezTo>
                <a:cubicBezTo>
                  <a:pt x="1397" y="1236"/>
                  <a:pt x="1284" y="1244"/>
                  <a:pt x="1232" y="1255"/>
                </a:cubicBezTo>
                <a:cubicBezTo>
                  <a:pt x="1138" y="1271"/>
                  <a:pt x="1106" y="1277"/>
                  <a:pt x="1043" y="1278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"/>
          <p:cNvSpPr/>
          <p:nvPr/>
        </p:nvSpPr>
        <p:spPr>
          <a:xfrm>
            <a:off x="4483080" y="413640"/>
            <a:ext cx="4773240" cy="336960"/>
          </a:xfrm>
          <a:custGeom>
            <a:avLst/>
            <a:gdLst/>
            <a:ahLst/>
            <a:rect l="0" t="0" r="r" b="b"/>
            <a:pathLst>
              <a:path fill="none" w="13259" h="936">
                <a:moveTo>
                  <a:pt x="0" y="195"/>
                </a:moveTo>
                <a:cubicBezTo>
                  <a:pt x="0" y="176"/>
                  <a:pt x="18" y="197"/>
                  <a:pt x="24" y="201"/>
                </a:cubicBezTo>
                <a:moveTo>
                  <a:pt x="7709" y="125"/>
                </a:moveTo>
                <a:cubicBezTo>
                  <a:pt x="7764" y="44"/>
                  <a:pt x="7807" y="19"/>
                  <a:pt x="7909" y="6"/>
                </a:cubicBezTo>
                <a:cubicBezTo>
                  <a:pt x="8008" y="-7"/>
                  <a:pt x="8101" y="-9"/>
                  <a:pt x="8132" y="106"/>
                </a:cubicBezTo>
                <a:cubicBezTo>
                  <a:pt x="8169" y="240"/>
                  <a:pt x="8116" y="362"/>
                  <a:pt x="8025" y="459"/>
                </a:cubicBezTo>
                <a:cubicBezTo>
                  <a:pt x="7948" y="542"/>
                  <a:pt x="7841" y="597"/>
                  <a:pt x="7736" y="635"/>
                </a:cubicBezTo>
                <a:cubicBezTo>
                  <a:pt x="7708" y="645"/>
                  <a:pt x="7682" y="649"/>
                  <a:pt x="7655" y="655"/>
                </a:cubicBezTo>
                <a:moveTo>
                  <a:pt x="13259" y="568"/>
                </a:moveTo>
                <a:cubicBezTo>
                  <a:pt x="13222" y="538"/>
                  <a:pt x="13172" y="537"/>
                  <a:pt x="13122" y="552"/>
                </a:cubicBezTo>
                <a:cubicBezTo>
                  <a:pt x="13029" y="580"/>
                  <a:pt x="12938" y="645"/>
                  <a:pt x="12870" y="713"/>
                </a:cubicBezTo>
                <a:cubicBezTo>
                  <a:pt x="12836" y="747"/>
                  <a:pt x="12785" y="823"/>
                  <a:pt x="12828" y="872"/>
                </a:cubicBezTo>
                <a:cubicBezTo>
                  <a:pt x="12869" y="919"/>
                  <a:pt x="12943" y="923"/>
                  <a:pt x="12998" y="936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13" name=""/>
          <p:cNvSpPr/>
          <p:nvPr/>
        </p:nvSpPr>
        <p:spPr>
          <a:xfrm>
            <a:off x="1511280" y="39600"/>
            <a:ext cx="9165960" cy="2177640"/>
          </a:xfrm>
          <a:custGeom>
            <a:avLst/>
            <a:gdLst/>
            <a:ahLst/>
            <a:rect l="0" t="0" r="r" b="b"/>
            <a:pathLst>
              <a:path fill="none" w="25461" h="6049">
                <a:moveTo>
                  <a:pt x="1566" y="1043"/>
                </a:moveTo>
                <a:cubicBezTo>
                  <a:pt x="1572" y="1022"/>
                  <a:pt x="1591" y="1002"/>
                  <a:pt x="1578" y="974"/>
                </a:cubicBezTo>
                <a:cubicBezTo>
                  <a:pt x="1563" y="942"/>
                  <a:pt x="1529" y="929"/>
                  <a:pt x="1497" y="919"/>
                </a:cubicBezTo>
                <a:cubicBezTo>
                  <a:pt x="1412" y="893"/>
                  <a:pt x="1318" y="892"/>
                  <a:pt x="1230" y="894"/>
                </a:cubicBezTo>
                <a:cubicBezTo>
                  <a:pt x="1124" y="896"/>
                  <a:pt x="1021" y="924"/>
                  <a:pt x="941" y="998"/>
                </a:cubicBezTo>
                <a:cubicBezTo>
                  <a:pt x="814" y="1115"/>
                  <a:pt x="787" y="1317"/>
                  <a:pt x="798" y="1480"/>
                </a:cubicBezTo>
                <a:cubicBezTo>
                  <a:pt x="803" y="1563"/>
                  <a:pt x="833" y="1613"/>
                  <a:pt x="871" y="1682"/>
                </a:cubicBezTo>
                <a:moveTo>
                  <a:pt x="2079" y="1489"/>
                </a:moveTo>
                <a:cubicBezTo>
                  <a:pt x="2071" y="1470"/>
                  <a:pt x="2063" y="1472"/>
                  <a:pt x="2036" y="1466"/>
                </a:cubicBezTo>
                <a:cubicBezTo>
                  <a:pt x="1975" y="1453"/>
                  <a:pt x="1910" y="1446"/>
                  <a:pt x="1848" y="1451"/>
                </a:cubicBezTo>
                <a:cubicBezTo>
                  <a:pt x="1785" y="1456"/>
                  <a:pt x="1749" y="1509"/>
                  <a:pt x="1736" y="1569"/>
                </a:cubicBezTo>
                <a:cubicBezTo>
                  <a:pt x="1725" y="1621"/>
                  <a:pt x="1724" y="1688"/>
                  <a:pt x="1776" y="1717"/>
                </a:cubicBezTo>
                <a:cubicBezTo>
                  <a:pt x="1830" y="1747"/>
                  <a:pt x="1930" y="1737"/>
                  <a:pt x="1985" y="1716"/>
                </a:cubicBezTo>
                <a:cubicBezTo>
                  <a:pt x="2049" y="1691"/>
                  <a:pt x="2102" y="1640"/>
                  <a:pt x="2112" y="1570"/>
                </a:cubicBezTo>
                <a:cubicBezTo>
                  <a:pt x="2123" y="1494"/>
                  <a:pt x="2085" y="1440"/>
                  <a:pt x="2018" y="1409"/>
                </a:cubicBezTo>
                <a:cubicBezTo>
                  <a:pt x="1968" y="1386"/>
                  <a:pt x="1885" y="1379"/>
                  <a:pt x="1833" y="1400"/>
                </a:cubicBezTo>
                <a:cubicBezTo>
                  <a:pt x="1812" y="1415"/>
                  <a:pt x="1805" y="1418"/>
                  <a:pt x="1800" y="1434"/>
                </a:cubicBezTo>
                <a:moveTo>
                  <a:pt x="2121" y="1409"/>
                </a:moveTo>
                <a:cubicBezTo>
                  <a:pt x="2176" y="1388"/>
                  <a:pt x="2262" y="1354"/>
                  <a:pt x="2322" y="1377"/>
                </a:cubicBezTo>
                <a:cubicBezTo>
                  <a:pt x="2371" y="1395"/>
                  <a:pt x="2399" y="1457"/>
                  <a:pt x="2418" y="1500"/>
                </a:cubicBezTo>
                <a:cubicBezTo>
                  <a:pt x="2432" y="1532"/>
                  <a:pt x="2442" y="1565"/>
                  <a:pt x="2454" y="1596"/>
                </a:cubicBezTo>
                <a:cubicBezTo>
                  <a:pt x="2455" y="1598"/>
                  <a:pt x="2456" y="1601"/>
                  <a:pt x="2457" y="1603"/>
                </a:cubicBezTo>
                <a:cubicBezTo>
                  <a:pt x="2451" y="1582"/>
                  <a:pt x="2446" y="1571"/>
                  <a:pt x="2440" y="1550"/>
                </a:cubicBezTo>
                <a:cubicBezTo>
                  <a:pt x="2430" y="1515"/>
                  <a:pt x="2423" y="1449"/>
                  <a:pt x="2437" y="1414"/>
                </a:cubicBezTo>
                <a:cubicBezTo>
                  <a:pt x="2455" y="1369"/>
                  <a:pt x="2491" y="1359"/>
                  <a:pt x="2534" y="1358"/>
                </a:cubicBezTo>
                <a:cubicBezTo>
                  <a:pt x="2611" y="1356"/>
                  <a:pt x="2669" y="1394"/>
                  <a:pt x="2711" y="1458"/>
                </a:cubicBezTo>
                <a:cubicBezTo>
                  <a:pt x="2744" y="1507"/>
                  <a:pt x="2743" y="1568"/>
                  <a:pt x="2747" y="1624"/>
                </a:cubicBezTo>
                <a:cubicBezTo>
                  <a:pt x="2750" y="1669"/>
                  <a:pt x="2764" y="1672"/>
                  <a:pt x="2807" y="1672"/>
                </a:cubicBezTo>
                <a:cubicBezTo>
                  <a:pt x="2883" y="1673"/>
                  <a:pt x="2964" y="1620"/>
                  <a:pt x="3029" y="1587"/>
                </a:cubicBezTo>
                <a:cubicBezTo>
                  <a:pt x="3105" y="1549"/>
                  <a:pt x="3181" y="1510"/>
                  <a:pt x="3235" y="1442"/>
                </a:cubicBezTo>
                <a:cubicBezTo>
                  <a:pt x="3255" y="1417"/>
                  <a:pt x="3254" y="1400"/>
                  <a:pt x="3262" y="1373"/>
                </a:cubicBezTo>
                <a:cubicBezTo>
                  <a:pt x="3231" y="1378"/>
                  <a:pt x="3210" y="1383"/>
                  <a:pt x="3186" y="1407"/>
                </a:cubicBezTo>
                <a:cubicBezTo>
                  <a:pt x="3163" y="1430"/>
                  <a:pt x="3164" y="1473"/>
                  <a:pt x="3186" y="1497"/>
                </a:cubicBezTo>
                <a:cubicBezTo>
                  <a:pt x="3230" y="1545"/>
                  <a:pt x="3300" y="1568"/>
                  <a:pt x="3340" y="1613"/>
                </a:cubicBezTo>
                <a:cubicBezTo>
                  <a:pt x="3297" y="1645"/>
                  <a:pt x="3249" y="1669"/>
                  <a:pt x="3183" y="1683"/>
                </a:cubicBezTo>
                <a:cubicBezTo>
                  <a:pt x="3091" y="1703"/>
                  <a:pt x="3000" y="1704"/>
                  <a:pt x="2907" y="1704"/>
                </a:cubicBezTo>
                <a:moveTo>
                  <a:pt x="4082" y="617"/>
                </a:moveTo>
                <a:cubicBezTo>
                  <a:pt x="4032" y="684"/>
                  <a:pt x="3993" y="761"/>
                  <a:pt x="3951" y="834"/>
                </a:cubicBezTo>
                <a:cubicBezTo>
                  <a:pt x="3875" y="968"/>
                  <a:pt x="3851" y="1093"/>
                  <a:pt x="3851" y="1246"/>
                </a:cubicBezTo>
                <a:cubicBezTo>
                  <a:pt x="3851" y="1343"/>
                  <a:pt x="3885" y="1400"/>
                  <a:pt x="3935" y="1480"/>
                </a:cubicBezTo>
                <a:cubicBezTo>
                  <a:pt x="3950" y="1504"/>
                  <a:pt x="4023" y="1567"/>
                  <a:pt x="3972" y="1548"/>
                </a:cubicBezTo>
                <a:moveTo>
                  <a:pt x="3605" y="1338"/>
                </a:moveTo>
                <a:cubicBezTo>
                  <a:pt x="3624" y="1338"/>
                  <a:pt x="3670" y="1341"/>
                  <a:pt x="3687" y="1342"/>
                </a:cubicBezTo>
                <a:cubicBezTo>
                  <a:pt x="3880" y="1353"/>
                  <a:pt x="4057" y="1323"/>
                  <a:pt x="4245" y="1285"/>
                </a:cubicBezTo>
                <a:cubicBezTo>
                  <a:pt x="4365" y="1261"/>
                  <a:pt x="4476" y="1230"/>
                  <a:pt x="4592" y="1192"/>
                </a:cubicBezTo>
                <a:moveTo>
                  <a:pt x="4740" y="1087"/>
                </a:moveTo>
                <a:cubicBezTo>
                  <a:pt x="4710" y="1081"/>
                  <a:pt x="4695" y="1085"/>
                  <a:pt x="4661" y="1110"/>
                </a:cubicBezTo>
                <a:cubicBezTo>
                  <a:pt x="4591" y="1160"/>
                  <a:pt x="4521" y="1228"/>
                  <a:pt x="4466" y="1294"/>
                </a:cubicBezTo>
                <a:cubicBezTo>
                  <a:pt x="4435" y="1331"/>
                  <a:pt x="4405" y="1380"/>
                  <a:pt x="4415" y="1431"/>
                </a:cubicBezTo>
                <a:cubicBezTo>
                  <a:pt x="4424" y="1473"/>
                  <a:pt x="4492" y="1469"/>
                  <a:pt x="4524" y="1465"/>
                </a:cubicBezTo>
                <a:cubicBezTo>
                  <a:pt x="4589" y="1456"/>
                  <a:pt x="4629" y="1412"/>
                  <a:pt x="4655" y="1355"/>
                </a:cubicBezTo>
                <a:cubicBezTo>
                  <a:pt x="4673" y="1317"/>
                  <a:pt x="4677" y="1280"/>
                  <a:pt x="4681" y="1239"/>
                </a:cubicBezTo>
                <a:cubicBezTo>
                  <a:pt x="4681" y="1236"/>
                  <a:pt x="4681" y="1238"/>
                  <a:pt x="4681" y="1246"/>
                </a:cubicBezTo>
                <a:cubicBezTo>
                  <a:pt x="4681" y="1303"/>
                  <a:pt x="4673" y="1357"/>
                  <a:pt x="4669" y="1414"/>
                </a:cubicBezTo>
                <a:cubicBezTo>
                  <a:pt x="4669" y="1420"/>
                  <a:pt x="4669" y="1427"/>
                  <a:pt x="4669" y="1433"/>
                </a:cubicBezTo>
                <a:moveTo>
                  <a:pt x="4807" y="1219"/>
                </a:moveTo>
                <a:cubicBezTo>
                  <a:pt x="4807" y="1185"/>
                  <a:pt x="4808" y="1151"/>
                  <a:pt x="4810" y="1118"/>
                </a:cubicBezTo>
                <a:cubicBezTo>
                  <a:pt x="4845" y="1130"/>
                  <a:pt x="4858" y="1139"/>
                  <a:pt x="4880" y="1176"/>
                </a:cubicBezTo>
                <a:cubicBezTo>
                  <a:pt x="4908" y="1222"/>
                  <a:pt x="4918" y="1276"/>
                  <a:pt x="4929" y="1328"/>
                </a:cubicBezTo>
                <a:cubicBezTo>
                  <a:pt x="4934" y="1351"/>
                  <a:pt x="4940" y="1374"/>
                  <a:pt x="4946" y="1397"/>
                </a:cubicBezTo>
                <a:cubicBezTo>
                  <a:pt x="4946" y="1398"/>
                  <a:pt x="4946" y="1399"/>
                  <a:pt x="4946" y="1400"/>
                </a:cubicBezTo>
                <a:cubicBezTo>
                  <a:pt x="4932" y="1376"/>
                  <a:pt x="4923" y="1359"/>
                  <a:pt x="4921" y="1330"/>
                </a:cubicBezTo>
                <a:cubicBezTo>
                  <a:pt x="4917" y="1267"/>
                  <a:pt x="4934" y="1219"/>
                  <a:pt x="4976" y="1170"/>
                </a:cubicBezTo>
                <a:cubicBezTo>
                  <a:pt x="5032" y="1105"/>
                  <a:pt x="5111" y="1090"/>
                  <a:pt x="5194" y="1098"/>
                </a:cubicBezTo>
                <a:cubicBezTo>
                  <a:pt x="5295" y="1107"/>
                  <a:pt x="5386" y="1164"/>
                  <a:pt x="5458" y="1232"/>
                </a:cubicBezTo>
                <a:cubicBezTo>
                  <a:pt x="5505" y="1276"/>
                  <a:pt x="5536" y="1326"/>
                  <a:pt x="5541" y="1390"/>
                </a:cubicBezTo>
                <a:cubicBezTo>
                  <a:pt x="5543" y="1417"/>
                  <a:pt x="5547" y="1458"/>
                  <a:pt x="5529" y="1480"/>
                </a:cubicBezTo>
                <a:cubicBezTo>
                  <a:pt x="5528" y="1483"/>
                  <a:pt x="5526" y="1483"/>
                  <a:pt x="5523" y="1482"/>
                </a:cubicBezTo>
                <a:moveTo>
                  <a:pt x="5768" y="789"/>
                </a:moveTo>
                <a:cubicBezTo>
                  <a:pt x="5796" y="799"/>
                  <a:pt x="5794" y="857"/>
                  <a:pt x="5795" y="887"/>
                </a:cubicBezTo>
                <a:cubicBezTo>
                  <a:pt x="5801" y="1023"/>
                  <a:pt x="5794" y="1161"/>
                  <a:pt x="5793" y="1297"/>
                </a:cubicBezTo>
                <a:cubicBezTo>
                  <a:pt x="5793" y="1354"/>
                  <a:pt x="5799" y="1402"/>
                  <a:pt x="5817" y="1456"/>
                </a:cubicBezTo>
                <a:cubicBezTo>
                  <a:pt x="5822" y="1470"/>
                  <a:pt x="5823" y="1473"/>
                  <a:pt x="5826" y="1482"/>
                </a:cubicBezTo>
                <a:moveTo>
                  <a:pt x="5656" y="1218"/>
                </a:moveTo>
                <a:cubicBezTo>
                  <a:pt x="5687" y="1214"/>
                  <a:pt x="5730" y="1208"/>
                  <a:pt x="5763" y="1201"/>
                </a:cubicBezTo>
                <a:cubicBezTo>
                  <a:pt x="5878" y="1175"/>
                  <a:pt x="5992" y="1141"/>
                  <a:pt x="6104" y="1105"/>
                </a:cubicBezTo>
                <a:moveTo>
                  <a:pt x="7336" y="1269"/>
                </a:moveTo>
                <a:cubicBezTo>
                  <a:pt x="7351" y="1254"/>
                  <a:pt x="7363" y="1244"/>
                  <a:pt x="7379" y="1231"/>
                </a:cubicBezTo>
                <a:cubicBezTo>
                  <a:pt x="7381" y="1314"/>
                  <a:pt x="7384" y="1397"/>
                  <a:pt x="7385" y="1480"/>
                </a:cubicBezTo>
                <a:cubicBezTo>
                  <a:pt x="7387" y="1588"/>
                  <a:pt x="7386" y="1698"/>
                  <a:pt x="7405" y="1803"/>
                </a:cubicBezTo>
                <a:cubicBezTo>
                  <a:pt x="7414" y="1852"/>
                  <a:pt x="7429" y="1915"/>
                  <a:pt x="7464" y="1953"/>
                </a:cubicBezTo>
                <a:cubicBezTo>
                  <a:pt x="7474" y="1960"/>
                  <a:pt x="7476" y="1962"/>
                  <a:pt x="7484" y="1961"/>
                </a:cubicBezTo>
                <a:moveTo>
                  <a:pt x="7297" y="1185"/>
                </a:moveTo>
                <a:cubicBezTo>
                  <a:pt x="7353" y="1130"/>
                  <a:pt x="7386" y="1115"/>
                  <a:pt x="7466" y="1113"/>
                </a:cubicBezTo>
                <a:cubicBezTo>
                  <a:pt x="7547" y="1111"/>
                  <a:pt x="7566" y="1185"/>
                  <a:pt x="7573" y="1256"/>
                </a:cubicBezTo>
                <a:cubicBezTo>
                  <a:pt x="7583" y="1354"/>
                  <a:pt x="7571" y="1436"/>
                  <a:pt x="7516" y="1520"/>
                </a:cubicBezTo>
                <a:cubicBezTo>
                  <a:pt x="7482" y="1572"/>
                  <a:pt x="7427" y="1616"/>
                  <a:pt x="7367" y="1634"/>
                </a:cubicBezTo>
                <a:cubicBezTo>
                  <a:pt x="7359" y="1635"/>
                  <a:pt x="7352" y="1635"/>
                  <a:pt x="7344" y="1636"/>
                </a:cubicBezTo>
                <a:moveTo>
                  <a:pt x="7948" y="1527"/>
                </a:moveTo>
                <a:cubicBezTo>
                  <a:pt x="7948" y="1602"/>
                  <a:pt x="7940" y="1652"/>
                  <a:pt x="7910" y="1721"/>
                </a:cubicBezTo>
                <a:cubicBezTo>
                  <a:pt x="7892" y="1762"/>
                  <a:pt x="7847" y="1844"/>
                  <a:pt x="7874" y="1892"/>
                </a:cubicBezTo>
                <a:cubicBezTo>
                  <a:pt x="7887" y="1915"/>
                  <a:pt x="7942" y="1925"/>
                  <a:pt x="7965" y="1915"/>
                </a:cubicBezTo>
                <a:cubicBezTo>
                  <a:pt x="8015" y="1893"/>
                  <a:pt x="8051" y="1827"/>
                  <a:pt x="8061" y="1777"/>
                </a:cubicBezTo>
                <a:cubicBezTo>
                  <a:pt x="8074" y="1714"/>
                  <a:pt x="8075" y="1627"/>
                  <a:pt x="8048" y="1569"/>
                </a:cubicBezTo>
                <a:cubicBezTo>
                  <a:pt x="8030" y="1530"/>
                  <a:pt x="7994" y="1502"/>
                  <a:pt x="7949" y="1514"/>
                </a:cubicBezTo>
                <a:cubicBezTo>
                  <a:pt x="7897" y="1527"/>
                  <a:pt x="7879" y="1574"/>
                  <a:pt x="7863" y="1618"/>
                </a:cubicBezTo>
                <a:moveTo>
                  <a:pt x="8368" y="1502"/>
                </a:moveTo>
                <a:cubicBezTo>
                  <a:pt x="8370" y="1499"/>
                  <a:pt x="8371" y="1495"/>
                  <a:pt x="8373" y="1492"/>
                </a:cubicBezTo>
                <a:cubicBezTo>
                  <a:pt x="8376" y="1511"/>
                  <a:pt x="8379" y="1554"/>
                  <a:pt x="8376" y="1577"/>
                </a:cubicBezTo>
                <a:cubicBezTo>
                  <a:pt x="8369" y="1637"/>
                  <a:pt x="8349" y="1694"/>
                  <a:pt x="8341" y="1754"/>
                </a:cubicBezTo>
                <a:cubicBezTo>
                  <a:pt x="8338" y="1779"/>
                  <a:pt x="8338" y="1803"/>
                  <a:pt x="8338" y="1828"/>
                </a:cubicBezTo>
                <a:moveTo>
                  <a:pt x="8595" y="1493"/>
                </a:moveTo>
                <a:cubicBezTo>
                  <a:pt x="8619" y="1524"/>
                  <a:pt x="8637" y="1548"/>
                  <a:pt x="8652" y="1586"/>
                </a:cubicBezTo>
                <a:cubicBezTo>
                  <a:pt x="8666" y="1621"/>
                  <a:pt x="8676" y="1661"/>
                  <a:pt x="8701" y="1689"/>
                </a:cubicBezTo>
                <a:cubicBezTo>
                  <a:pt x="8726" y="1717"/>
                  <a:pt x="8748" y="1721"/>
                  <a:pt x="8784" y="1724"/>
                </a:cubicBezTo>
                <a:cubicBezTo>
                  <a:pt x="8829" y="1727"/>
                  <a:pt x="8857" y="1712"/>
                  <a:pt x="8892" y="1685"/>
                </a:cubicBezTo>
                <a:cubicBezTo>
                  <a:pt x="8939" y="1650"/>
                  <a:pt x="8978" y="1614"/>
                  <a:pt x="9038" y="1600"/>
                </a:cubicBezTo>
                <a:cubicBezTo>
                  <a:pt x="9098" y="1586"/>
                  <a:pt x="9151" y="1593"/>
                  <a:pt x="9202" y="1623"/>
                </a:cubicBezTo>
                <a:cubicBezTo>
                  <a:pt x="9266" y="1661"/>
                  <a:pt x="9317" y="1702"/>
                  <a:pt x="9391" y="1721"/>
                </a:cubicBezTo>
                <a:cubicBezTo>
                  <a:pt x="9465" y="1740"/>
                  <a:pt x="9567" y="1748"/>
                  <a:pt x="9640" y="1721"/>
                </a:cubicBezTo>
                <a:cubicBezTo>
                  <a:pt x="9722" y="1691"/>
                  <a:pt x="9754" y="1628"/>
                  <a:pt x="9761" y="1546"/>
                </a:cubicBezTo>
                <a:cubicBezTo>
                  <a:pt x="9769" y="1441"/>
                  <a:pt x="9747" y="1345"/>
                  <a:pt x="9727" y="1244"/>
                </a:cubicBezTo>
                <a:cubicBezTo>
                  <a:pt x="9715" y="1185"/>
                  <a:pt x="9704" y="1125"/>
                  <a:pt x="9691" y="1066"/>
                </a:cubicBezTo>
                <a:cubicBezTo>
                  <a:pt x="9691" y="1178"/>
                  <a:pt x="9679" y="1289"/>
                  <a:pt x="9676" y="1401"/>
                </a:cubicBezTo>
                <a:cubicBezTo>
                  <a:pt x="9674" y="1491"/>
                  <a:pt x="9669" y="1576"/>
                  <a:pt x="9712" y="1658"/>
                </a:cubicBezTo>
                <a:cubicBezTo>
                  <a:pt x="9716" y="1665"/>
                  <a:pt x="9721" y="1672"/>
                  <a:pt x="9725" y="1679"/>
                </a:cubicBezTo>
                <a:moveTo>
                  <a:pt x="9482" y="1575"/>
                </a:moveTo>
                <a:cubicBezTo>
                  <a:pt x="9508" y="1556"/>
                  <a:pt x="9544" y="1542"/>
                  <a:pt x="9584" y="1528"/>
                </a:cubicBezTo>
                <a:cubicBezTo>
                  <a:pt x="9661" y="1500"/>
                  <a:pt x="9737" y="1472"/>
                  <a:pt x="9818" y="1458"/>
                </a:cubicBezTo>
                <a:cubicBezTo>
                  <a:pt x="9904" y="1443"/>
                  <a:pt x="10005" y="1438"/>
                  <a:pt x="10091" y="1455"/>
                </a:cubicBezTo>
                <a:cubicBezTo>
                  <a:pt x="10163" y="1469"/>
                  <a:pt x="10226" y="1507"/>
                  <a:pt x="10292" y="1538"/>
                </a:cubicBezTo>
                <a:cubicBezTo>
                  <a:pt x="10342" y="1560"/>
                  <a:pt x="10383" y="1570"/>
                  <a:pt x="10437" y="1570"/>
                </a:cubicBezTo>
                <a:cubicBezTo>
                  <a:pt x="10441" y="1569"/>
                  <a:pt x="10444" y="1568"/>
                  <a:pt x="10448" y="1567"/>
                </a:cubicBezTo>
                <a:cubicBezTo>
                  <a:pt x="10449" y="1530"/>
                  <a:pt x="10454" y="1501"/>
                  <a:pt x="10443" y="1463"/>
                </a:cubicBezTo>
                <a:cubicBezTo>
                  <a:pt x="10431" y="1422"/>
                  <a:pt x="10402" y="1358"/>
                  <a:pt x="10368" y="1331"/>
                </a:cubicBezTo>
                <a:cubicBezTo>
                  <a:pt x="10339" y="1308"/>
                  <a:pt x="10294" y="1306"/>
                  <a:pt x="10260" y="1320"/>
                </a:cubicBezTo>
                <a:cubicBezTo>
                  <a:pt x="10205" y="1342"/>
                  <a:pt x="10156" y="1408"/>
                  <a:pt x="10130" y="1459"/>
                </a:cubicBezTo>
                <a:cubicBezTo>
                  <a:pt x="10110" y="1498"/>
                  <a:pt x="10090" y="1566"/>
                  <a:pt x="10104" y="1611"/>
                </a:cubicBezTo>
                <a:cubicBezTo>
                  <a:pt x="10124" y="1678"/>
                  <a:pt x="10274" y="1674"/>
                  <a:pt x="10322" y="1666"/>
                </a:cubicBezTo>
                <a:cubicBezTo>
                  <a:pt x="10436" y="1648"/>
                  <a:pt x="10554" y="1567"/>
                  <a:pt x="10632" y="1485"/>
                </a:cubicBezTo>
                <a:cubicBezTo>
                  <a:pt x="10735" y="1377"/>
                  <a:pt x="10857" y="1164"/>
                  <a:pt x="10799" y="1027"/>
                </a:cubicBezTo>
                <a:cubicBezTo>
                  <a:pt x="10743" y="1040"/>
                  <a:pt x="10717" y="1046"/>
                  <a:pt x="10677" y="1097"/>
                </a:cubicBezTo>
                <a:cubicBezTo>
                  <a:pt x="10641" y="1142"/>
                  <a:pt x="10613" y="1211"/>
                  <a:pt x="10627" y="1270"/>
                </a:cubicBezTo>
                <a:cubicBezTo>
                  <a:pt x="10641" y="1329"/>
                  <a:pt x="10715" y="1355"/>
                  <a:pt x="10765" y="1372"/>
                </a:cubicBezTo>
                <a:cubicBezTo>
                  <a:pt x="10812" y="1388"/>
                  <a:pt x="10866" y="1388"/>
                  <a:pt x="10908" y="1416"/>
                </a:cubicBezTo>
                <a:cubicBezTo>
                  <a:pt x="10909" y="1421"/>
                  <a:pt x="10910" y="1425"/>
                  <a:pt x="10911" y="1430"/>
                </a:cubicBezTo>
                <a:cubicBezTo>
                  <a:pt x="10890" y="1467"/>
                  <a:pt x="10865" y="1492"/>
                  <a:pt x="10832" y="1528"/>
                </a:cubicBezTo>
                <a:cubicBezTo>
                  <a:pt x="10810" y="1551"/>
                  <a:pt x="10778" y="1589"/>
                  <a:pt x="10790" y="1625"/>
                </a:cubicBezTo>
                <a:cubicBezTo>
                  <a:pt x="10805" y="1672"/>
                  <a:pt x="10894" y="1681"/>
                  <a:pt x="10936" y="1689"/>
                </a:cubicBezTo>
                <a:cubicBezTo>
                  <a:pt x="10963" y="1693"/>
                  <a:pt x="10990" y="1696"/>
                  <a:pt x="11017" y="1700"/>
                </a:cubicBezTo>
                <a:moveTo>
                  <a:pt x="12900" y="1017"/>
                </a:moveTo>
                <a:cubicBezTo>
                  <a:pt x="12887" y="992"/>
                  <a:pt x="12877" y="979"/>
                  <a:pt x="12862" y="958"/>
                </a:cubicBezTo>
                <a:lnTo>
                  <a:pt x="12862" y="957"/>
                </a:lnTo>
                <a:cubicBezTo>
                  <a:pt x="12902" y="987"/>
                  <a:pt x="12944" y="1022"/>
                  <a:pt x="12977" y="1064"/>
                </a:cubicBezTo>
                <a:cubicBezTo>
                  <a:pt x="13100" y="1221"/>
                  <a:pt x="13150" y="1421"/>
                  <a:pt x="13225" y="1603"/>
                </a:cubicBezTo>
                <a:cubicBezTo>
                  <a:pt x="13247" y="1656"/>
                  <a:pt x="13269" y="1708"/>
                  <a:pt x="13304" y="1754"/>
                </a:cubicBezTo>
                <a:cubicBezTo>
                  <a:pt x="13305" y="1754"/>
                  <a:pt x="13307" y="1754"/>
                  <a:pt x="13308" y="1754"/>
                </a:cubicBezTo>
                <a:cubicBezTo>
                  <a:pt x="13315" y="1702"/>
                  <a:pt x="13322" y="1633"/>
                  <a:pt x="13329" y="1577"/>
                </a:cubicBezTo>
                <a:cubicBezTo>
                  <a:pt x="13349" y="1409"/>
                  <a:pt x="13366" y="1243"/>
                  <a:pt x="13410" y="1080"/>
                </a:cubicBezTo>
                <a:cubicBezTo>
                  <a:pt x="13452" y="926"/>
                  <a:pt x="13525" y="794"/>
                  <a:pt x="13609" y="660"/>
                </a:cubicBezTo>
                <a:cubicBezTo>
                  <a:pt x="13631" y="625"/>
                  <a:pt x="13666" y="571"/>
                  <a:pt x="13644" y="655"/>
                </a:cubicBezTo>
                <a:cubicBezTo>
                  <a:pt x="13638" y="671"/>
                  <a:pt x="13631" y="688"/>
                  <a:pt x="13625" y="704"/>
                </a:cubicBezTo>
                <a:moveTo>
                  <a:pt x="14310" y="1420"/>
                </a:moveTo>
                <a:cubicBezTo>
                  <a:pt x="14290" y="1355"/>
                  <a:pt x="14250" y="1352"/>
                  <a:pt x="14178" y="1358"/>
                </a:cubicBezTo>
                <a:cubicBezTo>
                  <a:pt x="14093" y="1365"/>
                  <a:pt x="13994" y="1416"/>
                  <a:pt x="13959" y="1499"/>
                </a:cubicBezTo>
                <a:cubicBezTo>
                  <a:pt x="13922" y="1589"/>
                  <a:pt x="13996" y="1642"/>
                  <a:pt x="14059" y="1686"/>
                </a:cubicBezTo>
                <a:cubicBezTo>
                  <a:pt x="14135" y="1739"/>
                  <a:pt x="14245" y="1770"/>
                  <a:pt x="14306" y="1843"/>
                </a:cubicBezTo>
                <a:cubicBezTo>
                  <a:pt x="14368" y="1918"/>
                  <a:pt x="14275" y="1964"/>
                  <a:pt x="14218" y="1991"/>
                </a:cubicBezTo>
                <a:cubicBezTo>
                  <a:pt x="14146" y="2025"/>
                  <a:pt x="14069" y="2047"/>
                  <a:pt x="13992" y="2060"/>
                </a:cubicBezTo>
                <a:moveTo>
                  <a:pt x="15898" y="1162"/>
                </a:moveTo>
                <a:cubicBezTo>
                  <a:pt x="15943" y="1152"/>
                  <a:pt x="15932" y="1151"/>
                  <a:pt x="15947" y="1216"/>
                </a:cubicBezTo>
                <a:cubicBezTo>
                  <a:pt x="15978" y="1352"/>
                  <a:pt x="15980" y="1485"/>
                  <a:pt x="15981" y="1625"/>
                </a:cubicBezTo>
                <a:cubicBezTo>
                  <a:pt x="15981" y="1743"/>
                  <a:pt x="15985" y="1863"/>
                  <a:pt x="15975" y="1981"/>
                </a:cubicBezTo>
                <a:cubicBezTo>
                  <a:pt x="15972" y="2021"/>
                  <a:pt x="15971" y="2114"/>
                  <a:pt x="15940" y="2147"/>
                </a:cubicBezTo>
                <a:cubicBezTo>
                  <a:pt x="15920" y="2169"/>
                  <a:pt x="15925" y="2150"/>
                  <a:pt x="15914" y="2136"/>
                </a:cubicBezTo>
                <a:moveTo>
                  <a:pt x="16487" y="1616"/>
                </a:moveTo>
                <a:cubicBezTo>
                  <a:pt x="16485" y="1669"/>
                  <a:pt x="16470" y="1705"/>
                  <a:pt x="16453" y="1755"/>
                </a:cubicBezTo>
                <a:cubicBezTo>
                  <a:pt x="16437" y="1801"/>
                  <a:pt x="16422" y="1855"/>
                  <a:pt x="16430" y="1905"/>
                </a:cubicBezTo>
                <a:cubicBezTo>
                  <a:pt x="16432" y="1910"/>
                  <a:pt x="16434" y="1915"/>
                  <a:pt x="16436" y="1920"/>
                </a:cubicBezTo>
                <a:cubicBezTo>
                  <a:pt x="16489" y="1930"/>
                  <a:pt x="16527" y="1926"/>
                  <a:pt x="16570" y="1888"/>
                </a:cubicBezTo>
                <a:cubicBezTo>
                  <a:pt x="16620" y="1844"/>
                  <a:pt x="16647" y="1765"/>
                  <a:pt x="16630" y="1699"/>
                </a:cubicBezTo>
                <a:cubicBezTo>
                  <a:pt x="16614" y="1637"/>
                  <a:pt x="16550" y="1582"/>
                  <a:pt x="16490" y="1566"/>
                </a:cubicBezTo>
                <a:cubicBezTo>
                  <a:pt x="16442" y="1553"/>
                  <a:pt x="16414" y="1565"/>
                  <a:pt x="16406" y="1616"/>
                </a:cubicBezTo>
                <a:cubicBezTo>
                  <a:pt x="16406" y="1627"/>
                  <a:pt x="16406" y="1638"/>
                  <a:pt x="16406" y="1649"/>
                </a:cubicBezTo>
                <a:moveTo>
                  <a:pt x="16878" y="1586"/>
                </a:moveTo>
                <a:cubicBezTo>
                  <a:pt x="16884" y="1575"/>
                  <a:pt x="16885" y="1579"/>
                  <a:pt x="16889" y="1596"/>
                </a:cubicBezTo>
                <a:cubicBezTo>
                  <a:pt x="16901" y="1646"/>
                  <a:pt x="16911" y="1697"/>
                  <a:pt x="16921" y="1747"/>
                </a:cubicBezTo>
                <a:cubicBezTo>
                  <a:pt x="16926" y="1775"/>
                  <a:pt x="16930" y="1822"/>
                  <a:pt x="16960" y="1838"/>
                </a:cubicBezTo>
                <a:cubicBezTo>
                  <a:pt x="16965" y="1839"/>
                  <a:pt x="16971" y="1840"/>
                  <a:pt x="16976" y="1841"/>
                </a:cubicBezTo>
                <a:moveTo>
                  <a:pt x="16760" y="1334"/>
                </a:moveTo>
                <a:cubicBezTo>
                  <a:pt x="16758" y="1330"/>
                  <a:pt x="16757" y="1327"/>
                  <a:pt x="16755" y="1323"/>
                </a:cubicBezTo>
                <a:cubicBezTo>
                  <a:pt x="16770" y="1367"/>
                  <a:pt x="16796" y="1408"/>
                  <a:pt x="16818" y="1449"/>
                </a:cubicBezTo>
                <a:moveTo>
                  <a:pt x="17197" y="1603"/>
                </a:moveTo>
                <a:cubicBezTo>
                  <a:pt x="17204" y="1662"/>
                  <a:pt x="17209" y="1754"/>
                  <a:pt x="17264" y="1791"/>
                </a:cubicBezTo>
                <a:cubicBezTo>
                  <a:pt x="17301" y="1816"/>
                  <a:pt x="17371" y="1803"/>
                  <a:pt x="17407" y="1786"/>
                </a:cubicBezTo>
                <a:cubicBezTo>
                  <a:pt x="17497" y="1743"/>
                  <a:pt x="17517" y="1646"/>
                  <a:pt x="17587" y="1589"/>
                </a:cubicBezTo>
                <a:cubicBezTo>
                  <a:pt x="17608" y="1572"/>
                  <a:pt x="17608" y="1581"/>
                  <a:pt x="17629" y="1573"/>
                </a:cubicBezTo>
                <a:cubicBezTo>
                  <a:pt x="17659" y="1616"/>
                  <a:pt x="17677" y="1675"/>
                  <a:pt x="17725" y="1703"/>
                </a:cubicBezTo>
                <a:cubicBezTo>
                  <a:pt x="17769" y="1728"/>
                  <a:pt x="17849" y="1731"/>
                  <a:pt x="17893" y="1706"/>
                </a:cubicBezTo>
                <a:cubicBezTo>
                  <a:pt x="17954" y="1671"/>
                  <a:pt x="17972" y="1590"/>
                  <a:pt x="17980" y="1527"/>
                </a:cubicBezTo>
                <a:cubicBezTo>
                  <a:pt x="17992" y="1426"/>
                  <a:pt x="17986" y="1319"/>
                  <a:pt x="17984" y="1218"/>
                </a:cubicBezTo>
                <a:cubicBezTo>
                  <a:pt x="17983" y="1164"/>
                  <a:pt x="17977" y="1118"/>
                  <a:pt x="17964" y="1067"/>
                </a:cubicBezTo>
                <a:cubicBezTo>
                  <a:pt x="17953" y="1119"/>
                  <a:pt x="17943" y="1188"/>
                  <a:pt x="17937" y="1245"/>
                </a:cubicBezTo>
                <a:cubicBezTo>
                  <a:pt x="17922" y="1385"/>
                  <a:pt x="17909" y="1545"/>
                  <a:pt x="17932" y="1685"/>
                </a:cubicBezTo>
                <a:cubicBezTo>
                  <a:pt x="17941" y="1738"/>
                  <a:pt x="17961" y="1783"/>
                  <a:pt x="17983" y="1831"/>
                </a:cubicBezTo>
                <a:moveTo>
                  <a:pt x="17761" y="1545"/>
                </a:moveTo>
                <a:cubicBezTo>
                  <a:pt x="17813" y="1514"/>
                  <a:pt x="17861" y="1502"/>
                  <a:pt x="17923" y="1499"/>
                </a:cubicBezTo>
                <a:cubicBezTo>
                  <a:pt x="17993" y="1496"/>
                  <a:pt x="18048" y="1498"/>
                  <a:pt x="18110" y="1534"/>
                </a:cubicBezTo>
                <a:cubicBezTo>
                  <a:pt x="18187" y="1577"/>
                  <a:pt x="18231" y="1652"/>
                  <a:pt x="18299" y="1704"/>
                </a:cubicBezTo>
                <a:cubicBezTo>
                  <a:pt x="18341" y="1736"/>
                  <a:pt x="18389" y="1752"/>
                  <a:pt x="18442" y="1747"/>
                </a:cubicBezTo>
                <a:cubicBezTo>
                  <a:pt x="18493" y="1743"/>
                  <a:pt x="18520" y="1697"/>
                  <a:pt x="18535" y="1652"/>
                </a:cubicBezTo>
                <a:cubicBezTo>
                  <a:pt x="18548" y="1614"/>
                  <a:pt x="18567" y="1499"/>
                  <a:pt x="18542" y="1462"/>
                </a:cubicBezTo>
                <a:cubicBezTo>
                  <a:pt x="18519" y="1429"/>
                  <a:pt x="18478" y="1421"/>
                  <a:pt x="18439" y="1440"/>
                </a:cubicBezTo>
                <a:cubicBezTo>
                  <a:pt x="18333" y="1492"/>
                  <a:pt x="18249" y="1639"/>
                  <a:pt x="18230" y="1752"/>
                </a:cubicBezTo>
                <a:cubicBezTo>
                  <a:pt x="18221" y="1807"/>
                  <a:pt x="18217" y="1867"/>
                  <a:pt x="18272" y="1897"/>
                </a:cubicBezTo>
                <a:cubicBezTo>
                  <a:pt x="18322" y="1925"/>
                  <a:pt x="18405" y="1917"/>
                  <a:pt x="18456" y="1897"/>
                </a:cubicBezTo>
                <a:cubicBezTo>
                  <a:pt x="18600" y="1840"/>
                  <a:pt x="18679" y="1708"/>
                  <a:pt x="18717" y="1565"/>
                </a:cubicBezTo>
                <a:cubicBezTo>
                  <a:pt x="18737" y="1489"/>
                  <a:pt x="18749" y="1408"/>
                  <a:pt x="18760" y="1331"/>
                </a:cubicBezTo>
                <a:cubicBezTo>
                  <a:pt x="18762" y="1314"/>
                  <a:pt x="18763" y="1300"/>
                  <a:pt x="18765" y="1284"/>
                </a:cubicBezTo>
                <a:cubicBezTo>
                  <a:pt x="18765" y="1350"/>
                  <a:pt x="18770" y="1404"/>
                  <a:pt x="18797" y="1465"/>
                </a:cubicBezTo>
                <a:cubicBezTo>
                  <a:pt x="18833" y="1548"/>
                  <a:pt x="18899" y="1619"/>
                  <a:pt x="18883" y="1716"/>
                </a:cubicBezTo>
                <a:cubicBezTo>
                  <a:pt x="18875" y="1763"/>
                  <a:pt x="18836" y="1797"/>
                  <a:pt x="18824" y="1843"/>
                </a:cubicBezTo>
                <a:cubicBezTo>
                  <a:pt x="18824" y="1846"/>
                  <a:pt x="18824" y="1850"/>
                  <a:pt x="18824" y="1853"/>
                </a:cubicBezTo>
                <a:cubicBezTo>
                  <a:pt x="18876" y="1869"/>
                  <a:pt x="18926" y="1874"/>
                  <a:pt x="18985" y="1875"/>
                </a:cubicBezTo>
                <a:cubicBezTo>
                  <a:pt x="19018" y="1875"/>
                  <a:pt x="19051" y="1875"/>
                  <a:pt x="19084" y="1875"/>
                </a:cubicBezTo>
                <a:moveTo>
                  <a:pt x="19854" y="1043"/>
                </a:moveTo>
                <a:cubicBezTo>
                  <a:pt x="19843" y="1077"/>
                  <a:pt x="19835" y="1105"/>
                  <a:pt x="19827" y="1140"/>
                </a:cubicBezTo>
                <a:cubicBezTo>
                  <a:pt x="19797" y="1278"/>
                  <a:pt x="19764" y="1417"/>
                  <a:pt x="19754" y="1559"/>
                </a:cubicBezTo>
                <a:cubicBezTo>
                  <a:pt x="19747" y="1657"/>
                  <a:pt x="19744" y="1762"/>
                  <a:pt x="19770" y="1857"/>
                </a:cubicBezTo>
                <a:cubicBezTo>
                  <a:pt x="19785" y="1912"/>
                  <a:pt x="19810" y="1954"/>
                  <a:pt x="19848" y="1995"/>
                </a:cubicBezTo>
                <a:moveTo>
                  <a:pt x="19444" y="1618"/>
                </a:moveTo>
                <a:cubicBezTo>
                  <a:pt x="19514" y="1591"/>
                  <a:pt x="19592" y="1599"/>
                  <a:pt x="19668" y="1596"/>
                </a:cubicBezTo>
                <a:cubicBezTo>
                  <a:pt x="19838" y="1590"/>
                  <a:pt x="20008" y="1584"/>
                  <a:pt x="20178" y="1573"/>
                </a:cubicBezTo>
                <a:cubicBezTo>
                  <a:pt x="20220" y="1570"/>
                  <a:pt x="20256" y="1572"/>
                  <a:pt x="20297" y="1573"/>
                </a:cubicBezTo>
                <a:cubicBezTo>
                  <a:pt x="20297" y="1637"/>
                  <a:pt x="20277" y="1665"/>
                  <a:pt x="20239" y="1718"/>
                </a:cubicBezTo>
                <a:cubicBezTo>
                  <a:pt x="20207" y="1764"/>
                  <a:pt x="20174" y="1800"/>
                  <a:pt x="20170" y="1857"/>
                </a:cubicBezTo>
                <a:cubicBezTo>
                  <a:pt x="20170" y="1862"/>
                  <a:pt x="20170" y="1867"/>
                  <a:pt x="20170" y="1872"/>
                </a:cubicBezTo>
                <a:cubicBezTo>
                  <a:pt x="20221" y="1883"/>
                  <a:pt x="20271" y="1883"/>
                  <a:pt x="20322" y="1867"/>
                </a:cubicBezTo>
                <a:cubicBezTo>
                  <a:pt x="20384" y="1847"/>
                  <a:pt x="20475" y="1807"/>
                  <a:pt x="20500" y="1741"/>
                </a:cubicBezTo>
                <a:cubicBezTo>
                  <a:pt x="20519" y="1691"/>
                  <a:pt x="20505" y="1621"/>
                  <a:pt x="20468" y="1585"/>
                </a:cubicBezTo>
                <a:cubicBezTo>
                  <a:pt x="20427" y="1545"/>
                  <a:pt x="20353" y="1542"/>
                  <a:pt x="20301" y="1560"/>
                </a:cubicBezTo>
                <a:cubicBezTo>
                  <a:pt x="20290" y="1566"/>
                  <a:pt x="20278" y="1573"/>
                  <a:pt x="20267" y="1579"/>
                </a:cubicBezTo>
                <a:moveTo>
                  <a:pt x="21878" y="1748"/>
                </a:moveTo>
                <a:cubicBezTo>
                  <a:pt x="21884" y="1719"/>
                  <a:pt x="21887" y="1698"/>
                  <a:pt x="21887" y="1669"/>
                </a:cubicBezTo>
                <a:cubicBezTo>
                  <a:pt x="21822" y="1662"/>
                  <a:pt x="21783" y="1680"/>
                  <a:pt x="21729" y="1718"/>
                </a:cubicBezTo>
                <a:cubicBezTo>
                  <a:pt x="21668" y="1760"/>
                  <a:pt x="21595" y="1823"/>
                  <a:pt x="21578" y="1900"/>
                </a:cubicBezTo>
                <a:cubicBezTo>
                  <a:pt x="21564" y="1966"/>
                  <a:pt x="21613" y="1988"/>
                  <a:pt x="21669" y="1998"/>
                </a:cubicBezTo>
                <a:cubicBezTo>
                  <a:pt x="21750" y="2013"/>
                  <a:pt x="21849" y="2012"/>
                  <a:pt x="21924" y="1978"/>
                </a:cubicBezTo>
                <a:cubicBezTo>
                  <a:pt x="21982" y="1952"/>
                  <a:pt x="22007" y="1890"/>
                  <a:pt x="21988" y="1828"/>
                </a:cubicBezTo>
                <a:cubicBezTo>
                  <a:pt x="21971" y="1773"/>
                  <a:pt x="21914" y="1720"/>
                  <a:pt x="21867" y="1691"/>
                </a:cubicBezTo>
                <a:cubicBezTo>
                  <a:pt x="21850" y="1683"/>
                  <a:pt x="21846" y="1680"/>
                  <a:pt x="21834" y="1682"/>
                </a:cubicBezTo>
                <a:moveTo>
                  <a:pt x="22121" y="1643"/>
                </a:moveTo>
                <a:cubicBezTo>
                  <a:pt x="22125" y="1659"/>
                  <a:pt x="22121" y="1652"/>
                  <a:pt x="22126" y="1668"/>
                </a:cubicBezTo>
                <a:cubicBezTo>
                  <a:pt x="22153" y="1751"/>
                  <a:pt x="22206" y="1825"/>
                  <a:pt x="22245" y="1902"/>
                </a:cubicBezTo>
                <a:cubicBezTo>
                  <a:pt x="22259" y="1930"/>
                  <a:pt x="22269" y="1955"/>
                  <a:pt x="22276" y="1984"/>
                </a:cubicBezTo>
                <a:cubicBezTo>
                  <a:pt x="22254" y="1964"/>
                  <a:pt x="22231" y="1945"/>
                  <a:pt x="22221" y="1915"/>
                </a:cubicBezTo>
                <a:cubicBezTo>
                  <a:pt x="22203" y="1860"/>
                  <a:pt x="22222" y="1811"/>
                  <a:pt x="22260" y="1771"/>
                </a:cubicBezTo>
                <a:cubicBezTo>
                  <a:pt x="22316" y="1711"/>
                  <a:pt x="22395" y="1662"/>
                  <a:pt x="22473" y="1636"/>
                </a:cubicBezTo>
                <a:cubicBezTo>
                  <a:pt x="22522" y="1620"/>
                  <a:pt x="22563" y="1619"/>
                  <a:pt x="22588" y="1666"/>
                </a:cubicBezTo>
                <a:cubicBezTo>
                  <a:pt x="22618" y="1722"/>
                  <a:pt x="22617" y="1787"/>
                  <a:pt x="22618" y="1848"/>
                </a:cubicBezTo>
                <a:cubicBezTo>
                  <a:pt x="22618" y="1879"/>
                  <a:pt x="22604" y="1952"/>
                  <a:pt x="22627" y="1978"/>
                </a:cubicBezTo>
                <a:cubicBezTo>
                  <a:pt x="22633" y="1981"/>
                  <a:pt x="22640" y="1985"/>
                  <a:pt x="22646" y="1988"/>
                </a:cubicBezTo>
                <a:moveTo>
                  <a:pt x="23169" y="1661"/>
                </a:moveTo>
                <a:cubicBezTo>
                  <a:pt x="23129" y="1632"/>
                  <a:pt x="23080" y="1624"/>
                  <a:pt x="23029" y="1639"/>
                </a:cubicBezTo>
                <a:cubicBezTo>
                  <a:pt x="22964" y="1658"/>
                  <a:pt x="22891" y="1709"/>
                  <a:pt x="22860" y="1770"/>
                </a:cubicBezTo>
                <a:cubicBezTo>
                  <a:pt x="22832" y="1824"/>
                  <a:pt x="22858" y="1856"/>
                  <a:pt x="22901" y="1886"/>
                </a:cubicBezTo>
                <a:cubicBezTo>
                  <a:pt x="22937" y="1911"/>
                  <a:pt x="22997" y="1931"/>
                  <a:pt x="23013" y="1977"/>
                </a:cubicBezTo>
                <a:cubicBezTo>
                  <a:pt x="23030" y="2027"/>
                  <a:pt x="22965" y="2033"/>
                  <a:pt x="22932" y="2038"/>
                </a:cubicBezTo>
                <a:cubicBezTo>
                  <a:pt x="22892" y="2044"/>
                  <a:pt x="22809" y="2058"/>
                  <a:pt x="22769" y="2043"/>
                </a:cubicBezTo>
                <a:cubicBezTo>
                  <a:pt x="22765" y="2039"/>
                  <a:pt x="22762" y="2035"/>
                  <a:pt x="22758" y="2031"/>
                </a:cubicBezTo>
                <a:moveTo>
                  <a:pt x="23224" y="1376"/>
                </a:moveTo>
                <a:cubicBezTo>
                  <a:pt x="23241" y="1400"/>
                  <a:pt x="23248" y="1433"/>
                  <a:pt x="23252" y="1468"/>
                </a:cubicBezTo>
                <a:cubicBezTo>
                  <a:pt x="23262" y="1561"/>
                  <a:pt x="23256" y="1656"/>
                  <a:pt x="23256" y="1748"/>
                </a:cubicBezTo>
                <a:cubicBezTo>
                  <a:pt x="23256" y="1846"/>
                  <a:pt x="23266" y="1938"/>
                  <a:pt x="23323" y="2021"/>
                </a:cubicBezTo>
                <a:cubicBezTo>
                  <a:pt x="23347" y="2049"/>
                  <a:pt x="23353" y="2057"/>
                  <a:pt x="23373" y="2070"/>
                </a:cubicBezTo>
                <a:moveTo>
                  <a:pt x="23100" y="1827"/>
                </a:moveTo>
                <a:cubicBezTo>
                  <a:pt x="23106" y="1826"/>
                  <a:pt x="23152" y="1818"/>
                  <a:pt x="23171" y="1818"/>
                </a:cubicBezTo>
                <a:cubicBezTo>
                  <a:pt x="23288" y="1818"/>
                  <a:pt x="23409" y="1828"/>
                  <a:pt x="23525" y="1811"/>
                </a:cubicBezTo>
                <a:cubicBezTo>
                  <a:pt x="23566" y="1805"/>
                  <a:pt x="23639" y="1795"/>
                  <a:pt x="23650" y="1745"/>
                </a:cubicBezTo>
                <a:cubicBezTo>
                  <a:pt x="23652" y="1736"/>
                  <a:pt x="23649" y="1726"/>
                  <a:pt x="23650" y="1717"/>
                </a:cubicBezTo>
                <a:cubicBezTo>
                  <a:pt x="23598" y="1718"/>
                  <a:pt x="23573" y="1733"/>
                  <a:pt x="23532" y="1767"/>
                </a:cubicBezTo>
                <a:cubicBezTo>
                  <a:pt x="23490" y="1802"/>
                  <a:pt x="23473" y="1832"/>
                  <a:pt x="23471" y="1886"/>
                </a:cubicBezTo>
                <a:cubicBezTo>
                  <a:pt x="23469" y="1942"/>
                  <a:pt x="23533" y="1951"/>
                  <a:pt x="23578" y="1956"/>
                </a:cubicBezTo>
                <a:cubicBezTo>
                  <a:pt x="23635" y="1963"/>
                  <a:pt x="23732" y="1976"/>
                  <a:pt x="23780" y="1934"/>
                </a:cubicBezTo>
                <a:cubicBezTo>
                  <a:pt x="23814" y="1904"/>
                  <a:pt x="23801" y="1832"/>
                  <a:pt x="23801" y="1793"/>
                </a:cubicBezTo>
                <a:cubicBezTo>
                  <a:pt x="23801" y="1758"/>
                  <a:pt x="23801" y="1723"/>
                  <a:pt x="23801" y="1688"/>
                </a:cubicBezTo>
                <a:cubicBezTo>
                  <a:pt x="23798" y="1743"/>
                  <a:pt x="23778" y="1795"/>
                  <a:pt x="23772" y="1850"/>
                </a:cubicBezTo>
                <a:cubicBezTo>
                  <a:pt x="23769" y="1877"/>
                  <a:pt x="23773" y="1904"/>
                  <a:pt x="23777" y="1929"/>
                </a:cubicBezTo>
                <a:moveTo>
                  <a:pt x="23799" y="1744"/>
                </a:moveTo>
                <a:cubicBezTo>
                  <a:pt x="23821" y="1704"/>
                  <a:pt x="23841" y="1659"/>
                  <a:pt x="23884" y="1638"/>
                </a:cubicBezTo>
                <a:cubicBezTo>
                  <a:pt x="23902" y="1634"/>
                  <a:pt x="23908" y="1633"/>
                  <a:pt x="23920" y="1634"/>
                </a:cubicBezTo>
                <a:cubicBezTo>
                  <a:pt x="23945" y="1669"/>
                  <a:pt x="23962" y="1696"/>
                  <a:pt x="23968" y="1747"/>
                </a:cubicBezTo>
                <a:cubicBezTo>
                  <a:pt x="23981" y="1853"/>
                  <a:pt x="23969" y="1949"/>
                  <a:pt x="24003" y="2052"/>
                </a:cubicBezTo>
                <a:cubicBezTo>
                  <a:pt x="24007" y="2064"/>
                  <a:pt x="24007" y="2066"/>
                  <a:pt x="24011" y="2072"/>
                </a:cubicBezTo>
                <a:cubicBezTo>
                  <a:pt x="24011" y="1970"/>
                  <a:pt x="24016" y="1885"/>
                  <a:pt x="24075" y="1796"/>
                </a:cubicBezTo>
                <a:cubicBezTo>
                  <a:pt x="24121" y="1727"/>
                  <a:pt x="24187" y="1662"/>
                  <a:pt x="24259" y="1621"/>
                </a:cubicBezTo>
                <a:cubicBezTo>
                  <a:pt x="24294" y="1601"/>
                  <a:pt x="24355" y="1576"/>
                  <a:pt x="24393" y="1604"/>
                </a:cubicBezTo>
                <a:cubicBezTo>
                  <a:pt x="24437" y="1637"/>
                  <a:pt x="24412" y="1789"/>
                  <a:pt x="24408" y="1834"/>
                </a:cubicBezTo>
                <a:cubicBezTo>
                  <a:pt x="24402" y="1903"/>
                  <a:pt x="24392" y="1956"/>
                  <a:pt x="24449" y="2006"/>
                </a:cubicBezTo>
                <a:cubicBezTo>
                  <a:pt x="24501" y="2051"/>
                  <a:pt x="24599" y="2068"/>
                  <a:pt x="24666" y="2052"/>
                </a:cubicBezTo>
                <a:cubicBezTo>
                  <a:pt x="24758" y="2031"/>
                  <a:pt x="24848" y="1947"/>
                  <a:pt x="24907" y="1878"/>
                </a:cubicBezTo>
                <a:cubicBezTo>
                  <a:pt x="25025" y="1741"/>
                  <a:pt x="25095" y="1546"/>
                  <a:pt x="25136" y="1370"/>
                </a:cubicBezTo>
                <a:cubicBezTo>
                  <a:pt x="25140" y="1355"/>
                  <a:pt x="25141" y="1344"/>
                  <a:pt x="25144" y="1330"/>
                </a:cubicBezTo>
                <a:cubicBezTo>
                  <a:pt x="25116" y="1381"/>
                  <a:pt x="25085" y="1432"/>
                  <a:pt x="25056" y="1483"/>
                </a:cubicBezTo>
                <a:cubicBezTo>
                  <a:pt x="24981" y="1616"/>
                  <a:pt x="24880" y="1772"/>
                  <a:pt x="24863" y="1926"/>
                </a:cubicBezTo>
                <a:cubicBezTo>
                  <a:pt x="24863" y="1955"/>
                  <a:pt x="24863" y="1963"/>
                  <a:pt x="24864" y="1981"/>
                </a:cubicBezTo>
                <a:cubicBezTo>
                  <a:pt x="24921" y="1998"/>
                  <a:pt x="24974" y="2022"/>
                  <a:pt x="25030" y="1981"/>
                </a:cubicBezTo>
                <a:cubicBezTo>
                  <a:pt x="25040" y="1971"/>
                  <a:pt x="25049" y="1962"/>
                  <a:pt x="25059" y="1952"/>
                </a:cubicBezTo>
                <a:moveTo>
                  <a:pt x="24906" y="1665"/>
                </a:moveTo>
                <a:cubicBezTo>
                  <a:pt x="24926" y="1628"/>
                  <a:pt x="25004" y="1630"/>
                  <a:pt x="25048" y="1627"/>
                </a:cubicBezTo>
                <a:cubicBezTo>
                  <a:pt x="25185" y="1617"/>
                  <a:pt x="25323" y="1622"/>
                  <a:pt x="25461" y="1620"/>
                </a:cubicBezTo>
                <a:moveTo>
                  <a:pt x="11074" y="4057"/>
                </a:moveTo>
                <a:cubicBezTo>
                  <a:pt x="11057" y="3996"/>
                  <a:pt x="10993" y="3929"/>
                  <a:pt x="10987" y="3795"/>
                </a:cubicBezTo>
                <a:cubicBezTo>
                  <a:pt x="10968" y="3326"/>
                  <a:pt x="11124" y="2768"/>
                  <a:pt x="11287" y="2329"/>
                </a:cubicBezTo>
                <a:cubicBezTo>
                  <a:pt x="11352" y="2152"/>
                  <a:pt x="11516" y="1990"/>
                  <a:pt x="11535" y="1803"/>
                </a:cubicBezTo>
                <a:cubicBezTo>
                  <a:pt x="11552" y="1630"/>
                  <a:pt x="11428" y="1556"/>
                  <a:pt x="11414" y="1406"/>
                </a:cubicBezTo>
                <a:cubicBezTo>
                  <a:pt x="11394" y="1191"/>
                  <a:pt x="11476" y="1083"/>
                  <a:pt x="11399" y="878"/>
                </a:cubicBezTo>
                <a:cubicBezTo>
                  <a:pt x="11384" y="839"/>
                  <a:pt x="11260" y="515"/>
                  <a:pt x="11242" y="504"/>
                </a:cubicBezTo>
                <a:cubicBezTo>
                  <a:pt x="11227" y="495"/>
                  <a:pt x="11199" y="509"/>
                  <a:pt x="11183" y="502"/>
                </a:cubicBezTo>
                <a:cubicBezTo>
                  <a:pt x="10981" y="408"/>
                  <a:pt x="10552" y="414"/>
                  <a:pt x="10331" y="381"/>
                </a:cubicBezTo>
                <a:cubicBezTo>
                  <a:pt x="9688" y="285"/>
                  <a:pt x="9053" y="267"/>
                  <a:pt x="8407" y="208"/>
                </a:cubicBezTo>
                <a:cubicBezTo>
                  <a:pt x="7817" y="154"/>
                  <a:pt x="7266" y="4"/>
                  <a:pt x="6668" y="0"/>
                </a:cubicBezTo>
                <a:cubicBezTo>
                  <a:pt x="6178" y="-3"/>
                  <a:pt x="5697" y="64"/>
                  <a:pt x="5208" y="83"/>
                </a:cubicBezTo>
                <a:cubicBezTo>
                  <a:pt x="4743" y="101"/>
                  <a:pt x="4285" y="49"/>
                  <a:pt x="3821" y="37"/>
                </a:cubicBezTo>
                <a:cubicBezTo>
                  <a:pt x="3266" y="23"/>
                  <a:pt x="2734" y="75"/>
                  <a:pt x="2185" y="117"/>
                </a:cubicBezTo>
                <a:cubicBezTo>
                  <a:pt x="1741" y="151"/>
                  <a:pt x="1301" y="194"/>
                  <a:pt x="859" y="246"/>
                </a:cubicBezTo>
                <a:cubicBezTo>
                  <a:pt x="573" y="280"/>
                  <a:pt x="273" y="280"/>
                  <a:pt x="0" y="319"/>
                </a:cubicBezTo>
                <a:moveTo>
                  <a:pt x="20918" y="6049"/>
                </a:moveTo>
                <a:cubicBezTo>
                  <a:pt x="20912" y="6000"/>
                  <a:pt x="20904" y="5981"/>
                  <a:pt x="20849" y="5973"/>
                </a:cubicBezTo>
                <a:cubicBezTo>
                  <a:pt x="20814" y="5971"/>
                  <a:pt x="20801" y="5970"/>
                  <a:pt x="20777" y="5968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14" name=""/>
          <p:cNvSpPr/>
          <p:nvPr/>
        </p:nvSpPr>
        <p:spPr>
          <a:xfrm>
            <a:off x="1643040" y="1084320"/>
            <a:ext cx="364680" cy="272520"/>
          </a:xfrm>
          <a:custGeom>
            <a:avLst/>
            <a:gdLst/>
            <a:ahLst/>
            <a:rect l="0" t="0" r="r" b="b"/>
            <a:pathLst>
              <a:path fill="none" w="1013" h="757">
                <a:moveTo>
                  <a:pt x="10" y="463"/>
                </a:moveTo>
                <a:cubicBezTo>
                  <a:pt x="10" y="459"/>
                  <a:pt x="10" y="433"/>
                  <a:pt x="13" y="430"/>
                </a:cubicBezTo>
                <a:cubicBezTo>
                  <a:pt x="27" y="416"/>
                  <a:pt x="15" y="468"/>
                  <a:pt x="18" y="488"/>
                </a:cubicBezTo>
                <a:cubicBezTo>
                  <a:pt x="25" y="535"/>
                  <a:pt x="39" y="581"/>
                  <a:pt x="43" y="628"/>
                </a:cubicBezTo>
                <a:cubicBezTo>
                  <a:pt x="45" y="650"/>
                  <a:pt x="56" y="738"/>
                  <a:pt x="33" y="750"/>
                </a:cubicBezTo>
                <a:cubicBezTo>
                  <a:pt x="21" y="750"/>
                  <a:pt x="16" y="750"/>
                  <a:pt x="7" y="750"/>
                </a:cubicBezTo>
                <a:moveTo>
                  <a:pt x="0" y="57"/>
                </a:moveTo>
                <a:cubicBezTo>
                  <a:pt x="6" y="18"/>
                  <a:pt x="19" y="26"/>
                  <a:pt x="54" y="12"/>
                </a:cubicBezTo>
                <a:cubicBezTo>
                  <a:pt x="65" y="7"/>
                  <a:pt x="59" y="8"/>
                  <a:pt x="61" y="0"/>
                </a:cubicBezTo>
                <a:cubicBezTo>
                  <a:pt x="61" y="3"/>
                  <a:pt x="63" y="19"/>
                  <a:pt x="58" y="21"/>
                </a:cubicBezTo>
                <a:cubicBezTo>
                  <a:pt x="52" y="24"/>
                  <a:pt x="29" y="22"/>
                  <a:pt x="24" y="19"/>
                </a:cubicBezTo>
                <a:cubicBezTo>
                  <a:pt x="21" y="17"/>
                  <a:pt x="19" y="12"/>
                  <a:pt x="16" y="10"/>
                </a:cubicBezTo>
                <a:moveTo>
                  <a:pt x="347" y="549"/>
                </a:moveTo>
                <a:cubicBezTo>
                  <a:pt x="353" y="555"/>
                  <a:pt x="352" y="557"/>
                  <a:pt x="361" y="557"/>
                </a:cubicBezTo>
                <a:cubicBezTo>
                  <a:pt x="373" y="557"/>
                  <a:pt x="382" y="546"/>
                  <a:pt x="392" y="541"/>
                </a:cubicBezTo>
                <a:cubicBezTo>
                  <a:pt x="402" y="536"/>
                  <a:pt x="406" y="536"/>
                  <a:pt x="416" y="536"/>
                </a:cubicBezTo>
                <a:cubicBezTo>
                  <a:pt x="416" y="557"/>
                  <a:pt x="394" y="552"/>
                  <a:pt x="377" y="553"/>
                </a:cubicBezTo>
                <a:cubicBezTo>
                  <a:pt x="345" y="554"/>
                  <a:pt x="315" y="565"/>
                  <a:pt x="313" y="529"/>
                </a:cubicBezTo>
                <a:cubicBezTo>
                  <a:pt x="313" y="521"/>
                  <a:pt x="313" y="514"/>
                  <a:pt x="313" y="506"/>
                </a:cubicBezTo>
                <a:moveTo>
                  <a:pt x="615" y="402"/>
                </a:moveTo>
                <a:cubicBezTo>
                  <a:pt x="624" y="421"/>
                  <a:pt x="629" y="427"/>
                  <a:pt x="649" y="439"/>
                </a:cubicBezTo>
                <a:cubicBezTo>
                  <a:pt x="683" y="458"/>
                  <a:pt x="730" y="454"/>
                  <a:pt x="767" y="452"/>
                </a:cubicBezTo>
                <a:cubicBezTo>
                  <a:pt x="813" y="450"/>
                  <a:pt x="867" y="437"/>
                  <a:pt x="903" y="406"/>
                </a:cubicBezTo>
                <a:cubicBezTo>
                  <a:pt x="927" y="385"/>
                  <a:pt x="938" y="348"/>
                  <a:pt x="930" y="317"/>
                </a:cubicBezTo>
                <a:cubicBezTo>
                  <a:pt x="918" y="269"/>
                  <a:pt x="871" y="264"/>
                  <a:pt x="831" y="263"/>
                </a:cubicBezTo>
                <a:cubicBezTo>
                  <a:pt x="758" y="260"/>
                  <a:pt x="688" y="311"/>
                  <a:pt x="649" y="371"/>
                </a:cubicBezTo>
                <a:cubicBezTo>
                  <a:pt x="609" y="432"/>
                  <a:pt x="606" y="528"/>
                  <a:pt x="636" y="594"/>
                </a:cubicBezTo>
                <a:cubicBezTo>
                  <a:pt x="669" y="668"/>
                  <a:pt x="745" y="719"/>
                  <a:pt x="821" y="738"/>
                </a:cubicBezTo>
                <a:cubicBezTo>
                  <a:pt x="914" y="753"/>
                  <a:pt x="948" y="758"/>
                  <a:pt x="1013" y="757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15" name=""/>
          <p:cNvSpPr/>
          <p:nvPr/>
        </p:nvSpPr>
        <p:spPr>
          <a:xfrm>
            <a:off x="2305440" y="1098360"/>
            <a:ext cx="1719000" cy="282600"/>
          </a:xfrm>
          <a:custGeom>
            <a:avLst/>
            <a:gdLst/>
            <a:ahLst/>
            <a:rect l="0" t="0" r="r" b="b"/>
            <a:pathLst>
              <a:path fill="none" w="4775" h="785">
                <a:moveTo>
                  <a:pt x="331" y="398"/>
                </a:moveTo>
                <a:cubicBezTo>
                  <a:pt x="285" y="379"/>
                  <a:pt x="232" y="358"/>
                  <a:pt x="180" y="371"/>
                </a:cubicBezTo>
                <a:cubicBezTo>
                  <a:pt x="121" y="386"/>
                  <a:pt x="68" y="431"/>
                  <a:pt x="37" y="482"/>
                </a:cubicBezTo>
                <a:cubicBezTo>
                  <a:pt x="16" y="516"/>
                  <a:pt x="-8" y="577"/>
                  <a:pt x="3" y="619"/>
                </a:cubicBezTo>
                <a:cubicBezTo>
                  <a:pt x="14" y="661"/>
                  <a:pt x="48" y="655"/>
                  <a:pt x="88" y="656"/>
                </a:cubicBezTo>
                <a:cubicBezTo>
                  <a:pt x="144" y="659"/>
                  <a:pt x="194" y="627"/>
                  <a:pt x="222" y="578"/>
                </a:cubicBezTo>
                <a:cubicBezTo>
                  <a:pt x="255" y="522"/>
                  <a:pt x="245" y="495"/>
                  <a:pt x="245" y="430"/>
                </a:cubicBezTo>
                <a:cubicBezTo>
                  <a:pt x="245" y="482"/>
                  <a:pt x="240" y="532"/>
                  <a:pt x="279" y="574"/>
                </a:cubicBezTo>
                <a:cubicBezTo>
                  <a:pt x="318" y="616"/>
                  <a:pt x="417" y="630"/>
                  <a:pt x="470" y="612"/>
                </a:cubicBezTo>
                <a:cubicBezTo>
                  <a:pt x="542" y="587"/>
                  <a:pt x="545" y="505"/>
                  <a:pt x="546" y="442"/>
                </a:cubicBezTo>
                <a:cubicBezTo>
                  <a:pt x="547" y="394"/>
                  <a:pt x="550" y="342"/>
                  <a:pt x="534" y="295"/>
                </a:cubicBezTo>
                <a:cubicBezTo>
                  <a:pt x="530" y="282"/>
                  <a:pt x="517" y="269"/>
                  <a:pt x="513" y="260"/>
                </a:cubicBezTo>
                <a:cubicBezTo>
                  <a:pt x="507" y="299"/>
                  <a:pt x="496" y="330"/>
                  <a:pt x="519" y="366"/>
                </a:cubicBezTo>
                <a:cubicBezTo>
                  <a:pt x="546" y="406"/>
                  <a:pt x="634" y="423"/>
                  <a:pt x="676" y="434"/>
                </a:cubicBezTo>
                <a:cubicBezTo>
                  <a:pt x="740" y="450"/>
                  <a:pt x="868" y="436"/>
                  <a:pt x="919" y="479"/>
                </a:cubicBezTo>
                <a:cubicBezTo>
                  <a:pt x="935" y="493"/>
                  <a:pt x="917" y="535"/>
                  <a:pt x="911" y="547"/>
                </a:cubicBezTo>
                <a:cubicBezTo>
                  <a:pt x="907" y="555"/>
                  <a:pt x="896" y="565"/>
                  <a:pt x="891" y="573"/>
                </a:cubicBezTo>
                <a:cubicBezTo>
                  <a:pt x="943" y="566"/>
                  <a:pt x="973" y="557"/>
                  <a:pt x="1020" y="529"/>
                </a:cubicBezTo>
                <a:cubicBezTo>
                  <a:pt x="1074" y="497"/>
                  <a:pt x="1142" y="458"/>
                  <a:pt x="1165" y="395"/>
                </a:cubicBezTo>
                <a:cubicBezTo>
                  <a:pt x="1177" y="362"/>
                  <a:pt x="1178" y="296"/>
                  <a:pt x="1159" y="264"/>
                </a:cubicBezTo>
                <a:cubicBezTo>
                  <a:pt x="1141" y="234"/>
                  <a:pt x="1106" y="223"/>
                  <a:pt x="1077" y="209"/>
                </a:cubicBezTo>
                <a:cubicBezTo>
                  <a:pt x="1078" y="213"/>
                  <a:pt x="1082" y="242"/>
                  <a:pt x="1104" y="263"/>
                </a:cubicBezTo>
                <a:cubicBezTo>
                  <a:pt x="1188" y="343"/>
                  <a:pt x="1270" y="385"/>
                  <a:pt x="1274" y="511"/>
                </a:cubicBezTo>
                <a:cubicBezTo>
                  <a:pt x="1275" y="554"/>
                  <a:pt x="1262" y="567"/>
                  <a:pt x="1249" y="604"/>
                </a:cubicBezTo>
                <a:cubicBezTo>
                  <a:pt x="1249" y="611"/>
                  <a:pt x="1249" y="613"/>
                  <a:pt x="1249" y="617"/>
                </a:cubicBezTo>
                <a:cubicBezTo>
                  <a:pt x="1280" y="616"/>
                  <a:pt x="1309" y="615"/>
                  <a:pt x="1340" y="613"/>
                </a:cubicBezTo>
                <a:moveTo>
                  <a:pt x="1826" y="310"/>
                </a:moveTo>
                <a:cubicBezTo>
                  <a:pt x="1781" y="302"/>
                  <a:pt x="1728" y="298"/>
                  <a:pt x="1682" y="305"/>
                </a:cubicBezTo>
                <a:cubicBezTo>
                  <a:pt x="1625" y="314"/>
                  <a:pt x="1544" y="333"/>
                  <a:pt x="1508" y="383"/>
                </a:cubicBezTo>
                <a:cubicBezTo>
                  <a:pt x="1495" y="400"/>
                  <a:pt x="1485" y="456"/>
                  <a:pt x="1500" y="476"/>
                </a:cubicBezTo>
                <a:cubicBezTo>
                  <a:pt x="1528" y="514"/>
                  <a:pt x="1612" y="509"/>
                  <a:pt x="1652" y="504"/>
                </a:cubicBezTo>
                <a:cubicBezTo>
                  <a:pt x="1719" y="495"/>
                  <a:pt x="1785" y="453"/>
                  <a:pt x="1828" y="402"/>
                </a:cubicBezTo>
                <a:cubicBezTo>
                  <a:pt x="1854" y="372"/>
                  <a:pt x="1860" y="347"/>
                  <a:pt x="1865" y="310"/>
                </a:cubicBezTo>
                <a:cubicBezTo>
                  <a:pt x="1848" y="325"/>
                  <a:pt x="1846" y="342"/>
                  <a:pt x="1837" y="369"/>
                </a:cubicBezTo>
                <a:cubicBezTo>
                  <a:pt x="1826" y="402"/>
                  <a:pt x="1799" y="461"/>
                  <a:pt x="1811" y="498"/>
                </a:cubicBezTo>
                <a:cubicBezTo>
                  <a:pt x="1823" y="534"/>
                  <a:pt x="1860" y="527"/>
                  <a:pt x="1889" y="529"/>
                </a:cubicBezTo>
                <a:moveTo>
                  <a:pt x="2102" y="246"/>
                </a:moveTo>
                <a:cubicBezTo>
                  <a:pt x="2102" y="278"/>
                  <a:pt x="2094" y="322"/>
                  <a:pt x="2107" y="352"/>
                </a:cubicBezTo>
                <a:cubicBezTo>
                  <a:pt x="2117" y="376"/>
                  <a:pt x="2143" y="383"/>
                  <a:pt x="2166" y="384"/>
                </a:cubicBezTo>
                <a:cubicBezTo>
                  <a:pt x="2203" y="386"/>
                  <a:pt x="2219" y="377"/>
                  <a:pt x="2245" y="349"/>
                </a:cubicBezTo>
                <a:cubicBezTo>
                  <a:pt x="2261" y="332"/>
                  <a:pt x="2273" y="311"/>
                  <a:pt x="2283" y="290"/>
                </a:cubicBezTo>
                <a:cubicBezTo>
                  <a:pt x="2283" y="289"/>
                  <a:pt x="2283" y="288"/>
                  <a:pt x="2283" y="287"/>
                </a:cubicBezTo>
                <a:cubicBezTo>
                  <a:pt x="2283" y="336"/>
                  <a:pt x="2285" y="385"/>
                  <a:pt x="2275" y="433"/>
                </a:cubicBezTo>
                <a:cubicBezTo>
                  <a:pt x="2258" y="512"/>
                  <a:pt x="2234" y="584"/>
                  <a:pt x="2245" y="666"/>
                </a:cubicBezTo>
                <a:cubicBezTo>
                  <a:pt x="2251" y="716"/>
                  <a:pt x="2276" y="751"/>
                  <a:pt x="2311" y="785"/>
                </a:cubicBezTo>
                <a:moveTo>
                  <a:pt x="2457" y="293"/>
                </a:moveTo>
                <a:cubicBezTo>
                  <a:pt x="2465" y="282"/>
                  <a:pt x="2450" y="284"/>
                  <a:pt x="2462" y="280"/>
                </a:cubicBezTo>
                <a:cubicBezTo>
                  <a:pt x="2490" y="271"/>
                  <a:pt x="2524" y="301"/>
                  <a:pt x="2542" y="317"/>
                </a:cubicBezTo>
                <a:cubicBezTo>
                  <a:pt x="2599" y="367"/>
                  <a:pt x="2601" y="431"/>
                  <a:pt x="2606" y="502"/>
                </a:cubicBezTo>
                <a:cubicBezTo>
                  <a:pt x="2610" y="550"/>
                  <a:pt x="2621" y="597"/>
                  <a:pt x="2624" y="644"/>
                </a:cubicBezTo>
                <a:cubicBezTo>
                  <a:pt x="2624" y="652"/>
                  <a:pt x="2625" y="653"/>
                  <a:pt x="2623" y="656"/>
                </a:cubicBezTo>
                <a:cubicBezTo>
                  <a:pt x="2581" y="656"/>
                  <a:pt x="2546" y="656"/>
                  <a:pt x="2520" y="616"/>
                </a:cubicBezTo>
                <a:cubicBezTo>
                  <a:pt x="2499" y="581"/>
                  <a:pt x="2511" y="518"/>
                  <a:pt x="2526" y="485"/>
                </a:cubicBezTo>
                <a:cubicBezTo>
                  <a:pt x="2550" y="432"/>
                  <a:pt x="2603" y="389"/>
                  <a:pt x="2654" y="364"/>
                </a:cubicBezTo>
                <a:cubicBezTo>
                  <a:pt x="2700" y="342"/>
                  <a:pt x="2726" y="347"/>
                  <a:pt x="2747" y="390"/>
                </a:cubicBezTo>
                <a:cubicBezTo>
                  <a:pt x="2776" y="447"/>
                  <a:pt x="2797" y="512"/>
                  <a:pt x="2812" y="575"/>
                </a:cubicBezTo>
                <a:cubicBezTo>
                  <a:pt x="2823" y="619"/>
                  <a:pt x="2832" y="659"/>
                  <a:pt x="2851" y="700"/>
                </a:cubicBezTo>
                <a:moveTo>
                  <a:pt x="3265" y="353"/>
                </a:moveTo>
                <a:cubicBezTo>
                  <a:pt x="3195" y="359"/>
                  <a:pt x="3135" y="382"/>
                  <a:pt x="3076" y="423"/>
                </a:cubicBezTo>
                <a:cubicBezTo>
                  <a:pt x="3031" y="456"/>
                  <a:pt x="2986" y="514"/>
                  <a:pt x="3009" y="574"/>
                </a:cubicBezTo>
                <a:cubicBezTo>
                  <a:pt x="3028" y="625"/>
                  <a:pt x="3090" y="626"/>
                  <a:pt x="3133" y="627"/>
                </a:cubicBezTo>
                <a:cubicBezTo>
                  <a:pt x="3202" y="629"/>
                  <a:pt x="3240" y="599"/>
                  <a:pt x="3279" y="544"/>
                </a:cubicBezTo>
                <a:cubicBezTo>
                  <a:pt x="3315" y="493"/>
                  <a:pt x="3330" y="435"/>
                  <a:pt x="3352" y="379"/>
                </a:cubicBezTo>
                <a:cubicBezTo>
                  <a:pt x="3362" y="358"/>
                  <a:pt x="3364" y="355"/>
                  <a:pt x="3368" y="342"/>
                </a:cubicBezTo>
                <a:cubicBezTo>
                  <a:pt x="3366" y="388"/>
                  <a:pt x="3354" y="428"/>
                  <a:pt x="3342" y="472"/>
                </a:cubicBezTo>
                <a:cubicBezTo>
                  <a:pt x="3334" y="502"/>
                  <a:pt x="3302" y="581"/>
                  <a:pt x="3328" y="612"/>
                </a:cubicBezTo>
                <a:cubicBezTo>
                  <a:pt x="3336" y="616"/>
                  <a:pt x="3343" y="620"/>
                  <a:pt x="3351" y="624"/>
                </a:cubicBezTo>
                <a:moveTo>
                  <a:pt x="3543" y="257"/>
                </a:moveTo>
                <a:cubicBezTo>
                  <a:pt x="3547" y="267"/>
                  <a:pt x="3545" y="268"/>
                  <a:pt x="3549" y="277"/>
                </a:cubicBezTo>
                <a:cubicBezTo>
                  <a:pt x="3569" y="319"/>
                  <a:pt x="3600" y="354"/>
                  <a:pt x="3621" y="396"/>
                </a:cubicBezTo>
                <a:cubicBezTo>
                  <a:pt x="3643" y="442"/>
                  <a:pt x="3642" y="484"/>
                  <a:pt x="3642" y="533"/>
                </a:cubicBezTo>
                <a:cubicBezTo>
                  <a:pt x="3642" y="556"/>
                  <a:pt x="3639" y="558"/>
                  <a:pt x="3634" y="573"/>
                </a:cubicBezTo>
                <a:cubicBezTo>
                  <a:pt x="3610" y="563"/>
                  <a:pt x="3603" y="579"/>
                  <a:pt x="3596" y="541"/>
                </a:cubicBezTo>
                <a:cubicBezTo>
                  <a:pt x="3587" y="492"/>
                  <a:pt x="3600" y="445"/>
                  <a:pt x="3626" y="403"/>
                </a:cubicBezTo>
                <a:cubicBezTo>
                  <a:pt x="3654" y="358"/>
                  <a:pt x="3697" y="313"/>
                  <a:pt x="3745" y="287"/>
                </a:cubicBezTo>
                <a:cubicBezTo>
                  <a:pt x="3773" y="272"/>
                  <a:pt x="3817" y="262"/>
                  <a:pt x="3839" y="290"/>
                </a:cubicBezTo>
                <a:cubicBezTo>
                  <a:pt x="3880" y="342"/>
                  <a:pt x="3882" y="405"/>
                  <a:pt x="3882" y="468"/>
                </a:cubicBezTo>
                <a:cubicBezTo>
                  <a:pt x="3882" y="498"/>
                  <a:pt x="3886" y="545"/>
                  <a:pt x="3848" y="557"/>
                </a:cubicBezTo>
                <a:cubicBezTo>
                  <a:pt x="3832" y="557"/>
                  <a:pt x="3828" y="557"/>
                  <a:pt x="3818" y="557"/>
                </a:cubicBezTo>
                <a:cubicBezTo>
                  <a:pt x="3811" y="527"/>
                  <a:pt x="3801" y="494"/>
                  <a:pt x="3808" y="461"/>
                </a:cubicBezTo>
                <a:cubicBezTo>
                  <a:pt x="3818" y="417"/>
                  <a:pt x="3850" y="376"/>
                  <a:pt x="3885" y="349"/>
                </a:cubicBezTo>
                <a:cubicBezTo>
                  <a:pt x="3907" y="332"/>
                  <a:pt x="3949" y="308"/>
                  <a:pt x="3979" y="320"/>
                </a:cubicBezTo>
                <a:cubicBezTo>
                  <a:pt x="4005" y="330"/>
                  <a:pt x="4014" y="421"/>
                  <a:pt x="4021" y="442"/>
                </a:cubicBezTo>
                <a:cubicBezTo>
                  <a:pt x="4041" y="505"/>
                  <a:pt x="4068" y="580"/>
                  <a:pt x="4127" y="617"/>
                </a:cubicBezTo>
                <a:cubicBezTo>
                  <a:pt x="4150" y="627"/>
                  <a:pt x="4158" y="630"/>
                  <a:pt x="4176" y="627"/>
                </a:cubicBezTo>
                <a:moveTo>
                  <a:pt x="4346" y="255"/>
                </a:moveTo>
                <a:cubicBezTo>
                  <a:pt x="4330" y="265"/>
                  <a:pt x="4343" y="272"/>
                  <a:pt x="4343" y="291"/>
                </a:cubicBezTo>
                <a:cubicBezTo>
                  <a:pt x="4343" y="324"/>
                  <a:pt x="4341" y="353"/>
                  <a:pt x="4371" y="373"/>
                </a:cubicBezTo>
                <a:cubicBezTo>
                  <a:pt x="4402" y="393"/>
                  <a:pt x="4447" y="384"/>
                  <a:pt x="4477" y="371"/>
                </a:cubicBezTo>
                <a:cubicBezTo>
                  <a:pt x="4538" y="345"/>
                  <a:pt x="4596" y="306"/>
                  <a:pt x="4647" y="264"/>
                </a:cubicBezTo>
                <a:cubicBezTo>
                  <a:pt x="4699" y="221"/>
                  <a:pt x="4746" y="169"/>
                  <a:pt x="4767" y="104"/>
                </a:cubicBezTo>
                <a:cubicBezTo>
                  <a:pt x="4782" y="55"/>
                  <a:pt x="4778" y="20"/>
                  <a:pt x="4726" y="6"/>
                </a:cubicBezTo>
                <a:cubicBezTo>
                  <a:pt x="4658" y="-12"/>
                  <a:pt x="4608" y="10"/>
                  <a:pt x="4552" y="47"/>
                </a:cubicBezTo>
                <a:cubicBezTo>
                  <a:pt x="4491" y="87"/>
                  <a:pt x="4432" y="132"/>
                  <a:pt x="4412" y="205"/>
                </a:cubicBezTo>
                <a:cubicBezTo>
                  <a:pt x="4397" y="263"/>
                  <a:pt x="4391" y="357"/>
                  <a:pt x="4422" y="408"/>
                </a:cubicBezTo>
                <a:cubicBezTo>
                  <a:pt x="4464" y="479"/>
                  <a:pt x="4561" y="491"/>
                  <a:pt x="4635" y="494"/>
                </a:cubicBezTo>
                <a:cubicBezTo>
                  <a:pt x="4662" y="494"/>
                  <a:pt x="4689" y="494"/>
                  <a:pt x="4716" y="494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16" name=""/>
          <p:cNvSpPr/>
          <p:nvPr/>
        </p:nvSpPr>
        <p:spPr>
          <a:xfrm>
            <a:off x="11239560" y="1908000"/>
            <a:ext cx="95040" cy="129960"/>
          </a:xfrm>
          <a:custGeom>
            <a:avLst/>
            <a:gdLst/>
            <a:ahLst/>
            <a:rect l="0" t="0" r="r" b="b"/>
            <a:pathLst>
              <a:path fill="none" w="264" h="361">
                <a:moveTo>
                  <a:pt x="264" y="0"/>
                </a:moveTo>
                <a:cubicBezTo>
                  <a:pt x="219" y="117"/>
                  <a:pt x="154" y="205"/>
                  <a:pt x="67" y="295"/>
                </a:cubicBezTo>
                <a:cubicBezTo>
                  <a:pt x="44" y="317"/>
                  <a:pt x="23" y="339"/>
                  <a:pt x="0" y="361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17" name=""/>
          <p:cNvSpPr/>
          <p:nvPr/>
        </p:nvSpPr>
        <p:spPr>
          <a:xfrm>
            <a:off x="1833480" y="1825560"/>
            <a:ext cx="1231560" cy="399600"/>
          </a:xfrm>
          <a:custGeom>
            <a:avLst/>
            <a:gdLst/>
            <a:ahLst/>
            <a:rect l="0" t="0" r="r" b="b"/>
            <a:pathLst>
              <a:path fill="none" w="3421" h="1110">
                <a:moveTo>
                  <a:pt x="612" y="269"/>
                </a:moveTo>
                <a:cubicBezTo>
                  <a:pt x="611" y="251"/>
                  <a:pt x="623" y="246"/>
                  <a:pt x="601" y="230"/>
                </a:cubicBezTo>
                <a:cubicBezTo>
                  <a:pt x="557" y="197"/>
                  <a:pt x="496" y="195"/>
                  <a:pt x="443" y="194"/>
                </a:cubicBezTo>
                <a:cubicBezTo>
                  <a:pt x="346" y="192"/>
                  <a:pt x="261" y="202"/>
                  <a:pt x="167" y="228"/>
                </a:cubicBezTo>
                <a:cubicBezTo>
                  <a:pt x="115" y="242"/>
                  <a:pt x="87" y="254"/>
                  <a:pt x="48" y="287"/>
                </a:cubicBezTo>
                <a:cubicBezTo>
                  <a:pt x="59" y="357"/>
                  <a:pt x="114" y="369"/>
                  <a:pt x="180" y="389"/>
                </a:cubicBezTo>
                <a:cubicBezTo>
                  <a:pt x="287" y="422"/>
                  <a:pt x="400" y="426"/>
                  <a:pt x="507" y="458"/>
                </a:cubicBezTo>
                <a:cubicBezTo>
                  <a:pt x="561" y="474"/>
                  <a:pt x="588" y="491"/>
                  <a:pt x="624" y="529"/>
                </a:cubicBezTo>
                <a:cubicBezTo>
                  <a:pt x="611" y="602"/>
                  <a:pt x="552" y="618"/>
                  <a:pt x="483" y="641"/>
                </a:cubicBezTo>
                <a:cubicBezTo>
                  <a:pt x="372" y="678"/>
                  <a:pt x="255" y="696"/>
                  <a:pt x="139" y="707"/>
                </a:cubicBezTo>
                <a:cubicBezTo>
                  <a:pt x="91" y="712"/>
                  <a:pt x="29" y="709"/>
                  <a:pt x="0" y="700"/>
                </a:cubicBezTo>
                <a:moveTo>
                  <a:pt x="783" y="0"/>
                </a:moveTo>
                <a:cubicBezTo>
                  <a:pt x="783" y="46"/>
                  <a:pt x="784" y="89"/>
                  <a:pt x="791" y="135"/>
                </a:cubicBezTo>
                <a:cubicBezTo>
                  <a:pt x="802" y="208"/>
                  <a:pt x="823" y="277"/>
                  <a:pt x="844" y="347"/>
                </a:cubicBezTo>
                <a:cubicBezTo>
                  <a:pt x="864" y="415"/>
                  <a:pt x="887" y="480"/>
                  <a:pt x="910" y="547"/>
                </a:cubicBezTo>
                <a:cubicBezTo>
                  <a:pt x="919" y="574"/>
                  <a:pt x="922" y="597"/>
                  <a:pt x="924" y="624"/>
                </a:cubicBezTo>
                <a:moveTo>
                  <a:pt x="685" y="455"/>
                </a:moveTo>
                <a:cubicBezTo>
                  <a:pt x="753" y="420"/>
                  <a:pt x="827" y="409"/>
                  <a:pt x="904" y="399"/>
                </a:cubicBezTo>
                <a:cubicBezTo>
                  <a:pt x="986" y="388"/>
                  <a:pt x="1069" y="391"/>
                  <a:pt x="1152" y="391"/>
                </a:cubicBezTo>
                <a:cubicBezTo>
                  <a:pt x="1197" y="391"/>
                  <a:pt x="1211" y="391"/>
                  <a:pt x="1240" y="392"/>
                </a:cubicBezTo>
                <a:moveTo>
                  <a:pt x="1225" y="522"/>
                </a:moveTo>
                <a:cubicBezTo>
                  <a:pt x="1227" y="500"/>
                  <a:pt x="1232" y="489"/>
                  <a:pt x="1241" y="468"/>
                </a:cubicBezTo>
                <a:cubicBezTo>
                  <a:pt x="1262" y="420"/>
                  <a:pt x="1270" y="369"/>
                  <a:pt x="1271" y="317"/>
                </a:cubicBezTo>
                <a:cubicBezTo>
                  <a:pt x="1271" y="284"/>
                  <a:pt x="1275" y="251"/>
                  <a:pt x="1264" y="220"/>
                </a:cubicBezTo>
                <a:cubicBezTo>
                  <a:pt x="1259" y="205"/>
                  <a:pt x="1257" y="205"/>
                  <a:pt x="1246" y="201"/>
                </a:cubicBezTo>
                <a:cubicBezTo>
                  <a:pt x="1246" y="202"/>
                  <a:pt x="1246" y="203"/>
                  <a:pt x="1246" y="204"/>
                </a:cubicBezTo>
                <a:cubicBezTo>
                  <a:pt x="1276" y="234"/>
                  <a:pt x="1314" y="248"/>
                  <a:pt x="1352" y="268"/>
                </a:cubicBezTo>
                <a:cubicBezTo>
                  <a:pt x="1389" y="287"/>
                  <a:pt x="1430" y="310"/>
                  <a:pt x="1447" y="350"/>
                </a:cubicBezTo>
                <a:cubicBezTo>
                  <a:pt x="1460" y="380"/>
                  <a:pt x="1456" y="427"/>
                  <a:pt x="1446" y="457"/>
                </a:cubicBezTo>
                <a:cubicBezTo>
                  <a:pt x="1432" y="496"/>
                  <a:pt x="1412" y="524"/>
                  <a:pt x="1410" y="567"/>
                </a:cubicBezTo>
                <a:cubicBezTo>
                  <a:pt x="1408" y="608"/>
                  <a:pt x="1424" y="616"/>
                  <a:pt x="1462" y="628"/>
                </a:cubicBezTo>
                <a:cubicBezTo>
                  <a:pt x="1501" y="640"/>
                  <a:pt x="1543" y="640"/>
                  <a:pt x="1583" y="640"/>
                </a:cubicBezTo>
                <a:cubicBezTo>
                  <a:pt x="1592" y="640"/>
                  <a:pt x="1602" y="640"/>
                  <a:pt x="1611" y="640"/>
                </a:cubicBezTo>
                <a:moveTo>
                  <a:pt x="2261" y="282"/>
                </a:moveTo>
                <a:cubicBezTo>
                  <a:pt x="2253" y="247"/>
                  <a:pt x="2262" y="243"/>
                  <a:pt x="2214" y="236"/>
                </a:cubicBezTo>
                <a:cubicBezTo>
                  <a:pt x="2148" y="226"/>
                  <a:pt x="2079" y="227"/>
                  <a:pt x="2018" y="256"/>
                </a:cubicBezTo>
                <a:cubicBezTo>
                  <a:pt x="1945" y="291"/>
                  <a:pt x="1864" y="358"/>
                  <a:pt x="1825" y="430"/>
                </a:cubicBezTo>
                <a:cubicBezTo>
                  <a:pt x="1796" y="484"/>
                  <a:pt x="1791" y="565"/>
                  <a:pt x="1839" y="607"/>
                </a:cubicBezTo>
                <a:cubicBezTo>
                  <a:pt x="1902" y="661"/>
                  <a:pt x="2001" y="668"/>
                  <a:pt x="2079" y="671"/>
                </a:cubicBezTo>
                <a:cubicBezTo>
                  <a:pt x="2152" y="671"/>
                  <a:pt x="2176" y="671"/>
                  <a:pt x="2225" y="668"/>
                </a:cubicBezTo>
                <a:moveTo>
                  <a:pt x="2538" y="302"/>
                </a:moveTo>
                <a:cubicBezTo>
                  <a:pt x="2546" y="347"/>
                  <a:pt x="2557" y="392"/>
                  <a:pt x="2565" y="438"/>
                </a:cubicBezTo>
                <a:cubicBezTo>
                  <a:pt x="2580" y="526"/>
                  <a:pt x="2592" y="616"/>
                  <a:pt x="2611" y="703"/>
                </a:cubicBezTo>
                <a:cubicBezTo>
                  <a:pt x="2625" y="767"/>
                  <a:pt x="2635" y="833"/>
                  <a:pt x="2653" y="896"/>
                </a:cubicBezTo>
                <a:cubicBezTo>
                  <a:pt x="2658" y="911"/>
                  <a:pt x="2658" y="915"/>
                  <a:pt x="2665" y="922"/>
                </a:cubicBezTo>
                <a:moveTo>
                  <a:pt x="2565" y="373"/>
                </a:moveTo>
                <a:cubicBezTo>
                  <a:pt x="2561" y="344"/>
                  <a:pt x="2557" y="327"/>
                  <a:pt x="2578" y="303"/>
                </a:cubicBezTo>
                <a:cubicBezTo>
                  <a:pt x="2625" y="249"/>
                  <a:pt x="2706" y="227"/>
                  <a:pt x="2774" y="221"/>
                </a:cubicBezTo>
                <a:cubicBezTo>
                  <a:pt x="2827" y="217"/>
                  <a:pt x="2864" y="229"/>
                  <a:pt x="2875" y="287"/>
                </a:cubicBezTo>
                <a:cubicBezTo>
                  <a:pt x="2886" y="344"/>
                  <a:pt x="2873" y="396"/>
                  <a:pt x="2832" y="436"/>
                </a:cubicBezTo>
                <a:cubicBezTo>
                  <a:pt x="2796" y="471"/>
                  <a:pt x="2742" y="492"/>
                  <a:pt x="2693" y="497"/>
                </a:cubicBezTo>
                <a:cubicBezTo>
                  <a:pt x="2661" y="501"/>
                  <a:pt x="2627" y="504"/>
                  <a:pt x="2611" y="482"/>
                </a:cubicBezTo>
                <a:moveTo>
                  <a:pt x="3108" y="277"/>
                </a:moveTo>
                <a:cubicBezTo>
                  <a:pt x="3119" y="284"/>
                  <a:pt x="3119" y="276"/>
                  <a:pt x="3132" y="289"/>
                </a:cubicBezTo>
                <a:cubicBezTo>
                  <a:pt x="3175" y="332"/>
                  <a:pt x="3215" y="386"/>
                  <a:pt x="3278" y="401"/>
                </a:cubicBezTo>
                <a:cubicBezTo>
                  <a:pt x="3304" y="407"/>
                  <a:pt x="3313" y="403"/>
                  <a:pt x="3326" y="383"/>
                </a:cubicBezTo>
                <a:cubicBezTo>
                  <a:pt x="3355" y="338"/>
                  <a:pt x="3366" y="282"/>
                  <a:pt x="3387" y="233"/>
                </a:cubicBezTo>
                <a:cubicBezTo>
                  <a:pt x="3397" y="210"/>
                  <a:pt x="3407" y="188"/>
                  <a:pt x="3417" y="166"/>
                </a:cubicBezTo>
                <a:cubicBezTo>
                  <a:pt x="3420" y="192"/>
                  <a:pt x="3421" y="240"/>
                  <a:pt x="3421" y="272"/>
                </a:cubicBezTo>
                <a:cubicBezTo>
                  <a:pt x="3421" y="358"/>
                  <a:pt x="3416" y="443"/>
                  <a:pt x="3413" y="529"/>
                </a:cubicBezTo>
                <a:cubicBezTo>
                  <a:pt x="3408" y="675"/>
                  <a:pt x="3424" y="823"/>
                  <a:pt x="3393" y="966"/>
                </a:cubicBezTo>
                <a:cubicBezTo>
                  <a:pt x="3380" y="1028"/>
                  <a:pt x="3359" y="1081"/>
                  <a:pt x="3302" y="111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18" name=""/>
          <p:cNvSpPr/>
          <p:nvPr/>
        </p:nvSpPr>
        <p:spPr>
          <a:xfrm>
            <a:off x="3582360" y="1778040"/>
            <a:ext cx="221040" cy="483840"/>
          </a:xfrm>
          <a:custGeom>
            <a:avLst/>
            <a:gdLst/>
            <a:ahLst/>
            <a:rect l="0" t="0" r="r" b="b"/>
            <a:pathLst>
              <a:path fill="none" w="614" h="1344">
                <a:moveTo>
                  <a:pt x="526" y="0"/>
                </a:moveTo>
                <a:cubicBezTo>
                  <a:pt x="419" y="14"/>
                  <a:pt x="373" y="65"/>
                  <a:pt x="298" y="139"/>
                </a:cubicBezTo>
                <a:cubicBezTo>
                  <a:pt x="202" y="235"/>
                  <a:pt x="112" y="336"/>
                  <a:pt x="57" y="461"/>
                </a:cubicBezTo>
                <a:cubicBezTo>
                  <a:pt x="7" y="573"/>
                  <a:pt x="-19" y="726"/>
                  <a:pt x="17" y="847"/>
                </a:cubicBezTo>
                <a:cubicBezTo>
                  <a:pt x="81" y="1060"/>
                  <a:pt x="301" y="1216"/>
                  <a:pt x="495" y="1300"/>
                </a:cubicBezTo>
                <a:cubicBezTo>
                  <a:pt x="535" y="1315"/>
                  <a:pt x="574" y="1329"/>
                  <a:pt x="614" y="1344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19" name=""/>
          <p:cNvSpPr/>
          <p:nvPr/>
        </p:nvSpPr>
        <p:spPr>
          <a:xfrm>
            <a:off x="4112640" y="1839960"/>
            <a:ext cx="862200" cy="298440"/>
          </a:xfrm>
          <a:custGeom>
            <a:avLst/>
            <a:gdLst/>
            <a:ahLst/>
            <a:rect l="0" t="0" r="r" b="b"/>
            <a:pathLst>
              <a:path fill="none" w="2395" h="829">
                <a:moveTo>
                  <a:pt x="598" y="392"/>
                </a:moveTo>
                <a:cubicBezTo>
                  <a:pt x="549" y="382"/>
                  <a:pt x="486" y="379"/>
                  <a:pt x="425" y="393"/>
                </a:cubicBezTo>
                <a:cubicBezTo>
                  <a:pt x="301" y="422"/>
                  <a:pt x="162" y="468"/>
                  <a:pt x="67" y="556"/>
                </a:cubicBezTo>
                <a:cubicBezTo>
                  <a:pt x="26" y="594"/>
                  <a:pt x="-17" y="673"/>
                  <a:pt x="6" y="733"/>
                </a:cubicBezTo>
                <a:cubicBezTo>
                  <a:pt x="36" y="810"/>
                  <a:pt x="146" y="824"/>
                  <a:pt x="215" y="828"/>
                </a:cubicBezTo>
                <a:cubicBezTo>
                  <a:pt x="336" y="835"/>
                  <a:pt x="436" y="817"/>
                  <a:pt x="552" y="784"/>
                </a:cubicBezTo>
                <a:moveTo>
                  <a:pt x="862" y="0"/>
                </a:moveTo>
                <a:cubicBezTo>
                  <a:pt x="862" y="120"/>
                  <a:pt x="873" y="227"/>
                  <a:pt x="903" y="344"/>
                </a:cubicBezTo>
                <a:cubicBezTo>
                  <a:pt x="921" y="418"/>
                  <a:pt x="941" y="493"/>
                  <a:pt x="949" y="568"/>
                </a:cubicBezTo>
                <a:cubicBezTo>
                  <a:pt x="952" y="597"/>
                  <a:pt x="950" y="627"/>
                  <a:pt x="950" y="656"/>
                </a:cubicBezTo>
                <a:cubicBezTo>
                  <a:pt x="950" y="633"/>
                  <a:pt x="949" y="643"/>
                  <a:pt x="950" y="620"/>
                </a:cubicBezTo>
                <a:cubicBezTo>
                  <a:pt x="952" y="558"/>
                  <a:pt x="973" y="502"/>
                  <a:pt x="1010" y="452"/>
                </a:cubicBezTo>
                <a:cubicBezTo>
                  <a:pt x="1044" y="405"/>
                  <a:pt x="1079" y="384"/>
                  <a:pt x="1135" y="381"/>
                </a:cubicBezTo>
                <a:cubicBezTo>
                  <a:pt x="1185" y="379"/>
                  <a:pt x="1198" y="432"/>
                  <a:pt x="1212" y="471"/>
                </a:cubicBezTo>
                <a:cubicBezTo>
                  <a:pt x="1249" y="567"/>
                  <a:pt x="1251" y="672"/>
                  <a:pt x="1294" y="765"/>
                </a:cubicBezTo>
                <a:moveTo>
                  <a:pt x="1822" y="465"/>
                </a:moveTo>
                <a:cubicBezTo>
                  <a:pt x="1776" y="455"/>
                  <a:pt x="1721" y="444"/>
                  <a:pt x="1665" y="457"/>
                </a:cubicBezTo>
                <a:cubicBezTo>
                  <a:pt x="1608" y="470"/>
                  <a:pt x="1528" y="502"/>
                  <a:pt x="1504" y="561"/>
                </a:cubicBezTo>
                <a:cubicBezTo>
                  <a:pt x="1486" y="606"/>
                  <a:pt x="1506" y="648"/>
                  <a:pt x="1549" y="665"/>
                </a:cubicBezTo>
                <a:cubicBezTo>
                  <a:pt x="1592" y="682"/>
                  <a:pt x="1679" y="686"/>
                  <a:pt x="1723" y="672"/>
                </a:cubicBezTo>
                <a:cubicBezTo>
                  <a:pt x="1767" y="658"/>
                  <a:pt x="1783" y="620"/>
                  <a:pt x="1786" y="578"/>
                </a:cubicBezTo>
                <a:cubicBezTo>
                  <a:pt x="1788" y="553"/>
                  <a:pt x="1786" y="526"/>
                  <a:pt x="1786" y="501"/>
                </a:cubicBezTo>
                <a:cubicBezTo>
                  <a:pt x="1801" y="527"/>
                  <a:pt x="1817" y="550"/>
                  <a:pt x="1840" y="572"/>
                </a:cubicBezTo>
                <a:cubicBezTo>
                  <a:pt x="1890" y="619"/>
                  <a:pt x="1949" y="626"/>
                  <a:pt x="2016" y="622"/>
                </a:cubicBezTo>
                <a:cubicBezTo>
                  <a:pt x="2067" y="619"/>
                  <a:pt x="2108" y="592"/>
                  <a:pt x="2116" y="539"/>
                </a:cubicBezTo>
                <a:cubicBezTo>
                  <a:pt x="2125" y="479"/>
                  <a:pt x="2108" y="428"/>
                  <a:pt x="2087" y="373"/>
                </a:cubicBezTo>
                <a:cubicBezTo>
                  <a:pt x="2068" y="326"/>
                  <a:pt x="2046" y="284"/>
                  <a:pt x="2019" y="242"/>
                </a:cubicBezTo>
                <a:cubicBezTo>
                  <a:pt x="2056" y="288"/>
                  <a:pt x="2105" y="320"/>
                  <a:pt x="2152" y="357"/>
                </a:cubicBezTo>
                <a:cubicBezTo>
                  <a:pt x="2221" y="411"/>
                  <a:pt x="2300" y="474"/>
                  <a:pt x="2326" y="561"/>
                </a:cubicBezTo>
                <a:cubicBezTo>
                  <a:pt x="2339" y="604"/>
                  <a:pt x="2332" y="654"/>
                  <a:pt x="2332" y="699"/>
                </a:cubicBezTo>
                <a:cubicBezTo>
                  <a:pt x="2332" y="734"/>
                  <a:pt x="2326" y="731"/>
                  <a:pt x="2359" y="736"/>
                </a:cubicBezTo>
                <a:cubicBezTo>
                  <a:pt x="2371" y="736"/>
                  <a:pt x="2383" y="736"/>
                  <a:pt x="2395" y="736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20" name=""/>
          <p:cNvSpPr/>
          <p:nvPr/>
        </p:nvSpPr>
        <p:spPr>
          <a:xfrm>
            <a:off x="5497560" y="1738440"/>
            <a:ext cx="1234800" cy="336240"/>
          </a:xfrm>
          <a:custGeom>
            <a:avLst/>
            <a:gdLst/>
            <a:ahLst/>
            <a:rect l="0" t="0" r="r" b="b"/>
            <a:pathLst>
              <a:path fill="none" w="3430" h="934">
                <a:moveTo>
                  <a:pt x="403" y="361"/>
                </a:moveTo>
                <a:cubicBezTo>
                  <a:pt x="351" y="365"/>
                  <a:pt x="328" y="378"/>
                  <a:pt x="300" y="425"/>
                </a:cubicBezTo>
                <a:cubicBezTo>
                  <a:pt x="252" y="505"/>
                  <a:pt x="252" y="603"/>
                  <a:pt x="252" y="694"/>
                </a:cubicBezTo>
                <a:cubicBezTo>
                  <a:pt x="252" y="716"/>
                  <a:pt x="264" y="787"/>
                  <a:pt x="251" y="807"/>
                </a:cubicBezTo>
                <a:cubicBezTo>
                  <a:pt x="247" y="807"/>
                  <a:pt x="244" y="807"/>
                  <a:pt x="240" y="807"/>
                </a:cubicBezTo>
                <a:moveTo>
                  <a:pt x="72" y="526"/>
                </a:moveTo>
                <a:cubicBezTo>
                  <a:pt x="104" y="514"/>
                  <a:pt x="128" y="510"/>
                  <a:pt x="158" y="533"/>
                </a:cubicBezTo>
                <a:cubicBezTo>
                  <a:pt x="205" y="568"/>
                  <a:pt x="241" y="623"/>
                  <a:pt x="270" y="673"/>
                </a:cubicBezTo>
                <a:cubicBezTo>
                  <a:pt x="296" y="718"/>
                  <a:pt x="320" y="769"/>
                  <a:pt x="328" y="820"/>
                </a:cubicBezTo>
                <a:cubicBezTo>
                  <a:pt x="329" y="839"/>
                  <a:pt x="329" y="843"/>
                  <a:pt x="329" y="855"/>
                </a:cubicBezTo>
                <a:moveTo>
                  <a:pt x="0" y="819"/>
                </a:moveTo>
                <a:cubicBezTo>
                  <a:pt x="99" y="805"/>
                  <a:pt x="198" y="793"/>
                  <a:pt x="297" y="774"/>
                </a:cubicBezTo>
                <a:cubicBezTo>
                  <a:pt x="420" y="750"/>
                  <a:pt x="540" y="723"/>
                  <a:pt x="658" y="684"/>
                </a:cubicBezTo>
                <a:moveTo>
                  <a:pt x="1592" y="686"/>
                </a:moveTo>
                <a:cubicBezTo>
                  <a:pt x="1567" y="657"/>
                  <a:pt x="1595" y="652"/>
                  <a:pt x="1531" y="641"/>
                </a:cubicBezTo>
                <a:cubicBezTo>
                  <a:pt x="1466" y="630"/>
                  <a:pt x="1400" y="630"/>
                  <a:pt x="1337" y="651"/>
                </a:cubicBezTo>
                <a:cubicBezTo>
                  <a:pt x="1254" y="679"/>
                  <a:pt x="1153" y="732"/>
                  <a:pt x="1111" y="813"/>
                </a:cubicBezTo>
                <a:cubicBezTo>
                  <a:pt x="1098" y="838"/>
                  <a:pt x="1086" y="892"/>
                  <a:pt x="1106" y="918"/>
                </a:cubicBezTo>
                <a:cubicBezTo>
                  <a:pt x="1130" y="948"/>
                  <a:pt x="1243" y="928"/>
                  <a:pt x="1271" y="919"/>
                </a:cubicBezTo>
                <a:cubicBezTo>
                  <a:pt x="1389" y="880"/>
                  <a:pt x="1444" y="772"/>
                  <a:pt x="1486" y="665"/>
                </a:cubicBezTo>
                <a:cubicBezTo>
                  <a:pt x="1517" y="585"/>
                  <a:pt x="1536" y="494"/>
                  <a:pt x="1580" y="420"/>
                </a:cubicBezTo>
                <a:cubicBezTo>
                  <a:pt x="1600" y="386"/>
                  <a:pt x="1634" y="367"/>
                  <a:pt x="1656" y="338"/>
                </a:cubicBezTo>
                <a:cubicBezTo>
                  <a:pt x="1677" y="310"/>
                  <a:pt x="1668" y="263"/>
                  <a:pt x="1668" y="231"/>
                </a:cubicBezTo>
                <a:cubicBezTo>
                  <a:pt x="1668" y="201"/>
                  <a:pt x="1673" y="166"/>
                  <a:pt x="1663" y="138"/>
                </a:cubicBezTo>
                <a:cubicBezTo>
                  <a:pt x="1654" y="115"/>
                  <a:pt x="1637" y="98"/>
                  <a:pt x="1622" y="78"/>
                </a:cubicBezTo>
                <a:cubicBezTo>
                  <a:pt x="1612" y="65"/>
                  <a:pt x="1605" y="53"/>
                  <a:pt x="1598" y="38"/>
                </a:cubicBezTo>
                <a:cubicBezTo>
                  <a:pt x="1592" y="24"/>
                  <a:pt x="1591" y="14"/>
                  <a:pt x="1588" y="0"/>
                </a:cubicBezTo>
                <a:cubicBezTo>
                  <a:pt x="1590" y="42"/>
                  <a:pt x="1595" y="83"/>
                  <a:pt x="1596" y="125"/>
                </a:cubicBezTo>
                <a:cubicBezTo>
                  <a:pt x="1599" y="294"/>
                  <a:pt x="1569" y="481"/>
                  <a:pt x="1607" y="645"/>
                </a:cubicBezTo>
                <a:cubicBezTo>
                  <a:pt x="1621" y="707"/>
                  <a:pt x="1661" y="832"/>
                  <a:pt x="1735" y="850"/>
                </a:cubicBezTo>
                <a:cubicBezTo>
                  <a:pt x="1743" y="850"/>
                  <a:pt x="1751" y="850"/>
                  <a:pt x="1759" y="850"/>
                </a:cubicBezTo>
                <a:moveTo>
                  <a:pt x="1856" y="659"/>
                </a:moveTo>
                <a:cubicBezTo>
                  <a:pt x="1856" y="644"/>
                  <a:pt x="1849" y="612"/>
                  <a:pt x="1865" y="604"/>
                </a:cubicBezTo>
                <a:cubicBezTo>
                  <a:pt x="1882" y="596"/>
                  <a:pt x="1927" y="600"/>
                  <a:pt x="1944" y="604"/>
                </a:cubicBezTo>
                <a:cubicBezTo>
                  <a:pt x="1989" y="615"/>
                  <a:pt x="2032" y="633"/>
                  <a:pt x="2077" y="641"/>
                </a:cubicBezTo>
                <a:cubicBezTo>
                  <a:pt x="2114" y="648"/>
                  <a:pt x="2178" y="656"/>
                  <a:pt x="2211" y="635"/>
                </a:cubicBezTo>
                <a:cubicBezTo>
                  <a:pt x="2213" y="629"/>
                  <a:pt x="2216" y="624"/>
                  <a:pt x="2218" y="618"/>
                </a:cubicBezTo>
                <a:cubicBezTo>
                  <a:pt x="2218" y="574"/>
                  <a:pt x="2216" y="548"/>
                  <a:pt x="2175" y="520"/>
                </a:cubicBezTo>
                <a:cubicBezTo>
                  <a:pt x="2126" y="486"/>
                  <a:pt x="2048" y="477"/>
                  <a:pt x="1991" y="488"/>
                </a:cubicBezTo>
                <a:cubicBezTo>
                  <a:pt x="1926" y="500"/>
                  <a:pt x="1871" y="552"/>
                  <a:pt x="1847" y="611"/>
                </a:cubicBezTo>
                <a:cubicBezTo>
                  <a:pt x="1829" y="657"/>
                  <a:pt x="1828" y="715"/>
                  <a:pt x="1871" y="744"/>
                </a:cubicBezTo>
                <a:cubicBezTo>
                  <a:pt x="1937" y="789"/>
                  <a:pt x="2032" y="782"/>
                  <a:pt x="2107" y="783"/>
                </a:cubicBezTo>
                <a:cubicBezTo>
                  <a:pt x="2237" y="784"/>
                  <a:pt x="2384" y="762"/>
                  <a:pt x="2493" y="684"/>
                </a:cubicBezTo>
                <a:cubicBezTo>
                  <a:pt x="2553" y="641"/>
                  <a:pt x="2609" y="538"/>
                  <a:pt x="2595" y="461"/>
                </a:cubicBezTo>
                <a:cubicBezTo>
                  <a:pt x="2588" y="423"/>
                  <a:pt x="2529" y="422"/>
                  <a:pt x="2499" y="427"/>
                </a:cubicBezTo>
                <a:cubicBezTo>
                  <a:pt x="2446" y="436"/>
                  <a:pt x="2441" y="491"/>
                  <a:pt x="2446" y="536"/>
                </a:cubicBezTo>
                <a:cubicBezTo>
                  <a:pt x="2453" y="601"/>
                  <a:pt x="2511" y="656"/>
                  <a:pt x="2557" y="700"/>
                </a:cubicBezTo>
                <a:cubicBezTo>
                  <a:pt x="2597" y="739"/>
                  <a:pt x="2671" y="783"/>
                  <a:pt x="2681" y="844"/>
                </a:cubicBezTo>
                <a:cubicBezTo>
                  <a:pt x="2681" y="857"/>
                  <a:pt x="2681" y="860"/>
                  <a:pt x="2681" y="868"/>
                </a:cubicBezTo>
                <a:cubicBezTo>
                  <a:pt x="2639" y="870"/>
                  <a:pt x="2596" y="877"/>
                  <a:pt x="2556" y="864"/>
                </a:cubicBezTo>
                <a:cubicBezTo>
                  <a:pt x="2510" y="844"/>
                  <a:pt x="2494" y="838"/>
                  <a:pt x="2466" y="820"/>
                </a:cubicBezTo>
                <a:moveTo>
                  <a:pt x="2908" y="79"/>
                </a:moveTo>
                <a:cubicBezTo>
                  <a:pt x="2906" y="89"/>
                  <a:pt x="2897" y="126"/>
                  <a:pt x="2896" y="143"/>
                </a:cubicBezTo>
                <a:cubicBezTo>
                  <a:pt x="2893" y="215"/>
                  <a:pt x="2891" y="291"/>
                  <a:pt x="2902" y="361"/>
                </a:cubicBezTo>
                <a:cubicBezTo>
                  <a:pt x="2913" y="432"/>
                  <a:pt x="2941" y="502"/>
                  <a:pt x="2965" y="570"/>
                </a:cubicBezTo>
                <a:cubicBezTo>
                  <a:pt x="2992" y="645"/>
                  <a:pt x="3037" y="712"/>
                  <a:pt x="3066" y="787"/>
                </a:cubicBezTo>
                <a:cubicBezTo>
                  <a:pt x="3072" y="802"/>
                  <a:pt x="3072" y="813"/>
                  <a:pt x="3088" y="818"/>
                </a:cubicBezTo>
                <a:cubicBezTo>
                  <a:pt x="3128" y="834"/>
                  <a:pt x="3205" y="812"/>
                  <a:pt x="3244" y="804"/>
                </a:cubicBezTo>
                <a:cubicBezTo>
                  <a:pt x="3255" y="802"/>
                  <a:pt x="3265" y="799"/>
                  <a:pt x="3276" y="797"/>
                </a:cubicBezTo>
                <a:moveTo>
                  <a:pt x="2823" y="519"/>
                </a:moveTo>
                <a:cubicBezTo>
                  <a:pt x="2881" y="507"/>
                  <a:pt x="2939" y="497"/>
                  <a:pt x="2997" y="485"/>
                </a:cubicBezTo>
                <a:cubicBezTo>
                  <a:pt x="3110" y="462"/>
                  <a:pt x="3224" y="438"/>
                  <a:pt x="3338" y="420"/>
                </a:cubicBezTo>
                <a:cubicBezTo>
                  <a:pt x="3369" y="415"/>
                  <a:pt x="3399" y="411"/>
                  <a:pt x="3430" y="406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21" name=""/>
          <p:cNvSpPr/>
          <p:nvPr/>
        </p:nvSpPr>
        <p:spPr>
          <a:xfrm>
            <a:off x="6991200" y="2000160"/>
            <a:ext cx="87120" cy="172800"/>
          </a:xfrm>
          <a:custGeom>
            <a:avLst/>
            <a:gdLst/>
            <a:ahLst/>
            <a:rect l="0" t="0" r="r" b="b"/>
            <a:pathLst>
              <a:path fill="none" w="242" h="480">
                <a:moveTo>
                  <a:pt x="242" y="0"/>
                </a:moveTo>
                <a:cubicBezTo>
                  <a:pt x="238" y="59"/>
                  <a:pt x="212" y="95"/>
                  <a:pt x="182" y="146"/>
                </a:cubicBezTo>
                <a:cubicBezTo>
                  <a:pt x="131" y="234"/>
                  <a:pt x="81" y="323"/>
                  <a:pt x="34" y="412"/>
                </a:cubicBezTo>
                <a:cubicBezTo>
                  <a:pt x="23" y="435"/>
                  <a:pt x="11" y="458"/>
                  <a:pt x="0" y="48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22" name=""/>
          <p:cNvSpPr/>
          <p:nvPr/>
        </p:nvSpPr>
        <p:spPr>
          <a:xfrm>
            <a:off x="9435240" y="1623240"/>
            <a:ext cx="1841760" cy="416160"/>
          </a:xfrm>
          <a:custGeom>
            <a:avLst/>
            <a:gdLst/>
            <a:ahLst/>
            <a:rect l="0" t="0" r="r" b="b"/>
            <a:pathLst>
              <a:path fill="none" w="5116" h="1156">
                <a:moveTo>
                  <a:pt x="413" y="550"/>
                </a:moveTo>
                <a:cubicBezTo>
                  <a:pt x="413" y="531"/>
                  <a:pt x="413" y="502"/>
                  <a:pt x="410" y="488"/>
                </a:cubicBezTo>
                <a:cubicBezTo>
                  <a:pt x="408" y="488"/>
                  <a:pt x="407" y="488"/>
                  <a:pt x="406" y="488"/>
                </a:cubicBezTo>
                <a:cubicBezTo>
                  <a:pt x="371" y="562"/>
                  <a:pt x="334" y="634"/>
                  <a:pt x="296" y="707"/>
                </a:cubicBezTo>
                <a:cubicBezTo>
                  <a:pt x="239" y="817"/>
                  <a:pt x="182" y="929"/>
                  <a:pt x="121" y="1037"/>
                </a:cubicBezTo>
                <a:cubicBezTo>
                  <a:pt x="96" y="1081"/>
                  <a:pt x="73" y="1129"/>
                  <a:pt x="32" y="1156"/>
                </a:cubicBezTo>
                <a:cubicBezTo>
                  <a:pt x="31" y="1156"/>
                  <a:pt x="31" y="1156"/>
                  <a:pt x="30" y="1156"/>
                </a:cubicBezTo>
                <a:moveTo>
                  <a:pt x="37" y="683"/>
                </a:moveTo>
                <a:cubicBezTo>
                  <a:pt x="37" y="674"/>
                  <a:pt x="37" y="674"/>
                  <a:pt x="37" y="669"/>
                </a:cubicBezTo>
                <a:cubicBezTo>
                  <a:pt x="52" y="711"/>
                  <a:pt x="74" y="749"/>
                  <a:pt x="101" y="785"/>
                </a:cubicBezTo>
                <a:cubicBezTo>
                  <a:pt x="145" y="843"/>
                  <a:pt x="197" y="895"/>
                  <a:pt x="242" y="953"/>
                </a:cubicBezTo>
                <a:cubicBezTo>
                  <a:pt x="256" y="971"/>
                  <a:pt x="308" y="1027"/>
                  <a:pt x="296" y="1056"/>
                </a:cubicBezTo>
                <a:cubicBezTo>
                  <a:pt x="293" y="1058"/>
                  <a:pt x="289" y="1059"/>
                  <a:pt x="286" y="1061"/>
                </a:cubicBezTo>
                <a:moveTo>
                  <a:pt x="24" y="1017"/>
                </a:moveTo>
                <a:cubicBezTo>
                  <a:pt x="9" y="1000"/>
                  <a:pt x="-26" y="1010"/>
                  <a:pt x="33" y="1003"/>
                </a:cubicBezTo>
                <a:cubicBezTo>
                  <a:pt x="137" y="991"/>
                  <a:pt x="242" y="988"/>
                  <a:pt x="346" y="978"/>
                </a:cubicBezTo>
                <a:cubicBezTo>
                  <a:pt x="451" y="968"/>
                  <a:pt x="486" y="965"/>
                  <a:pt x="555" y="955"/>
                </a:cubicBezTo>
                <a:moveTo>
                  <a:pt x="1001" y="725"/>
                </a:moveTo>
                <a:cubicBezTo>
                  <a:pt x="964" y="701"/>
                  <a:pt x="937" y="692"/>
                  <a:pt x="892" y="690"/>
                </a:cubicBezTo>
                <a:cubicBezTo>
                  <a:pt x="840" y="688"/>
                  <a:pt x="797" y="700"/>
                  <a:pt x="780" y="755"/>
                </a:cubicBezTo>
                <a:cubicBezTo>
                  <a:pt x="762" y="813"/>
                  <a:pt x="777" y="873"/>
                  <a:pt x="815" y="917"/>
                </a:cubicBezTo>
                <a:cubicBezTo>
                  <a:pt x="853" y="962"/>
                  <a:pt x="908" y="989"/>
                  <a:pt x="950" y="1029"/>
                </a:cubicBezTo>
                <a:cubicBezTo>
                  <a:pt x="960" y="1042"/>
                  <a:pt x="964" y="1044"/>
                  <a:pt x="962" y="1054"/>
                </a:cubicBezTo>
                <a:cubicBezTo>
                  <a:pt x="930" y="1064"/>
                  <a:pt x="891" y="1068"/>
                  <a:pt x="849" y="1068"/>
                </a:cubicBezTo>
                <a:cubicBezTo>
                  <a:pt x="789" y="1068"/>
                  <a:pt x="761" y="1072"/>
                  <a:pt x="751" y="1012"/>
                </a:cubicBezTo>
                <a:moveTo>
                  <a:pt x="1155" y="745"/>
                </a:moveTo>
                <a:cubicBezTo>
                  <a:pt x="1151" y="789"/>
                  <a:pt x="1143" y="831"/>
                  <a:pt x="1143" y="876"/>
                </a:cubicBezTo>
                <a:cubicBezTo>
                  <a:pt x="1142" y="931"/>
                  <a:pt x="1148" y="969"/>
                  <a:pt x="1201" y="996"/>
                </a:cubicBezTo>
                <a:cubicBezTo>
                  <a:pt x="1234" y="1013"/>
                  <a:pt x="1295" y="1016"/>
                  <a:pt x="1327" y="995"/>
                </a:cubicBezTo>
                <a:cubicBezTo>
                  <a:pt x="1373" y="965"/>
                  <a:pt x="1373" y="907"/>
                  <a:pt x="1374" y="859"/>
                </a:cubicBezTo>
                <a:cubicBezTo>
                  <a:pt x="1375" y="804"/>
                  <a:pt x="1357" y="754"/>
                  <a:pt x="1313" y="718"/>
                </a:cubicBezTo>
                <a:cubicBezTo>
                  <a:pt x="1288" y="697"/>
                  <a:pt x="1245" y="691"/>
                  <a:pt x="1232" y="723"/>
                </a:cubicBezTo>
                <a:cubicBezTo>
                  <a:pt x="1231" y="729"/>
                  <a:pt x="1229" y="735"/>
                  <a:pt x="1228" y="741"/>
                </a:cubicBezTo>
                <a:moveTo>
                  <a:pt x="1457" y="683"/>
                </a:moveTo>
                <a:cubicBezTo>
                  <a:pt x="1455" y="680"/>
                  <a:pt x="1454" y="676"/>
                  <a:pt x="1452" y="673"/>
                </a:cubicBezTo>
                <a:cubicBezTo>
                  <a:pt x="1451" y="679"/>
                  <a:pt x="1448" y="725"/>
                  <a:pt x="1455" y="748"/>
                </a:cubicBezTo>
                <a:cubicBezTo>
                  <a:pt x="1473" y="807"/>
                  <a:pt x="1512" y="879"/>
                  <a:pt x="1579" y="891"/>
                </a:cubicBezTo>
                <a:cubicBezTo>
                  <a:pt x="1609" y="896"/>
                  <a:pt x="1618" y="889"/>
                  <a:pt x="1625" y="861"/>
                </a:cubicBezTo>
                <a:cubicBezTo>
                  <a:pt x="1634" y="824"/>
                  <a:pt x="1627" y="767"/>
                  <a:pt x="1630" y="734"/>
                </a:cubicBezTo>
                <a:cubicBezTo>
                  <a:pt x="1645" y="756"/>
                  <a:pt x="1659" y="783"/>
                  <a:pt x="1674" y="806"/>
                </a:cubicBezTo>
                <a:cubicBezTo>
                  <a:pt x="1690" y="829"/>
                  <a:pt x="1704" y="839"/>
                  <a:pt x="1724" y="852"/>
                </a:cubicBezTo>
                <a:cubicBezTo>
                  <a:pt x="1742" y="836"/>
                  <a:pt x="1748" y="824"/>
                  <a:pt x="1758" y="796"/>
                </a:cubicBezTo>
                <a:cubicBezTo>
                  <a:pt x="1770" y="761"/>
                  <a:pt x="1776" y="724"/>
                  <a:pt x="1789" y="689"/>
                </a:cubicBezTo>
                <a:cubicBezTo>
                  <a:pt x="1796" y="670"/>
                  <a:pt x="1803" y="654"/>
                  <a:pt x="1818" y="643"/>
                </a:cubicBezTo>
                <a:cubicBezTo>
                  <a:pt x="1821" y="643"/>
                  <a:pt x="1823" y="643"/>
                  <a:pt x="1826" y="643"/>
                </a:cubicBezTo>
                <a:cubicBezTo>
                  <a:pt x="1851" y="658"/>
                  <a:pt x="1872" y="673"/>
                  <a:pt x="1892" y="699"/>
                </a:cubicBezTo>
                <a:cubicBezTo>
                  <a:pt x="1919" y="733"/>
                  <a:pt x="1939" y="771"/>
                  <a:pt x="1965" y="806"/>
                </a:cubicBezTo>
                <a:cubicBezTo>
                  <a:pt x="1991" y="841"/>
                  <a:pt x="1997" y="865"/>
                  <a:pt x="2000" y="907"/>
                </a:cubicBezTo>
                <a:cubicBezTo>
                  <a:pt x="2037" y="901"/>
                  <a:pt x="2057" y="888"/>
                  <a:pt x="2092" y="869"/>
                </a:cubicBezTo>
                <a:cubicBezTo>
                  <a:pt x="2153" y="835"/>
                  <a:pt x="2206" y="804"/>
                  <a:pt x="2234" y="737"/>
                </a:cubicBezTo>
                <a:cubicBezTo>
                  <a:pt x="2241" y="721"/>
                  <a:pt x="2241" y="708"/>
                  <a:pt x="2244" y="692"/>
                </a:cubicBezTo>
                <a:cubicBezTo>
                  <a:pt x="2206" y="715"/>
                  <a:pt x="2177" y="737"/>
                  <a:pt x="2147" y="775"/>
                </a:cubicBezTo>
                <a:cubicBezTo>
                  <a:pt x="2126" y="802"/>
                  <a:pt x="2064" y="899"/>
                  <a:pt x="2105" y="935"/>
                </a:cubicBezTo>
                <a:cubicBezTo>
                  <a:pt x="2138" y="948"/>
                  <a:pt x="2151" y="952"/>
                  <a:pt x="2177" y="948"/>
                </a:cubicBezTo>
                <a:moveTo>
                  <a:pt x="2442" y="697"/>
                </a:moveTo>
                <a:cubicBezTo>
                  <a:pt x="2442" y="684"/>
                  <a:pt x="2442" y="670"/>
                  <a:pt x="2442" y="657"/>
                </a:cubicBezTo>
                <a:cubicBezTo>
                  <a:pt x="2453" y="680"/>
                  <a:pt x="2463" y="705"/>
                  <a:pt x="2475" y="728"/>
                </a:cubicBezTo>
                <a:cubicBezTo>
                  <a:pt x="2488" y="752"/>
                  <a:pt x="2508" y="776"/>
                  <a:pt x="2536" y="780"/>
                </a:cubicBezTo>
                <a:cubicBezTo>
                  <a:pt x="2573" y="785"/>
                  <a:pt x="2606" y="781"/>
                  <a:pt x="2633" y="755"/>
                </a:cubicBezTo>
                <a:cubicBezTo>
                  <a:pt x="2664" y="725"/>
                  <a:pt x="2666" y="690"/>
                  <a:pt x="2665" y="649"/>
                </a:cubicBezTo>
                <a:cubicBezTo>
                  <a:pt x="2664" y="609"/>
                  <a:pt x="2641" y="590"/>
                  <a:pt x="2602" y="590"/>
                </a:cubicBezTo>
                <a:cubicBezTo>
                  <a:pt x="2544" y="591"/>
                  <a:pt x="2514" y="686"/>
                  <a:pt x="2499" y="730"/>
                </a:cubicBezTo>
                <a:cubicBezTo>
                  <a:pt x="2481" y="784"/>
                  <a:pt x="2465" y="877"/>
                  <a:pt x="2496" y="930"/>
                </a:cubicBezTo>
                <a:cubicBezTo>
                  <a:pt x="2535" y="997"/>
                  <a:pt x="2629" y="1016"/>
                  <a:pt x="2699" y="1020"/>
                </a:cubicBezTo>
                <a:cubicBezTo>
                  <a:pt x="2741" y="1020"/>
                  <a:pt x="2754" y="1020"/>
                  <a:pt x="2781" y="1020"/>
                </a:cubicBezTo>
                <a:moveTo>
                  <a:pt x="3188" y="743"/>
                </a:moveTo>
                <a:cubicBezTo>
                  <a:pt x="3191" y="741"/>
                  <a:pt x="3152" y="738"/>
                  <a:pt x="3209" y="739"/>
                </a:cubicBezTo>
                <a:cubicBezTo>
                  <a:pt x="3296" y="741"/>
                  <a:pt x="3386" y="752"/>
                  <a:pt x="3473" y="763"/>
                </a:cubicBezTo>
                <a:cubicBezTo>
                  <a:pt x="3500" y="766"/>
                  <a:pt x="3522" y="768"/>
                  <a:pt x="3543" y="782"/>
                </a:cubicBezTo>
                <a:moveTo>
                  <a:pt x="3220" y="960"/>
                </a:moveTo>
                <a:cubicBezTo>
                  <a:pt x="3262" y="1000"/>
                  <a:pt x="3311" y="1009"/>
                  <a:pt x="3369" y="1013"/>
                </a:cubicBezTo>
                <a:cubicBezTo>
                  <a:pt x="3467" y="1020"/>
                  <a:pt x="3568" y="1014"/>
                  <a:pt x="3666" y="1009"/>
                </a:cubicBezTo>
                <a:moveTo>
                  <a:pt x="3783" y="66"/>
                </a:moveTo>
                <a:cubicBezTo>
                  <a:pt x="3778" y="61"/>
                  <a:pt x="3773" y="55"/>
                  <a:pt x="3768" y="50"/>
                </a:cubicBezTo>
                <a:cubicBezTo>
                  <a:pt x="3748" y="63"/>
                  <a:pt x="3767" y="121"/>
                  <a:pt x="3771" y="143"/>
                </a:cubicBezTo>
                <a:cubicBezTo>
                  <a:pt x="3784" y="210"/>
                  <a:pt x="3799" y="275"/>
                  <a:pt x="3824" y="338"/>
                </a:cubicBezTo>
                <a:cubicBezTo>
                  <a:pt x="3829" y="349"/>
                  <a:pt x="3833" y="359"/>
                  <a:pt x="3838" y="370"/>
                </a:cubicBezTo>
                <a:moveTo>
                  <a:pt x="4188" y="544"/>
                </a:moveTo>
                <a:cubicBezTo>
                  <a:pt x="4206" y="528"/>
                  <a:pt x="4222" y="518"/>
                  <a:pt x="4251" y="513"/>
                </a:cubicBezTo>
                <a:cubicBezTo>
                  <a:pt x="4291" y="507"/>
                  <a:pt x="4338" y="500"/>
                  <a:pt x="4367" y="532"/>
                </a:cubicBezTo>
                <a:cubicBezTo>
                  <a:pt x="4401" y="569"/>
                  <a:pt x="4398" y="642"/>
                  <a:pt x="4392" y="689"/>
                </a:cubicBezTo>
                <a:cubicBezTo>
                  <a:pt x="4387" y="724"/>
                  <a:pt x="4369" y="771"/>
                  <a:pt x="4339" y="792"/>
                </a:cubicBezTo>
                <a:cubicBezTo>
                  <a:pt x="4331" y="798"/>
                  <a:pt x="4325" y="795"/>
                  <a:pt x="4316" y="796"/>
                </a:cubicBezTo>
                <a:cubicBezTo>
                  <a:pt x="4315" y="755"/>
                  <a:pt x="4311" y="736"/>
                  <a:pt x="4339" y="700"/>
                </a:cubicBezTo>
                <a:cubicBezTo>
                  <a:pt x="4383" y="644"/>
                  <a:pt x="4439" y="594"/>
                  <a:pt x="4488" y="543"/>
                </a:cubicBezTo>
                <a:cubicBezTo>
                  <a:pt x="4511" y="519"/>
                  <a:pt x="4534" y="495"/>
                  <a:pt x="4558" y="471"/>
                </a:cubicBezTo>
                <a:cubicBezTo>
                  <a:pt x="4520" y="496"/>
                  <a:pt x="4476" y="529"/>
                  <a:pt x="4441" y="567"/>
                </a:cubicBezTo>
                <a:cubicBezTo>
                  <a:pt x="4398" y="612"/>
                  <a:pt x="4379" y="650"/>
                  <a:pt x="4377" y="712"/>
                </a:cubicBezTo>
                <a:cubicBezTo>
                  <a:pt x="4376" y="757"/>
                  <a:pt x="4404" y="772"/>
                  <a:pt x="4446" y="779"/>
                </a:cubicBezTo>
                <a:cubicBezTo>
                  <a:pt x="4495" y="787"/>
                  <a:pt x="4552" y="789"/>
                  <a:pt x="4597" y="768"/>
                </a:cubicBezTo>
                <a:cubicBezTo>
                  <a:pt x="4606" y="762"/>
                  <a:pt x="4616" y="756"/>
                  <a:pt x="4625" y="750"/>
                </a:cubicBezTo>
                <a:moveTo>
                  <a:pt x="4623" y="0"/>
                </a:moveTo>
                <a:cubicBezTo>
                  <a:pt x="4623" y="29"/>
                  <a:pt x="4627" y="43"/>
                  <a:pt x="4630" y="72"/>
                </a:cubicBezTo>
                <a:cubicBezTo>
                  <a:pt x="4641" y="160"/>
                  <a:pt x="4640" y="245"/>
                  <a:pt x="4643" y="333"/>
                </a:cubicBezTo>
                <a:cubicBezTo>
                  <a:pt x="4646" y="381"/>
                  <a:pt x="4646" y="394"/>
                  <a:pt x="4653" y="424"/>
                </a:cubicBezTo>
                <a:moveTo>
                  <a:pt x="5110" y="257"/>
                </a:moveTo>
                <a:cubicBezTo>
                  <a:pt x="5110" y="242"/>
                  <a:pt x="5115" y="267"/>
                  <a:pt x="5116" y="282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23" name=""/>
          <p:cNvSpPr/>
          <p:nvPr/>
        </p:nvSpPr>
        <p:spPr>
          <a:xfrm>
            <a:off x="8889840" y="2185920"/>
            <a:ext cx="2288880" cy="468000"/>
          </a:xfrm>
          <a:custGeom>
            <a:avLst/>
            <a:gdLst/>
            <a:ahLst/>
            <a:rect l="0" t="0" r="r" b="b"/>
            <a:pathLst>
              <a:path fill="none" w="6358" h="1300">
                <a:moveTo>
                  <a:pt x="126" y="0"/>
                </a:moveTo>
                <a:cubicBezTo>
                  <a:pt x="80" y="1"/>
                  <a:pt x="44" y="6"/>
                  <a:pt x="0" y="19"/>
                </a:cubicBezTo>
                <a:moveTo>
                  <a:pt x="2648" y="270"/>
                </a:moveTo>
                <a:cubicBezTo>
                  <a:pt x="2635" y="245"/>
                  <a:pt x="2627" y="248"/>
                  <a:pt x="2588" y="270"/>
                </a:cubicBezTo>
                <a:cubicBezTo>
                  <a:pt x="2507" y="317"/>
                  <a:pt x="2433" y="386"/>
                  <a:pt x="2384" y="466"/>
                </a:cubicBezTo>
                <a:cubicBezTo>
                  <a:pt x="2342" y="535"/>
                  <a:pt x="2320" y="645"/>
                  <a:pt x="2378" y="710"/>
                </a:cubicBezTo>
                <a:cubicBezTo>
                  <a:pt x="2410" y="746"/>
                  <a:pt x="2453" y="754"/>
                  <a:pt x="2496" y="767"/>
                </a:cubicBezTo>
                <a:moveTo>
                  <a:pt x="6358" y="676"/>
                </a:moveTo>
                <a:cubicBezTo>
                  <a:pt x="6325" y="794"/>
                  <a:pt x="6289" y="900"/>
                  <a:pt x="6223" y="1005"/>
                </a:cubicBezTo>
                <a:cubicBezTo>
                  <a:pt x="6144" y="1131"/>
                  <a:pt x="6042" y="1214"/>
                  <a:pt x="5924" y="130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24" name=""/>
          <p:cNvSpPr/>
          <p:nvPr/>
        </p:nvSpPr>
        <p:spPr>
          <a:xfrm>
            <a:off x="3773520" y="1391760"/>
            <a:ext cx="8005320" cy="2347920"/>
          </a:xfrm>
          <a:custGeom>
            <a:avLst/>
            <a:gdLst/>
            <a:ahLst/>
            <a:rect l="0" t="0" r="r" b="b"/>
            <a:pathLst>
              <a:path fill="none" w="22237" h="6522">
                <a:moveTo>
                  <a:pt x="4482" y="4067"/>
                </a:moveTo>
                <a:cubicBezTo>
                  <a:pt x="4493" y="4040"/>
                  <a:pt x="4503" y="4013"/>
                  <a:pt x="4471" y="3995"/>
                </a:cubicBezTo>
                <a:cubicBezTo>
                  <a:pt x="4428" y="3971"/>
                  <a:pt x="4364" y="3973"/>
                  <a:pt x="4317" y="3975"/>
                </a:cubicBezTo>
                <a:cubicBezTo>
                  <a:pt x="4233" y="3979"/>
                  <a:pt x="4157" y="4026"/>
                  <a:pt x="4097" y="4083"/>
                </a:cubicBezTo>
                <a:cubicBezTo>
                  <a:pt x="4042" y="4136"/>
                  <a:pt x="3992" y="4223"/>
                  <a:pt x="4013" y="4304"/>
                </a:cubicBezTo>
                <a:cubicBezTo>
                  <a:pt x="4036" y="4389"/>
                  <a:pt x="4145" y="4413"/>
                  <a:pt x="4219" y="4420"/>
                </a:cubicBezTo>
                <a:cubicBezTo>
                  <a:pt x="4301" y="4428"/>
                  <a:pt x="4386" y="4420"/>
                  <a:pt x="4468" y="4416"/>
                </a:cubicBezTo>
                <a:moveTo>
                  <a:pt x="4787" y="3601"/>
                </a:moveTo>
                <a:cubicBezTo>
                  <a:pt x="4789" y="3646"/>
                  <a:pt x="4790" y="3691"/>
                  <a:pt x="4790" y="3737"/>
                </a:cubicBezTo>
                <a:cubicBezTo>
                  <a:pt x="4790" y="3933"/>
                  <a:pt x="4828" y="4117"/>
                  <a:pt x="4871" y="4307"/>
                </a:cubicBezTo>
                <a:cubicBezTo>
                  <a:pt x="4872" y="4313"/>
                  <a:pt x="4873" y="4319"/>
                  <a:pt x="4874" y="4325"/>
                </a:cubicBezTo>
                <a:cubicBezTo>
                  <a:pt x="4869" y="4295"/>
                  <a:pt x="4860" y="4286"/>
                  <a:pt x="4853" y="4256"/>
                </a:cubicBezTo>
                <a:cubicBezTo>
                  <a:pt x="4835" y="4182"/>
                  <a:pt x="4828" y="4084"/>
                  <a:pt x="4855" y="4012"/>
                </a:cubicBezTo>
                <a:cubicBezTo>
                  <a:pt x="4883" y="3937"/>
                  <a:pt x="4934" y="3905"/>
                  <a:pt x="5010" y="3902"/>
                </a:cubicBezTo>
                <a:cubicBezTo>
                  <a:pt x="5088" y="3899"/>
                  <a:pt x="5140" y="3938"/>
                  <a:pt x="5193" y="3992"/>
                </a:cubicBezTo>
                <a:cubicBezTo>
                  <a:pt x="5249" y="4049"/>
                  <a:pt x="5286" y="4115"/>
                  <a:pt x="5311" y="4190"/>
                </a:cubicBezTo>
                <a:cubicBezTo>
                  <a:pt x="5328" y="4241"/>
                  <a:pt x="5330" y="4287"/>
                  <a:pt x="5330" y="4340"/>
                </a:cubicBezTo>
                <a:cubicBezTo>
                  <a:pt x="5330" y="4346"/>
                  <a:pt x="5330" y="4353"/>
                  <a:pt x="5330" y="4359"/>
                </a:cubicBezTo>
                <a:moveTo>
                  <a:pt x="5848" y="3978"/>
                </a:moveTo>
                <a:cubicBezTo>
                  <a:pt x="5826" y="3964"/>
                  <a:pt x="5817" y="3965"/>
                  <a:pt x="5776" y="3984"/>
                </a:cubicBezTo>
                <a:cubicBezTo>
                  <a:pt x="5711" y="4014"/>
                  <a:pt x="5607" y="4058"/>
                  <a:pt x="5587" y="4136"/>
                </a:cubicBezTo>
                <a:cubicBezTo>
                  <a:pt x="5577" y="4173"/>
                  <a:pt x="5582" y="4232"/>
                  <a:pt x="5620" y="4252"/>
                </a:cubicBezTo>
                <a:cubicBezTo>
                  <a:pt x="5658" y="4271"/>
                  <a:pt x="5729" y="4266"/>
                  <a:pt x="5764" y="4244"/>
                </a:cubicBezTo>
                <a:cubicBezTo>
                  <a:pt x="5812" y="4214"/>
                  <a:pt x="5830" y="4159"/>
                  <a:pt x="5836" y="4106"/>
                </a:cubicBezTo>
                <a:cubicBezTo>
                  <a:pt x="5841" y="4062"/>
                  <a:pt x="5837" y="4015"/>
                  <a:pt x="5829" y="3974"/>
                </a:cubicBezTo>
                <a:cubicBezTo>
                  <a:pt x="5827" y="3986"/>
                  <a:pt x="5820" y="4021"/>
                  <a:pt x="5820" y="4041"/>
                </a:cubicBezTo>
                <a:cubicBezTo>
                  <a:pt x="5820" y="4092"/>
                  <a:pt x="5817" y="4136"/>
                  <a:pt x="5855" y="4176"/>
                </a:cubicBezTo>
                <a:cubicBezTo>
                  <a:pt x="5883" y="4205"/>
                  <a:pt x="5950" y="4212"/>
                  <a:pt x="5988" y="4202"/>
                </a:cubicBezTo>
                <a:cubicBezTo>
                  <a:pt x="6057" y="4184"/>
                  <a:pt x="6076" y="4104"/>
                  <a:pt x="6083" y="4043"/>
                </a:cubicBezTo>
                <a:cubicBezTo>
                  <a:pt x="6091" y="3976"/>
                  <a:pt x="6071" y="3874"/>
                  <a:pt x="6109" y="3815"/>
                </a:cubicBezTo>
                <a:cubicBezTo>
                  <a:pt x="6121" y="3796"/>
                  <a:pt x="6121" y="3810"/>
                  <a:pt x="6133" y="3800"/>
                </a:cubicBezTo>
                <a:cubicBezTo>
                  <a:pt x="6156" y="3828"/>
                  <a:pt x="6173" y="3857"/>
                  <a:pt x="6191" y="3892"/>
                </a:cubicBezTo>
                <a:cubicBezTo>
                  <a:pt x="6228" y="3962"/>
                  <a:pt x="6275" y="4024"/>
                  <a:pt x="6315" y="4091"/>
                </a:cubicBezTo>
                <a:cubicBezTo>
                  <a:pt x="6339" y="4132"/>
                  <a:pt x="6348" y="4162"/>
                  <a:pt x="6348" y="4208"/>
                </a:cubicBezTo>
                <a:cubicBezTo>
                  <a:pt x="6348" y="4234"/>
                  <a:pt x="6346" y="4255"/>
                  <a:pt x="6340" y="4280"/>
                </a:cubicBezTo>
                <a:moveTo>
                  <a:pt x="8437" y="3669"/>
                </a:moveTo>
                <a:cubicBezTo>
                  <a:pt x="8437" y="3657"/>
                  <a:pt x="8437" y="3654"/>
                  <a:pt x="8437" y="3647"/>
                </a:cubicBezTo>
                <a:cubicBezTo>
                  <a:pt x="8416" y="3693"/>
                  <a:pt x="8384" y="3733"/>
                  <a:pt x="8355" y="3775"/>
                </a:cubicBezTo>
                <a:cubicBezTo>
                  <a:pt x="8306" y="3847"/>
                  <a:pt x="8270" y="3923"/>
                  <a:pt x="8237" y="4004"/>
                </a:cubicBezTo>
                <a:cubicBezTo>
                  <a:pt x="8224" y="4036"/>
                  <a:pt x="8211" y="4064"/>
                  <a:pt x="8194" y="4094"/>
                </a:cubicBezTo>
                <a:moveTo>
                  <a:pt x="8223" y="3733"/>
                </a:moveTo>
                <a:cubicBezTo>
                  <a:pt x="8250" y="3761"/>
                  <a:pt x="8266" y="3790"/>
                  <a:pt x="8284" y="3829"/>
                </a:cubicBezTo>
                <a:cubicBezTo>
                  <a:pt x="8315" y="3894"/>
                  <a:pt x="8345" y="3959"/>
                  <a:pt x="8378" y="4023"/>
                </a:cubicBezTo>
                <a:cubicBezTo>
                  <a:pt x="8399" y="4064"/>
                  <a:pt x="8424" y="4101"/>
                  <a:pt x="8430" y="4147"/>
                </a:cubicBezTo>
                <a:cubicBezTo>
                  <a:pt x="8430" y="4150"/>
                  <a:pt x="8430" y="4154"/>
                  <a:pt x="8430" y="4157"/>
                </a:cubicBezTo>
                <a:moveTo>
                  <a:pt x="8060" y="4011"/>
                </a:moveTo>
                <a:cubicBezTo>
                  <a:pt x="8105" y="3980"/>
                  <a:pt x="8158" y="3969"/>
                  <a:pt x="8212" y="3957"/>
                </a:cubicBezTo>
                <a:cubicBezTo>
                  <a:pt x="8313" y="3935"/>
                  <a:pt x="8415" y="3921"/>
                  <a:pt x="8519" y="3917"/>
                </a:cubicBezTo>
                <a:cubicBezTo>
                  <a:pt x="8569" y="3917"/>
                  <a:pt x="8582" y="3917"/>
                  <a:pt x="8613" y="3917"/>
                </a:cubicBezTo>
                <a:moveTo>
                  <a:pt x="9451" y="3875"/>
                </a:moveTo>
                <a:cubicBezTo>
                  <a:pt x="9462" y="3849"/>
                  <a:pt x="9466" y="3842"/>
                  <a:pt x="9467" y="3824"/>
                </a:cubicBezTo>
                <a:cubicBezTo>
                  <a:pt x="9416" y="3823"/>
                  <a:pt x="9369" y="3820"/>
                  <a:pt x="9319" y="3834"/>
                </a:cubicBezTo>
                <a:cubicBezTo>
                  <a:pt x="9273" y="3847"/>
                  <a:pt x="9217" y="3872"/>
                  <a:pt x="9205" y="3923"/>
                </a:cubicBezTo>
                <a:cubicBezTo>
                  <a:pt x="9205" y="3930"/>
                  <a:pt x="9205" y="3937"/>
                  <a:pt x="9205" y="3944"/>
                </a:cubicBezTo>
                <a:cubicBezTo>
                  <a:pt x="9264" y="3989"/>
                  <a:pt x="9332" y="4000"/>
                  <a:pt x="9405" y="4020"/>
                </a:cubicBezTo>
                <a:cubicBezTo>
                  <a:pt x="9481" y="4041"/>
                  <a:pt x="9546" y="4056"/>
                  <a:pt x="9604" y="4108"/>
                </a:cubicBezTo>
                <a:cubicBezTo>
                  <a:pt x="9601" y="4165"/>
                  <a:pt x="9570" y="4172"/>
                  <a:pt x="9513" y="4184"/>
                </a:cubicBezTo>
                <a:cubicBezTo>
                  <a:pt x="9420" y="4203"/>
                  <a:pt x="9303" y="4207"/>
                  <a:pt x="9211" y="4183"/>
                </a:cubicBezTo>
                <a:cubicBezTo>
                  <a:pt x="9170" y="4172"/>
                  <a:pt x="9164" y="4166"/>
                  <a:pt x="9150" y="4133"/>
                </a:cubicBezTo>
                <a:moveTo>
                  <a:pt x="9821" y="3820"/>
                </a:moveTo>
                <a:cubicBezTo>
                  <a:pt x="9798" y="3865"/>
                  <a:pt x="9765" y="3897"/>
                  <a:pt x="9733" y="3936"/>
                </a:cubicBezTo>
                <a:cubicBezTo>
                  <a:pt x="9713" y="3961"/>
                  <a:pt x="9681" y="4008"/>
                  <a:pt x="9698" y="4043"/>
                </a:cubicBezTo>
                <a:cubicBezTo>
                  <a:pt x="9721" y="4091"/>
                  <a:pt x="9801" y="4089"/>
                  <a:pt x="9844" y="4090"/>
                </a:cubicBezTo>
                <a:cubicBezTo>
                  <a:pt x="9900" y="4092"/>
                  <a:pt x="9957" y="4094"/>
                  <a:pt x="9987" y="4037"/>
                </a:cubicBezTo>
                <a:cubicBezTo>
                  <a:pt x="10012" y="3989"/>
                  <a:pt x="9999" y="3919"/>
                  <a:pt x="9974" y="3876"/>
                </a:cubicBezTo>
                <a:cubicBezTo>
                  <a:pt x="9940" y="3818"/>
                  <a:pt x="9893" y="3796"/>
                  <a:pt x="9829" y="3790"/>
                </a:cubicBezTo>
                <a:cubicBezTo>
                  <a:pt x="9781" y="3786"/>
                  <a:pt x="9760" y="3791"/>
                  <a:pt x="9741" y="3833"/>
                </a:cubicBezTo>
                <a:moveTo>
                  <a:pt x="10030" y="3824"/>
                </a:moveTo>
                <a:cubicBezTo>
                  <a:pt x="10047" y="3814"/>
                  <a:pt x="10053" y="3810"/>
                  <a:pt x="10072" y="3805"/>
                </a:cubicBezTo>
                <a:cubicBezTo>
                  <a:pt x="10074" y="3805"/>
                  <a:pt x="10076" y="3805"/>
                  <a:pt x="10078" y="3805"/>
                </a:cubicBezTo>
                <a:cubicBezTo>
                  <a:pt x="10086" y="3858"/>
                  <a:pt x="10081" y="3916"/>
                  <a:pt x="10105" y="3965"/>
                </a:cubicBezTo>
                <a:cubicBezTo>
                  <a:pt x="10121" y="3997"/>
                  <a:pt x="10149" y="4023"/>
                  <a:pt x="10184" y="4033"/>
                </a:cubicBezTo>
                <a:cubicBezTo>
                  <a:pt x="10209" y="4040"/>
                  <a:pt x="10253" y="4043"/>
                  <a:pt x="10273" y="4024"/>
                </a:cubicBezTo>
                <a:cubicBezTo>
                  <a:pt x="10301" y="3997"/>
                  <a:pt x="10303" y="3953"/>
                  <a:pt x="10309" y="3917"/>
                </a:cubicBezTo>
                <a:cubicBezTo>
                  <a:pt x="10313" y="3894"/>
                  <a:pt x="10320" y="3873"/>
                  <a:pt x="10328" y="3855"/>
                </a:cubicBezTo>
                <a:cubicBezTo>
                  <a:pt x="10329" y="3855"/>
                  <a:pt x="10330" y="3855"/>
                  <a:pt x="10331" y="3855"/>
                </a:cubicBezTo>
                <a:cubicBezTo>
                  <a:pt x="10341" y="3884"/>
                  <a:pt x="10349" y="3916"/>
                  <a:pt x="10364" y="3944"/>
                </a:cubicBezTo>
                <a:cubicBezTo>
                  <a:pt x="10392" y="3998"/>
                  <a:pt x="10438" y="4012"/>
                  <a:pt x="10496" y="4015"/>
                </a:cubicBezTo>
                <a:cubicBezTo>
                  <a:pt x="10550" y="4018"/>
                  <a:pt x="10583" y="4008"/>
                  <a:pt x="10610" y="3958"/>
                </a:cubicBezTo>
                <a:cubicBezTo>
                  <a:pt x="10648" y="3887"/>
                  <a:pt x="10647" y="3784"/>
                  <a:pt x="10649" y="3706"/>
                </a:cubicBezTo>
                <a:cubicBezTo>
                  <a:pt x="10650" y="3684"/>
                  <a:pt x="10655" y="3645"/>
                  <a:pt x="10648" y="3623"/>
                </a:cubicBezTo>
                <a:cubicBezTo>
                  <a:pt x="10644" y="3623"/>
                  <a:pt x="10641" y="3623"/>
                  <a:pt x="10637" y="3623"/>
                </a:cubicBezTo>
                <a:cubicBezTo>
                  <a:pt x="10623" y="3643"/>
                  <a:pt x="10613" y="3644"/>
                  <a:pt x="10617" y="3683"/>
                </a:cubicBezTo>
                <a:cubicBezTo>
                  <a:pt x="10623" y="3742"/>
                  <a:pt x="10686" y="3772"/>
                  <a:pt x="10730" y="3800"/>
                </a:cubicBezTo>
                <a:cubicBezTo>
                  <a:pt x="10774" y="3828"/>
                  <a:pt x="10900" y="3870"/>
                  <a:pt x="10918" y="3924"/>
                </a:cubicBezTo>
                <a:cubicBezTo>
                  <a:pt x="10931" y="3963"/>
                  <a:pt x="10896" y="3975"/>
                  <a:pt x="10870" y="3994"/>
                </a:cubicBezTo>
                <a:cubicBezTo>
                  <a:pt x="10844" y="4013"/>
                  <a:pt x="10817" y="4029"/>
                  <a:pt x="10803" y="4059"/>
                </a:cubicBezTo>
                <a:cubicBezTo>
                  <a:pt x="10803" y="4064"/>
                  <a:pt x="10803" y="4068"/>
                  <a:pt x="10803" y="4073"/>
                </a:cubicBezTo>
                <a:cubicBezTo>
                  <a:pt x="10827" y="4090"/>
                  <a:pt x="10844" y="4098"/>
                  <a:pt x="10885" y="4099"/>
                </a:cubicBezTo>
                <a:cubicBezTo>
                  <a:pt x="10936" y="4100"/>
                  <a:pt x="10986" y="4098"/>
                  <a:pt x="11037" y="4095"/>
                </a:cubicBezTo>
                <a:moveTo>
                  <a:pt x="11328" y="3766"/>
                </a:moveTo>
                <a:cubicBezTo>
                  <a:pt x="11318" y="3749"/>
                  <a:pt x="11308" y="3768"/>
                  <a:pt x="11286" y="3788"/>
                </a:cubicBezTo>
                <a:cubicBezTo>
                  <a:pt x="11232" y="3836"/>
                  <a:pt x="11179" y="3888"/>
                  <a:pt x="11151" y="3957"/>
                </a:cubicBezTo>
                <a:cubicBezTo>
                  <a:pt x="11133" y="4001"/>
                  <a:pt x="11122" y="4081"/>
                  <a:pt x="11157" y="4120"/>
                </a:cubicBezTo>
                <a:cubicBezTo>
                  <a:pt x="11190" y="4158"/>
                  <a:pt x="11234" y="4152"/>
                  <a:pt x="11278" y="4155"/>
                </a:cubicBezTo>
                <a:moveTo>
                  <a:pt x="11576" y="3879"/>
                </a:moveTo>
                <a:cubicBezTo>
                  <a:pt x="11586" y="3849"/>
                  <a:pt x="11595" y="3821"/>
                  <a:pt x="11609" y="3793"/>
                </a:cubicBezTo>
                <a:cubicBezTo>
                  <a:pt x="11603" y="3828"/>
                  <a:pt x="11593" y="3859"/>
                  <a:pt x="11586" y="3894"/>
                </a:cubicBezTo>
                <a:cubicBezTo>
                  <a:pt x="11579" y="3931"/>
                  <a:pt x="11574" y="3967"/>
                  <a:pt x="11608" y="3990"/>
                </a:cubicBezTo>
                <a:cubicBezTo>
                  <a:pt x="11651" y="4018"/>
                  <a:pt x="11712" y="4016"/>
                  <a:pt x="11761" y="4013"/>
                </a:cubicBezTo>
                <a:cubicBezTo>
                  <a:pt x="11813" y="4010"/>
                  <a:pt x="11843" y="3986"/>
                  <a:pt x="11849" y="3933"/>
                </a:cubicBezTo>
                <a:cubicBezTo>
                  <a:pt x="11856" y="3875"/>
                  <a:pt x="11840" y="3836"/>
                  <a:pt x="11794" y="3800"/>
                </a:cubicBezTo>
                <a:cubicBezTo>
                  <a:pt x="11750" y="3766"/>
                  <a:pt x="11670" y="3746"/>
                  <a:pt x="11615" y="3762"/>
                </a:cubicBezTo>
                <a:cubicBezTo>
                  <a:pt x="11545" y="3782"/>
                  <a:pt x="11472" y="3858"/>
                  <a:pt x="11441" y="3922"/>
                </a:cubicBezTo>
                <a:cubicBezTo>
                  <a:pt x="11412" y="3983"/>
                  <a:pt x="11414" y="4064"/>
                  <a:pt x="11449" y="4120"/>
                </a:cubicBezTo>
                <a:cubicBezTo>
                  <a:pt x="11486" y="4179"/>
                  <a:pt x="11551" y="4220"/>
                  <a:pt x="11618" y="4234"/>
                </a:cubicBezTo>
                <a:cubicBezTo>
                  <a:pt x="11687" y="4249"/>
                  <a:pt x="11757" y="4238"/>
                  <a:pt x="11824" y="4225"/>
                </a:cubicBezTo>
                <a:moveTo>
                  <a:pt x="12349" y="3187"/>
                </a:moveTo>
                <a:cubicBezTo>
                  <a:pt x="12352" y="3188"/>
                  <a:pt x="12395" y="3202"/>
                  <a:pt x="12413" y="3215"/>
                </a:cubicBezTo>
                <a:cubicBezTo>
                  <a:pt x="12528" y="3304"/>
                  <a:pt x="12615" y="3436"/>
                  <a:pt x="12685" y="3561"/>
                </a:cubicBezTo>
                <a:cubicBezTo>
                  <a:pt x="12757" y="3690"/>
                  <a:pt x="12801" y="3856"/>
                  <a:pt x="12776" y="4005"/>
                </a:cubicBezTo>
                <a:cubicBezTo>
                  <a:pt x="12750" y="4162"/>
                  <a:pt x="12619" y="4271"/>
                  <a:pt x="12475" y="4318"/>
                </a:cubicBezTo>
                <a:cubicBezTo>
                  <a:pt x="12447" y="4327"/>
                  <a:pt x="12420" y="4330"/>
                  <a:pt x="12392" y="4335"/>
                </a:cubicBezTo>
                <a:moveTo>
                  <a:pt x="13678" y="3295"/>
                </a:moveTo>
                <a:cubicBezTo>
                  <a:pt x="13712" y="3289"/>
                  <a:pt x="13743" y="3288"/>
                  <a:pt x="13778" y="3288"/>
                </a:cubicBezTo>
                <a:cubicBezTo>
                  <a:pt x="13791" y="3288"/>
                  <a:pt x="13793" y="3288"/>
                  <a:pt x="13801" y="3288"/>
                </a:cubicBezTo>
                <a:cubicBezTo>
                  <a:pt x="13795" y="3298"/>
                  <a:pt x="13793" y="3294"/>
                  <a:pt x="13775" y="3294"/>
                </a:cubicBezTo>
                <a:cubicBezTo>
                  <a:pt x="13754" y="3294"/>
                  <a:pt x="13724" y="3300"/>
                  <a:pt x="13706" y="3287"/>
                </a:cubicBezTo>
                <a:cubicBezTo>
                  <a:pt x="13705" y="3286"/>
                  <a:pt x="13704" y="3284"/>
                  <a:pt x="13703" y="3283"/>
                </a:cubicBezTo>
                <a:cubicBezTo>
                  <a:pt x="13703" y="3268"/>
                  <a:pt x="13719" y="3274"/>
                  <a:pt x="13732" y="3273"/>
                </a:cubicBezTo>
                <a:moveTo>
                  <a:pt x="13714" y="3947"/>
                </a:moveTo>
                <a:cubicBezTo>
                  <a:pt x="13673" y="4043"/>
                  <a:pt x="13638" y="4140"/>
                  <a:pt x="13568" y="4221"/>
                </a:cubicBezTo>
                <a:cubicBezTo>
                  <a:pt x="13474" y="4329"/>
                  <a:pt x="13335" y="4386"/>
                  <a:pt x="13204" y="4433"/>
                </a:cubicBezTo>
                <a:cubicBezTo>
                  <a:pt x="13162" y="4446"/>
                  <a:pt x="13121" y="4459"/>
                  <a:pt x="13079" y="4472"/>
                </a:cubicBezTo>
                <a:moveTo>
                  <a:pt x="0" y="4840"/>
                </a:moveTo>
                <a:cubicBezTo>
                  <a:pt x="2" y="4829"/>
                  <a:pt x="3" y="4817"/>
                  <a:pt x="4" y="4806"/>
                </a:cubicBezTo>
                <a:cubicBezTo>
                  <a:pt x="84" y="4812"/>
                  <a:pt x="160" y="4819"/>
                  <a:pt x="241" y="4819"/>
                </a:cubicBezTo>
                <a:cubicBezTo>
                  <a:pt x="335" y="4819"/>
                  <a:pt x="425" y="4808"/>
                  <a:pt x="519" y="4798"/>
                </a:cubicBezTo>
                <a:cubicBezTo>
                  <a:pt x="729" y="4775"/>
                  <a:pt x="944" y="4783"/>
                  <a:pt x="1153" y="4754"/>
                </a:cubicBezTo>
                <a:cubicBezTo>
                  <a:pt x="1319" y="4731"/>
                  <a:pt x="1486" y="4739"/>
                  <a:pt x="1652" y="4716"/>
                </a:cubicBezTo>
                <a:cubicBezTo>
                  <a:pt x="1838" y="4691"/>
                  <a:pt x="2029" y="4667"/>
                  <a:pt x="2216" y="4657"/>
                </a:cubicBezTo>
                <a:cubicBezTo>
                  <a:pt x="2533" y="4640"/>
                  <a:pt x="2882" y="4618"/>
                  <a:pt x="3199" y="4644"/>
                </a:cubicBezTo>
                <a:cubicBezTo>
                  <a:pt x="3215" y="4645"/>
                  <a:pt x="3231" y="4651"/>
                  <a:pt x="3247" y="4652"/>
                </a:cubicBezTo>
                <a:moveTo>
                  <a:pt x="626" y="3926"/>
                </a:moveTo>
                <a:cubicBezTo>
                  <a:pt x="640" y="3910"/>
                  <a:pt x="656" y="3898"/>
                  <a:pt x="651" y="3875"/>
                </a:cubicBezTo>
                <a:cubicBezTo>
                  <a:pt x="647" y="3854"/>
                  <a:pt x="635" y="3854"/>
                  <a:pt x="615" y="3848"/>
                </a:cubicBezTo>
                <a:cubicBezTo>
                  <a:pt x="592" y="3841"/>
                  <a:pt x="571" y="3840"/>
                  <a:pt x="547" y="3840"/>
                </a:cubicBezTo>
                <a:cubicBezTo>
                  <a:pt x="477" y="3840"/>
                  <a:pt x="403" y="3833"/>
                  <a:pt x="334" y="3845"/>
                </a:cubicBezTo>
                <a:cubicBezTo>
                  <a:pt x="270" y="3856"/>
                  <a:pt x="202" y="3878"/>
                  <a:pt x="146" y="3912"/>
                </a:cubicBezTo>
                <a:cubicBezTo>
                  <a:pt x="118" y="3929"/>
                  <a:pt x="84" y="3975"/>
                  <a:pt x="108" y="4011"/>
                </a:cubicBezTo>
                <a:cubicBezTo>
                  <a:pt x="141" y="4060"/>
                  <a:pt x="223" y="4089"/>
                  <a:pt x="274" y="4112"/>
                </a:cubicBezTo>
                <a:cubicBezTo>
                  <a:pt x="342" y="4142"/>
                  <a:pt x="416" y="4167"/>
                  <a:pt x="489" y="4184"/>
                </a:cubicBezTo>
                <a:cubicBezTo>
                  <a:pt x="504" y="4187"/>
                  <a:pt x="518" y="4189"/>
                  <a:pt x="533" y="4192"/>
                </a:cubicBezTo>
                <a:moveTo>
                  <a:pt x="1003" y="3911"/>
                </a:moveTo>
                <a:cubicBezTo>
                  <a:pt x="966" y="3895"/>
                  <a:pt x="935" y="3892"/>
                  <a:pt x="894" y="3891"/>
                </a:cubicBezTo>
                <a:cubicBezTo>
                  <a:pt x="855" y="3890"/>
                  <a:pt x="806" y="3882"/>
                  <a:pt x="770" y="3901"/>
                </a:cubicBezTo>
                <a:cubicBezTo>
                  <a:pt x="741" y="3916"/>
                  <a:pt x="728" y="3945"/>
                  <a:pt x="726" y="3975"/>
                </a:cubicBezTo>
                <a:cubicBezTo>
                  <a:pt x="723" y="4020"/>
                  <a:pt x="771" y="4037"/>
                  <a:pt x="808" y="4050"/>
                </a:cubicBezTo>
                <a:cubicBezTo>
                  <a:pt x="862" y="4069"/>
                  <a:pt x="927" y="4074"/>
                  <a:pt x="984" y="4069"/>
                </a:cubicBezTo>
                <a:cubicBezTo>
                  <a:pt x="989" y="4068"/>
                  <a:pt x="994" y="4067"/>
                  <a:pt x="999" y="4066"/>
                </a:cubicBezTo>
                <a:cubicBezTo>
                  <a:pt x="1005" y="4042"/>
                  <a:pt x="1012" y="4008"/>
                  <a:pt x="1002" y="3983"/>
                </a:cubicBezTo>
                <a:cubicBezTo>
                  <a:pt x="988" y="3947"/>
                  <a:pt x="952" y="3920"/>
                  <a:pt x="920" y="3901"/>
                </a:cubicBezTo>
                <a:cubicBezTo>
                  <a:pt x="905" y="3892"/>
                  <a:pt x="906" y="3894"/>
                  <a:pt x="893" y="3889"/>
                </a:cubicBezTo>
                <a:moveTo>
                  <a:pt x="1003" y="3911"/>
                </a:moveTo>
                <a:cubicBezTo>
                  <a:pt x="1053" y="3854"/>
                  <a:pt x="1064" y="3822"/>
                  <a:pt x="1131" y="3806"/>
                </a:cubicBezTo>
                <a:cubicBezTo>
                  <a:pt x="1156" y="3800"/>
                  <a:pt x="1207" y="3794"/>
                  <a:pt x="1230" y="3809"/>
                </a:cubicBezTo>
                <a:cubicBezTo>
                  <a:pt x="1263" y="3831"/>
                  <a:pt x="1282" y="3876"/>
                  <a:pt x="1294" y="3912"/>
                </a:cubicBezTo>
                <a:cubicBezTo>
                  <a:pt x="1306" y="3945"/>
                  <a:pt x="1312" y="3981"/>
                  <a:pt x="1319" y="4016"/>
                </a:cubicBezTo>
                <a:cubicBezTo>
                  <a:pt x="1322" y="4030"/>
                  <a:pt x="1322" y="4042"/>
                  <a:pt x="1322" y="4056"/>
                </a:cubicBezTo>
                <a:cubicBezTo>
                  <a:pt x="1311" y="4056"/>
                  <a:pt x="1282" y="4062"/>
                  <a:pt x="1272" y="4057"/>
                </a:cubicBezTo>
                <a:cubicBezTo>
                  <a:pt x="1244" y="4042"/>
                  <a:pt x="1240" y="4003"/>
                  <a:pt x="1239" y="3977"/>
                </a:cubicBezTo>
                <a:cubicBezTo>
                  <a:pt x="1237" y="3926"/>
                  <a:pt x="1260" y="3903"/>
                  <a:pt x="1300" y="3874"/>
                </a:cubicBezTo>
                <a:cubicBezTo>
                  <a:pt x="1349" y="3839"/>
                  <a:pt x="1404" y="3817"/>
                  <a:pt x="1464" y="3815"/>
                </a:cubicBezTo>
                <a:cubicBezTo>
                  <a:pt x="1498" y="3814"/>
                  <a:pt x="1496" y="3844"/>
                  <a:pt x="1497" y="3871"/>
                </a:cubicBezTo>
                <a:cubicBezTo>
                  <a:pt x="1499" y="3915"/>
                  <a:pt x="1497" y="3958"/>
                  <a:pt x="1509" y="4001"/>
                </a:cubicBezTo>
                <a:cubicBezTo>
                  <a:pt x="1518" y="4035"/>
                  <a:pt x="1531" y="4081"/>
                  <a:pt x="1551" y="4111"/>
                </a:cubicBezTo>
                <a:cubicBezTo>
                  <a:pt x="1567" y="4128"/>
                  <a:pt x="1571" y="4134"/>
                  <a:pt x="1586" y="4140"/>
                </a:cubicBezTo>
                <a:moveTo>
                  <a:pt x="2180" y="3780"/>
                </a:moveTo>
                <a:cubicBezTo>
                  <a:pt x="2163" y="3758"/>
                  <a:pt x="2150" y="3765"/>
                  <a:pt x="2110" y="3765"/>
                </a:cubicBezTo>
                <a:cubicBezTo>
                  <a:pt x="2032" y="3765"/>
                  <a:pt x="1955" y="3780"/>
                  <a:pt x="1882" y="3808"/>
                </a:cubicBezTo>
                <a:cubicBezTo>
                  <a:pt x="1864" y="3815"/>
                  <a:pt x="1791" y="3849"/>
                  <a:pt x="1819" y="3885"/>
                </a:cubicBezTo>
                <a:cubicBezTo>
                  <a:pt x="1855" y="3932"/>
                  <a:pt x="1958" y="3932"/>
                  <a:pt x="2010" y="3941"/>
                </a:cubicBezTo>
                <a:cubicBezTo>
                  <a:pt x="2045" y="3947"/>
                  <a:pt x="2102" y="3955"/>
                  <a:pt x="2121" y="3992"/>
                </a:cubicBezTo>
                <a:cubicBezTo>
                  <a:pt x="2140" y="4029"/>
                  <a:pt x="2108" y="4056"/>
                  <a:pt x="2077" y="4069"/>
                </a:cubicBezTo>
                <a:cubicBezTo>
                  <a:pt x="2021" y="4092"/>
                  <a:pt x="1954" y="4093"/>
                  <a:pt x="1895" y="4099"/>
                </a:cubicBezTo>
                <a:cubicBezTo>
                  <a:pt x="1853" y="4104"/>
                  <a:pt x="1812" y="4106"/>
                  <a:pt x="1770" y="4106"/>
                </a:cubicBezTo>
                <a:moveTo>
                  <a:pt x="2401" y="3304"/>
                </a:moveTo>
                <a:cubicBezTo>
                  <a:pt x="2408" y="3312"/>
                  <a:pt x="2413" y="3306"/>
                  <a:pt x="2417" y="3315"/>
                </a:cubicBezTo>
                <a:cubicBezTo>
                  <a:pt x="2428" y="3341"/>
                  <a:pt x="2430" y="3369"/>
                  <a:pt x="2431" y="3397"/>
                </a:cubicBezTo>
                <a:cubicBezTo>
                  <a:pt x="2437" y="3562"/>
                  <a:pt x="2428" y="3726"/>
                  <a:pt x="2438" y="3891"/>
                </a:cubicBezTo>
                <a:cubicBezTo>
                  <a:pt x="2443" y="3980"/>
                  <a:pt x="2432" y="4079"/>
                  <a:pt x="2456" y="4166"/>
                </a:cubicBezTo>
                <a:cubicBezTo>
                  <a:pt x="2476" y="4241"/>
                  <a:pt x="2533" y="4268"/>
                  <a:pt x="2604" y="4277"/>
                </a:cubicBezTo>
                <a:cubicBezTo>
                  <a:pt x="2661" y="4284"/>
                  <a:pt x="2739" y="4292"/>
                  <a:pt x="2795" y="4280"/>
                </a:cubicBezTo>
                <a:cubicBezTo>
                  <a:pt x="2830" y="4273"/>
                  <a:pt x="2840" y="4254"/>
                  <a:pt x="2856" y="4228"/>
                </a:cubicBezTo>
                <a:moveTo>
                  <a:pt x="2165" y="3772"/>
                </a:moveTo>
                <a:cubicBezTo>
                  <a:pt x="2136" y="3759"/>
                  <a:pt x="2130" y="3759"/>
                  <a:pt x="2116" y="3747"/>
                </a:cubicBezTo>
                <a:cubicBezTo>
                  <a:pt x="2195" y="3743"/>
                  <a:pt x="2269" y="3734"/>
                  <a:pt x="2347" y="3720"/>
                </a:cubicBezTo>
                <a:cubicBezTo>
                  <a:pt x="2474" y="3698"/>
                  <a:pt x="2598" y="3670"/>
                  <a:pt x="2723" y="3641"/>
                </a:cubicBezTo>
                <a:moveTo>
                  <a:pt x="10620" y="4578"/>
                </a:moveTo>
                <a:cubicBezTo>
                  <a:pt x="10642" y="4585"/>
                  <a:pt x="10658" y="4565"/>
                  <a:pt x="10676" y="4586"/>
                </a:cubicBezTo>
                <a:cubicBezTo>
                  <a:pt x="10739" y="4662"/>
                  <a:pt x="10699" y="4882"/>
                  <a:pt x="10698" y="4973"/>
                </a:cubicBezTo>
                <a:cubicBezTo>
                  <a:pt x="10695" y="5281"/>
                  <a:pt x="10687" y="5593"/>
                  <a:pt x="10711" y="5901"/>
                </a:cubicBezTo>
                <a:cubicBezTo>
                  <a:pt x="10722" y="6046"/>
                  <a:pt x="10741" y="6188"/>
                  <a:pt x="10737" y="6333"/>
                </a:cubicBezTo>
                <a:cubicBezTo>
                  <a:pt x="10735" y="6417"/>
                  <a:pt x="10706" y="6470"/>
                  <a:pt x="10646" y="6522"/>
                </a:cubicBezTo>
                <a:moveTo>
                  <a:pt x="10493" y="4847"/>
                </a:moveTo>
                <a:cubicBezTo>
                  <a:pt x="10486" y="4840"/>
                  <a:pt x="10479" y="4823"/>
                  <a:pt x="10472" y="4822"/>
                </a:cubicBezTo>
                <a:cubicBezTo>
                  <a:pt x="10451" y="4819"/>
                  <a:pt x="10442" y="4837"/>
                  <a:pt x="10427" y="4849"/>
                </a:cubicBezTo>
                <a:cubicBezTo>
                  <a:pt x="10378" y="4889"/>
                  <a:pt x="10332" y="4932"/>
                  <a:pt x="10276" y="4962"/>
                </a:cubicBezTo>
                <a:cubicBezTo>
                  <a:pt x="10251" y="4975"/>
                  <a:pt x="10229" y="4981"/>
                  <a:pt x="10202" y="4985"/>
                </a:cubicBezTo>
                <a:cubicBezTo>
                  <a:pt x="10201" y="4985"/>
                  <a:pt x="10199" y="4985"/>
                  <a:pt x="10198" y="4985"/>
                </a:cubicBezTo>
                <a:cubicBezTo>
                  <a:pt x="10207" y="4938"/>
                  <a:pt x="10214" y="4919"/>
                  <a:pt x="10248" y="4879"/>
                </a:cubicBezTo>
                <a:cubicBezTo>
                  <a:pt x="10296" y="4822"/>
                  <a:pt x="10346" y="4764"/>
                  <a:pt x="10397" y="4709"/>
                </a:cubicBezTo>
                <a:cubicBezTo>
                  <a:pt x="10478" y="4620"/>
                  <a:pt x="10579" y="4524"/>
                  <a:pt x="10704" y="4510"/>
                </a:cubicBezTo>
                <a:cubicBezTo>
                  <a:pt x="10775" y="4502"/>
                  <a:pt x="10804" y="4611"/>
                  <a:pt x="10836" y="4657"/>
                </a:cubicBezTo>
                <a:cubicBezTo>
                  <a:pt x="10900" y="4751"/>
                  <a:pt x="10973" y="4816"/>
                  <a:pt x="11058" y="4890"/>
                </a:cubicBezTo>
                <a:moveTo>
                  <a:pt x="16369" y="2504"/>
                </a:moveTo>
                <a:cubicBezTo>
                  <a:pt x="16370" y="2489"/>
                  <a:pt x="16370" y="2488"/>
                  <a:pt x="16370" y="2480"/>
                </a:cubicBezTo>
                <a:cubicBezTo>
                  <a:pt x="16305" y="2548"/>
                  <a:pt x="16247" y="2623"/>
                  <a:pt x="16187" y="2696"/>
                </a:cubicBezTo>
                <a:cubicBezTo>
                  <a:pt x="16096" y="2806"/>
                  <a:pt x="15998" y="2904"/>
                  <a:pt x="15889" y="2996"/>
                </a:cubicBezTo>
                <a:cubicBezTo>
                  <a:pt x="15884" y="3000"/>
                  <a:pt x="15879" y="3004"/>
                  <a:pt x="15874" y="3008"/>
                </a:cubicBezTo>
                <a:moveTo>
                  <a:pt x="15963" y="2668"/>
                </a:moveTo>
                <a:cubicBezTo>
                  <a:pt x="15979" y="2663"/>
                  <a:pt x="15977" y="2676"/>
                  <a:pt x="15987" y="2704"/>
                </a:cubicBezTo>
                <a:cubicBezTo>
                  <a:pt x="16008" y="2761"/>
                  <a:pt x="16029" y="2818"/>
                  <a:pt x="16056" y="2872"/>
                </a:cubicBezTo>
                <a:cubicBezTo>
                  <a:pt x="16072" y="2905"/>
                  <a:pt x="16089" y="2937"/>
                  <a:pt x="16103" y="2971"/>
                </a:cubicBezTo>
                <a:moveTo>
                  <a:pt x="15975" y="2876"/>
                </a:moveTo>
                <a:cubicBezTo>
                  <a:pt x="16033" y="2853"/>
                  <a:pt x="16089" y="2845"/>
                  <a:pt x="16150" y="2836"/>
                </a:cubicBezTo>
                <a:cubicBezTo>
                  <a:pt x="16233" y="2824"/>
                  <a:pt x="16317" y="2819"/>
                  <a:pt x="16400" y="2810"/>
                </a:cubicBezTo>
                <a:moveTo>
                  <a:pt x="17071" y="2689"/>
                </a:moveTo>
                <a:cubicBezTo>
                  <a:pt x="17058" y="2679"/>
                  <a:pt x="17048" y="2670"/>
                  <a:pt x="17021" y="2676"/>
                </a:cubicBezTo>
                <a:cubicBezTo>
                  <a:pt x="16984" y="2684"/>
                  <a:pt x="16938" y="2712"/>
                  <a:pt x="16922" y="2748"/>
                </a:cubicBezTo>
                <a:cubicBezTo>
                  <a:pt x="16905" y="2785"/>
                  <a:pt x="16924" y="2807"/>
                  <a:pt x="16957" y="2821"/>
                </a:cubicBezTo>
                <a:cubicBezTo>
                  <a:pt x="17002" y="2841"/>
                  <a:pt x="17053" y="2845"/>
                  <a:pt x="17097" y="2867"/>
                </a:cubicBezTo>
                <a:cubicBezTo>
                  <a:pt x="17125" y="2881"/>
                  <a:pt x="17133" y="2897"/>
                  <a:pt x="17131" y="2927"/>
                </a:cubicBezTo>
                <a:cubicBezTo>
                  <a:pt x="17128" y="2975"/>
                  <a:pt x="17076" y="2998"/>
                  <a:pt x="17037" y="3016"/>
                </a:cubicBezTo>
                <a:cubicBezTo>
                  <a:pt x="16991" y="3037"/>
                  <a:pt x="16946" y="3043"/>
                  <a:pt x="16897" y="3044"/>
                </a:cubicBezTo>
                <a:cubicBezTo>
                  <a:pt x="16882" y="3044"/>
                  <a:pt x="16877" y="3044"/>
                  <a:pt x="16882" y="3030"/>
                </a:cubicBezTo>
                <a:moveTo>
                  <a:pt x="17270" y="2708"/>
                </a:moveTo>
                <a:cubicBezTo>
                  <a:pt x="17264" y="2745"/>
                  <a:pt x="17248" y="2779"/>
                  <a:pt x="17245" y="2817"/>
                </a:cubicBezTo>
                <a:cubicBezTo>
                  <a:pt x="17242" y="2852"/>
                  <a:pt x="17239" y="2889"/>
                  <a:pt x="17276" y="2905"/>
                </a:cubicBezTo>
                <a:cubicBezTo>
                  <a:pt x="17300" y="2915"/>
                  <a:pt x="17354" y="2917"/>
                  <a:pt x="17376" y="2902"/>
                </a:cubicBezTo>
                <a:cubicBezTo>
                  <a:pt x="17403" y="2883"/>
                  <a:pt x="17411" y="2839"/>
                  <a:pt x="17403" y="2809"/>
                </a:cubicBezTo>
                <a:cubicBezTo>
                  <a:pt x="17391" y="2763"/>
                  <a:pt x="17342" y="2726"/>
                  <a:pt x="17304" y="2701"/>
                </a:cubicBezTo>
                <a:cubicBezTo>
                  <a:pt x="17298" y="2697"/>
                  <a:pt x="17283" y="2690"/>
                  <a:pt x="17275" y="2685"/>
                </a:cubicBezTo>
                <a:moveTo>
                  <a:pt x="17537" y="2629"/>
                </a:moveTo>
                <a:cubicBezTo>
                  <a:pt x="17540" y="2654"/>
                  <a:pt x="17541" y="2680"/>
                  <a:pt x="17546" y="2705"/>
                </a:cubicBezTo>
                <a:cubicBezTo>
                  <a:pt x="17553" y="2739"/>
                  <a:pt x="17565" y="2769"/>
                  <a:pt x="17598" y="2785"/>
                </a:cubicBezTo>
                <a:cubicBezTo>
                  <a:pt x="17623" y="2797"/>
                  <a:pt x="17677" y="2799"/>
                  <a:pt x="17704" y="2793"/>
                </a:cubicBezTo>
                <a:cubicBezTo>
                  <a:pt x="17735" y="2786"/>
                  <a:pt x="17750" y="2760"/>
                  <a:pt x="17753" y="2731"/>
                </a:cubicBezTo>
                <a:cubicBezTo>
                  <a:pt x="17753" y="2721"/>
                  <a:pt x="17753" y="2720"/>
                  <a:pt x="17753" y="2714"/>
                </a:cubicBezTo>
                <a:cubicBezTo>
                  <a:pt x="17761" y="2749"/>
                  <a:pt x="17775" y="2783"/>
                  <a:pt x="17811" y="2799"/>
                </a:cubicBezTo>
                <a:cubicBezTo>
                  <a:pt x="17826" y="2806"/>
                  <a:pt x="17854" y="2808"/>
                  <a:pt x="17865" y="2794"/>
                </a:cubicBezTo>
                <a:cubicBezTo>
                  <a:pt x="17885" y="2769"/>
                  <a:pt x="17887" y="2723"/>
                  <a:pt x="17893" y="2693"/>
                </a:cubicBezTo>
                <a:cubicBezTo>
                  <a:pt x="17900" y="2661"/>
                  <a:pt x="17907" y="2626"/>
                  <a:pt x="17926" y="2599"/>
                </a:cubicBezTo>
                <a:cubicBezTo>
                  <a:pt x="17933" y="2588"/>
                  <a:pt x="17951" y="2575"/>
                  <a:pt x="17965" y="2582"/>
                </a:cubicBezTo>
                <a:cubicBezTo>
                  <a:pt x="17984" y="2591"/>
                  <a:pt x="18000" y="2662"/>
                  <a:pt x="18013" y="2680"/>
                </a:cubicBezTo>
                <a:cubicBezTo>
                  <a:pt x="18037" y="2714"/>
                  <a:pt x="18076" y="2736"/>
                  <a:pt x="18097" y="2772"/>
                </a:cubicBezTo>
                <a:cubicBezTo>
                  <a:pt x="18099" y="2775"/>
                  <a:pt x="18103" y="2790"/>
                  <a:pt x="18105" y="2792"/>
                </a:cubicBezTo>
                <a:cubicBezTo>
                  <a:pt x="18111" y="2797"/>
                  <a:pt x="18113" y="2794"/>
                  <a:pt x="18120" y="2797"/>
                </a:cubicBezTo>
                <a:moveTo>
                  <a:pt x="18448" y="2589"/>
                </a:moveTo>
                <a:cubicBezTo>
                  <a:pt x="18425" y="2575"/>
                  <a:pt x="18401" y="2558"/>
                  <a:pt x="18375" y="2550"/>
                </a:cubicBezTo>
                <a:cubicBezTo>
                  <a:pt x="18337" y="2539"/>
                  <a:pt x="18317" y="2555"/>
                  <a:pt x="18292" y="2583"/>
                </a:cubicBezTo>
                <a:cubicBezTo>
                  <a:pt x="18249" y="2632"/>
                  <a:pt x="18240" y="2677"/>
                  <a:pt x="18238" y="2740"/>
                </a:cubicBezTo>
                <a:cubicBezTo>
                  <a:pt x="18237" y="2786"/>
                  <a:pt x="18248" y="2798"/>
                  <a:pt x="18275" y="2831"/>
                </a:cubicBezTo>
                <a:moveTo>
                  <a:pt x="18454" y="2703"/>
                </a:moveTo>
                <a:cubicBezTo>
                  <a:pt x="18460" y="2684"/>
                  <a:pt x="18462" y="2676"/>
                  <a:pt x="18474" y="2666"/>
                </a:cubicBezTo>
                <a:cubicBezTo>
                  <a:pt x="18493" y="2685"/>
                  <a:pt x="18505" y="2710"/>
                  <a:pt x="18522" y="2731"/>
                </a:cubicBezTo>
                <a:cubicBezTo>
                  <a:pt x="18542" y="2755"/>
                  <a:pt x="18559" y="2767"/>
                  <a:pt x="18590" y="2769"/>
                </a:cubicBezTo>
                <a:cubicBezTo>
                  <a:pt x="18622" y="2771"/>
                  <a:pt x="18647" y="2768"/>
                  <a:pt x="18662" y="2735"/>
                </a:cubicBezTo>
                <a:cubicBezTo>
                  <a:pt x="18670" y="2716"/>
                  <a:pt x="18671" y="2674"/>
                  <a:pt x="18662" y="2655"/>
                </a:cubicBezTo>
                <a:cubicBezTo>
                  <a:pt x="18653" y="2637"/>
                  <a:pt x="18632" y="2629"/>
                  <a:pt x="18617" y="2644"/>
                </a:cubicBezTo>
                <a:cubicBezTo>
                  <a:pt x="18583" y="2677"/>
                  <a:pt x="18568" y="2725"/>
                  <a:pt x="18556" y="2769"/>
                </a:cubicBezTo>
                <a:cubicBezTo>
                  <a:pt x="18551" y="2786"/>
                  <a:pt x="18534" y="2850"/>
                  <a:pt x="18550" y="2867"/>
                </a:cubicBezTo>
                <a:cubicBezTo>
                  <a:pt x="18574" y="2893"/>
                  <a:pt x="18653" y="2876"/>
                  <a:pt x="18681" y="2875"/>
                </a:cubicBezTo>
                <a:moveTo>
                  <a:pt x="18949" y="2608"/>
                </a:moveTo>
                <a:cubicBezTo>
                  <a:pt x="18951" y="2631"/>
                  <a:pt x="18951" y="2667"/>
                  <a:pt x="18951" y="2693"/>
                </a:cubicBezTo>
                <a:cubicBezTo>
                  <a:pt x="18951" y="2757"/>
                  <a:pt x="18943" y="2819"/>
                  <a:pt x="18941" y="2883"/>
                </a:cubicBezTo>
                <a:cubicBezTo>
                  <a:pt x="18940" y="2926"/>
                  <a:pt x="18931" y="2985"/>
                  <a:pt x="18947" y="3026"/>
                </a:cubicBezTo>
                <a:cubicBezTo>
                  <a:pt x="18953" y="3042"/>
                  <a:pt x="18964" y="3049"/>
                  <a:pt x="18974" y="3060"/>
                </a:cubicBezTo>
                <a:moveTo>
                  <a:pt x="18863" y="2883"/>
                </a:moveTo>
                <a:cubicBezTo>
                  <a:pt x="18905" y="2870"/>
                  <a:pt x="18947" y="2863"/>
                  <a:pt x="18990" y="2853"/>
                </a:cubicBezTo>
                <a:cubicBezTo>
                  <a:pt x="19062" y="2836"/>
                  <a:pt x="19134" y="2821"/>
                  <a:pt x="19206" y="2804"/>
                </a:cubicBezTo>
                <a:cubicBezTo>
                  <a:pt x="19224" y="2799"/>
                  <a:pt x="19243" y="2794"/>
                  <a:pt x="19261" y="2789"/>
                </a:cubicBezTo>
                <a:moveTo>
                  <a:pt x="19501" y="2545"/>
                </a:moveTo>
                <a:cubicBezTo>
                  <a:pt x="19510" y="2562"/>
                  <a:pt x="19515" y="2588"/>
                  <a:pt x="19518" y="2610"/>
                </a:cubicBezTo>
                <a:cubicBezTo>
                  <a:pt x="19528" y="2670"/>
                  <a:pt x="19536" y="2731"/>
                  <a:pt x="19542" y="2792"/>
                </a:cubicBezTo>
                <a:cubicBezTo>
                  <a:pt x="19546" y="2837"/>
                  <a:pt x="19549" y="2899"/>
                  <a:pt x="19542" y="2937"/>
                </a:cubicBezTo>
                <a:moveTo>
                  <a:pt x="19467" y="2279"/>
                </a:moveTo>
                <a:cubicBezTo>
                  <a:pt x="19462" y="2262"/>
                  <a:pt x="19463" y="2266"/>
                  <a:pt x="19461" y="2255"/>
                </a:cubicBezTo>
                <a:cubicBezTo>
                  <a:pt x="19461" y="2284"/>
                  <a:pt x="19469" y="2320"/>
                  <a:pt x="19449" y="2344"/>
                </a:cubicBezTo>
                <a:cubicBezTo>
                  <a:pt x="19429" y="2367"/>
                  <a:pt x="19396" y="2372"/>
                  <a:pt x="19369" y="2378"/>
                </a:cubicBezTo>
                <a:cubicBezTo>
                  <a:pt x="19363" y="2379"/>
                  <a:pt x="19363" y="2380"/>
                  <a:pt x="19360" y="2380"/>
                </a:cubicBezTo>
                <a:cubicBezTo>
                  <a:pt x="19386" y="2380"/>
                  <a:pt x="19411" y="2380"/>
                  <a:pt x="19437" y="2380"/>
                </a:cubicBezTo>
                <a:moveTo>
                  <a:pt x="19176" y="2500"/>
                </a:moveTo>
                <a:cubicBezTo>
                  <a:pt x="19173" y="2491"/>
                  <a:pt x="19182" y="2473"/>
                  <a:pt x="19170" y="2500"/>
                </a:cubicBezTo>
                <a:cubicBezTo>
                  <a:pt x="19143" y="2563"/>
                  <a:pt x="19127" y="2635"/>
                  <a:pt x="19123" y="2704"/>
                </a:cubicBezTo>
                <a:cubicBezTo>
                  <a:pt x="19117" y="2803"/>
                  <a:pt x="19124" y="2903"/>
                  <a:pt x="19124" y="3002"/>
                </a:cubicBezTo>
                <a:cubicBezTo>
                  <a:pt x="19124" y="3020"/>
                  <a:pt x="19133" y="3057"/>
                  <a:pt x="19115" y="3064"/>
                </a:cubicBezTo>
                <a:cubicBezTo>
                  <a:pt x="19111" y="3064"/>
                  <a:pt x="19107" y="3064"/>
                  <a:pt x="19103" y="3064"/>
                </a:cubicBezTo>
                <a:moveTo>
                  <a:pt x="18805" y="2896"/>
                </a:moveTo>
                <a:cubicBezTo>
                  <a:pt x="18808" y="2887"/>
                  <a:pt x="18801" y="2878"/>
                  <a:pt x="18809" y="2871"/>
                </a:cubicBezTo>
                <a:cubicBezTo>
                  <a:pt x="18845" y="2840"/>
                  <a:pt x="18945" y="2842"/>
                  <a:pt x="18987" y="2836"/>
                </a:cubicBezTo>
                <a:cubicBezTo>
                  <a:pt x="19104" y="2819"/>
                  <a:pt x="19222" y="2805"/>
                  <a:pt x="19339" y="2786"/>
                </a:cubicBezTo>
                <a:cubicBezTo>
                  <a:pt x="19410" y="2774"/>
                  <a:pt x="19492" y="2770"/>
                  <a:pt x="19559" y="2740"/>
                </a:cubicBezTo>
                <a:cubicBezTo>
                  <a:pt x="19563" y="2737"/>
                  <a:pt x="19566" y="2735"/>
                  <a:pt x="19570" y="2732"/>
                </a:cubicBezTo>
                <a:cubicBezTo>
                  <a:pt x="19565" y="2719"/>
                  <a:pt x="19575" y="2715"/>
                  <a:pt x="19562" y="2703"/>
                </a:cubicBezTo>
                <a:cubicBezTo>
                  <a:pt x="19543" y="2686"/>
                  <a:pt x="19502" y="2681"/>
                  <a:pt x="19478" y="2672"/>
                </a:cubicBezTo>
                <a:moveTo>
                  <a:pt x="19385" y="2329"/>
                </a:moveTo>
                <a:cubicBezTo>
                  <a:pt x="19383" y="2342"/>
                  <a:pt x="19383" y="2392"/>
                  <a:pt x="19388" y="2417"/>
                </a:cubicBezTo>
                <a:cubicBezTo>
                  <a:pt x="19406" y="2510"/>
                  <a:pt x="19429" y="2604"/>
                  <a:pt x="19457" y="2694"/>
                </a:cubicBezTo>
                <a:cubicBezTo>
                  <a:pt x="19480" y="2770"/>
                  <a:pt x="19506" y="2843"/>
                  <a:pt x="19524" y="2920"/>
                </a:cubicBezTo>
                <a:cubicBezTo>
                  <a:pt x="19529" y="2943"/>
                  <a:pt x="19533" y="2965"/>
                  <a:pt x="19537" y="2988"/>
                </a:cubicBezTo>
                <a:moveTo>
                  <a:pt x="19278" y="2730"/>
                </a:moveTo>
                <a:cubicBezTo>
                  <a:pt x="19343" y="2717"/>
                  <a:pt x="19409" y="2707"/>
                  <a:pt x="19474" y="2694"/>
                </a:cubicBezTo>
                <a:cubicBezTo>
                  <a:pt x="19569" y="2676"/>
                  <a:pt x="19660" y="2646"/>
                  <a:pt x="19752" y="2619"/>
                </a:cubicBezTo>
                <a:cubicBezTo>
                  <a:pt x="19791" y="2608"/>
                  <a:pt x="19830" y="2596"/>
                  <a:pt x="19871" y="2594"/>
                </a:cubicBezTo>
                <a:cubicBezTo>
                  <a:pt x="19887" y="2594"/>
                  <a:pt x="19892" y="2594"/>
                  <a:pt x="19903" y="2594"/>
                </a:cubicBezTo>
                <a:moveTo>
                  <a:pt x="18666" y="2239"/>
                </a:moveTo>
                <a:cubicBezTo>
                  <a:pt x="18674" y="2239"/>
                  <a:pt x="18673" y="2231"/>
                  <a:pt x="18681" y="2233"/>
                </a:cubicBezTo>
                <a:cubicBezTo>
                  <a:pt x="18728" y="2243"/>
                  <a:pt x="18748" y="2268"/>
                  <a:pt x="18773" y="2311"/>
                </a:cubicBezTo>
                <a:cubicBezTo>
                  <a:pt x="18818" y="2387"/>
                  <a:pt x="18831" y="2473"/>
                  <a:pt x="18836" y="2560"/>
                </a:cubicBezTo>
                <a:cubicBezTo>
                  <a:pt x="18843" y="2666"/>
                  <a:pt x="18840" y="2766"/>
                  <a:pt x="18818" y="2869"/>
                </a:cubicBezTo>
                <a:cubicBezTo>
                  <a:pt x="18795" y="2978"/>
                  <a:pt x="18762" y="3089"/>
                  <a:pt x="18702" y="3184"/>
                </a:cubicBezTo>
                <a:cubicBezTo>
                  <a:pt x="18646" y="3274"/>
                  <a:pt x="18536" y="3364"/>
                  <a:pt x="18431" y="3391"/>
                </a:cubicBezTo>
                <a:cubicBezTo>
                  <a:pt x="18416" y="3392"/>
                  <a:pt x="18412" y="3392"/>
                  <a:pt x="18403" y="3392"/>
                </a:cubicBezTo>
                <a:moveTo>
                  <a:pt x="20453" y="2476"/>
                </a:moveTo>
                <a:cubicBezTo>
                  <a:pt x="20446" y="2466"/>
                  <a:pt x="20443" y="2462"/>
                  <a:pt x="20445" y="2450"/>
                </a:cubicBezTo>
                <a:cubicBezTo>
                  <a:pt x="20484" y="2437"/>
                  <a:pt x="20517" y="2435"/>
                  <a:pt x="20559" y="2435"/>
                </a:cubicBezTo>
                <a:cubicBezTo>
                  <a:pt x="20568" y="2435"/>
                  <a:pt x="20576" y="2435"/>
                  <a:pt x="20585" y="2435"/>
                </a:cubicBezTo>
                <a:cubicBezTo>
                  <a:pt x="20611" y="2435"/>
                  <a:pt x="20566" y="2433"/>
                  <a:pt x="20541" y="2429"/>
                </a:cubicBezTo>
                <a:cubicBezTo>
                  <a:pt x="20526" y="2426"/>
                  <a:pt x="20422" y="2396"/>
                  <a:pt x="20410" y="2410"/>
                </a:cubicBezTo>
                <a:cubicBezTo>
                  <a:pt x="20402" y="2420"/>
                  <a:pt x="20426" y="2437"/>
                  <a:pt x="20432" y="2443"/>
                </a:cubicBezTo>
                <a:moveTo>
                  <a:pt x="22188" y="1076"/>
                </a:moveTo>
                <a:cubicBezTo>
                  <a:pt x="22085" y="1076"/>
                  <a:pt x="22059" y="1097"/>
                  <a:pt x="21985" y="1169"/>
                </a:cubicBezTo>
                <a:cubicBezTo>
                  <a:pt x="21879" y="1271"/>
                  <a:pt x="21781" y="1380"/>
                  <a:pt x="21702" y="1505"/>
                </a:cubicBezTo>
                <a:cubicBezTo>
                  <a:pt x="21645" y="1595"/>
                  <a:pt x="21608" y="1698"/>
                  <a:pt x="21533" y="1776"/>
                </a:cubicBezTo>
                <a:cubicBezTo>
                  <a:pt x="21504" y="1806"/>
                  <a:pt x="21514" y="1780"/>
                  <a:pt x="21504" y="1783"/>
                </a:cubicBezTo>
                <a:moveTo>
                  <a:pt x="21527" y="877"/>
                </a:moveTo>
                <a:cubicBezTo>
                  <a:pt x="21571" y="950"/>
                  <a:pt x="21612" y="1023"/>
                  <a:pt x="21654" y="1097"/>
                </a:cubicBezTo>
                <a:cubicBezTo>
                  <a:pt x="21720" y="1212"/>
                  <a:pt x="21792" y="1318"/>
                  <a:pt x="21881" y="1416"/>
                </a:cubicBezTo>
                <a:cubicBezTo>
                  <a:pt x="21975" y="1519"/>
                  <a:pt x="22085" y="1608"/>
                  <a:pt x="22168" y="1721"/>
                </a:cubicBezTo>
                <a:cubicBezTo>
                  <a:pt x="22210" y="1779"/>
                  <a:pt x="22224" y="1823"/>
                  <a:pt x="22237" y="1890"/>
                </a:cubicBezTo>
                <a:moveTo>
                  <a:pt x="22000" y="2450"/>
                </a:moveTo>
                <a:cubicBezTo>
                  <a:pt x="21988" y="2462"/>
                  <a:pt x="21920" y="2534"/>
                  <a:pt x="21904" y="2550"/>
                </a:cubicBezTo>
                <a:cubicBezTo>
                  <a:pt x="21783" y="2669"/>
                  <a:pt x="21647" y="2769"/>
                  <a:pt x="21515" y="2875"/>
                </a:cubicBezTo>
                <a:cubicBezTo>
                  <a:pt x="21406" y="2962"/>
                  <a:pt x="21316" y="3056"/>
                  <a:pt x="21223" y="3158"/>
                </a:cubicBezTo>
                <a:cubicBezTo>
                  <a:pt x="21219" y="3162"/>
                  <a:pt x="21163" y="3235"/>
                  <a:pt x="21145" y="3218"/>
                </a:cubicBezTo>
                <a:cubicBezTo>
                  <a:pt x="21138" y="3208"/>
                  <a:pt x="21137" y="3199"/>
                  <a:pt x="21142" y="3187"/>
                </a:cubicBezTo>
                <a:moveTo>
                  <a:pt x="21217" y="2537"/>
                </a:moveTo>
                <a:cubicBezTo>
                  <a:pt x="21228" y="2550"/>
                  <a:pt x="21225" y="2546"/>
                  <a:pt x="21236" y="2559"/>
                </a:cubicBezTo>
                <a:cubicBezTo>
                  <a:pt x="21315" y="2655"/>
                  <a:pt x="21394" y="2751"/>
                  <a:pt x="21478" y="2843"/>
                </a:cubicBezTo>
                <a:cubicBezTo>
                  <a:pt x="21574" y="2948"/>
                  <a:pt x="21666" y="3057"/>
                  <a:pt x="21764" y="3160"/>
                </a:cubicBezTo>
                <a:cubicBezTo>
                  <a:pt x="21840" y="3240"/>
                  <a:pt x="21918" y="3317"/>
                  <a:pt x="22013" y="3374"/>
                </a:cubicBezTo>
                <a:cubicBezTo>
                  <a:pt x="22029" y="3384"/>
                  <a:pt x="22063" y="3395"/>
                  <a:pt x="22076" y="3408"/>
                </a:cubicBezTo>
                <a:cubicBezTo>
                  <a:pt x="22076" y="3414"/>
                  <a:pt x="22076" y="3415"/>
                  <a:pt x="22076" y="3419"/>
                </a:cubicBezTo>
                <a:moveTo>
                  <a:pt x="13209" y="4067"/>
                </a:moveTo>
                <a:cubicBezTo>
                  <a:pt x="13234" y="4043"/>
                  <a:pt x="13236" y="4023"/>
                  <a:pt x="13253" y="3997"/>
                </a:cubicBezTo>
                <a:cubicBezTo>
                  <a:pt x="13268" y="3974"/>
                  <a:pt x="13313" y="3983"/>
                  <a:pt x="13336" y="3983"/>
                </a:cubicBezTo>
                <a:moveTo>
                  <a:pt x="16711" y="3961"/>
                </a:moveTo>
                <a:cubicBezTo>
                  <a:pt x="16698" y="3937"/>
                  <a:pt x="16688" y="3914"/>
                  <a:pt x="16678" y="3888"/>
                </a:cubicBezTo>
                <a:cubicBezTo>
                  <a:pt x="16676" y="3883"/>
                  <a:pt x="16673" y="3871"/>
                  <a:pt x="16663" y="3879"/>
                </a:cubicBezTo>
                <a:cubicBezTo>
                  <a:pt x="16653" y="3892"/>
                  <a:pt x="16650" y="3896"/>
                  <a:pt x="16639" y="3901"/>
                </a:cubicBezTo>
                <a:moveTo>
                  <a:pt x="16963" y="3980"/>
                </a:moveTo>
                <a:cubicBezTo>
                  <a:pt x="16714" y="3954"/>
                  <a:pt x="16467" y="3957"/>
                  <a:pt x="16217" y="3957"/>
                </a:cubicBezTo>
                <a:cubicBezTo>
                  <a:pt x="16024" y="3957"/>
                  <a:pt x="15839" y="3971"/>
                  <a:pt x="15649" y="4006"/>
                </a:cubicBezTo>
                <a:cubicBezTo>
                  <a:pt x="15574" y="4020"/>
                  <a:pt x="15234" y="4052"/>
                  <a:pt x="15189" y="4129"/>
                </a:cubicBezTo>
                <a:cubicBezTo>
                  <a:pt x="15185" y="4144"/>
                  <a:pt x="15189" y="4147"/>
                  <a:pt x="15212" y="4139"/>
                </a:cubicBezTo>
                <a:moveTo>
                  <a:pt x="18171" y="1804"/>
                </a:moveTo>
                <a:cubicBezTo>
                  <a:pt x="18103" y="1662"/>
                  <a:pt x="18064" y="1537"/>
                  <a:pt x="17950" y="1412"/>
                </a:cubicBezTo>
                <a:cubicBezTo>
                  <a:pt x="17666" y="1102"/>
                  <a:pt x="17119" y="1067"/>
                  <a:pt x="16726" y="1082"/>
                </a:cubicBezTo>
                <a:cubicBezTo>
                  <a:pt x="16337" y="1096"/>
                  <a:pt x="16065" y="1264"/>
                  <a:pt x="15735" y="1442"/>
                </a:cubicBezTo>
                <a:cubicBezTo>
                  <a:pt x="15416" y="1614"/>
                  <a:pt x="15109" y="1757"/>
                  <a:pt x="14858" y="2027"/>
                </a:cubicBezTo>
                <a:cubicBezTo>
                  <a:pt x="14693" y="2205"/>
                  <a:pt x="14614" y="2437"/>
                  <a:pt x="14567" y="2676"/>
                </a:cubicBezTo>
                <a:cubicBezTo>
                  <a:pt x="14508" y="2972"/>
                  <a:pt x="14460" y="3475"/>
                  <a:pt x="14572" y="3758"/>
                </a:cubicBezTo>
                <a:cubicBezTo>
                  <a:pt x="14669" y="4003"/>
                  <a:pt x="14934" y="4226"/>
                  <a:pt x="15168" y="4331"/>
                </a:cubicBezTo>
                <a:cubicBezTo>
                  <a:pt x="15668" y="4555"/>
                  <a:pt x="16300" y="4558"/>
                  <a:pt x="16836" y="4569"/>
                </a:cubicBezTo>
                <a:cubicBezTo>
                  <a:pt x="17897" y="4590"/>
                  <a:pt x="19065" y="4671"/>
                  <a:pt x="20111" y="4456"/>
                </a:cubicBezTo>
                <a:cubicBezTo>
                  <a:pt x="20576" y="4360"/>
                  <a:pt x="20987" y="4158"/>
                  <a:pt x="21300" y="3802"/>
                </a:cubicBezTo>
                <a:cubicBezTo>
                  <a:pt x="21552" y="3515"/>
                  <a:pt x="21791" y="3252"/>
                  <a:pt x="21876" y="2867"/>
                </a:cubicBezTo>
                <a:cubicBezTo>
                  <a:pt x="21930" y="2621"/>
                  <a:pt x="21930" y="2309"/>
                  <a:pt x="21881" y="2061"/>
                </a:cubicBezTo>
                <a:cubicBezTo>
                  <a:pt x="21773" y="1521"/>
                  <a:pt x="21270" y="1268"/>
                  <a:pt x="20841" y="1004"/>
                </a:cubicBezTo>
                <a:cubicBezTo>
                  <a:pt x="20559" y="830"/>
                  <a:pt x="20304" y="639"/>
                  <a:pt x="20004" y="494"/>
                </a:cubicBezTo>
                <a:cubicBezTo>
                  <a:pt x="19059" y="38"/>
                  <a:pt x="18156" y="-81"/>
                  <a:pt x="17116" y="50"/>
                </a:cubicBezTo>
                <a:cubicBezTo>
                  <a:pt x="16512" y="126"/>
                  <a:pt x="15951" y="267"/>
                  <a:pt x="15376" y="468"/>
                </a:cubicBezTo>
                <a:moveTo>
                  <a:pt x="698" y="4389"/>
                </a:moveTo>
                <a:cubicBezTo>
                  <a:pt x="714" y="4359"/>
                  <a:pt x="733" y="4328"/>
                  <a:pt x="738" y="4294"/>
                </a:cubicBezTo>
                <a:cubicBezTo>
                  <a:pt x="739" y="4286"/>
                  <a:pt x="738" y="4277"/>
                  <a:pt x="738" y="4269"/>
                </a:cubicBezTo>
                <a:cubicBezTo>
                  <a:pt x="714" y="4262"/>
                  <a:pt x="705" y="4265"/>
                  <a:pt x="687" y="4284"/>
                </a:cubicBezTo>
                <a:cubicBezTo>
                  <a:pt x="665" y="4307"/>
                  <a:pt x="649" y="4336"/>
                  <a:pt x="632" y="4362"/>
                </a:cubicBezTo>
                <a:moveTo>
                  <a:pt x="114" y="4872"/>
                </a:moveTo>
                <a:cubicBezTo>
                  <a:pt x="107" y="4879"/>
                  <a:pt x="88" y="4857"/>
                  <a:pt x="89" y="4867"/>
                </a:cubicBezTo>
                <a:cubicBezTo>
                  <a:pt x="90" y="4873"/>
                  <a:pt x="88" y="4871"/>
                  <a:pt x="89" y="4877"/>
                </a:cubicBezTo>
                <a:cubicBezTo>
                  <a:pt x="94" y="4911"/>
                  <a:pt x="106" y="4914"/>
                  <a:pt x="141" y="4928"/>
                </a:cubicBezTo>
                <a:cubicBezTo>
                  <a:pt x="240" y="4966"/>
                  <a:pt x="387" y="4955"/>
                  <a:pt x="490" y="4958"/>
                </a:cubicBezTo>
                <a:cubicBezTo>
                  <a:pt x="728" y="4964"/>
                  <a:pt x="971" y="4972"/>
                  <a:pt x="1208" y="4951"/>
                </a:cubicBezTo>
                <a:cubicBezTo>
                  <a:pt x="1287" y="4944"/>
                  <a:pt x="1366" y="4936"/>
                  <a:pt x="1445" y="4931"/>
                </a:cubicBezTo>
                <a:cubicBezTo>
                  <a:pt x="1303" y="4931"/>
                  <a:pt x="1163" y="4942"/>
                  <a:pt x="1021" y="4953"/>
                </a:cubicBezTo>
                <a:cubicBezTo>
                  <a:pt x="736" y="4975"/>
                  <a:pt x="451" y="4990"/>
                  <a:pt x="166" y="5009"/>
                </a:cubicBezTo>
                <a:cubicBezTo>
                  <a:pt x="146" y="5014"/>
                  <a:pt x="75" y="5009"/>
                  <a:pt x="144" y="5015"/>
                </a:cubicBezTo>
                <a:cubicBezTo>
                  <a:pt x="281" y="5026"/>
                  <a:pt x="421" y="5006"/>
                  <a:pt x="557" y="4992"/>
                </a:cubicBezTo>
                <a:cubicBezTo>
                  <a:pt x="799" y="4967"/>
                  <a:pt x="1040" y="4938"/>
                  <a:pt x="1282" y="4915"/>
                </a:cubicBezTo>
                <a:cubicBezTo>
                  <a:pt x="1516" y="4893"/>
                  <a:pt x="1751" y="4880"/>
                  <a:pt x="1985" y="4863"/>
                </a:cubicBezTo>
                <a:cubicBezTo>
                  <a:pt x="1714" y="4863"/>
                  <a:pt x="1446" y="4876"/>
                  <a:pt x="1176" y="4892"/>
                </a:cubicBezTo>
                <a:cubicBezTo>
                  <a:pt x="927" y="4906"/>
                  <a:pt x="527" y="4879"/>
                  <a:pt x="299" y="5000"/>
                </a:cubicBezTo>
                <a:cubicBezTo>
                  <a:pt x="229" y="5037"/>
                  <a:pt x="299" y="5014"/>
                  <a:pt x="295" y="5038"/>
                </a:cubicBezTo>
                <a:cubicBezTo>
                  <a:pt x="405" y="5044"/>
                  <a:pt x="519" y="5048"/>
                  <a:pt x="629" y="5042"/>
                </a:cubicBezTo>
                <a:cubicBezTo>
                  <a:pt x="976" y="5022"/>
                  <a:pt x="1327" y="4954"/>
                  <a:pt x="1669" y="4892"/>
                </a:cubicBezTo>
                <a:cubicBezTo>
                  <a:pt x="1702" y="4886"/>
                  <a:pt x="1766" y="4882"/>
                  <a:pt x="1797" y="4860"/>
                </a:cubicBezTo>
                <a:cubicBezTo>
                  <a:pt x="1797" y="4850"/>
                  <a:pt x="1790" y="4849"/>
                  <a:pt x="1773" y="4856"/>
                </a:cubicBezTo>
                <a:cubicBezTo>
                  <a:pt x="1610" y="4856"/>
                  <a:pt x="1451" y="4866"/>
                  <a:pt x="1288" y="4881"/>
                </a:cubicBezTo>
                <a:cubicBezTo>
                  <a:pt x="1014" y="4906"/>
                  <a:pt x="706" y="4897"/>
                  <a:pt x="439" y="4965"/>
                </a:cubicBezTo>
                <a:cubicBezTo>
                  <a:pt x="293" y="5002"/>
                  <a:pt x="443" y="4976"/>
                  <a:pt x="411" y="4995"/>
                </a:cubicBezTo>
                <a:cubicBezTo>
                  <a:pt x="569" y="5017"/>
                  <a:pt x="735" y="5014"/>
                  <a:pt x="894" y="5004"/>
                </a:cubicBezTo>
                <a:cubicBezTo>
                  <a:pt x="1186" y="4986"/>
                  <a:pt x="1634" y="5007"/>
                  <a:pt x="1906" y="4892"/>
                </a:cubicBezTo>
                <a:cubicBezTo>
                  <a:pt x="1920" y="4886"/>
                  <a:pt x="1867" y="4887"/>
                  <a:pt x="1879" y="4879"/>
                </a:cubicBezTo>
                <a:cubicBezTo>
                  <a:pt x="1763" y="4876"/>
                  <a:pt x="1649" y="4877"/>
                  <a:pt x="1533" y="4887"/>
                </a:cubicBezTo>
                <a:cubicBezTo>
                  <a:pt x="1314" y="4907"/>
                  <a:pt x="1094" y="4933"/>
                  <a:pt x="878" y="4972"/>
                </a:cubicBezTo>
                <a:cubicBezTo>
                  <a:pt x="809" y="4986"/>
                  <a:pt x="793" y="4986"/>
                  <a:pt x="754" y="5005"/>
                </a:cubicBezTo>
                <a:cubicBezTo>
                  <a:pt x="799" y="5017"/>
                  <a:pt x="874" y="5041"/>
                  <a:pt x="945" y="5042"/>
                </a:cubicBezTo>
                <a:cubicBezTo>
                  <a:pt x="1111" y="5045"/>
                  <a:pt x="1270" y="5034"/>
                  <a:pt x="1434" y="5008"/>
                </a:cubicBezTo>
                <a:cubicBezTo>
                  <a:pt x="1686" y="4968"/>
                  <a:pt x="1944" y="4927"/>
                  <a:pt x="2192" y="4866"/>
                </a:cubicBezTo>
                <a:cubicBezTo>
                  <a:pt x="2158" y="4860"/>
                  <a:pt x="2108" y="4851"/>
                  <a:pt x="2067" y="4849"/>
                </a:cubicBezTo>
                <a:cubicBezTo>
                  <a:pt x="1993" y="4845"/>
                  <a:pt x="1777" y="4868"/>
                  <a:pt x="1846" y="4840"/>
                </a:cubicBezTo>
                <a:cubicBezTo>
                  <a:pt x="1853" y="4837"/>
                  <a:pt x="1869" y="4840"/>
                  <a:pt x="1877" y="4839"/>
                </a:cubicBezTo>
                <a:cubicBezTo>
                  <a:pt x="1919" y="4836"/>
                  <a:pt x="1951" y="4846"/>
                  <a:pt x="1991" y="4855"/>
                </a:cubicBezTo>
                <a:cubicBezTo>
                  <a:pt x="2011" y="4860"/>
                  <a:pt x="2067" y="4861"/>
                  <a:pt x="2050" y="4872"/>
                </a:cubicBezTo>
                <a:cubicBezTo>
                  <a:pt x="1966" y="4925"/>
                  <a:pt x="1719" y="4881"/>
                  <a:pt x="1621" y="4881"/>
                </a:cubicBezTo>
                <a:cubicBezTo>
                  <a:pt x="1602" y="4881"/>
                  <a:pt x="1602" y="4881"/>
                  <a:pt x="1592" y="4881"/>
                </a:cubicBezTo>
                <a:cubicBezTo>
                  <a:pt x="1827" y="4881"/>
                  <a:pt x="2057" y="4872"/>
                  <a:pt x="2290" y="4835"/>
                </a:cubicBezTo>
                <a:cubicBezTo>
                  <a:pt x="2314" y="4831"/>
                  <a:pt x="2428" y="4826"/>
                  <a:pt x="2450" y="4805"/>
                </a:cubicBezTo>
                <a:cubicBezTo>
                  <a:pt x="2479" y="4778"/>
                  <a:pt x="2372" y="4801"/>
                  <a:pt x="2332" y="4804"/>
                </a:cubicBezTo>
                <a:cubicBezTo>
                  <a:pt x="2161" y="4818"/>
                  <a:pt x="1681" y="4816"/>
                  <a:pt x="1851" y="4836"/>
                </a:cubicBezTo>
                <a:cubicBezTo>
                  <a:pt x="1870" y="4837"/>
                  <a:pt x="1888" y="4838"/>
                  <a:pt x="1907" y="4839"/>
                </a:cubicBezTo>
                <a:cubicBezTo>
                  <a:pt x="2136" y="4839"/>
                  <a:pt x="2358" y="4838"/>
                  <a:pt x="2583" y="4785"/>
                </a:cubicBezTo>
                <a:cubicBezTo>
                  <a:pt x="2625" y="4775"/>
                  <a:pt x="2666" y="4764"/>
                  <a:pt x="2708" y="4753"/>
                </a:cubicBezTo>
                <a:cubicBezTo>
                  <a:pt x="2649" y="4758"/>
                  <a:pt x="2608" y="4762"/>
                  <a:pt x="2550" y="4773"/>
                </a:cubicBezTo>
                <a:cubicBezTo>
                  <a:pt x="2355" y="4811"/>
                  <a:pt x="1773" y="4792"/>
                  <a:pt x="1962" y="4853"/>
                </a:cubicBezTo>
                <a:cubicBezTo>
                  <a:pt x="2184" y="4925"/>
                  <a:pt x="2532" y="4830"/>
                  <a:pt x="2754" y="4787"/>
                </a:cubicBezTo>
                <a:cubicBezTo>
                  <a:pt x="2769" y="4784"/>
                  <a:pt x="2901" y="4775"/>
                  <a:pt x="2814" y="4763"/>
                </a:cubicBezTo>
                <a:cubicBezTo>
                  <a:pt x="2685" y="4746"/>
                  <a:pt x="2532" y="4796"/>
                  <a:pt x="2405" y="4815"/>
                </a:cubicBezTo>
                <a:moveTo>
                  <a:pt x="2053" y="4983"/>
                </a:moveTo>
                <a:cubicBezTo>
                  <a:pt x="2027" y="4935"/>
                  <a:pt x="2016" y="4915"/>
                  <a:pt x="1976" y="4873"/>
                </a:cubicBezTo>
                <a:cubicBezTo>
                  <a:pt x="1986" y="4911"/>
                  <a:pt x="1986" y="4938"/>
                  <a:pt x="2000" y="4977"/>
                </a:cubicBezTo>
                <a:cubicBezTo>
                  <a:pt x="2049" y="5109"/>
                  <a:pt x="2194" y="5193"/>
                  <a:pt x="2306" y="5278"/>
                </a:cubicBezTo>
                <a:cubicBezTo>
                  <a:pt x="2454" y="5390"/>
                  <a:pt x="2654" y="5459"/>
                  <a:pt x="2829" y="5517"/>
                </a:cubicBezTo>
                <a:cubicBezTo>
                  <a:pt x="3083" y="5601"/>
                  <a:pt x="3349" y="5608"/>
                  <a:pt x="3612" y="5649"/>
                </a:cubicBezTo>
                <a:cubicBezTo>
                  <a:pt x="3862" y="5689"/>
                  <a:pt x="4114" y="5710"/>
                  <a:pt x="4368" y="5718"/>
                </a:cubicBezTo>
                <a:cubicBezTo>
                  <a:pt x="4539" y="5723"/>
                  <a:pt x="4705" y="5713"/>
                  <a:pt x="4875" y="5699"/>
                </a:cubicBezTo>
                <a:cubicBezTo>
                  <a:pt x="5025" y="5687"/>
                  <a:pt x="5170" y="5651"/>
                  <a:pt x="5316" y="5616"/>
                </a:cubicBezTo>
                <a:cubicBezTo>
                  <a:pt x="5553" y="5559"/>
                  <a:pt x="5768" y="5456"/>
                  <a:pt x="5973" y="5326"/>
                </a:cubicBezTo>
                <a:cubicBezTo>
                  <a:pt x="6151" y="5213"/>
                  <a:pt x="6365" y="5096"/>
                  <a:pt x="6513" y="4946"/>
                </a:cubicBezTo>
                <a:cubicBezTo>
                  <a:pt x="6572" y="4887"/>
                  <a:pt x="6614" y="4810"/>
                  <a:pt x="6673" y="4750"/>
                </a:cubicBezTo>
                <a:cubicBezTo>
                  <a:pt x="6719" y="4703"/>
                  <a:pt x="6764" y="4645"/>
                  <a:pt x="6814" y="4603"/>
                </a:cubicBezTo>
                <a:cubicBezTo>
                  <a:pt x="6917" y="4515"/>
                  <a:pt x="7013" y="4480"/>
                  <a:pt x="7076" y="4358"/>
                </a:cubicBezTo>
                <a:cubicBezTo>
                  <a:pt x="7079" y="4351"/>
                  <a:pt x="7073" y="4339"/>
                  <a:pt x="7076" y="4334"/>
                </a:cubicBezTo>
                <a:cubicBezTo>
                  <a:pt x="7006" y="4340"/>
                  <a:pt x="6956" y="4336"/>
                  <a:pt x="6885" y="4360"/>
                </a:cubicBezTo>
                <a:cubicBezTo>
                  <a:pt x="6794" y="4391"/>
                  <a:pt x="6721" y="4433"/>
                  <a:pt x="6649" y="4489"/>
                </a:cubicBezTo>
                <a:cubicBezTo>
                  <a:pt x="6648" y="4490"/>
                  <a:pt x="6648" y="4498"/>
                  <a:pt x="6646" y="4500"/>
                </a:cubicBezTo>
                <a:cubicBezTo>
                  <a:pt x="6659" y="4493"/>
                  <a:pt x="6664" y="4484"/>
                  <a:pt x="6677" y="4477"/>
                </a:cubicBezTo>
                <a:cubicBezTo>
                  <a:pt x="6728" y="4451"/>
                  <a:pt x="6845" y="4369"/>
                  <a:pt x="6901" y="4374"/>
                </a:cubicBezTo>
                <a:cubicBezTo>
                  <a:pt x="6968" y="4381"/>
                  <a:pt x="6956" y="4399"/>
                  <a:pt x="6993" y="4445"/>
                </a:cubicBezTo>
                <a:cubicBezTo>
                  <a:pt x="7010" y="4467"/>
                  <a:pt x="7040" y="4524"/>
                  <a:pt x="7056" y="4548"/>
                </a:cubicBezTo>
                <a:cubicBezTo>
                  <a:pt x="7047" y="4549"/>
                  <a:pt x="7062" y="4518"/>
                  <a:pt x="7053" y="4522"/>
                </a:cubicBezTo>
                <a:cubicBezTo>
                  <a:pt x="7042" y="4527"/>
                  <a:pt x="7012" y="4535"/>
                  <a:pt x="6993" y="4544"/>
                </a:cubicBezTo>
                <a:cubicBezTo>
                  <a:pt x="6978" y="4552"/>
                  <a:pt x="6965" y="4576"/>
                  <a:pt x="6950" y="4586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25" name=""/>
          <p:cNvSpPr/>
          <p:nvPr/>
        </p:nvSpPr>
        <p:spPr>
          <a:xfrm>
            <a:off x="2592360" y="3767760"/>
            <a:ext cx="1898280" cy="149760"/>
          </a:xfrm>
          <a:custGeom>
            <a:avLst/>
            <a:gdLst/>
            <a:ahLst/>
            <a:rect l="0" t="0" r="r" b="b"/>
            <a:pathLst>
              <a:path fill="none" w="5273" h="416">
                <a:moveTo>
                  <a:pt x="196" y="105"/>
                </a:moveTo>
                <a:cubicBezTo>
                  <a:pt x="164" y="83"/>
                  <a:pt x="143" y="77"/>
                  <a:pt x="108" y="102"/>
                </a:cubicBezTo>
                <a:cubicBezTo>
                  <a:pt x="44" y="148"/>
                  <a:pt x="5" y="219"/>
                  <a:pt x="0" y="296"/>
                </a:cubicBezTo>
                <a:cubicBezTo>
                  <a:pt x="-5" y="377"/>
                  <a:pt x="59" y="391"/>
                  <a:pt x="122" y="416"/>
                </a:cubicBezTo>
                <a:moveTo>
                  <a:pt x="5273" y="45"/>
                </a:moveTo>
                <a:cubicBezTo>
                  <a:pt x="5264" y="-5"/>
                  <a:pt x="5213" y="-6"/>
                  <a:pt x="5162" y="8"/>
                </a:cubicBezTo>
                <a:cubicBezTo>
                  <a:pt x="5081" y="30"/>
                  <a:pt x="4990" y="100"/>
                  <a:pt x="4929" y="156"/>
                </a:cubicBezTo>
                <a:cubicBezTo>
                  <a:pt x="4879" y="203"/>
                  <a:pt x="4828" y="267"/>
                  <a:pt x="4838" y="340"/>
                </a:cubicBezTo>
                <a:cubicBezTo>
                  <a:pt x="4847" y="412"/>
                  <a:pt x="4965" y="404"/>
                  <a:pt x="5015" y="406"/>
                </a:cubicBezTo>
                <a:cubicBezTo>
                  <a:pt x="5041" y="406"/>
                  <a:pt x="5066" y="406"/>
                  <a:pt x="5092" y="406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26" name=""/>
          <p:cNvSpPr/>
          <p:nvPr/>
        </p:nvSpPr>
        <p:spPr>
          <a:xfrm>
            <a:off x="1766160" y="3759120"/>
            <a:ext cx="740160" cy="310680"/>
          </a:xfrm>
          <a:custGeom>
            <a:avLst/>
            <a:gdLst/>
            <a:ahLst/>
            <a:rect l="0" t="0" r="r" b="b"/>
            <a:pathLst>
              <a:path fill="none" w="2056" h="863">
                <a:moveTo>
                  <a:pt x="896" y="249"/>
                </a:moveTo>
                <a:cubicBezTo>
                  <a:pt x="879" y="218"/>
                  <a:pt x="876" y="194"/>
                  <a:pt x="844" y="172"/>
                </a:cubicBezTo>
                <a:cubicBezTo>
                  <a:pt x="737" y="100"/>
                  <a:pt x="550" y="101"/>
                  <a:pt x="430" y="129"/>
                </a:cubicBezTo>
                <a:cubicBezTo>
                  <a:pt x="324" y="154"/>
                  <a:pt x="215" y="204"/>
                  <a:pt x="117" y="253"/>
                </a:cubicBezTo>
                <a:cubicBezTo>
                  <a:pt x="95" y="264"/>
                  <a:pt x="-30" y="321"/>
                  <a:pt x="6" y="374"/>
                </a:cubicBezTo>
                <a:cubicBezTo>
                  <a:pt x="47" y="434"/>
                  <a:pt x="185" y="435"/>
                  <a:pt x="245" y="446"/>
                </a:cubicBezTo>
                <a:cubicBezTo>
                  <a:pt x="313" y="458"/>
                  <a:pt x="441" y="468"/>
                  <a:pt x="474" y="545"/>
                </a:cubicBezTo>
                <a:cubicBezTo>
                  <a:pt x="507" y="621"/>
                  <a:pt x="416" y="676"/>
                  <a:pt x="366" y="708"/>
                </a:cubicBezTo>
                <a:cubicBezTo>
                  <a:pt x="265" y="773"/>
                  <a:pt x="145" y="822"/>
                  <a:pt x="30" y="859"/>
                </a:cubicBezTo>
                <a:cubicBezTo>
                  <a:pt x="24" y="860"/>
                  <a:pt x="18" y="862"/>
                  <a:pt x="12" y="863"/>
                </a:cubicBezTo>
                <a:moveTo>
                  <a:pt x="939" y="318"/>
                </a:moveTo>
                <a:cubicBezTo>
                  <a:pt x="897" y="318"/>
                  <a:pt x="890" y="316"/>
                  <a:pt x="871" y="357"/>
                </a:cubicBezTo>
                <a:cubicBezTo>
                  <a:pt x="839" y="425"/>
                  <a:pt x="811" y="524"/>
                  <a:pt x="878" y="577"/>
                </a:cubicBezTo>
                <a:cubicBezTo>
                  <a:pt x="935" y="622"/>
                  <a:pt x="1010" y="620"/>
                  <a:pt x="1078" y="621"/>
                </a:cubicBezTo>
                <a:cubicBezTo>
                  <a:pt x="1127" y="622"/>
                  <a:pt x="1172" y="619"/>
                  <a:pt x="1169" y="560"/>
                </a:cubicBezTo>
                <a:cubicBezTo>
                  <a:pt x="1165" y="493"/>
                  <a:pt x="1085" y="441"/>
                  <a:pt x="1038" y="401"/>
                </a:cubicBezTo>
                <a:cubicBezTo>
                  <a:pt x="977" y="349"/>
                  <a:pt x="901" y="278"/>
                  <a:pt x="818" y="265"/>
                </a:cubicBezTo>
                <a:cubicBezTo>
                  <a:pt x="775" y="258"/>
                  <a:pt x="763" y="300"/>
                  <a:pt x="760" y="335"/>
                </a:cubicBezTo>
                <a:cubicBezTo>
                  <a:pt x="755" y="386"/>
                  <a:pt x="762" y="395"/>
                  <a:pt x="791" y="433"/>
                </a:cubicBezTo>
                <a:moveTo>
                  <a:pt x="1235" y="344"/>
                </a:moveTo>
                <a:cubicBezTo>
                  <a:pt x="1244" y="322"/>
                  <a:pt x="1222" y="325"/>
                  <a:pt x="1248" y="321"/>
                </a:cubicBezTo>
                <a:cubicBezTo>
                  <a:pt x="1281" y="316"/>
                  <a:pt x="1308" y="333"/>
                  <a:pt x="1339" y="339"/>
                </a:cubicBezTo>
                <a:cubicBezTo>
                  <a:pt x="1383" y="347"/>
                  <a:pt x="1443" y="350"/>
                  <a:pt x="1485" y="336"/>
                </a:cubicBezTo>
                <a:cubicBezTo>
                  <a:pt x="1526" y="322"/>
                  <a:pt x="1563" y="287"/>
                  <a:pt x="1571" y="243"/>
                </a:cubicBezTo>
                <a:cubicBezTo>
                  <a:pt x="1575" y="218"/>
                  <a:pt x="1577" y="167"/>
                  <a:pt x="1545" y="158"/>
                </a:cubicBezTo>
                <a:cubicBezTo>
                  <a:pt x="1510" y="148"/>
                  <a:pt x="1493" y="165"/>
                  <a:pt x="1478" y="195"/>
                </a:cubicBezTo>
                <a:cubicBezTo>
                  <a:pt x="1461" y="230"/>
                  <a:pt x="1454" y="306"/>
                  <a:pt x="1471" y="342"/>
                </a:cubicBezTo>
                <a:cubicBezTo>
                  <a:pt x="1492" y="387"/>
                  <a:pt x="1545" y="419"/>
                  <a:pt x="1593" y="425"/>
                </a:cubicBezTo>
                <a:cubicBezTo>
                  <a:pt x="1641" y="431"/>
                  <a:pt x="1686" y="426"/>
                  <a:pt x="1715" y="383"/>
                </a:cubicBezTo>
                <a:cubicBezTo>
                  <a:pt x="1745" y="337"/>
                  <a:pt x="1738" y="278"/>
                  <a:pt x="1738" y="226"/>
                </a:cubicBezTo>
                <a:cubicBezTo>
                  <a:pt x="1738" y="171"/>
                  <a:pt x="1721" y="88"/>
                  <a:pt x="1753" y="41"/>
                </a:cubicBezTo>
                <a:cubicBezTo>
                  <a:pt x="1784" y="-5"/>
                  <a:pt x="1847" y="1"/>
                  <a:pt x="1895" y="0"/>
                </a:cubicBezTo>
                <a:cubicBezTo>
                  <a:pt x="1956" y="-1"/>
                  <a:pt x="2016" y="12"/>
                  <a:pt x="2030" y="81"/>
                </a:cubicBezTo>
                <a:cubicBezTo>
                  <a:pt x="2045" y="159"/>
                  <a:pt x="1994" y="219"/>
                  <a:pt x="1954" y="278"/>
                </a:cubicBezTo>
                <a:cubicBezTo>
                  <a:pt x="1915" y="336"/>
                  <a:pt x="1874" y="395"/>
                  <a:pt x="1865" y="466"/>
                </a:cubicBezTo>
                <a:cubicBezTo>
                  <a:pt x="1858" y="525"/>
                  <a:pt x="1897" y="542"/>
                  <a:pt x="1950" y="552"/>
                </a:cubicBezTo>
                <a:cubicBezTo>
                  <a:pt x="2002" y="556"/>
                  <a:pt x="2021" y="557"/>
                  <a:pt x="2056" y="556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27" name=""/>
          <p:cNvSpPr/>
          <p:nvPr/>
        </p:nvSpPr>
        <p:spPr>
          <a:xfrm>
            <a:off x="2687760" y="3787560"/>
            <a:ext cx="225000" cy="219240"/>
          </a:xfrm>
          <a:custGeom>
            <a:avLst/>
            <a:gdLst/>
            <a:ahLst/>
            <a:rect l="0" t="0" r="r" b="b"/>
            <a:pathLst>
              <a:path fill="none" w="625" h="609">
                <a:moveTo>
                  <a:pt x="181" y="160"/>
                </a:moveTo>
                <a:cubicBezTo>
                  <a:pt x="181" y="121"/>
                  <a:pt x="180" y="98"/>
                  <a:pt x="167" y="65"/>
                </a:cubicBezTo>
                <a:cubicBezTo>
                  <a:pt x="157" y="79"/>
                  <a:pt x="152" y="71"/>
                  <a:pt x="150" y="105"/>
                </a:cubicBezTo>
                <a:cubicBezTo>
                  <a:pt x="147" y="154"/>
                  <a:pt x="192" y="173"/>
                  <a:pt x="235" y="181"/>
                </a:cubicBezTo>
                <a:cubicBezTo>
                  <a:pt x="287" y="190"/>
                  <a:pt x="352" y="191"/>
                  <a:pt x="398" y="163"/>
                </a:cubicBezTo>
                <a:cubicBezTo>
                  <a:pt x="426" y="146"/>
                  <a:pt x="463" y="94"/>
                  <a:pt x="443" y="58"/>
                </a:cubicBezTo>
                <a:cubicBezTo>
                  <a:pt x="411" y="0"/>
                  <a:pt x="313" y="-3"/>
                  <a:pt x="258" y="1"/>
                </a:cubicBezTo>
                <a:cubicBezTo>
                  <a:pt x="160" y="8"/>
                  <a:pt x="80" y="65"/>
                  <a:pt x="34" y="152"/>
                </a:cubicBezTo>
                <a:cubicBezTo>
                  <a:pt x="-6" y="228"/>
                  <a:pt x="-14" y="349"/>
                  <a:pt x="25" y="427"/>
                </a:cubicBezTo>
                <a:cubicBezTo>
                  <a:pt x="71" y="521"/>
                  <a:pt x="193" y="560"/>
                  <a:pt x="286" y="582"/>
                </a:cubicBezTo>
                <a:cubicBezTo>
                  <a:pt x="399" y="609"/>
                  <a:pt x="510" y="607"/>
                  <a:pt x="625" y="609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28" name=""/>
          <p:cNvSpPr/>
          <p:nvPr/>
        </p:nvSpPr>
        <p:spPr>
          <a:xfrm>
            <a:off x="3225960" y="3665520"/>
            <a:ext cx="310320" cy="267840"/>
          </a:xfrm>
          <a:custGeom>
            <a:avLst/>
            <a:gdLst/>
            <a:ahLst/>
            <a:rect l="0" t="0" r="r" b="b"/>
            <a:pathLst>
              <a:path fill="none" w="862" h="744">
                <a:moveTo>
                  <a:pt x="124" y="419"/>
                </a:moveTo>
                <a:cubicBezTo>
                  <a:pt x="124" y="402"/>
                  <a:pt x="124" y="398"/>
                  <a:pt x="124" y="388"/>
                </a:cubicBezTo>
                <a:cubicBezTo>
                  <a:pt x="147" y="399"/>
                  <a:pt x="152" y="435"/>
                  <a:pt x="158" y="460"/>
                </a:cubicBezTo>
                <a:cubicBezTo>
                  <a:pt x="169" y="509"/>
                  <a:pt x="168" y="559"/>
                  <a:pt x="168" y="609"/>
                </a:cubicBezTo>
                <a:cubicBezTo>
                  <a:pt x="168" y="621"/>
                  <a:pt x="168" y="661"/>
                  <a:pt x="168" y="666"/>
                </a:cubicBezTo>
                <a:moveTo>
                  <a:pt x="19" y="28"/>
                </a:moveTo>
                <a:cubicBezTo>
                  <a:pt x="8" y="12"/>
                  <a:pt x="7" y="9"/>
                  <a:pt x="0" y="0"/>
                </a:cubicBezTo>
                <a:cubicBezTo>
                  <a:pt x="20" y="46"/>
                  <a:pt x="67" y="64"/>
                  <a:pt x="109" y="89"/>
                </a:cubicBezTo>
                <a:moveTo>
                  <a:pt x="613" y="159"/>
                </a:moveTo>
                <a:cubicBezTo>
                  <a:pt x="593" y="159"/>
                  <a:pt x="592" y="156"/>
                  <a:pt x="572" y="159"/>
                </a:cubicBezTo>
                <a:cubicBezTo>
                  <a:pt x="526" y="167"/>
                  <a:pt x="478" y="200"/>
                  <a:pt x="468" y="248"/>
                </a:cubicBezTo>
                <a:cubicBezTo>
                  <a:pt x="453" y="319"/>
                  <a:pt x="513" y="358"/>
                  <a:pt x="565" y="391"/>
                </a:cubicBezTo>
                <a:cubicBezTo>
                  <a:pt x="651" y="445"/>
                  <a:pt x="773" y="472"/>
                  <a:pt x="842" y="549"/>
                </a:cubicBezTo>
                <a:cubicBezTo>
                  <a:pt x="898" y="612"/>
                  <a:pt x="824" y="647"/>
                  <a:pt x="775" y="669"/>
                </a:cubicBezTo>
                <a:cubicBezTo>
                  <a:pt x="700" y="703"/>
                  <a:pt x="618" y="724"/>
                  <a:pt x="538" y="744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29" name=""/>
          <p:cNvSpPr/>
          <p:nvPr/>
        </p:nvSpPr>
        <p:spPr>
          <a:xfrm>
            <a:off x="3840120" y="3697200"/>
            <a:ext cx="2104560" cy="377640"/>
          </a:xfrm>
          <a:custGeom>
            <a:avLst/>
            <a:gdLst/>
            <a:ahLst/>
            <a:rect l="0" t="0" r="r" b="b"/>
            <a:pathLst>
              <a:path fill="none" w="5846" h="1049">
                <a:moveTo>
                  <a:pt x="211" y="170"/>
                </a:moveTo>
                <a:cubicBezTo>
                  <a:pt x="183" y="152"/>
                  <a:pt x="160" y="142"/>
                  <a:pt x="126" y="146"/>
                </a:cubicBezTo>
                <a:cubicBezTo>
                  <a:pt x="88" y="151"/>
                  <a:pt x="56" y="202"/>
                  <a:pt x="38" y="232"/>
                </a:cubicBezTo>
                <a:cubicBezTo>
                  <a:pt x="10" y="280"/>
                  <a:pt x="0" y="327"/>
                  <a:pt x="0" y="381"/>
                </a:cubicBezTo>
                <a:cubicBezTo>
                  <a:pt x="0" y="425"/>
                  <a:pt x="37" y="427"/>
                  <a:pt x="74" y="428"/>
                </a:cubicBezTo>
                <a:cubicBezTo>
                  <a:pt x="128" y="430"/>
                  <a:pt x="162" y="401"/>
                  <a:pt x="198" y="363"/>
                </a:cubicBezTo>
                <a:cubicBezTo>
                  <a:pt x="224" y="335"/>
                  <a:pt x="242" y="302"/>
                  <a:pt x="263" y="271"/>
                </a:cubicBezTo>
                <a:cubicBezTo>
                  <a:pt x="265" y="303"/>
                  <a:pt x="268" y="343"/>
                  <a:pt x="277" y="377"/>
                </a:cubicBezTo>
                <a:cubicBezTo>
                  <a:pt x="299" y="459"/>
                  <a:pt x="341" y="494"/>
                  <a:pt x="408" y="538"/>
                </a:cubicBezTo>
                <a:moveTo>
                  <a:pt x="571" y="224"/>
                </a:moveTo>
                <a:cubicBezTo>
                  <a:pt x="519" y="168"/>
                  <a:pt x="445" y="140"/>
                  <a:pt x="393" y="84"/>
                </a:cubicBezTo>
                <a:cubicBezTo>
                  <a:pt x="381" y="72"/>
                  <a:pt x="377" y="58"/>
                  <a:pt x="369" y="46"/>
                </a:cubicBezTo>
                <a:cubicBezTo>
                  <a:pt x="387" y="40"/>
                  <a:pt x="325" y="47"/>
                  <a:pt x="384" y="38"/>
                </a:cubicBezTo>
                <a:cubicBezTo>
                  <a:pt x="459" y="27"/>
                  <a:pt x="532" y="52"/>
                  <a:pt x="585" y="106"/>
                </a:cubicBezTo>
                <a:cubicBezTo>
                  <a:pt x="672" y="194"/>
                  <a:pt x="704" y="334"/>
                  <a:pt x="692" y="455"/>
                </a:cubicBezTo>
                <a:cubicBezTo>
                  <a:pt x="687" y="501"/>
                  <a:pt x="667" y="529"/>
                  <a:pt x="629" y="549"/>
                </a:cubicBezTo>
                <a:cubicBezTo>
                  <a:pt x="624" y="549"/>
                  <a:pt x="619" y="549"/>
                  <a:pt x="614" y="549"/>
                </a:cubicBezTo>
                <a:cubicBezTo>
                  <a:pt x="605" y="514"/>
                  <a:pt x="592" y="465"/>
                  <a:pt x="602" y="421"/>
                </a:cubicBezTo>
                <a:cubicBezTo>
                  <a:pt x="621" y="339"/>
                  <a:pt x="677" y="224"/>
                  <a:pt x="757" y="187"/>
                </a:cubicBezTo>
                <a:cubicBezTo>
                  <a:pt x="820" y="157"/>
                  <a:pt x="898" y="168"/>
                  <a:pt x="941" y="224"/>
                </a:cubicBezTo>
                <a:cubicBezTo>
                  <a:pt x="1017" y="323"/>
                  <a:pt x="997" y="471"/>
                  <a:pt x="997" y="586"/>
                </a:cubicBezTo>
                <a:cubicBezTo>
                  <a:pt x="997" y="649"/>
                  <a:pt x="992" y="700"/>
                  <a:pt x="1024" y="754"/>
                </a:cubicBezTo>
                <a:moveTo>
                  <a:pt x="1655" y="246"/>
                </a:moveTo>
                <a:cubicBezTo>
                  <a:pt x="1629" y="275"/>
                  <a:pt x="1643" y="224"/>
                  <a:pt x="1634" y="257"/>
                </a:cubicBezTo>
                <a:cubicBezTo>
                  <a:pt x="1627" y="285"/>
                  <a:pt x="1645" y="311"/>
                  <a:pt x="1663" y="329"/>
                </a:cubicBezTo>
                <a:cubicBezTo>
                  <a:pt x="1689" y="355"/>
                  <a:pt x="1713" y="354"/>
                  <a:pt x="1746" y="356"/>
                </a:cubicBezTo>
                <a:cubicBezTo>
                  <a:pt x="1796" y="360"/>
                  <a:pt x="1837" y="311"/>
                  <a:pt x="1858" y="271"/>
                </a:cubicBezTo>
                <a:cubicBezTo>
                  <a:pt x="1883" y="223"/>
                  <a:pt x="1904" y="111"/>
                  <a:pt x="1858" y="71"/>
                </a:cubicBezTo>
                <a:cubicBezTo>
                  <a:pt x="1803" y="23"/>
                  <a:pt x="1704" y="52"/>
                  <a:pt x="1652" y="84"/>
                </a:cubicBezTo>
                <a:cubicBezTo>
                  <a:pt x="1550" y="147"/>
                  <a:pt x="1478" y="255"/>
                  <a:pt x="1437" y="366"/>
                </a:cubicBezTo>
                <a:cubicBezTo>
                  <a:pt x="1415" y="424"/>
                  <a:pt x="1380" y="555"/>
                  <a:pt x="1430" y="610"/>
                </a:cubicBezTo>
                <a:cubicBezTo>
                  <a:pt x="1485" y="671"/>
                  <a:pt x="1629" y="661"/>
                  <a:pt x="1700" y="654"/>
                </a:cubicBezTo>
                <a:cubicBezTo>
                  <a:pt x="1829" y="641"/>
                  <a:pt x="1957" y="586"/>
                  <a:pt x="2064" y="514"/>
                </a:cubicBezTo>
                <a:cubicBezTo>
                  <a:pt x="2160" y="450"/>
                  <a:pt x="2213" y="370"/>
                  <a:pt x="2261" y="267"/>
                </a:cubicBezTo>
                <a:cubicBezTo>
                  <a:pt x="2280" y="225"/>
                  <a:pt x="2296" y="183"/>
                  <a:pt x="2314" y="142"/>
                </a:cubicBezTo>
                <a:cubicBezTo>
                  <a:pt x="2294" y="202"/>
                  <a:pt x="2274" y="266"/>
                  <a:pt x="2253" y="326"/>
                </a:cubicBezTo>
                <a:cubicBezTo>
                  <a:pt x="2217" y="433"/>
                  <a:pt x="2185" y="535"/>
                  <a:pt x="2173" y="648"/>
                </a:cubicBezTo>
                <a:cubicBezTo>
                  <a:pt x="2167" y="705"/>
                  <a:pt x="2163" y="762"/>
                  <a:pt x="2162" y="820"/>
                </a:cubicBezTo>
                <a:cubicBezTo>
                  <a:pt x="2162" y="824"/>
                  <a:pt x="2162" y="827"/>
                  <a:pt x="2162" y="831"/>
                </a:cubicBezTo>
                <a:moveTo>
                  <a:pt x="2101" y="304"/>
                </a:moveTo>
                <a:cubicBezTo>
                  <a:pt x="2101" y="296"/>
                  <a:pt x="2101" y="288"/>
                  <a:pt x="2101" y="280"/>
                </a:cubicBezTo>
                <a:cubicBezTo>
                  <a:pt x="2123" y="334"/>
                  <a:pt x="2145" y="374"/>
                  <a:pt x="2180" y="422"/>
                </a:cubicBezTo>
                <a:cubicBezTo>
                  <a:pt x="2251" y="519"/>
                  <a:pt x="2326" y="610"/>
                  <a:pt x="2422" y="684"/>
                </a:cubicBezTo>
                <a:cubicBezTo>
                  <a:pt x="2480" y="725"/>
                  <a:pt x="2498" y="739"/>
                  <a:pt x="2543" y="754"/>
                </a:cubicBezTo>
                <a:moveTo>
                  <a:pt x="2945" y="259"/>
                </a:moveTo>
                <a:cubicBezTo>
                  <a:pt x="2863" y="265"/>
                  <a:pt x="2869" y="310"/>
                  <a:pt x="2822" y="374"/>
                </a:cubicBezTo>
                <a:cubicBezTo>
                  <a:pt x="2768" y="447"/>
                  <a:pt x="2717" y="500"/>
                  <a:pt x="2712" y="594"/>
                </a:cubicBezTo>
                <a:cubicBezTo>
                  <a:pt x="2708" y="666"/>
                  <a:pt x="2777" y="678"/>
                  <a:pt x="2836" y="683"/>
                </a:cubicBezTo>
                <a:cubicBezTo>
                  <a:pt x="2908" y="688"/>
                  <a:pt x="2955" y="666"/>
                  <a:pt x="2993" y="603"/>
                </a:cubicBezTo>
                <a:cubicBezTo>
                  <a:pt x="3028" y="546"/>
                  <a:pt x="3029" y="484"/>
                  <a:pt x="3030" y="419"/>
                </a:cubicBezTo>
                <a:cubicBezTo>
                  <a:pt x="3030" y="413"/>
                  <a:pt x="3030" y="406"/>
                  <a:pt x="3030" y="400"/>
                </a:cubicBezTo>
                <a:cubicBezTo>
                  <a:pt x="3030" y="434"/>
                  <a:pt x="3030" y="455"/>
                  <a:pt x="3030" y="489"/>
                </a:cubicBezTo>
                <a:cubicBezTo>
                  <a:pt x="3030" y="550"/>
                  <a:pt x="3039" y="589"/>
                  <a:pt x="3073" y="639"/>
                </a:cubicBezTo>
                <a:moveTo>
                  <a:pt x="3224" y="373"/>
                </a:moveTo>
                <a:cubicBezTo>
                  <a:pt x="3217" y="339"/>
                  <a:pt x="3219" y="335"/>
                  <a:pt x="3221" y="309"/>
                </a:cubicBezTo>
                <a:cubicBezTo>
                  <a:pt x="3252" y="333"/>
                  <a:pt x="3262" y="355"/>
                  <a:pt x="3281" y="401"/>
                </a:cubicBezTo>
                <a:cubicBezTo>
                  <a:pt x="3315" y="483"/>
                  <a:pt x="3343" y="565"/>
                  <a:pt x="3363" y="652"/>
                </a:cubicBezTo>
                <a:cubicBezTo>
                  <a:pt x="3368" y="673"/>
                  <a:pt x="3369" y="666"/>
                  <a:pt x="3360" y="686"/>
                </a:cubicBezTo>
                <a:cubicBezTo>
                  <a:pt x="3350" y="630"/>
                  <a:pt x="3344" y="576"/>
                  <a:pt x="3366" y="521"/>
                </a:cubicBezTo>
                <a:cubicBezTo>
                  <a:pt x="3391" y="458"/>
                  <a:pt x="3436" y="401"/>
                  <a:pt x="3506" y="388"/>
                </a:cubicBezTo>
                <a:cubicBezTo>
                  <a:pt x="3578" y="375"/>
                  <a:pt x="3618" y="416"/>
                  <a:pt x="3655" y="470"/>
                </a:cubicBezTo>
                <a:cubicBezTo>
                  <a:pt x="3689" y="519"/>
                  <a:pt x="3702" y="573"/>
                  <a:pt x="3728" y="625"/>
                </a:cubicBezTo>
                <a:cubicBezTo>
                  <a:pt x="3735" y="637"/>
                  <a:pt x="3733" y="640"/>
                  <a:pt x="3740" y="642"/>
                </a:cubicBezTo>
                <a:cubicBezTo>
                  <a:pt x="3740" y="544"/>
                  <a:pt x="3730" y="435"/>
                  <a:pt x="3809" y="361"/>
                </a:cubicBezTo>
                <a:cubicBezTo>
                  <a:pt x="3835" y="337"/>
                  <a:pt x="3837" y="351"/>
                  <a:pt x="3864" y="351"/>
                </a:cubicBezTo>
                <a:cubicBezTo>
                  <a:pt x="3881" y="407"/>
                  <a:pt x="3890" y="469"/>
                  <a:pt x="3916" y="522"/>
                </a:cubicBezTo>
                <a:cubicBezTo>
                  <a:pt x="3947" y="584"/>
                  <a:pt x="3999" y="631"/>
                  <a:pt x="4069" y="641"/>
                </a:cubicBezTo>
                <a:cubicBezTo>
                  <a:pt x="4113" y="641"/>
                  <a:pt x="4127" y="641"/>
                  <a:pt x="4155" y="632"/>
                </a:cubicBezTo>
                <a:moveTo>
                  <a:pt x="4301" y="353"/>
                </a:moveTo>
                <a:cubicBezTo>
                  <a:pt x="4304" y="317"/>
                  <a:pt x="4305" y="291"/>
                  <a:pt x="4316" y="257"/>
                </a:cubicBezTo>
                <a:cubicBezTo>
                  <a:pt x="4339" y="289"/>
                  <a:pt x="4339" y="333"/>
                  <a:pt x="4342" y="381"/>
                </a:cubicBezTo>
                <a:cubicBezTo>
                  <a:pt x="4351" y="508"/>
                  <a:pt x="4357" y="636"/>
                  <a:pt x="4380" y="762"/>
                </a:cubicBezTo>
                <a:cubicBezTo>
                  <a:pt x="4397" y="857"/>
                  <a:pt x="4421" y="948"/>
                  <a:pt x="4469" y="1031"/>
                </a:cubicBezTo>
                <a:cubicBezTo>
                  <a:pt x="4478" y="1044"/>
                  <a:pt x="4476" y="1050"/>
                  <a:pt x="4485" y="1049"/>
                </a:cubicBezTo>
                <a:cubicBezTo>
                  <a:pt x="4483" y="995"/>
                  <a:pt x="4475" y="944"/>
                  <a:pt x="4469" y="890"/>
                </a:cubicBezTo>
                <a:cubicBezTo>
                  <a:pt x="4456" y="771"/>
                  <a:pt x="4457" y="653"/>
                  <a:pt x="4458" y="535"/>
                </a:cubicBezTo>
                <a:cubicBezTo>
                  <a:pt x="4459" y="409"/>
                  <a:pt x="4473" y="322"/>
                  <a:pt x="4547" y="220"/>
                </a:cubicBezTo>
                <a:cubicBezTo>
                  <a:pt x="4616" y="224"/>
                  <a:pt x="4630" y="257"/>
                  <a:pt x="4640" y="329"/>
                </a:cubicBezTo>
                <a:cubicBezTo>
                  <a:pt x="4650" y="401"/>
                  <a:pt x="4648" y="481"/>
                  <a:pt x="4619" y="548"/>
                </a:cubicBezTo>
                <a:cubicBezTo>
                  <a:pt x="4607" y="574"/>
                  <a:pt x="4580" y="627"/>
                  <a:pt x="4543" y="620"/>
                </a:cubicBezTo>
                <a:cubicBezTo>
                  <a:pt x="4525" y="620"/>
                  <a:pt x="4518" y="617"/>
                  <a:pt x="4517" y="598"/>
                </a:cubicBezTo>
                <a:moveTo>
                  <a:pt x="4816" y="0"/>
                </a:moveTo>
                <a:cubicBezTo>
                  <a:pt x="4811" y="48"/>
                  <a:pt x="4813" y="103"/>
                  <a:pt x="4813" y="154"/>
                </a:cubicBezTo>
                <a:cubicBezTo>
                  <a:pt x="4814" y="265"/>
                  <a:pt x="4818" y="376"/>
                  <a:pt x="4819" y="486"/>
                </a:cubicBezTo>
                <a:cubicBezTo>
                  <a:pt x="4819" y="565"/>
                  <a:pt x="4820" y="636"/>
                  <a:pt x="4832" y="713"/>
                </a:cubicBezTo>
                <a:moveTo>
                  <a:pt x="5227" y="366"/>
                </a:moveTo>
                <a:cubicBezTo>
                  <a:pt x="5246" y="360"/>
                  <a:pt x="5249" y="365"/>
                  <a:pt x="5263" y="414"/>
                </a:cubicBezTo>
                <a:cubicBezTo>
                  <a:pt x="5276" y="460"/>
                  <a:pt x="5271" y="531"/>
                  <a:pt x="5310" y="566"/>
                </a:cubicBezTo>
                <a:cubicBezTo>
                  <a:pt x="5354" y="606"/>
                  <a:pt x="5468" y="604"/>
                  <a:pt x="5521" y="594"/>
                </a:cubicBezTo>
                <a:cubicBezTo>
                  <a:pt x="5590" y="581"/>
                  <a:pt x="5653" y="542"/>
                  <a:pt x="5663" y="470"/>
                </a:cubicBezTo>
                <a:cubicBezTo>
                  <a:pt x="5672" y="406"/>
                  <a:pt x="5627" y="348"/>
                  <a:pt x="5567" y="328"/>
                </a:cubicBezTo>
                <a:cubicBezTo>
                  <a:pt x="5472" y="296"/>
                  <a:pt x="5411" y="345"/>
                  <a:pt x="5365" y="425"/>
                </a:cubicBezTo>
                <a:cubicBezTo>
                  <a:pt x="5328" y="490"/>
                  <a:pt x="5276" y="627"/>
                  <a:pt x="5303" y="704"/>
                </a:cubicBezTo>
                <a:cubicBezTo>
                  <a:pt x="5336" y="799"/>
                  <a:pt x="5488" y="833"/>
                  <a:pt x="5569" y="847"/>
                </a:cubicBezTo>
                <a:cubicBezTo>
                  <a:pt x="5703" y="863"/>
                  <a:pt x="5753" y="868"/>
                  <a:pt x="5846" y="862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30" name=""/>
          <p:cNvSpPr/>
          <p:nvPr/>
        </p:nvSpPr>
        <p:spPr>
          <a:xfrm>
            <a:off x="6330960" y="3646440"/>
            <a:ext cx="502920" cy="399600"/>
          </a:xfrm>
          <a:custGeom>
            <a:avLst/>
            <a:gdLst/>
            <a:ahLst/>
            <a:rect l="0" t="0" r="r" b="b"/>
            <a:pathLst>
              <a:path fill="none" w="1397" h="1110">
                <a:moveTo>
                  <a:pt x="191" y="371"/>
                </a:moveTo>
                <a:cubicBezTo>
                  <a:pt x="184" y="376"/>
                  <a:pt x="201" y="365"/>
                  <a:pt x="194" y="370"/>
                </a:cubicBezTo>
                <a:cubicBezTo>
                  <a:pt x="136" y="409"/>
                  <a:pt x="74" y="454"/>
                  <a:pt x="31" y="511"/>
                </a:cubicBezTo>
                <a:cubicBezTo>
                  <a:pt x="1" y="551"/>
                  <a:pt x="2" y="582"/>
                  <a:pt x="0" y="628"/>
                </a:cubicBezTo>
                <a:cubicBezTo>
                  <a:pt x="50" y="652"/>
                  <a:pt x="79" y="672"/>
                  <a:pt x="148" y="650"/>
                </a:cubicBezTo>
                <a:cubicBezTo>
                  <a:pt x="228" y="624"/>
                  <a:pt x="312" y="562"/>
                  <a:pt x="351" y="484"/>
                </a:cubicBezTo>
                <a:cubicBezTo>
                  <a:pt x="382" y="422"/>
                  <a:pt x="396" y="317"/>
                  <a:pt x="348" y="261"/>
                </a:cubicBezTo>
                <a:cubicBezTo>
                  <a:pt x="297" y="202"/>
                  <a:pt x="198" y="216"/>
                  <a:pt x="149" y="264"/>
                </a:cubicBezTo>
                <a:cubicBezTo>
                  <a:pt x="111" y="300"/>
                  <a:pt x="69" y="410"/>
                  <a:pt x="116" y="457"/>
                </a:cubicBezTo>
                <a:cubicBezTo>
                  <a:pt x="177" y="518"/>
                  <a:pt x="344" y="492"/>
                  <a:pt x="415" y="475"/>
                </a:cubicBezTo>
                <a:cubicBezTo>
                  <a:pt x="539" y="444"/>
                  <a:pt x="675" y="378"/>
                  <a:pt x="759" y="278"/>
                </a:cubicBezTo>
                <a:cubicBezTo>
                  <a:pt x="826" y="199"/>
                  <a:pt x="842" y="71"/>
                  <a:pt x="809" y="0"/>
                </a:cubicBezTo>
                <a:cubicBezTo>
                  <a:pt x="753" y="57"/>
                  <a:pt x="726" y="104"/>
                  <a:pt x="696" y="192"/>
                </a:cubicBezTo>
                <a:cubicBezTo>
                  <a:pt x="643" y="346"/>
                  <a:pt x="580" y="541"/>
                  <a:pt x="641" y="703"/>
                </a:cubicBezTo>
                <a:cubicBezTo>
                  <a:pt x="698" y="853"/>
                  <a:pt x="838" y="944"/>
                  <a:pt x="923" y="1071"/>
                </a:cubicBezTo>
                <a:cubicBezTo>
                  <a:pt x="964" y="1131"/>
                  <a:pt x="920" y="1079"/>
                  <a:pt x="911" y="1110"/>
                </a:cubicBezTo>
                <a:moveTo>
                  <a:pt x="748" y="806"/>
                </a:moveTo>
                <a:cubicBezTo>
                  <a:pt x="829" y="733"/>
                  <a:pt x="886" y="726"/>
                  <a:pt x="996" y="713"/>
                </a:cubicBezTo>
                <a:cubicBezTo>
                  <a:pt x="1109" y="700"/>
                  <a:pt x="1221" y="693"/>
                  <a:pt x="1334" y="697"/>
                </a:cubicBezTo>
                <a:cubicBezTo>
                  <a:pt x="1355" y="698"/>
                  <a:pt x="1376" y="700"/>
                  <a:pt x="1397" y="701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31" name=""/>
          <p:cNvSpPr/>
          <p:nvPr/>
        </p:nvSpPr>
        <p:spPr>
          <a:xfrm>
            <a:off x="4231440" y="4403880"/>
            <a:ext cx="1694160" cy="418680"/>
          </a:xfrm>
          <a:custGeom>
            <a:avLst/>
            <a:gdLst/>
            <a:ahLst/>
            <a:rect l="0" t="0" r="r" b="b"/>
            <a:pathLst>
              <a:path fill="none" w="4706" h="1163">
                <a:moveTo>
                  <a:pt x="18" y="603"/>
                </a:moveTo>
                <a:cubicBezTo>
                  <a:pt x="18" y="579"/>
                  <a:pt x="19" y="574"/>
                  <a:pt x="15" y="560"/>
                </a:cubicBezTo>
                <a:cubicBezTo>
                  <a:pt x="-4" y="574"/>
                  <a:pt x="-1" y="534"/>
                  <a:pt x="3" y="587"/>
                </a:cubicBezTo>
                <a:cubicBezTo>
                  <a:pt x="9" y="668"/>
                  <a:pt x="24" y="749"/>
                  <a:pt x="32" y="830"/>
                </a:cubicBezTo>
                <a:cubicBezTo>
                  <a:pt x="41" y="915"/>
                  <a:pt x="51" y="998"/>
                  <a:pt x="69" y="1082"/>
                </a:cubicBezTo>
                <a:cubicBezTo>
                  <a:pt x="76" y="1113"/>
                  <a:pt x="81" y="1146"/>
                  <a:pt x="103" y="1163"/>
                </a:cubicBezTo>
                <a:cubicBezTo>
                  <a:pt x="106" y="1163"/>
                  <a:pt x="108" y="1163"/>
                  <a:pt x="111" y="1163"/>
                </a:cubicBezTo>
                <a:moveTo>
                  <a:pt x="57" y="615"/>
                </a:moveTo>
                <a:cubicBezTo>
                  <a:pt x="121" y="528"/>
                  <a:pt x="175" y="469"/>
                  <a:pt x="289" y="449"/>
                </a:cubicBezTo>
                <a:cubicBezTo>
                  <a:pt x="393" y="431"/>
                  <a:pt x="381" y="528"/>
                  <a:pt x="382" y="600"/>
                </a:cubicBezTo>
                <a:cubicBezTo>
                  <a:pt x="384" y="698"/>
                  <a:pt x="356" y="782"/>
                  <a:pt x="296" y="861"/>
                </a:cubicBezTo>
                <a:cubicBezTo>
                  <a:pt x="269" y="896"/>
                  <a:pt x="193" y="970"/>
                  <a:pt x="139" y="953"/>
                </a:cubicBezTo>
                <a:cubicBezTo>
                  <a:pt x="139" y="929"/>
                  <a:pt x="144" y="917"/>
                  <a:pt x="163" y="905"/>
                </a:cubicBezTo>
                <a:moveTo>
                  <a:pt x="728" y="531"/>
                </a:moveTo>
                <a:cubicBezTo>
                  <a:pt x="716" y="606"/>
                  <a:pt x="699" y="681"/>
                  <a:pt x="682" y="755"/>
                </a:cubicBezTo>
                <a:cubicBezTo>
                  <a:pt x="668" y="815"/>
                  <a:pt x="645" y="887"/>
                  <a:pt x="692" y="937"/>
                </a:cubicBezTo>
                <a:cubicBezTo>
                  <a:pt x="723" y="970"/>
                  <a:pt x="797" y="976"/>
                  <a:pt x="836" y="954"/>
                </a:cubicBezTo>
                <a:cubicBezTo>
                  <a:pt x="904" y="916"/>
                  <a:pt x="927" y="840"/>
                  <a:pt x="928" y="769"/>
                </a:cubicBezTo>
                <a:cubicBezTo>
                  <a:pt x="930" y="684"/>
                  <a:pt x="872" y="624"/>
                  <a:pt x="796" y="591"/>
                </a:cubicBezTo>
                <a:cubicBezTo>
                  <a:pt x="765" y="577"/>
                  <a:pt x="657" y="551"/>
                  <a:pt x="634" y="593"/>
                </a:cubicBezTo>
                <a:cubicBezTo>
                  <a:pt x="613" y="632"/>
                  <a:pt x="676" y="659"/>
                  <a:pt x="695" y="672"/>
                </a:cubicBezTo>
                <a:moveTo>
                  <a:pt x="1221" y="508"/>
                </a:moveTo>
                <a:cubicBezTo>
                  <a:pt x="1220" y="491"/>
                  <a:pt x="1220" y="488"/>
                  <a:pt x="1220" y="478"/>
                </a:cubicBezTo>
                <a:cubicBezTo>
                  <a:pt x="1220" y="578"/>
                  <a:pt x="1198" y="703"/>
                  <a:pt x="1225" y="800"/>
                </a:cubicBezTo>
                <a:cubicBezTo>
                  <a:pt x="1236" y="839"/>
                  <a:pt x="1267" y="890"/>
                  <a:pt x="1309" y="900"/>
                </a:cubicBezTo>
                <a:cubicBezTo>
                  <a:pt x="1314" y="900"/>
                  <a:pt x="1320" y="900"/>
                  <a:pt x="1325" y="900"/>
                </a:cubicBezTo>
                <a:moveTo>
                  <a:pt x="1142" y="254"/>
                </a:moveTo>
                <a:cubicBezTo>
                  <a:pt x="1142" y="247"/>
                  <a:pt x="1142" y="240"/>
                  <a:pt x="1142" y="233"/>
                </a:cubicBezTo>
                <a:cubicBezTo>
                  <a:pt x="1200" y="249"/>
                  <a:pt x="1245" y="287"/>
                  <a:pt x="1291" y="324"/>
                </a:cubicBezTo>
                <a:cubicBezTo>
                  <a:pt x="1309" y="339"/>
                  <a:pt x="1328" y="355"/>
                  <a:pt x="1346" y="370"/>
                </a:cubicBezTo>
                <a:moveTo>
                  <a:pt x="1692" y="491"/>
                </a:moveTo>
                <a:cubicBezTo>
                  <a:pt x="1719" y="537"/>
                  <a:pt x="1749" y="579"/>
                  <a:pt x="1785" y="618"/>
                </a:cubicBezTo>
                <a:cubicBezTo>
                  <a:pt x="1842" y="679"/>
                  <a:pt x="1892" y="697"/>
                  <a:pt x="1974" y="697"/>
                </a:cubicBezTo>
                <a:cubicBezTo>
                  <a:pt x="2048" y="697"/>
                  <a:pt x="2115" y="666"/>
                  <a:pt x="2175" y="623"/>
                </a:cubicBezTo>
                <a:cubicBezTo>
                  <a:pt x="2228" y="585"/>
                  <a:pt x="2274" y="530"/>
                  <a:pt x="2337" y="508"/>
                </a:cubicBezTo>
                <a:cubicBezTo>
                  <a:pt x="2385" y="491"/>
                  <a:pt x="2416" y="503"/>
                  <a:pt x="2440" y="546"/>
                </a:cubicBezTo>
                <a:cubicBezTo>
                  <a:pt x="2471" y="601"/>
                  <a:pt x="2487" y="630"/>
                  <a:pt x="2557" y="638"/>
                </a:cubicBezTo>
                <a:cubicBezTo>
                  <a:pt x="2659" y="650"/>
                  <a:pt x="2759" y="640"/>
                  <a:pt x="2843" y="577"/>
                </a:cubicBezTo>
                <a:cubicBezTo>
                  <a:pt x="2927" y="514"/>
                  <a:pt x="2974" y="384"/>
                  <a:pt x="2937" y="282"/>
                </a:cubicBezTo>
                <a:cubicBezTo>
                  <a:pt x="2905" y="195"/>
                  <a:pt x="2815" y="117"/>
                  <a:pt x="2755" y="49"/>
                </a:cubicBezTo>
                <a:cubicBezTo>
                  <a:pt x="2730" y="21"/>
                  <a:pt x="2725" y="19"/>
                  <a:pt x="2716" y="0"/>
                </a:cubicBezTo>
                <a:cubicBezTo>
                  <a:pt x="2716" y="77"/>
                  <a:pt x="2706" y="161"/>
                  <a:pt x="2726" y="236"/>
                </a:cubicBezTo>
                <a:cubicBezTo>
                  <a:pt x="2751" y="329"/>
                  <a:pt x="2806" y="420"/>
                  <a:pt x="2846" y="508"/>
                </a:cubicBezTo>
                <a:cubicBezTo>
                  <a:pt x="2869" y="558"/>
                  <a:pt x="2875" y="572"/>
                  <a:pt x="2888" y="605"/>
                </a:cubicBezTo>
                <a:moveTo>
                  <a:pt x="2610" y="303"/>
                </a:moveTo>
                <a:cubicBezTo>
                  <a:pt x="2711" y="306"/>
                  <a:pt x="2797" y="318"/>
                  <a:pt x="2895" y="347"/>
                </a:cubicBezTo>
                <a:cubicBezTo>
                  <a:pt x="3004" y="379"/>
                  <a:pt x="3113" y="397"/>
                  <a:pt x="3223" y="422"/>
                </a:cubicBezTo>
                <a:cubicBezTo>
                  <a:pt x="3312" y="443"/>
                  <a:pt x="3401" y="475"/>
                  <a:pt x="3493" y="482"/>
                </a:cubicBezTo>
                <a:cubicBezTo>
                  <a:pt x="3549" y="486"/>
                  <a:pt x="3623" y="494"/>
                  <a:pt x="3672" y="463"/>
                </a:cubicBezTo>
                <a:cubicBezTo>
                  <a:pt x="3738" y="422"/>
                  <a:pt x="3750" y="339"/>
                  <a:pt x="3743" y="268"/>
                </a:cubicBezTo>
                <a:cubicBezTo>
                  <a:pt x="3737" y="208"/>
                  <a:pt x="3712" y="163"/>
                  <a:pt x="3650" y="147"/>
                </a:cubicBezTo>
                <a:cubicBezTo>
                  <a:pt x="3591" y="131"/>
                  <a:pt x="3563" y="161"/>
                  <a:pt x="3525" y="198"/>
                </a:cubicBezTo>
                <a:cubicBezTo>
                  <a:pt x="3466" y="255"/>
                  <a:pt x="3474" y="396"/>
                  <a:pt x="3518" y="456"/>
                </a:cubicBezTo>
                <a:cubicBezTo>
                  <a:pt x="3564" y="518"/>
                  <a:pt x="3651" y="534"/>
                  <a:pt x="3724" y="522"/>
                </a:cubicBezTo>
                <a:cubicBezTo>
                  <a:pt x="3853" y="501"/>
                  <a:pt x="4011" y="414"/>
                  <a:pt x="4101" y="320"/>
                </a:cubicBezTo>
                <a:cubicBezTo>
                  <a:pt x="4158" y="260"/>
                  <a:pt x="4157" y="172"/>
                  <a:pt x="4118" y="106"/>
                </a:cubicBezTo>
                <a:cubicBezTo>
                  <a:pt x="4100" y="76"/>
                  <a:pt x="4078" y="78"/>
                  <a:pt x="4056" y="62"/>
                </a:cubicBezTo>
                <a:cubicBezTo>
                  <a:pt x="4054" y="74"/>
                  <a:pt x="4037" y="103"/>
                  <a:pt x="4045" y="128"/>
                </a:cubicBezTo>
                <a:cubicBezTo>
                  <a:pt x="4064" y="187"/>
                  <a:pt x="4103" y="220"/>
                  <a:pt x="4153" y="256"/>
                </a:cubicBezTo>
                <a:cubicBezTo>
                  <a:pt x="4232" y="313"/>
                  <a:pt x="4373" y="357"/>
                  <a:pt x="4374" y="469"/>
                </a:cubicBezTo>
                <a:cubicBezTo>
                  <a:pt x="4375" y="533"/>
                  <a:pt x="4310" y="575"/>
                  <a:pt x="4297" y="639"/>
                </a:cubicBezTo>
                <a:cubicBezTo>
                  <a:pt x="4297" y="646"/>
                  <a:pt x="4297" y="652"/>
                  <a:pt x="4297" y="659"/>
                </a:cubicBezTo>
                <a:cubicBezTo>
                  <a:pt x="4357" y="685"/>
                  <a:pt x="4400" y="691"/>
                  <a:pt x="4470" y="694"/>
                </a:cubicBezTo>
                <a:cubicBezTo>
                  <a:pt x="4585" y="697"/>
                  <a:pt x="4627" y="698"/>
                  <a:pt x="4706" y="697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32" name=""/>
          <p:cNvSpPr/>
          <p:nvPr/>
        </p:nvSpPr>
        <p:spPr>
          <a:xfrm>
            <a:off x="6302520" y="4210200"/>
            <a:ext cx="2703240" cy="471240"/>
          </a:xfrm>
          <a:custGeom>
            <a:avLst/>
            <a:gdLst/>
            <a:ahLst/>
            <a:rect l="0" t="0" r="r" b="b"/>
            <a:pathLst>
              <a:path fill="none" w="7509" h="1309">
                <a:moveTo>
                  <a:pt x="3782" y="510"/>
                </a:moveTo>
                <a:cubicBezTo>
                  <a:pt x="3768" y="493"/>
                  <a:pt x="3757" y="480"/>
                  <a:pt x="3748" y="461"/>
                </a:cubicBezTo>
                <a:cubicBezTo>
                  <a:pt x="3746" y="457"/>
                  <a:pt x="3744" y="456"/>
                  <a:pt x="3740" y="457"/>
                </a:cubicBezTo>
                <a:moveTo>
                  <a:pt x="3320" y="622"/>
                </a:moveTo>
                <a:cubicBezTo>
                  <a:pt x="3285" y="595"/>
                  <a:pt x="3283" y="583"/>
                  <a:pt x="3227" y="574"/>
                </a:cubicBezTo>
                <a:cubicBezTo>
                  <a:pt x="3109" y="554"/>
                  <a:pt x="2990" y="650"/>
                  <a:pt x="2896" y="703"/>
                </a:cubicBezTo>
                <a:cubicBezTo>
                  <a:pt x="2493" y="924"/>
                  <a:pt x="2083" y="1119"/>
                  <a:pt x="1664" y="1309"/>
                </a:cubicBezTo>
                <a:moveTo>
                  <a:pt x="150" y="332"/>
                </a:moveTo>
                <a:cubicBezTo>
                  <a:pt x="148" y="318"/>
                  <a:pt x="147" y="317"/>
                  <a:pt x="147" y="309"/>
                </a:cubicBezTo>
                <a:cubicBezTo>
                  <a:pt x="185" y="318"/>
                  <a:pt x="220" y="322"/>
                  <a:pt x="249" y="352"/>
                </a:cubicBezTo>
                <a:cubicBezTo>
                  <a:pt x="302" y="407"/>
                  <a:pt x="304" y="502"/>
                  <a:pt x="316" y="572"/>
                </a:cubicBezTo>
                <a:cubicBezTo>
                  <a:pt x="333" y="675"/>
                  <a:pt x="346" y="776"/>
                  <a:pt x="379" y="875"/>
                </a:cubicBezTo>
                <a:cubicBezTo>
                  <a:pt x="401" y="941"/>
                  <a:pt x="429" y="1003"/>
                  <a:pt x="468" y="1060"/>
                </a:cubicBezTo>
                <a:cubicBezTo>
                  <a:pt x="471" y="1063"/>
                  <a:pt x="473" y="1067"/>
                  <a:pt x="476" y="1070"/>
                </a:cubicBezTo>
                <a:moveTo>
                  <a:pt x="0" y="695"/>
                </a:moveTo>
                <a:cubicBezTo>
                  <a:pt x="69" y="685"/>
                  <a:pt x="141" y="683"/>
                  <a:pt x="216" y="683"/>
                </a:cubicBezTo>
                <a:cubicBezTo>
                  <a:pt x="382" y="684"/>
                  <a:pt x="576" y="656"/>
                  <a:pt x="737" y="706"/>
                </a:cubicBezTo>
                <a:cubicBezTo>
                  <a:pt x="805" y="727"/>
                  <a:pt x="833" y="768"/>
                  <a:pt x="840" y="836"/>
                </a:cubicBezTo>
                <a:cubicBezTo>
                  <a:pt x="844" y="876"/>
                  <a:pt x="832" y="936"/>
                  <a:pt x="871" y="963"/>
                </a:cubicBezTo>
                <a:cubicBezTo>
                  <a:pt x="915" y="994"/>
                  <a:pt x="993" y="962"/>
                  <a:pt x="1033" y="946"/>
                </a:cubicBezTo>
                <a:cubicBezTo>
                  <a:pt x="1112" y="913"/>
                  <a:pt x="1208" y="864"/>
                  <a:pt x="1253" y="788"/>
                </a:cubicBezTo>
                <a:cubicBezTo>
                  <a:pt x="1283" y="736"/>
                  <a:pt x="1280" y="657"/>
                  <a:pt x="1239" y="612"/>
                </a:cubicBezTo>
                <a:cubicBezTo>
                  <a:pt x="1199" y="569"/>
                  <a:pt x="1096" y="555"/>
                  <a:pt x="1042" y="572"/>
                </a:cubicBezTo>
                <a:cubicBezTo>
                  <a:pt x="964" y="597"/>
                  <a:pt x="941" y="668"/>
                  <a:pt x="928" y="737"/>
                </a:cubicBezTo>
                <a:moveTo>
                  <a:pt x="3307" y="370"/>
                </a:moveTo>
                <a:cubicBezTo>
                  <a:pt x="3290" y="339"/>
                  <a:pt x="3322" y="337"/>
                  <a:pt x="3260" y="332"/>
                </a:cubicBezTo>
                <a:cubicBezTo>
                  <a:pt x="3146" y="323"/>
                  <a:pt x="3027" y="382"/>
                  <a:pt x="2935" y="444"/>
                </a:cubicBezTo>
                <a:cubicBezTo>
                  <a:pt x="2861" y="494"/>
                  <a:pt x="2782" y="575"/>
                  <a:pt x="2803" y="675"/>
                </a:cubicBezTo>
                <a:cubicBezTo>
                  <a:pt x="2823" y="771"/>
                  <a:pt x="2948" y="811"/>
                  <a:pt x="3030" y="825"/>
                </a:cubicBezTo>
                <a:cubicBezTo>
                  <a:pt x="3065" y="828"/>
                  <a:pt x="3100" y="830"/>
                  <a:pt x="3135" y="833"/>
                </a:cubicBezTo>
                <a:moveTo>
                  <a:pt x="3775" y="447"/>
                </a:moveTo>
                <a:cubicBezTo>
                  <a:pt x="3720" y="418"/>
                  <a:pt x="3717" y="403"/>
                  <a:pt x="3646" y="444"/>
                </a:cubicBezTo>
                <a:cubicBezTo>
                  <a:pt x="3571" y="487"/>
                  <a:pt x="3470" y="557"/>
                  <a:pt x="3443" y="646"/>
                </a:cubicBezTo>
                <a:cubicBezTo>
                  <a:pt x="3421" y="720"/>
                  <a:pt x="3476" y="759"/>
                  <a:pt x="3539" y="771"/>
                </a:cubicBezTo>
                <a:cubicBezTo>
                  <a:pt x="3626" y="787"/>
                  <a:pt x="3719" y="776"/>
                  <a:pt x="3794" y="728"/>
                </a:cubicBezTo>
                <a:cubicBezTo>
                  <a:pt x="3856" y="688"/>
                  <a:pt x="3895" y="617"/>
                  <a:pt x="3882" y="542"/>
                </a:cubicBezTo>
                <a:cubicBezTo>
                  <a:pt x="3869" y="464"/>
                  <a:pt x="3797" y="406"/>
                  <a:pt x="3730" y="374"/>
                </a:cubicBezTo>
                <a:cubicBezTo>
                  <a:pt x="3687" y="353"/>
                  <a:pt x="3651" y="347"/>
                  <a:pt x="3630" y="384"/>
                </a:cubicBezTo>
                <a:cubicBezTo>
                  <a:pt x="3630" y="392"/>
                  <a:pt x="3630" y="399"/>
                  <a:pt x="3630" y="407"/>
                </a:cubicBezTo>
                <a:cubicBezTo>
                  <a:pt x="3676" y="446"/>
                  <a:pt x="3695" y="462"/>
                  <a:pt x="3767" y="467"/>
                </a:cubicBezTo>
                <a:cubicBezTo>
                  <a:pt x="3821" y="471"/>
                  <a:pt x="3867" y="466"/>
                  <a:pt x="3918" y="450"/>
                </a:cubicBezTo>
                <a:cubicBezTo>
                  <a:pt x="3966" y="436"/>
                  <a:pt x="4008" y="405"/>
                  <a:pt x="4043" y="448"/>
                </a:cubicBezTo>
                <a:cubicBezTo>
                  <a:pt x="4089" y="505"/>
                  <a:pt x="4078" y="636"/>
                  <a:pt x="4089" y="708"/>
                </a:cubicBezTo>
                <a:cubicBezTo>
                  <a:pt x="4096" y="693"/>
                  <a:pt x="4107" y="664"/>
                  <a:pt x="4116" y="646"/>
                </a:cubicBezTo>
                <a:cubicBezTo>
                  <a:pt x="4173" y="541"/>
                  <a:pt x="4303" y="483"/>
                  <a:pt x="4416" y="463"/>
                </a:cubicBezTo>
                <a:cubicBezTo>
                  <a:pt x="4473" y="453"/>
                  <a:pt x="4521" y="442"/>
                  <a:pt x="4548" y="495"/>
                </a:cubicBezTo>
                <a:cubicBezTo>
                  <a:pt x="4573" y="545"/>
                  <a:pt x="4520" y="609"/>
                  <a:pt x="4510" y="654"/>
                </a:cubicBezTo>
                <a:cubicBezTo>
                  <a:pt x="4506" y="679"/>
                  <a:pt x="4504" y="685"/>
                  <a:pt x="4505" y="700"/>
                </a:cubicBezTo>
                <a:cubicBezTo>
                  <a:pt x="4561" y="706"/>
                  <a:pt x="4597" y="712"/>
                  <a:pt x="4653" y="690"/>
                </a:cubicBezTo>
                <a:cubicBezTo>
                  <a:pt x="4722" y="664"/>
                  <a:pt x="4787" y="614"/>
                  <a:pt x="4833" y="556"/>
                </a:cubicBezTo>
                <a:cubicBezTo>
                  <a:pt x="4873" y="505"/>
                  <a:pt x="4878" y="451"/>
                  <a:pt x="4877" y="389"/>
                </a:cubicBezTo>
                <a:cubicBezTo>
                  <a:pt x="4876" y="385"/>
                  <a:pt x="4876" y="381"/>
                  <a:pt x="4875" y="377"/>
                </a:cubicBezTo>
                <a:cubicBezTo>
                  <a:pt x="4850" y="390"/>
                  <a:pt x="4839" y="387"/>
                  <a:pt x="4811" y="420"/>
                </a:cubicBezTo>
                <a:cubicBezTo>
                  <a:pt x="4773" y="464"/>
                  <a:pt x="4740" y="533"/>
                  <a:pt x="4780" y="589"/>
                </a:cubicBezTo>
                <a:cubicBezTo>
                  <a:pt x="4842" y="678"/>
                  <a:pt x="4970" y="689"/>
                  <a:pt x="5038" y="765"/>
                </a:cubicBezTo>
                <a:cubicBezTo>
                  <a:pt x="5052" y="782"/>
                  <a:pt x="5057" y="785"/>
                  <a:pt x="5054" y="799"/>
                </a:cubicBezTo>
                <a:cubicBezTo>
                  <a:pt x="4996" y="807"/>
                  <a:pt x="4934" y="810"/>
                  <a:pt x="4872" y="809"/>
                </a:cubicBezTo>
                <a:cubicBezTo>
                  <a:pt x="4814" y="807"/>
                  <a:pt x="4798" y="807"/>
                  <a:pt x="4762" y="797"/>
                </a:cubicBezTo>
                <a:moveTo>
                  <a:pt x="5281" y="207"/>
                </a:moveTo>
                <a:cubicBezTo>
                  <a:pt x="5314" y="232"/>
                  <a:pt x="5332" y="250"/>
                  <a:pt x="5339" y="297"/>
                </a:cubicBezTo>
                <a:cubicBezTo>
                  <a:pt x="5350" y="367"/>
                  <a:pt x="5318" y="431"/>
                  <a:pt x="5312" y="499"/>
                </a:cubicBezTo>
                <a:cubicBezTo>
                  <a:pt x="5307" y="561"/>
                  <a:pt x="5308" y="627"/>
                  <a:pt x="5330" y="686"/>
                </a:cubicBezTo>
                <a:cubicBezTo>
                  <a:pt x="5344" y="714"/>
                  <a:pt x="5348" y="721"/>
                  <a:pt x="5354" y="740"/>
                </a:cubicBezTo>
                <a:moveTo>
                  <a:pt x="5114" y="544"/>
                </a:moveTo>
                <a:cubicBezTo>
                  <a:pt x="5202" y="507"/>
                  <a:pt x="5278" y="511"/>
                  <a:pt x="5373" y="502"/>
                </a:cubicBezTo>
                <a:cubicBezTo>
                  <a:pt x="5468" y="493"/>
                  <a:pt x="5568" y="479"/>
                  <a:pt x="5662" y="456"/>
                </a:cubicBezTo>
                <a:cubicBezTo>
                  <a:pt x="5709" y="445"/>
                  <a:pt x="5754" y="428"/>
                  <a:pt x="5789" y="404"/>
                </a:cubicBezTo>
                <a:cubicBezTo>
                  <a:pt x="5747" y="406"/>
                  <a:pt x="5717" y="411"/>
                  <a:pt x="5677" y="428"/>
                </a:cubicBezTo>
                <a:cubicBezTo>
                  <a:pt x="5626" y="449"/>
                  <a:pt x="5554" y="477"/>
                  <a:pt x="5541" y="536"/>
                </a:cubicBezTo>
                <a:cubicBezTo>
                  <a:pt x="5533" y="573"/>
                  <a:pt x="5540" y="613"/>
                  <a:pt x="5577" y="629"/>
                </a:cubicBezTo>
                <a:cubicBezTo>
                  <a:pt x="5617" y="647"/>
                  <a:pt x="5693" y="647"/>
                  <a:pt x="5732" y="626"/>
                </a:cubicBezTo>
                <a:cubicBezTo>
                  <a:pt x="5771" y="604"/>
                  <a:pt x="5789" y="553"/>
                  <a:pt x="5798" y="512"/>
                </a:cubicBezTo>
                <a:cubicBezTo>
                  <a:pt x="5803" y="486"/>
                  <a:pt x="5806" y="459"/>
                  <a:pt x="5809" y="433"/>
                </a:cubicBezTo>
                <a:cubicBezTo>
                  <a:pt x="5809" y="475"/>
                  <a:pt x="5804" y="514"/>
                  <a:pt x="5799" y="556"/>
                </a:cubicBezTo>
                <a:cubicBezTo>
                  <a:pt x="5796" y="585"/>
                  <a:pt x="5785" y="636"/>
                  <a:pt x="5805" y="662"/>
                </a:cubicBezTo>
                <a:cubicBezTo>
                  <a:pt x="5809" y="665"/>
                  <a:pt x="5814" y="668"/>
                  <a:pt x="5818" y="671"/>
                </a:cubicBezTo>
                <a:moveTo>
                  <a:pt x="5886" y="486"/>
                </a:moveTo>
                <a:cubicBezTo>
                  <a:pt x="5925" y="433"/>
                  <a:pt x="6031" y="335"/>
                  <a:pt x="6110" y="372"/>
                </a:cubicBezTo>
                <a:cubicBezTo>
                  <a:pt x="6158" y="394"/>
                  <a:pt x="6145" y="435"/>
                  <a:pt x="6144" y="486"/>
                </a:cubicBezTo>
                <a:cubicBezTo>
                  <a:pt x="6143" y="550"/>
                  <a:pt x="6119" y="612"/>
                  <a:pt x="6110" y="675"/>
                </a:cubicBezTo>
                <a:cubicBezTo>
                  <a:pt x="6112" y="615"/>
                  <a:pt x="6121" y="573"/>
                  <a:pt x="6150" y="520"/>
                </a:cubicBezTo>
                <a:cubicBezTo>
                  <a:pt x="6188" y="450"/>
                  <a:pt x="6283" y="342"/>
                  <a:pt x="6375" y="362"/>
                </a:cubicBezTo>
                <a:cubicBezTo>
                  <a:pt x="6379" y="365"/>
                  <a:pt x="6383" y="369"/>
                  <a:pt x="6387" y="372"/>
                </a:cubicBezTo>
                <a:cubicBezTo>
                  <a:pt x="6387" y="427"/>
                  <a:pt x="6365" y="540"/>
                  <a:pt x="6392" y="589"/>
                </a:cubicBezTo>
                <a:cubicBezTo>
                  <a:pt x="6426" y="650"/>
                  <a:pt x="6510" y="651"/>
                  <a:pt x="6569" y="650"/>
                </a:cubicBezTo>
                <a:cubicBezTo>
                  <a:pt x="6661" y="649"/>
                  <a:pt x="6734" y="591"/>
                  <a:pt x="6802" y="534"/>
                </a:cubicBezTo>
                <a:cubicBezTo>
                  <a:pt x="6913" y="442"/>
                  <a:pt x="6972" y="326"/>
                  <a:pt x="6984" y="182"/>
                </a:cubicBezTo>
                <a:cubicBezTo>
                  <a:pt x="6989" y="122"/>
                  <a:pt x="6985" y="60"/>
                  <a:pt x="6985" y="0"/>
                </a:cubicBezTo>
                <a:cubicBezTo>
                  <a:pt x="6964" y="60"/>
                  <a:pt x="6922" y="111"/>
                  <a:pt x="6899" y="172"/>
                </a:cubicBezTo>
                <a:cubicBezTo>
                  <a:pt x="6870" y="249"/>
                  <a:pt x="6871" y="343"/>
                  <a:pt x="6880" y="424"/>
                </a:cubicBezTo>
                <a:cubicBezTo>
                  <a:pt x="6889" y="508"/>
                  <a:pt x="6908" y="594"/>
                  <a:pt x="6920" y="679"/>
                </a:cubicBezTo>
                <a:cubicBezTo>
                  <a:pt x="6922" y="686"/>
                  <a:pt x="6921" y="687"/>
                  <a:pt x="6924" y="690"/>
                </a:cubicBezTo>
                <a:moveTo>
                  <a:pt x="6593" y="464"/>
                </a:moveTo>
                <a:cubicBezTo>
                  <a:pt x="6611" y="439"/>
                  <a:pt x="6679" y="440"/>
                  <a:pt x="6715" y="433"/>
                </a:cubicBezTo>
                <a:cubicBezTo>
                  <a:pt x="6806" y="415"/>
                  <a:pt x="6896" y="399"/>
                  <a:pt x="6988" y="389"/>
                </a:cubicBezTo>
                <a:cubicBezTo>
                  <a:pt x="7053" y="382"/>
                  <a:pt x="7125" y="370"/>
                  <a:pt x="7191" y="377"/>
                </a:cubicBezTo>
                <a:cubicBezTo>
                  <a:pt x="7204" y="381"/>
                  <a:pt x="7208" y="383"/>
                  <a:pt x="7203" y="396"/>
                </a:cubicBezTo>
                <a:moveTo>
                  <a:pt x="7436" y="750"/>
                </a:moveTo>
                <a:cubicBezTo>
                  <a:pt x="7424" y="732"/>
                  <a:pt x="7421" y="726"/>
                  <a:pt x="7421" y="705"/>
                </a:cubicBezTo>
                <a:cubicBezTo>
                  <a:pt x="7421" y="686"/>
                  <a:pt x="7453" y="681"/>
                  <a:pt x="7469" y="679"/>
                </a:cubicBezTo>
                <a:cubicBezTo>
                  <a:pt x="7478" y="679"/>
                  <a:pt x="7481" y="679"/>
                  <a:pt x="7487" y="679"/>
                </a:cubicBezTo>
                <a:cubicBezTo>
                  <a:pt x="7487" y="707"/>
                  <a:pt x="7492" y="721"/>
                  <a:pt x="7469" y="743"/>
                </a:cubicBezTo>
                <a:cubicBezTo>
                  <a:pt x="7448" y="763"/>
                  <a:pt x="7416" y="779"/>
                  <a:pt x="7387" y="782"/>
                </a:cubicBezTo>
                <a:cubicBezTo>
                  <a:pt x="7385" y="782"/>
                  <a:pt x="7384" y="782"/>
                  <a:pt x="7382" y="782"/>
                </a:cubicBezTo>
                <a:cubicBezTo>
                  <a:pt x="7376" y="767"/>
                  <a:pt x="7372" y="724"/>
                  <a:pt x="7378" y="708"/>
                </a:cubicBezTo>
                <a:cubicBezTo>
                  <a:pt x="7393" y="668"/>
                  <a:pt x="7444" y="641"/>
                  <a:pt x="7484" y="635"/>
                </a:cubicBezTo>
                <a:cubicBezTo>
                  <a:pt x="7492" y="635"/>
                  <a:pt x="7501" y="635"/>
                  <a:pt x="7509" y="635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33" name=""/>
          <p:cNvSpPr/>
          <p:nvPr/>
        </p:nvSpPr>
        <p:spPr>
          <a:xfrm>
            <a:off x="4790520" y="5014800"/>
            <a:ext cx="3143520" cy="432720"/>
          </a:xfrm>
          <a:custGeom>
            <a:avLst/>
            <a:gdLst/>
            <a:ahLst/>
            <a:rect l="0" t="0" r="r" b="b"/>
            <a:pathLst>
              <a:path fill="none" w="8732" h="1202">
                <a:moveTo>
                  <a:pt x="667" y="569"/>
                </a:moveTo>
                <a:cubicBezTo>
                  <a:pt x="545" y="578"/>
                  <a:pt x="463" y="633"/>
                  <a:pt x="363" y="706"/>
                </a:cubicBezTo>
                <a:cubicBezTo>
                  <a:pt x="239" y="797"/>
                  <a:pt x="85" y="909"/>
                  <a:pt x="14" y="1050"/>
                </a:cubicBezTo>
                <a:cubicBezTo>
                  <a:pt x="-33" y="1144"/>
                  <a:pt x="51" y="1176"/>
                  <a:pt x="129" y="1190"/>
                </a:cubicBezTo>
                <a:cubicBezTo>
                  <a:pt x="287" y="1218"/>
                  <a:pt x="443" y="1190"/>
                  <a:pt x="597" y="1161"/>
                </a:cubicBezTo>
                <a:moveTo>
                  <a:pt x="8732" y="0"/>
                </a:moveTo>
                <a:cubicBezTo>
                  <a:pt x="8632" y="5"/>
                  <a:pt x="8566" y="34"/>
                  <a:pt x="8484" y="96"/>
                </a:cubicBezTo>
                <a:cubicBezTo>
                  <a:pt x="8403" y="157"/>
                  <a:pt x="8329" y="234"/>
                  <a:pt x="8313" y="338"/>
                </a:cubicBezTo>
                <a:cubicBezTo>
                  <a:pt x="8299" y="429"/>
                  <a:pt x="8355" y="484"/>
                  <a:pt x="8435" y="515"/>
                </a:cubicBezTo>
                <a:cubicBezTo>
                  <a:pt x="8512" y="536"/>
                  <a:pt x="8540" y="543"/>
                  <a:pt x="8595" y="539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34" name=""/>
          <p:cNvSpPr/>
          <p:nvPr/>
        </p:nvSpPr>
        <p:spPr>
          <a:xfrm>
            <a:off x="964440" y="5580000"/>
            <a:ext cx="1205280" cy="347760"/>
          </a:xfrm>
          <a:custGeom>
            <a:avLst/>
            <a:gdLst/>
            <a:ahLst/>
            <a:rect l="0" t="0" r="r" b="b"/>
            <a:pathLst>
              <a:path fill="none" w="3348" h="966">
                <a:moveTo>
                  <a:pt x="524" y="793"/>
                </a:moveTo>
                <a:cubicBezTo>
                  <a:pt x="546" y="742"/>
                  <a:pt x="566" y="691"/>
                  <a:pt x="545" y="634"/>
                </a:cubicBezTo>
                <a:cubicBezTo>
                  <a:pt x="526" y="583"/>
                  <a:pt x="496" y="513"/>
                  <a:pt x="460" y="471"/>
                </a:cubicBezTo>
                <a:cubicBezTo>
                  <a:pt x="411" y="413"/>
                  <a:pt x="339" y="410"/>
                  <a:pt x="269" y="408"/>
                </a:cubicBezTo>
                <a:cubicBezTo>
                  <a:pt x="178" y="405"/>
                  <a:pt x="94" y="439"/>
                  <a:pt x="32" y="508"/>
                </a:cubicBezTo>
                <a:cubicBezTo>
                  <a:pt x="-26" y="572"/>
                  <a:pt x="1" y="630"/>
                  <a:pt x="70" y="663"/>
                </a:cubicBezTo>
                <a:cubicBezTo>
                  <a:pt x="186" y="718"/>
                  <a:pt x="323" y="710"/>
                  <a:pt x="448" y="718"/>
                </a:cubicBezTo>
                <a:cubicBezTo>
                  <a:pt x="514" y="723"/>
                  <a:pt x="551" y="726"/>
                  <a:pt x="606" y="754"/>
                </a:cubicBezTo>
                <a:cubicBezTo>
                  <a:pt x="588" y="830"/>
                  <a:pt x="510" y="850"/>
                  <a:pt x="439" y="876"/>
                </a:cubicBezTo>
                <a:cubicBezTo>
                  <a:pt x="384" y="896"/>
                  <a:pt x="142" y="998"/>
                  <a:pt x="84" y="956"/>
                </a:cubicBezTo>
                <a:cubicBezTo>
                  <a:pt x="68" y="956"/>
                  <a:pt x="65" y="949"/>
                  <a:pt x="75" y="925"/>
                </a:cubicBezTo>
                <a:moveTo>
                  <a:pt x="884" y="0"/>
                </a:moveTo>
                <a:cubicBezTo>
                  <a:pt x="884" y="81"/>
                  <a:pt x="875" y="156"/>
                  <a:pt x="864" y="236"/>
                </a:cubicBezTo>
                <a:cubicBezTo>
                  <a:pt x="850" y="339"/>
                  <a:pt x="836" y="455"/>
                  <a:pt x="870" y="556"/>
                </a:cubicBezTo>
                <a:cubicBezTo>
                  <a:pt x="893" y="625"/>
                  <a:pt x="935" y="678"/>
                  <a:pt x="978" y="733"/>
                </a:cubicBezTo>
                <a:moveTo>
                  <a:pt x="837" y="613"/>
                </a:moveTo>
                <a:cubicBezTo>
                  <a:pt x="847" y="539"/>
                  <a:pt x="912" y="535"/>
                  <a:pt x="979" y="514"/>
                </a:cubicBezTo>
                <a:cubicBezTo>
                  <a:pt x="1054" y="492"/>
                  <a:pt x="1076" y="485"/>
                  <a:pt x="1128" y="486"/>
                </a:cubicBezTo>
                <a:moveTo>
                  <a:pt x="1347" y="627"/>
                </a:moveTo>
                <a:cubicBezTo>
                  <a:pt x="1337" y="593"/>
                  <a:pt x="1336" y="562"/>
                  <a:pt x="1334" y="526"/>
                </a:cubicBezTo>
                <a:cubicBezTo>
                  <a:pt x="1331" y="478"/>
                  <a:pt x="1315" y="433"/>
                  <a:pt x="1303" y="387"/>
                </a:cubicBezTo>
                <a:cubicBezTo>
                  <a:pt x="1293" y="352"/>
                  <a:pt x="1289" y="321"/>
                  <a:pt x="1289" y="285"/>
                </a:cubicBezTo>
                <a:cubicBezTo>
                  <a:pt x="1342" y="275"/>
                  <a:pt x="1385" y="282"/>
                  <a:pt x="1434" y="305"/>
                </a:cubicBezTo>
                <a:cubicBezTo>
                  <a:pt x="1510" y="341"/>
                  <a:pt x="1585" y="392"/>
                  <a:pt x="1635" y="460"/>
                </a:cubicBezTo>
                <a:cubicBezTo>
                  <a:pt x="1677" y="517"/>
                  <a:pt x="1684" y="579"/>
                  <a:pt x="1685" y="648"/>
                </a:cubicBezTo>
                <a:cubicBezTo>
                  <a:pt x="1686" y="679"/>
                  <a:pt x="1680" y="684"/>
                  <a:pt x="1697" y="705"/>
                </a:cubicBezTo>
                <a:moveTo>
                  <a:pt x="2280" y="245"/>
                </a:moveTo>
                <a:cubicBezTo>
                  <a:pt x="2196" y="250"/>
                  <a:pt x="2137" y="275"/>
                  <a:pt x="2067" y="325"/>
                </a:cubicBezTo>
                <a:cubicBezTo>
                  <a:pt x="2009" y="367"/>
                  <a:pt x="1946" y="431"/>
                  <a:pt x="1967" y="511"/>
                </a:cubicBezTo>
                <a:cubicBezTo>
                  <a:pt x="1991" y="602"/>
                  <a:pt x="2104" y="604"/>
                  <a:pt x="2177" y="607"/>
                </a:cubicBezTo>
                <a:cubicBezTo>
                  <a:pt x="2253" y="607"/>
                  <a:pt x="2278" y="607"/>
                  <a:pt x="2326" y="586"/>
                </a:cubicBezTo>
                <a:moveTo>
                  <a:pt x="2361" y="255"/>
                </a:moveTo>
                <a:cubicBezTo>
                  <a:pt x="2339" y="256"/>
                  <a:pt x="2350" y="217"/>
                  <a:pt x="2347" y="273"/>
                </a:cubicBezTo>
                <a:cubicBezTo>
                  <a:pt x="2344" y="318"/>
                  <a:pt x="2341" y="365"/>
                  <a:pt x="2371" y="401"/>
                </a:cubicBezTo>
                <a:cubicBezTo>
                  <a:pt x="2396" y="431"/>
                  <a:pt x="2452" y="450"/>
                  <a:pt x="2491" y="438"/>
                </a:cubicBezTo>
                <a:cubicBezTo>
                  <a:pt x="2541" y="423"/>
                  <a:pt x="2563" y="355"/>
                  <a:pt x="2574" y="311"/>
                </a:cubicBezTo>
                <a:cubicBezTo>
                  <a:pt x="2591" y="247"/>
                  <a:pt x="2599" y="179"/>
                  <a:pt x="2602" y="113"/>
                </a:cubicBezTo>
                <a:cubicBezTo>
                  <a:pt x="2602" y="113"/>
                  <a:pt x="2602" y="20"/>
                  <a:pt x="2602" y="73"/>
                </a:cubicBezTo>
                <a:cubicBezTo>
                  <a:pt x="2602" y="147"/>
                  <a:pt x="2591" y="230"/>
                  <a:pt x="2613" y="301"/>
                </a:cubicBezTo>
                <a:cubicBezTo>
                  <a:pt x="2620" y="322"/>
                  <a:pt x="2631" y="344"/>
                  <a:pt x="2643" y="363"/>
                </a:cubicBezTo>
                <a:cubicBezTo>
                  <a:pt x="2644" y="365"/>
                  <a:pt x="2647" y="366"/>
                  <a:pt x="2647" y="367"/>
                </a:cubicBezTo>
                <a:cubicBezTo>
                  <a:pt x="2652" y="350"/>
                  <a:pt x="2656" y="333"/>
                  <a:pt x="2660" y="316"/>
                </a:cubicBezTo>
                <a:cubicBezTo>
                  <a:pt x="2663" y="300"/>
                  <a:pt x="2667" y="283"/>
                  <a:pt x="2668" y="267"/>
                </a:cubicBezTo>
                <a:cubicBezTo>
                  <a:pt x="2670" y="240"/>
                  <a:pt x="2667" y="218"/>
                  <a:pt x="2650" y="196"/>
                </a:cubicBezTo>
                <a:cubicBezTo>
                  <a:pt x="2638" y="181"/>
                  <a:pt x="2621" y="170"/>
                  <a:pt x="2604" y="162"/>
                </a:cubicBezTo>
                <a:cubicBezTo>
                  <a:pt x="2590" y="156"/>
                  <a:pt x="2578" y="156"/>
                  <a:pt x="2563" y="154"/>
                </a:cubicBezTo>
                <a:cubicBezTo>
                  <a:pt x="2562" y="154"/>
                  <a:pt x="2560" y="154"/>
                  <a:pt x="2559" y="154"/>
                </a:cubicBezTo>
                <a:cubicBezTo>
                  <a:pt x="2558" y="157"/>
                  <a:pt x="2553" y="163"/>
                  <a:pt x="2552" y="178"/>
                </a:cubicBezTo>
                <a:cubicBezTo>
                  <a:pt x="2547" y="293"/>
                  <a:pt x="2559" y="409"/>
                  <a:pt x="2577" y="524"/>
                </a:cubicBezTo>
                <a:cubicBezTo>
                  <a:pt x="2591" y="617"/>
                  <a:pt x="2606" y="710"/>
                  <a:pt x="2623" y="801"/>
                </a:cubicBezTo>
                <a:cubicBezTo>
                  <a:pt x="2629" y="832"/>
                  <a:pt x="2633" y="859"/>
                  <a:pt x="2634" y="890"/>
                </a:cubicBezTo>
                <a:cubicBezTo>
                  <a:pt x="2613" y="841"/>
                  <a:pt x="2597" y="797"/>
                  <a:pt x="2592" y="740"/>
                </a:cubicBezTo>
                <a:cubicBezTo>
                  <a:pt x="2582" y="635"/>
                  <a:pt x="2579" y="513"/>
                  <a:pt x="2592" y="407"/>
                </a:cubicBezTo>
                <a:cubicBezTo>
                  <a:pt x="2604" y="314"/>
                  <a:pt x="2632" y="195"/>
                  <a:pt x="2687" y="117"/>
                </a:cubicBezTo>
                <a:cubicBezTo>
                  <a:pt x="2709" y="98"/>
                  <a:pt x="2714" y="91"/>
                  <a:pt x="2734" y="96"/>
                </a:cubicBezTo>
                <a:cubicBezTo>
                  <a:pt x="2774" y="131"/>
                  <a:pt x="2774" y="182"/>
                  <a:pt x="2771" y="237"/>
                </a:cubicBezTo>
                <a:cubicBezTo>
                  <a:pt x="2767" y="312"/>
                  <a:pt x="2727" y="366"/>
                  <a:pt x="2676" y="418"/>
                </a:cubicBezTo>
                <a:cubicBezTo>
                  <a:pt x="2666" y="428"/>
                  <a:pt x="2660" y="431"/>
                  <a:pt x="2651" y="438"/>
                </a:cubicBezTo>
                <a:moveTo>
                  <a:pt x="2902" y="114"/>
                </a:moveTo>
                <a:cubicBezTo>
                  <a:pt x="2925" y="135"/>
                  <a:pt x="2950" y="163"/>
                  <a:pt x="2971" y="193"/>
                </a:cubicBezTo>
                <a:cubicBezTo>
                  <a:pt x="2995" y="227"/>
                  <a:pt x="3025" y="283"/>
                  <a:pt x="3076" y="280"/>
                </a:cubicBezTo>
                <a:cubicBezTo>
                  <a:pt x="3115" y="278"/>
                  <a:pt x="3117" y="257"/>
                  <a:pt x="3126" y="221"/>
                </a:cubicBezTo>
                <a:cubicBezTo>
                  <a:pt x="3135" y="183"/>
                  <a:pt x="3138" y="137"/>
                  <a:pt x="3154" y="102"/>
                </a:cubicBezTo>
                <a:cubicBezTo>
                  <a:pt x="3159" y="91"/>
                  <a:pt x="3158" y="87"/>
                  <a:pt x="3166" y="85"/>
                </a:cubicBezTo>
                <a:cubicBezTo>
                  <a:pt x="3179" y="133"/>
                  <a:pt x="3192" y="194"/>
                  <a:pt x="3196" y="247"/>
                </a:cubicBezTo>
                <a:cubicBezTo>
                  <a:pt x="3207" y="390"/>
                  <a:pt x="3189" y="534"/>
                  <a:pt x="3212" y="676"/>
                </a:cubicBezTo>
                <a:cubicBezTo>
                  <a:pt x="3227" y="770"/>
                  <a:pt x="3257" y="835"/>
                  <a:pt x="3348" y="862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35" name=""/>
          <p:cNvSpPr/>
          <p:nvPr/>
        </p:nvSpPr>
        <p:spPr>
          <a:xfrm>
            <a:off x="2439360" y="5362560"/>
            <a:ext cx="215280" cy="328320"/>
          </a:xfrm>
          <a:custGeom>
            <a:avLst/>
            <a:gdLst/>
            <a:ahLst/>
            <a:rect l="0" t="0" r="r" b="b"/>
            <a:pathLst>
              <a:path fill="none" w="598" h="912">
                <a:moveTo>
                  <a:pt x="97" y="389"/>
                </a:moveTo>
                <a:cubicBezTo>
                  <a:pt x="41" y="385"/>
                  <a:pt x="61" y="448"/>
                  <a:pt x="55" y="493"/>
                </a:cubicBezTo>
                <a:cubicBezTo>
                  <a:pt x="45" y="575"/>
                  <a:pt x="39" y="654"/>
                  <a:pt x="41" y="737"/>
                </a:cubicBezTo>
                <a:cubicBezTo>
                  <a:pt x="42" y="775"/>
                  <a:pt x="47" y="845"/>
                  <a:pt x="91" y="863"/>
                </a:cubicBezTo>
                <a:cubicBezTo>
                  <a:pt x="109" y="863"/>
                  <a:pt x="115" y="863"/>
                  <a:pt x="125" y="856"/>
                </a:cubicBezTo>
                <a:moveTo>
                  <a:pt x="15" y="25"/>
                </a:moveTo>
                <a:cubicBezTo>
                  <a:pt x="10" y="17"/>
                  <a:pt x="5" y="8"/>
                  <a:pt x="0" y="0"/>
                </a:cubicBezTo>
                <a:cubicBezTo>
                  <a:pt x="14" y="36"/>
                  <a:pt x="27" y="83"/>
                  <a:pt x="58" y="123"/>
                </a:cubicBezTo>
                <a:cubicBezTo>
                  <a:pt x="135" y="223"/>
                  <a:pt x="229" y="316"/>
                  <a:pt x="343" y="374"/>
                </a:cubicBezTo>
                <a:cubicBezTo>
                  <a:pt x="383" y="394"/>
                  <a:pt x="527" y="451"/>
                  <a:pt x="575" y="418"/>
                </a:cubicBezTo>
                <a:cubicBezTo>
                  <a:pt x="597" y="403"/>
                  <a:pt x="580" y="390"/>
                  <a:pt x="587" y="371"/>
                </a:cubicBezTo>
                <a:cubicBezTo>
                  <a:pt x="569" y="388"/>
                  <a:pt x="568" y="370"/>
                  <a:pt x="557" y="412"/>
                </a:cubicBezTo>
                <a:cubicBezTo>
                  <a:pt x="542" y="467"/>
                  <a:pt x="547" y="527"/>
                  <a:pt x="563" y="582"/>
                </a:cubicBezTo>
                <a:cubicBezTo>
                  <a:pt x="578" y="633"/>
                  <a:pt x="613" y="709"/>
                  <a:pt x="591" y="763"/>
                </a:cubicBezTo>
                <a:cubicBezTo>
                  <a:pt x="562" y="837"/>
                  <a:pt x="455" y="879"/>
                  <a:pt x="390" y="912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36" name=""/>
          <p:cNvSpPr/>
          <p:nvPr/>
        </p:nvSpPr>
        <p:spPr>
          <a:xfrm>
            <a:off x="3002400" y="5514840"/>
            <a:ext cx="186480" cy="131040"/>
          </a:xfrm>
          <a:custGeom>
            <a:avLst/>
            <a:gdLst/>
            <a:ahLst/>
            <a:rect l="0" t="0" r="r" b="b"/>
            <a:pathLst>
              <a:path fill="none" w="518" h="364">
                <a:moveTo>
                  <a:pt x="316" y="30"/>
                </a:moveTo>
                <a:cubicBezTo>
                  <a:pt x="242" y="41"/>
                  <a:pt x="171" y="54"/>
                  <a:pt x="103" y="89"/>
                </a:cubicBezTo>
                <a:cubicBezTo>
                  <a:pt x="58" y="112"/>
                  <a:pt x="13" y="149"/>
                  <a:pt x="3" y="202"/>
                </a:cubicBezTo>
                <a:cubicBezTo>
                  <a:pt x="-6" y="250"/>
                  <a:pt x="3" y="303"/>
                  <a:pt x="42" y="335"/>
                </a:cubicBezTo>
                <a:cubicBezTo>
                  <a:pt x="77" y="364"/>
                  <a:pt x="153" y="375"/>
                  <a:pt x="195" y="352"/>
                </a:cubicBezTo>
                <a:cubicBezTo>
                  <a:pt x="295" y="298"/>
                  <a:pt x="360" y="158"/>
                  <a:pt x="403" y="59"/>
                </a:cubicBezTo>
                <a:cubicBezTo>
                  <a:pt x="411" y="41"/>
                  <a:pt x="418" y="18"/>
                  <a:pt x="424" y="0"/>
                </a:cubicBezTo>
                <a:cubicBezTo>
                  <a:pt x="424" y="81"/>
                  <a:pt x="405" y="183"/>
                  <a:pt x="442" y="257"/>
                </a:cubicBezTo>
                <a:cubicBezTo>
                  <a:pt x="474" y="301"/>
                  <a:pt x="484" y="315"/>
                  <a:pt x="518" y="33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37" name=""/>
          <p:cNvSpPr/>
          <p:nvPr/>
        </p:nvSpPr>
        <p:spPr>
          <a:xfrm>
            <a:off x="3454200" y="5189400"/>
            <a:ext cx="1563480" cy="406080"/>
          </a:xfrm>
          <a:custGeom>
            <a:avLst/>
            <a:gdLst/>
            <a:ahLst/>
            <a:rect l="0" t="0" r="r" b="b"/>
            <a:pathLst>
              <a:path fill="none" w="4343" h="1128">
                <a:moveTo>
                  <a:pt x="0" y="1044"/>
                </a:moveTo>
                <a:cubicBezTo>
                  <a:pt x="25" y="1037"/>
                  <a:pt x="23" y="1052"/>
                  <a:pt x="46" y="1039"/>
                </a:cubicBezTo>
                <a:cubicBezTo>
                  <a:pt x="192" y="955"/>
                  <a:pt x="255" y="809"/>
                  <a:pt x="246" y="647"/>
                </a:cubicBezTo>
                <a:cubicBezTo>
                  <a:pt x="242" y="575"/>
                  <a:pt x="223" y="551"/>
                  <a:pt x="173" y="514"/>
                </a:cubicBezTo>
                <a:cubicBezTo>
                  <a:pt x="167" y="514"/>
                  <a:pt x="160" y="515"/>
                  <a:pt x="154" y="515"/>
                </a:cubicBezTo>
                <a:cubicBezTo>
                  <a:pt x="134" y="600"/>
                  <a:pt x="103" y="654"/>
                  <a:pt x="173" y="730"/>
                </a:cubicBezTo>
                <a:cubicBezTo>
                  <a:pt x="272" y="838"/>
                  <a:pt x="462" y="824"/>
                  <a:pt x="552" y="934"/>
                </a:cubicBezTo>
                <a:cubicBezTo>
                  <a:pt x="596" y="988"/>
                  <a:pt x="532" y="1033"/>
                  <a:pt x="515" y="1079"/>
                </a:cubicBezTo>
                <a:cubicBezTo>
                  <a:pt x="509" y="1095"/>
                  <a:pt x="511" y="1114"/>
                  <a:pt x="505" y="1128"/>
                </a:cubicBezTo>
                <a:cubicBezTo>
                  <a:pt x="562" y="1124"/>
                  <a:pt x="592" y="1130"/>
                  <a:pt x="649" y="1105"/>
                </a:cubicBezTo>
                <a:cubicBezTo>
                  <a:pt x="805" y="1036"/>
                  <a:pt x="887" y="904"/>
                  <a:pt x="946" y="752"/>
                </a:cubicBezTo>
                <a:cubicBezTo>
                  <a:pt x="955" y="724"/>
                  <a:pt x="955" y="718"/>
                  <a:pt x="965" y="703"/>
                </a:cubicBezTo>
                <a:cubicBezTo>
                  <a:pt x="969" y="721"/>
                  <a:pt x="977" y="766"/>
                  <a:pt x="982" y="788"/>
                </a:cubicBezTo>
                <a:cubicBezTo>
                  <a:pt x="998" y="865"/>
                  <a:pt x="1007" y="925"/>
                  <a:pt x="1086" y="963"/>
                </a:cubicBezTo>
                <a:cubicBezTo>
                  <a:pt x="1159" y="998"/>
                  <a:pt x="1278" y="1007"/>
                  <a:pt x="1354" y="977"/>
                </a:cubicBezTo>
                <a:cubicBezTo>
                  <a:pt x="1441" y="943"/>
                  <a:pt x="1489" y="829"/>
                  <a:pt x="1463" y="740"/>
                </a:cubicBezTo>
                <a:cubicBezTo>
                  <a:pt x="1429" y="624"/>
                  <a:pt x="1296" y="509"/>
                  <a:pt x="1172" y="524"/>
                </a:cubicBezTo>
                <a:cubicBezTo>
                  <a:pt x="1077" y="536"/>
                  <a:pt x="999" y="620"/>
                  <a:pt x="966" y="706"/>
                </a:cubicBezTo>
                <a:cubicBezTo>
                  <a:pt x="919" y="827"/>
                  <a:pt x="970" y="929"/>
                  <a:pt x="1087" y="977"/>
                </a:cubicBezTo>
                <a:cubicBezTo>
                  <a:pt x="1201" y="1024"/>
                  <a:pt x="1365" y="1032"/>
                  <a:pt x="1486" y="1013"/>
                </a:cubicBezTo>
                <a:cubicBezTo>
                  <a:pt x="1710" y="978"/>
                  <a:pt x="1868" y="819"/>
                  <a:pt x="1928" y="605"/>
                </a:cubicBezTo>
                <a:cubicBezTo>
                  <a:pt x="1959" y="495"/>
                  <a:pt x="1983" y="336"/>
                  <a:pt x="1960" y="222"/>
                </a:cubicBezTo>
                <a:cubicBezTo>
                  <a:pt x="1948" y="160"/>
                  <a:pt x="1926" y="179"/>
                  <a:pt x="1912" y="152"/>
                </a:cubicBezTo>
                <a:cubicBezTo>
                  <a:pt x="1860" y="217"/>
                  <a:pt x="1818" y="272"/>
                  <a:pt x="1799" y="362"/>
                </a:cubicBezTo>
                <a:cubicBezTo>
                  <a:pt x="1774" y="476"/>
                  <a:pt x="1775" y="610"/>
                  <a:pt x="1827" y="716"/>
                </a:cubicBezTo>
                <a:cubicBezTo>
                  <a:pt x="1898" y="860"/>
                  <a:pt x="2044" y="948"/>
                  <a:pt x="2201" y="957"/>
                </a:cubicBezTo>
                <a:cubicBezTo>
                  <a:pt x="2359" y="966"/>
                  <a:pt x="2471" y="841"/>
                  <a:pt x="2444" y="682"/>
                </a:cubicBezTo>
                <a:cubicBezTo>
                  <a:pt x="2431" y="609"/>
                  <a:pt x="2413" y="634"/>
                  <a:pt x="2386" y="597"/>
                </a:cubicBezTo>
                <a:cubicBezTo>
                  <a:pt x="2343" y="681"/>
                  <a:pt x="2310" y="758"/>
                  <a:pt x="2299" y="854"/>
                </a:cubicBezTo>
                <a:cubicBezTo>
                  <a:pt x="2293" y="905"/>
                  <a:pt x="2297" y="957"/>
                  <a:pt x="2296" y="1008"/>
                </a:cubicBezTo>
                <a:moveTo>
                  <a:pt x="2422" y="165"/>
                </a:moveTo>
                <a:cubicBezTo>
                  <a:pt x="2401" y="199"/>
                  <a:pt x="2416" y="289"/>
                  <a:pt x="2425" y="334"/>
                </a:cubicBezTo>
                <a:cubicBezTo>
                  <a:pt x="2442" y="421"/>
                  <a:pt x="2473" y="487"/>
                  <a:pt x="2513" y="565"/>
                </a:cubicBezTo>
                <a:moveTo>
                  <a:pt x="3107" y="625"/>
                </a:moveTo>
                <a:cubicBezTo>
                  <a:pt x="3105" y="561"/>
                  <a:pt x="3109" y="515"/>
                  <a:pt x="3032" y="505"/>
                </a:cubicBezTo>
                <a:cubicBezTo>
                  <a:pt x="2922" y="491"/>
                  <a:pt x="2781" y="561"/>
                  <a:pt x="2711" y="645"/>
                </a:cubicBezTo>
                <a:cubicBezTo>
                  <a:pt x="2678" y="684"/>
                  <a:pt x="2665" y="758"/>
                  <a:pt x="2708" y="793"/>
                </a:cubicBezTo>
                <a:cubicBezTo>
                  <a:pt x="2764" y="838"/>
                  <a:pt x="2863" y="840"/>
                  <a:pt x="2930" y="831"/>
                </a:cubicBezTo>
                <a:cubicBezTo>
                  <a:pt x="3023" y="819"/>
                  <a:pt x="3106" y="759"/>
                  <a:pt x="3136" y="669"/>
                </a:cubicBezTo>
                <a:cubicBezTo>
                  <a:pt x="3144" y="644"/>
                  <a:pt x="3136" y="631"/>
                  <a:pt x="3138" y="611"/>
                </a:cubicBezTo>
                <a:cubicBezTo>
                  <a:pt x="3100" y="628"/>
                  <a:pt x="3075" y="632"/>
                  <a:pt x="3060" y="682"/>
                </a:cubicBezTo>
                <a:cubicBezTo>
                  <a:pt x="3047" y="727"/>
                  <a:pt x="3066" y="724"/>
                  <a:pt x="3078" y="755"/>
                </a:cubicBezTo>
                <a:cubicBezTo>
                  <a:pt x="3155" y="764"/>
                  <a:pt x="3202" y="760"/>
                  <a:pt x="3264" y="706"/>
                </a:cubicBezTo>
                <a:cubicBezTo>
                  <a:pt x="3397" y="589"/>
                  <a:pt x="3467" y="396"/>
                  <a:pt x="3512" y="231"/>
                </a:cubicBezTo>
                <a:cubicBezTo>
                  <a:pt x="3533" y="154"/>
                  <a:pt x="3539" y="87"/>
                  <a:pt x="3540" y="9"/>
                </a:cubicBezTo>
                <a:cubicBezTo>
                  <a:pt x="3473" y="55"/>
                  <a:pt x="3419" y="101"/>
                  <a:pt x="3372" y="185"/>
                </a:cubicBezTo>
                <a:cubicBezTo>
                  <a:pt x="3305" y="303"/>
                  <a:pt x="3231" y="477"/>
                  <a:pt x="3260" y="618"/>
                </a:cubicBezTo>
                <a:cubicBezTo>
                  <a:pt x="3276" y="695"/>
                  <a:pt x="3352" y="732"/>
                  <a:pt x="3424" y="723"/>
                </a:cubicBezTo>
                <a:cubicBezTo>
                  <a:pt x="3489" y="715"/>
                  <a:pt x="3555" y="670"/>
                  <a:pt x="3612" y="640"/>
                </a:cubicBezTo>
                <a:cubicBezTo>
                  <a:pt x="3650" y="620"/>
                  <a:pt x="3684" y="606"/>
                  <a:pt x="3724" y="595"/>
                </a:cubicBezTo>
                <a:cubicBezTo>
                  <a:pt x="3728" y="642"/>
                  <a:pt x="3729" y="679"/>
                  <a:pt x="3715" y="726"/>
                </a:cubicBezTo>
                <a:cubicBezTo>
                  <a:pt x="3701" y="773"/>
                  <a:pt x="3675" y="845"/>
                  <a:pt x="3623" y="864"/>
                </a:cubicBezTo>
                <a:cubicBezTo>
                  <a:pt x="3556" y="888"/>
                  <a:pt x="3481" y="853"/>
                  <a:pt x="3433" y="809"/>
                </a:cubicBezTo>
                <a:cubicBezTo>
                  <a:pt x="3403" y="781"/>
                  <a:pt x="3375" y="725"/>
                  <a:pt x="3396" y="683"/>
                </a:cubicBezTo>
                <a:cubicBezTo>
                  <a:pt x="3406" y="670"/>
                  <a:pt x="3417" y="658"/>
                  <a:pt x="3427" y="645"/>
                </a:cubicBezTo>
                <a:moveTo>
                  <a:pt x="3867" y="0"/>
                </a:moveTo>
                <a:cubicBezTo>
                  <a:pt x="3810" y="25"/>
                  <a:pt x="3784" y="84"/>
                  <a:pt x="3758" y="145"/>
                </a:cubicBezTo>
                <a:cubicBezTo>
                  <a:pt x="3724" y="225"/>
                  <a:pt x="3710" y="307"/>
                  <a:pt x="3705" y="393"/>
                </a:cubicBezTo>
                <a:cubicBezTo>
                  <a:pt x="3701" y="459"/>
                  <a:pt x="3699" y="524"/>
                  <a:pt x="3715" y="587"/>
                </a:cubicBezTo>
                <a:moveTo>
                  <a:pt x="4052" y="273"/>
                </a:moveTo>
                <a:cubicBezTo>
                  <a:pt x="4003" y="281"/>
                  <a:pt x="4018" y="314"/>
                  <a:pt x="4018" y="362"/>
                </a:cubicBezTo>
                <a:cubicBezTo>
                  <a:pt x="4018" y="397"/>
                  <a:pt x="4007" y="449"/>
                  <a:pt x="4053" y="462"/>
                </a:cubicBezTo>
                <a:cubicBezTo>
                  <a:pt x="4112" y="479"/>
                  <a:pt x="4169" y="449"/>
                  <a:pt x="4213" y="413"/>
                </a:cubicBezTo>
                <a:cubicBezTo>
                  <a:pt x="4268" y="368"/>
                  <a:pt x="4304" y="314"/>
                  <a:pt x="4343" y="256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38" name=""/>
          <p:cNvSpPr/>
          <p:nvPr/>
        </p:nvSpPr>
        <p:spPr>
          <a:xfrm>
            <a:off x="5549760" y="5127480"/>
            <a:ext cx="1506240" cy="506160"/>
          </a:xfrm>
          <a:custGeom>
            <a:avLst/>
            <a:gdLst/>
            <a:ahLst/>
            <a:rect l="0" t="0" r="r" b="b"/>
            <a:pathLst>
              <a:path fill="none" w="4184" h="1406">
                <a:moveTo>
                  <a:pt x="579" y="568"/>
                </a:moveTo>
                <a:cubicBezTo>
                  <a:pt x="565" y="493"/>
                  <a:pt x="557" y="413"/>
                  <a:pt x="537" y="340"/>
                </a:cubicBezTo>
                <a:cubicBezTo>
                  <a:pt x="524" y="292"/>
                  <a:pt x="507" y="228"/>
                  <a:pt x="459" y="203"/>
                </a:cubicBezTo>
                <a:cubicBezTo>
                  <a:pt x="412" y="179"/>
                  <a:pt x="359" y="194"/>
                  <a:pt x="331" y="234"/>
                </a:cubicBezTo>
                <a:cubicBezTo>
                  <a:pt x="248" y="350"/>
                  <a:pt x="264" y="532"/>
                  <a:pt x="270" y="666"/>
                </a:cubicBezTo>
                <a:cubicBezTo>
                  <a:pt x="276" y="808"/>
                  <a:pt x="318" y="945"/>
                  <a:pt x="327" y="1086"/>
                </a:cubicBezTo>
                <a:cubicBezTo>
                  <a:pt x="335" y="1204"/>
                  <a:pt x="328" y="1290"/>
                  <a:pt x="222" y="1358"/>
                </a:cubicBezTo>
                <a:cubicBezTo>
                  <a:pt x="151" y="1404"/>
                  <a:pt x="80" y="1402"/>
                  <a:pt x="0" y="1406"/>
                </a:cubicBezTo>
                <a:moveTo>
                  <a:pt x="88" y="816"/>
                </a:moveTo>
                <a:cubicBezTo>
                  <a:pt x="192" y="791"/>
                  <a:pt x="291" y="794"/>
                  <a:pt x="398" y="794"/>
                </a:cubicBezTo>
                <a:cubicBezTo>
                  <a:pt x="480" y="794"/>
                  <a:pt x="644" y="826"/>
                  <a:pt x="719" y="782"/>
                </a:cubicBezTo>
                <a:cubicBezTo>
                  <a:pt x="776" y="749"/>
                  <a:pt x="770" y="651"/>
                  <a:pt x="771" y="597"/>
                </a:cubicBezTo>
                <a:cubicBezTo>
                  <a:pt x="771" y="578"/>
                  <a:pt x="771" y="576"/>
                  <a:pt x="771" y="565"/>
                </a:cubicBezTo>
                <a:cubicBezTo>
                  <a:pt x="769" y="609"/>
                  <a:pt x="761" y="650"/>
                  <a:pt x="756" y="693"/>
                </a:cubicBezTo>
                <a:cubicBezTo>
                  <a:pt x="748" y="765"/>
                  <a:pt x="744" y="831"/>
                  <a:pt x="791" y="890"/>
                </a:cubicBezTo>
                <a:cubicBezTo>
                  <a:pt x="826" y="934"/>
                  <a:pt x="892" y="967"/>
                  <a:pt x="950" y="954"/>
                </a:cubicBezTo>
                <a:cubicBezTo>
                  <a:pt x="1020" y="938"/>
                  <a:pt x="1065" y="860"/>
                  <a:pt x="1094" y="802"/>
                </a:cubicBezTo>
                <a:cubicBezTo>
                  <a:pt x="1125" y="740"/>
                  <a:pt x="1146" y="672"/>
                  <a:pt x="1157" y="604"/>
                </a:cubicBezTo>
                <a:cubicBezTo>
                  <a:pt x="1157" y="601"/>
                  <a:pt x="1157" y="599"/>
                  <a:pt x="1157" y="596"/>
                </a:cubicBezTo>
                <a:cubicBezTo>
                  <a:pt x="1144" y="651"/>
                  <a:pt x="1122" y="705"/>
                  <a:pt x="1118" y="762"/>
                </a:cubicBezTo>
                <a:cubicBezTo>
                  <a:pt x="1118" y="810"/>
                  <a:pt x="1118" y="823"/>
                  <a:pt x="1118" y="854"/>
                </a:cubicBezTo>
                <a:moveTo>
                  <a:pt x="1260" y="665"/>
                </a:moveTo>
                <a:cubicBezTo>
                  <a:pt x="1288" y="646"/>
                  <a:pt x="1311" y="640"/>
                  <a:pt x="1336" y="673"/>
                </a:cubicBezTo>
                <a:cubicBezTo>
                  <a:pt x="1360" y="705"/>
                  <a:pt x="1368" y="750"/>
                  <a:pt x="1378" y="788"/>
                </a:cubicBezTo>
                <a:cubicBezTo>
                  <a:pt x="1383" y="807"/>
                  <a:pt x="1393" y="825"/>
                  <a:pt x="1418" y="816"/>
                </a:cubicBezTo>
                <a:cubicBezTo>
                  <a:pt x="1463" y="800"/>
                  <a:pt x="1512" y="739"/>
                  <a:pt x="1548" y="709"/>
                </a:cubicBezTo>
                <a:cubicBezTo>
                  <a:pt x="1580" y="682"/>
                  <a:pt x="1613" y="646"/>
                  <a:pt x="1657" y="643"/>
                </a:cubicBezTo>
                <a:cubicBezTo>
                  <a:pt x="1660" y="643"/>
                  <a:pt x="1664" y="644"/>
                  <a:pt x="1667" y="644"/>
                </a:cubicBezTo>
                <a:cubicBezTo>
                  <a:pt x="1676" y="688"/>
                  <a:pt x="1675" y="735"/>
                  <a:pt x="1695" y="776"/>
                </a:cubicBezTo>
                <a:cubicBezTo>
                  <a:pt x="1733" y="852"/>
                  <a:pt x="1810" y="847"/>
                  <a:pt x="1883" y="853"/>
                </a:cubicBezTo>
                <a:moveTo>
                  <a:pt x="2355" y="568"/>
                </a:moveTo>
                <a:cubicBezTo>
                  <a:pt x="2365" y="529"/>
                  <a:pt x="2415" y="404"/>
                  <a:pt x="2361" y="372"/>
                </a:cubicBezTo>
                <a:cubicBezTo>
                  <a:pt x="2293" y="333"/>
                  <a:pt x="2192" y="384"/>
                  <a:pt x="2140" y="425"/>
                </a:cubicBezTo>
                <a:cubicBezTo>
                  <a:pt x="2065" y="484"/>
                  <a:pt x="2022" y="566"/>
                  <a:pt x="2013" y="659"/>
                </a:cubicBezTo>
                <a:cubicBezTo>
                  <a:pt x="2006" y="734"/>
                  <a:pt x="2049" y="778"/>
                  <a:pt x="2122" y="792"/>
                </a:cubicBezTo>
                <a:cubicBezTo>
                  <a:pt x="2224" y="812"/>
                  <a:pt x="2311" y="780"/>
                  <a:pt x="2389" y="712"/>
                </a:cubicBezTo>
                <a:cubicBezTo>
                  <a:pt x="2530" y="588"/>
                  <a:pt x="2583" y="399"/>
                  <a:pt x="2594" y="220"/>
                </a:cubicBezTo>
                <a:cubicBezTo>
                  <a:pt x="2596" y="184"/>
                  <a:pt x="2610" y="90"/>
                  <a:pt x="2589" y="55"/>
                </a:cubicBezTo>
                <a:cubicBezTo>
                  <a:pt x="2583" y="55"/>
                  <a:pt x="2577" y="55"/>
                  <a:pt x="2571" y="55"/>
                </a:cubicBezTo>
                <a:cubicBezTo>
                  <a:pt x="2486" y="153"/>
                  <a:pt x="2451" y="267"/>
                  <a:pt x="2444" y="396"/>
                </a:cubicBezTo>
                <a:cubicBezTo>
                  <a:pt x="2436" y="535"/>
                  <a:pt x="2459" y="676"/>
                  <a:pt x="2431" y="812"/>
                </a:cubicBezTo>
                <a:moveTo>
                  <a:pt x="2389" y="507"/>
                </a:moveTo>
                <a:cubicBezTo>
                  <a:pt x="2476" y="484"/>
                  <a:pt x="2560" y="481"/>
                  <a:pt x="2650" y="472"/>
                </a:cubicBezTo>
                <a:cubicBezTo>
                  <a:pt x="2714" y="465"/>
                  <a:pt x="2785" y="460"/>
                  <a:pt x="2840" y="422"/>
                </a:cubicBezTo>
                <a:cubicBezTo>
                  <a:pt x="2858" y="409"/>
                  <a:pt x="2875" y="387"/>
                  <a:pt x="2890" y="372"/>
                </a:cubicBezTo>
                <a:cubicBezTo>
                  <a:pt x="2890" y="421"/>
                  <a:pt x="2881" y="466"/>
                  <a:pt x="2875" y="515"/>
                </a:cubicBezTo>
                <a:cubicBezTo>
                  <a:pt x="2870" y="558"/>
                  <a:pt x="2871" y="601"/>
                  <a:pt x="2871" y="645"/>
                </a:cubicBezTo>
                <a:cubicBezTo>
                  <a:pt x="2871" y="648"/>
                  <a:pt x="2871" y="652"/>
                  <a:pt x="2871" y="655"/>
                </a:cubicBezTo>
                <a:moveTo>
                  <a:pt x="3017" y="0"/>
                </a:moveTo>
                <a:cubicBezTo>
                  <a:pt x="3062" y="25"/>
                  <a:pt x="3092" y="46"/>
                  <a:pt x="3129" y="92"/>
                </a:cubicBezTo>
                <a:cubicBezTo>
                  <a:pt x="3161" y="131"/>
                  <a:pt x="3205" y="186"/>
                  <a:pt x="3218" y="235"/>
                </a:cubicBezTo>
                <a:cubicBezTo>
                  <a:pt x="3227" y="269"/>
                  <a:pt x="3227" y="321"/>
                  <a:pt x="3222" y="355"/>
                </a:cubicBezTo>
                <a:cubicBezTo>
                  <a:pt x="3212" y="430"/>
                  <a:pt x="3180" y="499"/>
                  <a:pt x="3175" y="576"/>
                </a:cubicBezTo>
                <a:cubicBezTo>
                  <a:pt x="3171" y="635"/>
                  <a:pt x="3165" y="689"/>
                  <a:pt x="3235" y="703"/>
                </a:cubicBezTo>
                <a:cubicBezTo>
                  <a:pt x="3305" y="717"/>
                  <a:pt x="3346" y="659"/>
                  <a:pt x="3373" y="604"/>
                </a:cubicBezTo>
                <a:cubicBezTo>
                  <a:pt x="3413" y="524"/>
                  <a:pt x="3424" y="430"/>
                  <a:pt x="3427" y="343"/>
                </a:cubicBezTo>
                <a:cubicBezTo>
                  <a:pt x="3428" y="313"/>
                  <a:pt x="3445" y="197"/>
                  <a:pt x="3406" y="179"/>
                </a:cubicBezTo>
                <a:cubicBezTo>
                  <a:pt x="3372" y="163"/>
                  <a:pt x="3358" y="185"/>
                  <a:pt x="3334" y="195"/>
                </a:cubicBezTo>
                <a:cubicBezTo>
                  <a:pt x="3348" y="223"/>
                  <a:pt x="3311" y="216"/>
                  <a:pt x="3364" y="223"/>
                </a:cubicBezTo>
                <a:cubicBezTo>
                  <a:pt x="3391" y="226"/>
                  <a:pt x="3490" y="203"/>
                  <a:pt x="3509" y="220"/>
                </a:cubicBezTo>
                <a:cubicBezTo>
                  <a:pt x="3543" y="251"/>
                  <a:pt x="3536" y="310"/>
                  <a:pt x="3536" y="351"/>
                </a:cubicBezTo>
                <a:cubicBezTo>
                  <a:pt x="3537" y="412"/>
                  <a:pt x="3531" y="472"/>
                  <a:pt x="3530" y="534"/>
                </a:cubicBezTo>
                <a:cubicBezTo>
                  <a:pt x="3530" y="544"/>
                  <a:pt x="3530" y="555"/>
                  <a:pt x="3530" y="565"/>
                </a:cubicBezTo>
                <a:cubicBezTo>
                  <a:pt x="3530" y="615"/>
                  <a:pt x="3530" y="574"/>
                  <a:pt x="3530" y="548"/>
                </a:cubicBezTo>
                <a:cubicBezTo>
                  <a:pt x="3530" y="477"/>
                  <a:pt x="3539" y="416"/>
                  <a:pt x="3563" y="350"/>
                </a:cubicBezTo>
                <a:cubicBezTo>
                  <a:pt x="3604" y="235"/>
                  <a:pt x="3672" y="115"/>
                  <a:pt x="3801" y="86"/>
                </a:cubicBezTo>
                <a:cubicBezTo>
                  <a:pt x="3856" y="74"/>
                  <a:pt x="3927" y="74"/>
                  <a:pt x="3952" y="134"/>
                </a:cubicBezTo>
                <a:cubicBezTo>
                  <a:pt x="3979" y="199"/>
                  <a:pt x="3953" y="276"/>
                  <a:pt x="3925" y="334"/>
                </a:cubicBezTo>
                <a:cubicBezTo>
                  <a:pt x="3872" y="444"/>
                  <a:pt x="3804" y="540"/>
                  <a:pt x="3764" y="657"/>
                </a:cubicBezTo>
                <a:moveTo>
                  <a:pt x="4184" y="497"/>
                </a:moveTo>
                <a:cubicBezTo>
                  <a:pt x="4182" y="557"/>
                  <a:pt x="4179" y="611"/>
                  <a:pt x="4165" y="670"/>
                </a:cubicBezTo>
                <a:cubicBezTo>
                  <a:pt x="4152" y="724"/>
                  <a:pt x="4131" y="775"/>
                  <a:pt x="4112" y="827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39" name=""/>
          <p:cNvSpPr/>
          <p:nvPr/>
        </p:nvSpPr>
        <p:spPr>
          <a:xfrm>
            <a:off x="7513560" y="4913640"/>
            <a:ext cx="244800" cy="294840"/>
          </a:xfrm>
          <a:custGeom>
            <a:avLst/>
            <a:gdLst/>
            <a:ahLst/>
            <a:rect l="0" t="0" r="r" b="b"/>
            <a:pathLst>
              <a:path fill="none" w="680" h="819">
                <a:moveTo>
                  <a:pt x="375" y="28"/>
                </a:moveTo>
                <a:cubicBezTo>
                  <a:pt x="308" y="-2"/>
                  <a:pt x="350" y="-18"/>
                  <a:pt x="336" y="30"/>
                </a:cubicBezTo>
                <a:cubicBezTo>
                  <a:pt x="297" y="156"/>
                  <a:pt x="262" y="287"/>
                  <a:pt x="232" y="416"/>
                </a:cubicBezTo>
                <a:cubicBezTo>
                  <a:pt x="216" y="485"/>
                  <a:pt x="199" y="556"/>
                  <a:pt x="194" y="626"/>
                </a:cubicBezTo>
                <a:cubicBezTo>
                  <a:pt x="194" y="638"/>
                  <a:pt x="194" y="639"/>
                  <a:pt x="194" y="646"/>
                </a:cubicBezTo>
                <a:cubicBezTo>
                  <a:pt x="253" y="627"/>
                  <a:pt x="309" y="603"/>
                  <a:pt x="366" y="578"/>
                </a:cubicBezTo>
                <a:cubicBezTo>
                  <a:pt x="452" y="541"/>
                  <a:pt x="533" y="510"/>
                  <a:pt x="627" y="510"/>
                </a:cubicBezTo>
                <a:cubicBezTo>
                  <a:pt x="697" y="510"/>
                  <a:pt x="689" y="584"/>
                  <a:pt x="651" y="625"/>
                </a:cubicBezTo>
                <a:cubicBezTo>
                  <a:pt x="543" y="744"/>
                  <a:pt x="347" y="789"/>
                  <a:pt x="197" y="811"/>
                </a:cubicBezTo>
                <a:cubicBezTo>
                  <a:pt x="196" y="811"/>
                  <a:pt x="-2" y="830"/>
                  <a:pt x="0" y="810"/>
                </a:cubicBezTo>
                <a:cubicBezTo>
                  <a:pt x="0" y="777"/>
                  <a:pt x="10" y="763"/>
                  <a:pt x="48" y="756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40" name=""/>
          <p:cNvSpPr/>
          <p:nvPr/>
        </p:nvSpPr>
        <p:spPr>
          <a:xfrm>
            <a:off x="7945560" y="5076720"/>
            <a:ext cx="362880" cy="189360"/>
          </a:xfrm>
          <a:custGeom>
            <a:avLst/>
            <a:gdLst/>
            <a:ahLst/>
            <a:rect l="0" t="0" r="r" b="b"/>
            <a:pathLst>
              <a:path fill="none" w="1008" h="526">
                <a:moveTo>
                  <a:pt x="159" y="7"/>
                </a:moveTo>
                <a:cubicBezTo>
                  <a:pt x="98" y="22"/>
                  <a:pt x="63" y="66"/>
                  <a:pt x="32" y="127"/>
                </a:cubicBezTo>
                <a:cubicBezTo>
                  <a:pt x="6" y="177"/>
                  <a:pt x="-16" y="267"/>
                  <a:pt x="16" y="320"/>
                </a:cubicBezTo>
                <a:cubicBezTo>
                  <a:pt x="46" y="370"/>
                  <a:pt x="132" y="390"/>
                  <a:pt x="185" y="375"/>
                </a:cubicBezTo>
                <a:cubicBezTo>
                  <a:pt x="255" y="355"/>
                  <a:pt x="303" y="271"/>
                  <a:pt x="319" y="205"/>
                </a:cubicBezTo>
                <a:cubicBezTo>
                  <a:pt x="330" y="160"/>
                  <a:pt x="339" y="66"/>
                  <a:pt x="317" y="23"/>
                </a:cubicBezTo>
                <a:cubicBezTo>
                  <a:pt x="301" y="-8"/>
                  <a:pt x="269" y="-3"/>
                  <a:pt x="250" y="12"/>
                </a:cubicBezTo>
                <a:moveTo>
                  <a:pt x="374" y="74"/>
                </a:moveTo>
                <a:cubicBezTo>
                  <a:pt x="412" y="74"/>
                  <a:pt x="462" y="66"/>
                  <a:pt x="499" y="77"/>
                </a:cubicBezTo>
                <a:cubicBezTo>
                  <a:pt x="552" y="92"/>
                  <a:pt x="600" y="119"/>
                  <a:pt x="654" y="132"/>
                </a:cubicBezTo>
                <a:cubicBezTo>
                  <a:pt x="745" y="155"/>
                  <a:pt x="836" y="153"/>
                  <a:pt x="929" y="153"/>
                </a:cubicBezTo>
                <a:cubicBezTo>
                  <a:pt x="865" y="181"/>
                  <a:pt x="800" y="208"/>
                  <a:pt x="738" y="240"/>
                </a:cubicBezTo>
                <a:cubicBezTo>
                  <a:pt x="665" y="279"/>
                  <a:pt x="556" y="329"/>
                  <a:pt x="526" y="414"/>
                </a:cubicBezTo>
                <a:cubicBezTo>
                  <a:pt x="507" y="469"/>
                  <a:pt x="543" y="492"/>
                  <a:pt x="591" y="504"/>
                </a:cubicBezTo>
                <a:cubicBezTo>
                  <a:pt x="725" y="536"/>
                  <a:pt x="872" y="524"/>
                  <a:pt x="1008" y="524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41" name=""/>
          <p:cNvSpPr/>
          <p:nvPr/>
        </p:nvSpPr>
        <p:spPr>
          <a:xfrm>
            <a:off x="8751240" y="4898880"/>
            <a:ext cx="294120" cy="296640"/>
          </a:xfrm>
          <a:custGeom>
            <a:avLst/>
            <a:gdLst/>
            <a:ahLst/>
            <a:rect l="0" t="0" r="r" b="b"/>
            <a:pathLst>
              <a:path fill="none" w="817" h="824">
                <a:moveTo>
                  <a:pt x="52" y="426"/>
                </a:moveTo>
                <a:cubicBezTo>
                  <a:pt x="32" y="418"/>
                  <a:pt x="26" y="417"/>
                  <a:pt x="7" y="413"/>
                </a:cubicBezTo>
                <a:cubicBezTo>
                  <a:pt x="-1" y="463"/>
                  <a:pt x="-1" y="518"/>
                  <a:pt x="2" y="569"/>
                </a:cubicBezTo>
                <a:cubicBezTo>
                  <a:pt x="6" y="626"/>
                  <a:pt x="26" y="677"/>
                  <a:pt x="52" y="728"/>
                </a:cubicBezTo>
                <a:cubicBezTo>
                  <a:pt x="59" y="742"/>
                  <a:pt x="77" y="783"/>
                  <a:pt x="99" y="780"/>
                </a:cubicBezTo>
                <a:cubicBezTo>
                  <a:pt x="117" y="774"/>
                  <a:pt x="123" y="765"/>
                  <a:pt x="123" y="745"/>
                </a:cubicBezTo>
                <a:moveTo>
                  <a:pt x="26" y="35"/>
                </a:moveTo>
                <a:cubicBezTo>
                  <a:pt x="21" y="14"/>
                  <a:pt x="18" y="12"/>
                  <a:pt x="19" y="0"/>
                </a:cubicBezTo>
                <a:cubicBezTo>
                  <a:pt x="44" y="12"/>
                  <a:pt x="56" y="28"/>
                  <a:pt x="76" y="51"/>
                </a:cubicBezTo>
                <a:moveTo>
                  <a:pt x="433" y="5"/>
                </a:moveTo>
                <a:cubicBezTo>
                  <a:pt x="430" y="35"/>
                  <a:pt x="427" y="80"/>
                  <a:pt x="425" y="114"/>
                </a:cubicBezTo>
                <a:cubicBezTo>
                  <a:pt x="419" y="207"/>
                  <a:pt x="410" y="300"/>
                  <a:pt x="397" y="393"/>
                </a:cubicBezTo>
                <a:cubicBezTo>
                  <a:pt x="383" y="487"/>
                  <a:pt x="368" y="581"/>
                  <a:pt x="359" y="676"/>
                </a:cubicBezTo>
                <a:cubicBezTo>
                  <a:pt x="355" y="726"/>
                  <a:pt x="355" y="775"/>
                  <a:pt x="355" y="824"/>
                </a:cubicBezTo>
                <a:moveTo>
                  <a:pt x="188" y="552"/>
                </a:moveTo>
                <a:cubicBezTo>
                  <a:pt x="202" y="524"/>
                  <a:pt x="216" y="525"/>
                  <a:pt x="268" y="533"/>
                </a:cubicBezTo>
                <a:cubicBezTo>
                  <a:pt x="403" y="554"/>
                  <a:pt x="533" y="603"/>
                  <a:pt x="667" y="628"/>
                </a:cubicBezTo>
                <a:cubicBezTo>
                  <a:pt x="716" y="636"/>
                  <a:pt x="767" y="644"/>
                  <a:pt x="817" y="652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42" name=""/>
          <p:cNvSpPr/>
          <p:nvPr/>
        </p:nvSpPr>
        <p:spPr>
          <a:xfrm>
            <a:off x="9499680" y="4908600"/>
            <a:ext cx="677520" cy="271080"/>
          </a:xfrm>
          <a:custGeom>
            <a:avLst/>
            <a:gdLst/>
            <a:ahLst/>
            <a:rect l="0" t="0" r="r" b="b"/>
            <a:pathLst>
              <a:path fill="none" w="1882" h="753">
                <a:moveTo>
                  <a:pt x="47" y="440"/>
                </a:moveTo>
                <a:cubicBezTo>
                  <a:pt x="40" y="425"/>
                  <a:pt x="37" y="415"/>
                  <a:pt x="33" y="400"/>
                </a:cubicBezTo>
                <a:cubicBezTo>
                  <a:pt x="25" y="433"/>
                  <a:pt x="17" y="467"/>
                  <a:pt x="11" y="501"/>
                </a:cubicBezTo>
                <a:cubicBezTo>
                  <a:pt x="2" y="552"/>
                  <a:pt x="-9" y="624"/>
                  <a:pt x="14" y="673"/>
                </a:cubicBezTo>
                <a:cubicBezTo>
                  <a:pt x="39" y="727"/>
                  <a:pt x="89" y="734"/>
                  <a:pt x="141" y="735"/>
                </a:cubicBezTo>
                <a:cubicBezTo>
                  <a:pt x="212" y="737"/>
                  <a:pt x="257" y="690"/>
                  <a:pt x="301" y="638"/>
                </a:cubicBezTo>
                <a:cubicBezTo>
                  <a:pt x="328" y="606"/>
                  <a:pt x="351" y="570"/>
                  <a:pt x="375" y="536"/>
                </a:cubicBezTo>
                <a:cubicBezTo>
                  <a:pt x="376" y="553"/>
                  <a:pt x="374" y="585"/>
                  <a:pt x="381" y="604"/>
                </a:cubicBezTo>
                <a:cubicBezTo>
                  <a:pt x="402" y="662"/>
                  <a:pt x="476" y="667"/>
                  <a:pt x="528" y="660"/>
                </a:cubicBezTo>
                <a:cubicBezTo>
                  <a:pt x="590" y="652"/>
                  <a:pt x="638" y="605"/>
                  <a:pt x="673" y="556"/>
                </a:cubicBezTo>
                <a:cubicBezTo>
                  <a:pt x="708" y="507"/>
                  <a:pt x="725" y="451"/>
                  <a:pt x="728" y="392"/>
                </a:cubicBezTo>
                <a:cubicBezTo>
                  <a:pt x="728" y="391"/>
                  <a:pt x="728" y="390"/>
                  <a:pt x="728" y="389"/>
                </a:cubicBezTo>
                <a:cubicBezTo>
                  <a:pt x="684" y="417"/>
                  <a:pt x="643" y="444"/>
                  <a:pt x="611" y="495"/>
                </a:cubicBezTo>
                <a:cubicBezTo>
                  <a:pt x="591" y="528"/>
                  <a:pt x="566" y="603"/>
                  <a:pt x="596" y="639"/>
                </a:cubicBezTo>
                <a:cubicBezTo>
                  <a:pt x="620" y="668"/>
                  <a:pt x="664" y="662"/>
                  <a:pt x="696" y="663"/>
                </a:cubicBezTo>
                <a:moveTo>
                  <a:pt x="1004" y="413"/>
                </a:moveTo>
                <a:cubicBezTo>
                  <a:pt x="981" y="455"/>
                  <a:pt x="961" y="503"/>
                  <a:pt x="947" y="549"/>
                </a:cubicBezTo>
                <a:cubicBezTo>
                  <a:pt x="931" y="602"/>
                  <a:pt x="921" y="661"/>
                  <a:pt x="917" y="716"/>
                </a:cubicBezTo>
                <a:cubicBezTo>
                  <a:pt x="916" y="726"/>
                  <a:pt x="917" y="742"/>
                  <a:pt x="917" y="753"/>
                </a:cubicBezTo>
                <a:moveTo>
                  <a:pt x="938" y="107"/>
                </a:moveTo>
                <a:cubicBezTo>
                  <a:pt x="935" y="102"/>
                  <a:pt x="933" y="98"/>
                  <a:pt x="930" y="93"/>
                </a:cubicBezTo>
                <a:cubicBezTo>
                  <a:pt x="942" y="122"/>
                  <a:pt x="956" y="150"/>
                  <a:pt x="977" y="175"/>
                </a:cubicBezTo>
                <a:cubicBezTo>
                  <a:pt x="1009" y="208"/>
                  <a:pt x="1021" y="220"/>
                  <a:pt x="1047" y="237"/>
                </a:cubicBezTo>
                <a:moveTo>
                  <a:pt x="1463" y="134"/>
                </a:moveTo>
                <a:cubicBezTo>
                  <a:pt x="1463" y="167"/>
                  <a:pt x="1463" y="216"/>
                  <a:pt x="1454" y="255"/>
                </a:cubicBezTo>
                <a:cubicBezTo>
                  <a:pt x="1434" y="341"/>
                  <a:pt x="1400" y="424"/>
                  <a:pt x="1369" y="506"/>
                </a:cubicBezTo>
                <a:cubicBezTo>
                  <a:pt x="1345" y="570"/>
                  <a:pt x="1316" y="634"/>
                  <a:pt x="1309" y="703"/>
                </a:cubicBezTo>
                <a:cubicBezTo>
                  <a:pt x="1309" y="705"/>
                  <a:pt x="1309" y="708"/>
                  <a:pt x="1309" y="710"/>
                </a:cubicBezTo>
                <a:moveTo>
                  <a:pt x="1882" y="0"/>
                </a:moveTo>
                <a:cubicBezTo>
                  <a:pt x="1882" y="61"/>
                  <a:pt x="1880" y="111"/>
                  <a:pt x="1867" y="171"/>
                </a:cubicBezTo>
                <a:cubicBezTo>
                  <a:pt x="1843" y="280"/>
                  <a:pt x="1814" y="386"/>
                  <a:pt x="1810" y="498"/>
                </a:cubicBezTo>
                <a:cubicBezTo>
                  <a:pt x="1808" y="561"/>
                  <a:pt x="1810" y="586"/>
                  <a:pt x="1836" y="639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43" name=""/>
          <p:cNvSpPr/>
          <p:nvPr/>
        </p:nvSpPr>
        <p:spPr>
          <a:xfrm>
            <a:off x="10459440" y="4865040"/>
            <a:ext cx="694080" cy="327240"/>
          </a:xfrm>
          <a:custGeom>
            <a:avLst/>
            <a:gdLst/>
            <a:ahLst/>
            <a:rect l="0" t="0" r="r" b="b"/>
            <a:pathLst>
              <a:path fill="none" w="1928" h="909">
                <a:moveTo>
                  <a:pt x="131" y="249"/>
                </a:moveTo>
                <a:cubicBezTo>
                  <a:pt x="100" y="190"/>
                  <a:pt x="134" y="256"/>
                  <a:pt x="118" y="214"/>
                </a:cubicBezTo>
                <a:cubicBezTo>
                  <a:pt x="123" y="247"/>
                  <a:pt x="133" y="282"/>
                  <a:pt x="135" y="315"/>
                </a:cubicBezTo>
                <a:cubicBezTo>
                  <a:pt x="140" y="378"/>
                  <a:pt x="139" y="442"/>
                  <a:pt x="120" y="502"/>
                </a:cubicBezTo>
                <a:cubicBezTo>
                  <a:pt x="108" y="539"/>
                  <a:pt x="88" y="597"/>
                  <a:pt x="51" y="617"/>
                </a:cubicBezTo>
                <a:cubicBezTo>
                  <a:pt x="35" y="621"/>
                  <a:pt x="31" y="622"/>
                  <a:pt x="20" y="621"/>
                </a:cubicBezTo>
                <a:cubicBezTo>
                  <a:pt x="7" y="594"/>
                  <a:pt x="-10" y="565"/>
                  <a:pt x="8" y="522"/>
                </a:cubicBezTo>
                <a:cubicBezTo>
                  <a:pt x="41" y="446"/>
                  <a:pt x="128" y="379"/>
                  <a:pt x="192" y="332"/>
                </a:cubicBezTo>
                <a:cubicBezTo>
                  <a:pt x="274" y="272"/>
                  <a:pt x="360" y="234"/>
                  <a:pt x="462" y="225"/>
                </a:cubicBezTo>
                <a:cubicBezTo>
                  <a:pt x="522" y="220"/>
                  <a:pt x="567" y="243"/>
                  <a:pt x="543" y="313"/>
                </a:cubicBezTo>
                <a:cubicBezTo>
                  <a:pt x="499" y="441"/>
                  <a:pt x="352" y="514"/>
                  <a:pt x="324" y="653"/>
                </a:cubicBezTo>
                <a:cubicBezTo>
                  <a:pt x="307" y="738"/>
                  <a:pt x="355" y="737"/>
                  <a:pt x="423" y="749"/>
                </a:cubicBezTo>
                <a:moveTo>
                  <a:pt x="907" y="270"/>
                </a:moveTo>
                <a:cubicBezTo>
                  <a:pt x="892" y="254"/>
                  <a:pt x="931" y="218"/>
                  <a:pt x="879" y="277"/>
                </a:cubicBezTo>
                <a:cubicBezTo>
                  <a:pt x="826" y="338"/>
                  <a:pt x="789" y="407"/>
                  <a:pt x="777" y="488"/>
                </a:cubicBezTo>
                <a:cubicBezTo>
                  <a:pt x="766" y="565"/>
                  <a:pt x="767" y="645"/>
                  <a:pt x="815" y="709"/>
                </a:cubicBezTo>
                <a:cubicBezTo>
                  <a:pt x="834" y="734"/>
                  <a:pt x="890" y="772"/>
                  <a:pt x="923" y="744"/>
                </a:cubicBezTo>
                <a:cubicBezTo>
                  <a:pt x="979" y="696"/>
                  <a:pt x="973" y="589"/>
                  <a:pt x="974" y="524"/>
                </a:cubicBezTo>
                <a:cubicBezTo>
                  <a:pt x="974" y="472"/>
                  <a:pt x="968" y="427"/>
                  <a:pt x="962" y="376"/>
                </a:cubicBezTo>
                <a:cubicBezTo>
                  <a:pt x="962" y="364"/>
                  <a:pt x="962" y="361"/>
                  <a:pt x="962" y="354"/>
                </a:cubicBezTo>
                <a:moveTo>
                  <a:pt x="1540" y="0"/>
                </a:moveTo>
                <a:cubicBezTo>
                  <a:pt x="1543" y="30"/>
                  <a:pt x="1536" y="45"/>
                  <a:pt x="1529" y="75"/>
                </a:cubicBezTo>
                <a:cubicBezTo>
                  <a:pt x="1509" y="155"/>
                  <a:pt x="1502" y="236"/>
                  <a:pt x="1493" y="318"/>
                </a:cubicBezTo>
                <a:cubicBezTo>
                  <a:pt x="1483" y="415"/>
                  <a:pt x="1465" y="510"/>
                  <a:pt x="1451" y="606"/>
                </a:cubicBezTo>
                <a:cubicBezTo>
                  <a:pt x="1438" y="686"/>
                  <a:pt x="1432" y="765"/>
                  <a:pt x="1432" y="846"/>
                </a:cubicBezTo>
                <a:cubicBezTo>
                  <a:pt x="1432" y="879"/>
                  <a:pt x="1432" y="888"/>
                  <a:pt x="1432" y="909"/>
                </a:cubicBezTo>
                <a:moveTo>
                  <a:pt x="1332" y="363"/>
                </a:moveTo>
                <a:cubicBezTo>
                  <a:pt x="1387" y="325"/>
                  <a:pt x="1480" y="336"/>
                  <a:pt x="1549" y="339"/>
                </a:cubicBezTo>
                <a:cubicBezTo>
                  <a:pt x="1679" y="345"/>
                  <a:pt x="1802" y="381"/>
                  <a:pt x="1928" y="411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44" name=""/>
          <p:cNvSpPr/>
          <p:nvPr/>
        </p:nvSpPr>
        <p:spPr>
          <a:xfrm>
            <a:off x="3832200" y="5568840"/>
            <a:ext cx="7237080" cy="538920"/>
          </a:xfrm>
          <a:custGeom>
            <a:avLst/>
            <a:gdLst/>
            <a:ahLst/>
            <a:rect l="0" t="0" r="r" b="b"/>
            <a:pathLst>
              <a:path fill="none" w="20103" h="1497">
                <a:moveTo>
                  <a:pt x="178" y="1144"/>
                </a:moveTo>
                <a:cubicBezTo>
                  <a:pt x="208" y="1124"/>
                  <a:pt x="230" y="1118"/>
                  <a:pt x="245" y="1160"/>
                </a:cubicBezTo>
                <a:cubicBezTo>
                  <a:pt x="269" y="1225"/>
                  <a:pt x="254" y="1298"/>
                  <a:pt x="221" y="1356"/>
                </a:cubicBezTo>
                <a:cubicBezTo>
                  <a:pt x="191" y="1409"/>
                  <a:pt x="141" y="1462"/>
                  <a:pt x="83" y="1483"/>
                </a:cubicBezTo>
                <a:cubicBezTo>
                  <a:pt x="75" y="1486"/>
                  <a:pt x="9" y="1504"/>
                  <a:pt x="0" y="1493"/>
                </a:cubicBezTo>
                <a:cubicBezTo>
                  <a:pt x="1" y="1486"/>
                  <a:pt x="1" y="1480"/>
                  <a:pt x="2" y="1473"/>
                </a:cubicBezTo>
                <a:moveTo>
                  <a:pt x="20103" y="0"/>
                </a:moveTo>
                <a:cubicBezTo>
                  <a:pt x="20030" y="13"/>
                  <a:pt x="19982" y="42"/>
                  <a:pt x="19936" y="105"/>
                </a:cubicBezTo>
                <a:cubicBezTo>
                  <a:pt x="19899" y="155"/>
                  <a:pt x="19882" y="219"/>
                  <a:pt x="19887" y="281"/>
                </a:cubicBezTo>
                <a:cubicBezTo>
                  <a:pt x="19892" y="352"/>
                  <a:pt x="19963" y="354"/>
                  <a:pt x="20018" y="366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45" name=""/>
          <p:cNvSpPr/>
          <p:nvPr/>
        </p:nvSpPr>
        <p:spPr>
          <a:xfrm>
            <a:off x="2879640" y="6039000"/>
            <a:ext cx="87120" cy="120240"/>
          </a:xfrm>
          <a:custGeom>
            <a:avLst/>
            <a:gdLst/>
            <a:ahLst/>
            <a:rect l="0" t="0" r="r" b="b"/>
            <a:pathLst>
              <a:path fill="none" w="242" h="334">
                <a:moveTo>
                  <a:pt x="129" y="0"/>
                </a:moveTo>
                <a:cubicBezTo>
                  <a:pt x="68" y="14"/>
                  <a:pt x="34" y="25"/>
                  <a:pt x="15" y="91"/>
                </a:cubicBezTo>
                <a:cubicBezTo>
                  <a:pt x="3" y="134"/>
                  <a:pt x="-11" y="217"/>
                  <a:pt x="14" y="259"/>
                </a:cubicBezTo>
                <a:cubicBezTo>
                  <a:pt x="46" y="313"/>
                  <a:pt x="124" y="329"/>
                  <a:pt x="181" y="334"/>
                </a:cubicBezTo>
                <a:cubicBezTo>
                  <a:pt x="201" y="334"/>
                  <a:pt x="222" y="334"/>
                  <a:pt x="242" y="334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46" name=""/>
          <p:cNvSpPr/>
          <p:nvPr/>
        </p:nvSpPr>
        <p:spPr>
          <a:xfrm>
            <a:off x="3139200" y="5948280"/>
            <a:ext cx="1127520" cy="272880"/>
          </a:xfrm>
          <a:custGeom>
            <a:avLst/>
            <a:gdLst/>
            <a:ahLst/>
            <a:rect l="0" t="0" r="r" b="b"/>
            <a:pathLst>
              <a:path fill="none" w="3132" h="758">
                <a:moveTo>
                  <a:pt x="236" y="247"/>
                </a:moveTo>
                <a:cubicBezTo>
                  <a:pt x="191" y="240"/>
                  <a:pt x="134" y="229"/>
                  <a:pt x="90" y="248"/>
                </a:cubicBezTo>
                <a:cubicBezTo>
                  <a:pt x="49" y="265"/>
                  <a:pt x="10" y="305"/>
                  <a:pt x="2" y="349"/>
                </a:cubicBezTo>
                <a:cubicBezTo>
                  <a:pt x="-5" y="387"/>
                  <a:pt x="3" y="423"/>
                  <a:pt x="40" y="442"/>
                </a:cubicBezTo>
                <a:cubicBezTo>
                  <a:pt x="81" y="463"/>
                  <a:pt x="147" y="459"/>
                  <a:pt x="184" y="435"/>
                </a:cubicBezTo>
                <a:cubicBezTo>
                  <a:pt x="230" y="405"/>
                  <a:pt x="238" y="360"/>
                  <a:pt x="236" y="309"/>
                </a:cubicBezTo>
                <a:cubicBezTo>
                  <a:pt x="235" y="267"/>
                  <a:pt x="209" y="239"/>
                  <a:pt x="172" y="220"/>
                </a:cubicBezTo>
                <a:cubicBezTo>
                  <a:pt x="148" y="208"/>
                  <a:pt x="155" y="220"/>
                  <a:pt x="154" y="237"/>
                </a:cubicBezTo>
                <a:moveTo>
                  <a:pt x="439" y="388"/>
                </a:moveTo>
                <a:cubicBezTo>
                  <a:pt x="452" y="371"/>
                  <a:pt x="470" y="354"/>
                  <a:pt x="484" y="336"/>
                </a:cubicBezTo>
                <a:cubicBezTo>
                  <a:pt x="503" y="312"/>
                  <a:pt x="518" y="285"/>
                  <a:pt x="523" y="254"/>
                </a:cubicBezTo>
                <a:cubicBezTo>
                  <a:pt x="529" y="218"/>
                  <a:pt x="531" y="171"/>
                  <a:pt x="514" y="138"/>
                </a:cubicBezTo>
                <a:cubicBezTo>
                  <a:pt x="505" y="121"/>
                  <a:pt x="487" y="108"/>
                  <a:pt x="475" y="96"/>
                </a:cubicBezTo>
                <a:cubicBezTo>
                  <a:pt x="480" y="134"/>
                  <a:pt x="484" y="150"/>
                  <a:pt x="517" y="178"/>
                </a:cubicBezTo>
                <a:cubicBezTo>
                  <a:pt x="570" y="223"/>
                  <a:pt x="634" y="241"/>
                  <a:pt x="697" y="268"/>
                </a:cubicBezTo>
                <a:cubicBezTo>
                  <a:pt x="744" y="288"/>
                  <a:pt x="770" y="302"/>
                  <a:pt x="773" y="354"/>
                </a:cubicBezTo>
                <a:cubicBezTo>
                  <a:pt x="775" y="390"/>
                  <a:pt x="763" y="417"/>
                  <a:pt x="761" y="452"/>
                </a:cubicBezTo>
                <a:cubicBezTo>
                  <a:pt x="761" y="466"/>
                  <a:pt x="761" y="470"/>
                  <a:pt x="764" y="479"/>
                </a:cubicBezTo>
                <a:cubicBezTo>
                  <a:pt x="812" y="482"/>
                  <a:pt x="861" y="492"/>
                  <a:pt x="909" y="476"/>
                </a:cubicBezTo>
                <a:cubicBezTo>
                  <a:pt x="968" y="456"/>
                  <a:pt x="1025" y="413"/>
                  <a:pt x="1043" y="352"/>
                </a:cubicBezTo>
                <a:cubicBezTo>
                  <a:pt x="1058" y="303"/>
                  <a:pt x="1055" y="235"/>
                  <a:pt x="1036" y="188"/>
                </a:cubicBezTo>
                <a:cubicBezTo>
                  <a:pt x="1022" y="153"/>
                  <a:pt x="1004" y="154"/>
                  <a:pt x="979" y="137"/>
                </a:cubicBezTo>
                <a:cubicBezTo>
                  <a:pt x="1000" y="157"/>
                  <a:pt x="1025" y="175"/>
                  <a:pt x="1053" y="191"/>
                </a:cubicBezTo>
                <a:cubicBezTo>
                  <a:pt x="1104" y="220"/>
                  <a:pt x="1161" y="249"/>
                  <a:pt x="1176" y="311"/>
                </a:cubicBezTo>
                <a:cubicBezTo>
                  <a:pt x="1188" y="361"/>
                  <a:pt x="1179" y="421"/>
                  <a:pt x="1179" y="472"/>
                </a:cubicBezTo>
                <a:cubicBezTo>
                  <a:pt x="1179" y="508"/>
                  <a:pt x="1171" y="531"/>
                  <a:pt x="1212" y="541"/>
                </a:cubicBezTo>
                <a:cubicBezTo>
                  <a:pt x="1267" y="554"/>
                  <a:pt x="1330" y="532"/>
                  <a:pt x="1378" y="508"/>
                </a:cubicBezTo>
                <a:cubicBezTo>
                  <a:pt x="1424" y="485"/>
                  <a:pt x="1446" y="460"/>
                  <a:pt x="1477" y="422"/>
                </a:cubicBezTo>
                <a:moveTo>
                  <a:pt x="1489" y="280"/>
                </a:moveTo>
                <a:cubicBezTo>
                  <a:pt x="1482" y="269"/>
                  <a:pt x="1473" y="259"/>
                  <a:pt x="1466" y="251"/>
                </a:cubicBezTo>
                <a:cubicBezTo>
                  <a:pt x="1466" y="293"/>
                  <a:pt x="1460" y="338"/>
                  <a:pt x="1477" y="377"/>
                </a:cubicBezTo>
                <a:cubicBezTo>
                  <a:pt x="1490" y="407"/>
                  <a:pt x="1511" y="433"/>
                  <a:pt x="1544" y="438"/>
                </a:cubicBezTo>
                <a:cubicBezTo>
                  <a:pt x="1587" y="445"/>
                  <a:pt x="1608" y="412"/>
                  <a:pt x="1627" y="377"/>
                </a:cubicBezTo>
                <a:cubicBezTo>
                  <a:pt x="1652" y="330"/>
                  <a:pt x="1669" y="275"/>
                  <a:pt x="1679" y="223"/>
                </a:cubicBezTo>
                <a:cubicBezTo>
                  <a:pt x="1683" y="201"/>
                  <a:pt x="1684" y="178"/>
                  <a:pt x="1686" y="155"/>
                </a:cubicBezTo>
                <a:cubicBezTo>
                  <a:pt x="1686" y="235"/>
                  <a:pt x="1678" y="313"/>
                  <a:pt x="1676" y="393"/>
                </a:cubicBezTo>
                <a:cubicBezTo>
                  <a:pt x="1674" y="458"/>
                  <a:pt x="1664" y="539"/>
                  <a:pt x="1697" y="598"/>
                </a:cubicBezTo>
                <a:cubicBezTo>
                  <a:pt x="1723" y="630"/>
                  <a:pt x="1730" y="640"/>
                  <a:pt x="1758" y="647"/>
                </a:cubicBezTo>
                <a:moveTo>
                  <a:pt x="1994" y="256"/>
                </a:moveTo>
                <a:cubicBezTo>
                  <a:pt x="1967" y="292"/>
                  <a:pt x="1973" y="347"/>
                  <a:pt x="1973" y="395"/>
                </a:cubicBezTo>
                <a:cubicBezTo>
                  <a:pt x="1972" y="479"/>
                  <a:pt x="1975" y="553"/>
                  <a:pt x="2004" y="633"/>
                </a:cubicBezTo>
                <a:cubicBezTo>
                  <a:pt x="2012" y="655"/>
                  <a:pt x="2048" y="749"/>
                  <a:pt x="2077" y="758"/>
                </a:cubicBezTo>
                <a:cubicBezTo>
                  <a:pt x="2084" y="760"/>
                  <a:pt x="2080" y="734"/>
                  <a:pt x="2080" y="723"/>
                </a:cubicBezTo>
                <a:moveTo>
                  <a:pt x="2759" y="0"/>
                </a:moveTo>
                <a:cubicBezTo>
                  <a:pt x="2709" y="12"/>
                  <a:pt x="2706" y="47"/>
                  <a:pt x="2690" y="99"/>
                </a:cubicBezTo>
                <a:cubicBezTo>
                  <a:pt x="2670" y="165"/>
                  <a:pt x="2657" y="247"/>
                  <a:pt x="2669" y="316"/>
                </a:cubicBezTo>
                <a:cubicBezTo>
                  <a:pt x="2682" y="389"/>
                  <a:pt x="2735" y="461"/>
                  <a:pt x="2780" y="518"/>
                </a:cubicBezTo>
                <a:cubicBezTo>
                  <a:pt x="2808" y="554"/>
                  <a:pt x="2840" y="586"/>
                  <a:pt x="2874" y="617"/>
                </a:cubicBezTo>
                <a:moveTo>
                  <a:pt x="2547" y="329"/>
                </a:moveTo>
                <a:cubicBezTo>
                  <a:pt x="2666" y="317"/>
                  <a:pt x="2786" y="316"/>
                  <a:pt x="2906" y="320"/>
                </a:cubicBezTo>
                <a:cubicBezTo>
                  <a:pt x="3019" y="326"/>
                  <a:pt x="3057" y="328"/>
                  <a:pt x="3132" y="33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47" name=""/>
          <p:cNvSpPr/>
          <p:nvPr/>
        </p:nvSpPr>
        <p:spPr>
          <a:xfrm>
            <a:off x="4572000" y="5921280"/>
            <a:ext cx="744120" cy="240840"/>
          </a:xfrm>
          <a:custGeom>
            <a:avLst/>
            <a:gdLst/>
            <a:ahLst/>
            <a:rect l="0" t="0" r="r" b="b"/>
            <a:pathLst>
              <a:path fill="none" w="2067" h="669">
                <a:moveTo>
                  <a:pt x="125" y="0"/>
                </a:moveTo>
                <a:cubicBezTo>
                  <a:pt x="169" y="43"/>
                  <a:pt x="196" y="103"/>
                  <a:pt x="216" y="161"/>
                </a:cubicBezTo>
                <a:cubicBezTo>
                  <a:pt x="247" y="252"/>
                  <a:pt x="260" y="347"/>
                  <a:pt x="264" y="443"/>
                </a:cubicBezTo>
                <a:cubicBezTo>
                  <a:pt x="267" y="518"/>
                  <a:pt x="264" y="594"/>
                  <a:pt x="264" y="669"/>
                </a:cubicBezTo>
                <a:moveTo>
                  <a:pt x="0" y="324"/>
                </a:moveTo>
                <a:cubicBezTo>
                  <a:pt x="59" y="320"/>
                  <a:pt x="133" y="319"/>
                  <a:pt x="197" y="319"/>
                </a:cubicBezTo>
                <a:cubicBezTo>
                  <a:pt x="321" y="319"/>
                  <a:pt x="452" y="331"/>
                  <a:pt x="574" y="299"/>
                </a:cubicBezTo>
                <a:cubicBezTo>
                  <a:pt x="662" y="276"/>
                  <a:pt x="688" y="234"/>
                  <a:pt x="693" y="148"/>
                </a:cubicBezTo>
                <a:cubicBezTo>
                  <a:pt x="697" y="83"/>
                  <a:pt x="689" y="67"/>
                  <a:pt x="659" y="20"/>
                </a:cubicBezTo>
                <a:cubicBezTo>
                  <a:pt x="627" y="48"/>
                  <a:pt x="608" y="29"/>
                  <a:pt x="595" y="96"/>
                </a:cubicBezTo>
                <a:cubicBezTo>
                  <a:pt x="581" y="173"/>
                  <a:pt x="605" y="229"/>
                  <a:pt x="656" y="285"/>
                </a:cubicBezTo>
                <a:cubicBezTo>
                  <a:pt x="714" y="348"/>
                  <a:pt x="831" y="414"/>
                  <a:pt x="921" y="385"/>
                </a:cubicBezTo>
                <a:cubicBezTo>
                  <a:pt x="992" y="362"/>
                  <a:pt x="1031" y="292"/>
                  <a:pt x="1073" y="237"/>
                </a:cubicBezTo>
                <a:cubicBezTo>
                  <a:pt x="1092" y="250"/>
                  <a:pt x="1110" y="262"/>
                  <a:pt x="1132" y="281"/>
                </a:cubicBezTo>
                <a:cubicBezTo>
                  <a:pt x="1212" y="352"/>
                  <a:pt x="1314" y="409"/>
                  <a:pt x="1422" y="416"/>
                </a:cubicBezTo>
                <a:cubicBezTo>
                  <a:pt x="1474" y="419"/>
                  <a:pt x="1484" y="417"/>
                  <a:pt x="1510" y="374"/>
                </a:cubicBezTo>
                <a:cubicBezTo>
                  <a:pt x="1525" y="349"/>
                  <a:pt x="1532" y="310"/>
                  <a:pt x="1540" y="284"/>
                </a:cubicBezTo>
                <a:cubicBezTo>
                  <a:pt x="1552" y="293"/>
                  <a:pt x="1571" y="309"/>
                  <a:pt x="1586" y="320"/>
                </a:cubicBezTo>
                <a:cubicBezTo>
                  <a:pt x="1647" y="363"/>
                  <a:pt x="1703" y="384"/>
                  <a:pt x="1779" y="392"/>
                </a:cubicBezTo>
                <a:cubicBezTo>
                  <a:pt x="1837" y="398"/>
                  <a:pt x="1921" y="410"/>
                  <a:pt x="1957" y="350"/>
                </a:cubicBezTo>
                <a:cubicBezTo>
                  <a:pt x="1983" y="307"/>
                  <a:pt x="1970" y="242"/>
                  <a:pt x="1941" y="207"/>
                </a:cubicBezTo>
                <a:cubicBezTo>
                  <a:pt x="1897" y="154"/>
                  <a:pt x="1793" y="140"/>
                  <a:pt x="1730" y="154"/>
                </a:cubicBezTo>
                <a:cubicBezTo>
                  <a:pt x="1624" y="178"/>
                  <a:pt x="1518" y="260"/>
                  <a:pt x="1508" y="370"/>
                </a:cubicBezTo>
                <a:cubicBezTo>
                  <a:pt x="1500" y="460"/>
                  <a:pt x="1612" y="500"/>
                  <a:pt x="1681" y="524"/>
                </a:cubicBezTo>
                <a:cubicBezTo>
                  <a:pt x="1808" y="568"/>
                  <a:pt x="1936" y="565"/>
                  <a:pt x="2067" y="566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48" name=""/>
          <p:cNvSpPr/>
          <p:nvPr/>
        </p:nvSpPr>
        <p:spPr>
          <a:xfrm>
            <a:off x="5519880" y="5840280"/>
            <a:ext cx="1309320" cy="302400"/>
          </a:xfrm>
          <a:custGeom>
            <a:avLst/>
            <a:gdLst/>
            <a:ahLst/>
            <a:rect l="0" t="0" r="r" b="b"/>
            <a:pathLst>
              <a:path fill="none" w="3637" h="840">
                <a:moveTo>
                  <a:pt x="0" y="328"/>
                </a:moveTo>
                <a:cubicBezTo>
                  <a:pt x="28" y="318"/>
                  <a:pt x="45" y="314"/>
                  <a:pt x="77" y="314"/>
                </a:cubicBezTo>
                <a:cubicBezTo>
                  <a:pt x="117" y="314"/>
                  <a:pt x="140" y="349"/>
                  <a:pt x="157" y="383"/>
                </a:cubicBezTo>
                <a:cubicBezTo>
                  <a:pt x="174" y="420"/>
                  <a:pt x="194" y="504"/>
                  <a:pt x="168" y="540"/>
                </a:cubicBezTo>
                <a:cubicBezTo>
                  <a:pt x="160" y="547"/>
                  <a:pt x="159" y="548"/>
                  <a:pt x="154" y="552"/>
                </a:cubicBezTo>
                <a:cubicBezTo>
                  <a:pt x="154" y="541"/>
                  <a:pt x="149" y="514"/>
                  <a:pt x="157" y="500"/>
                </a:cubicBezTo>
                <a:cubicBezTo>
                  <a:pt x="184" y="451"/>
                  <a:pt x="243" y="412"/>
                  <a:pt x="291" y="387"/>
                </a:cubicBezTo>
                <a:cubicBezTo>
                  <a:pt x="321" y="372"/>
                  <a:pt x="398" y="341"/>
                  <a:pt x="433" y="360"/>
                </a:cubicBezTo>
                <a:cubicBezTo>
                  <a:pt x="464" y="377"/>
                  <a:pt x="461" y="441"/>
                  <a:pt x="457" y="469"/>
                </a:cubicBezTo>
                <a:cubicBezTo>
                  <a:pt x="453" y="492"/>
                  <a:pt x="440" y="512"/>
                  <a:pt x="430" y="533"/>
                </a:cubicBezTo>
                <a:cubicBezTo>
                  <a:pt x="437" y="492"/>
                  <a:pt x="459" y="458"/>
                  <a:pt x="491" y="429"/>
                </a:cubicBezTo>
                <a:cubicBezTo>
                  <a:pt x="554" y="370"/>
                  <a:pt x="686" y="334"/>
                  <a:pt x="758" y="393"/>
                </a:cubicBezTo>
                <a:cubicBezTo>
                  <a:pt x="807" y="434"/>
                  <a:pt x="802" y="494"/>
                  <a:pt x="816" y="548"/>
                </a:cubicBezTo>
                <a:cubicBezTo>
                  <a:pt x="826" y="587"/>
                  <a:pt x="833" y="576"/>
                  <a:pt x="859" y="590"/>
                </a:cubicBezTo>
                <a:moveTo>
                  <a:pt x="1038" y="290"/>
                </a:moveTo>
                <a:cubicBezTo>
                  <a:pt x="1071" y="292"/>
                  <a:pt x="1063" y="288"/>
                  <a:pt x="1071" y="328"/>
                </a:cubicBezTo>
                <a:cubicBezTo>
                  <a:pt x="1078" y="365"/>
                  <a:pt x="1078" y="406"/>
                  <a:pt x="1107" y="435"/>
                </a:cubicBezTo>
                <a:cubicBezTo>
                  <a:pt x="1130" y="457"/>
                  <a:pt x="1190" y="459"/>
                  <a:pt x="1219" y="450"/>
                </a:cubicBezTo>
                <a:cubicBezTo>
                  <a:pt x="1276" y="431"/>
                  <a:pt x="1333" y="366"/>
                  <a:pt x="1343" y="307"/>
                </a:cubicBezTo>
                <a:cubicBezTo>
                  <a:pt x="1352" y="251"/>
                  <a:pt x="1337" y="224"/>
                  <a:pt x="1278" y="217"/>
                </a:cubicBezTo>
                <a:cubicBezTo>
                  <a:pt x="1184" y="206"/>
                  <a:pt x="1103" y="234"/>
                  <a:pt x="1028" y="290"/>
                </a:cubicBezTo>
                <a:cubicBezTo>
                  <a:pt x="984" y="323"/>
                  <a:pt x="921" y="396"/>
                  <a:pt x="946" y="460"/>
                </a:cubicBezTo>
                <a:cubicBezTo>
                  <a:pt x="974" y="530"/>
                  <a:pt x="1097" y="555"/>
                  <a:pt x="1159" y="566"/>
                </a:cubicBezTo>
                <a:cubicBezTo>
                  <a:pt x="1244" y="581"/>
                  <a:pt x="1363" y="595"/>
                  <a:pt x="1442" y="553"/>
                </a:cubicBezTo>
                <a:cubicBezTo>
                  <a:pt x="1455" y="543"/>
                  <a:pt x="1467" y="532"/>
                  <a:pt x="1480" y="522"/>
                </a:cubicBezTo>
                <a:moveTo>
                  <a:pt x="1509" y="410"/>
                </a:moveTo>
                <a:cubicBezTo>
                  <a:pt x="1508" y="359"/>
                  <a:pt x="1495" y="316"/>
                  <a:pt x="1487" y="266"/>
                </a:cubicBezTo>
                <a:cubicBezTo>
                  <a:pt x="1485" y="250"/>
                  <a:pt x="1486" y="233"/>
                  <a:pt x="1486" y="217"/>
                </a:cubicBezTo>
                <a:cubicBezTo>
                  <a:pt x="1503" y="241"/>
                  <a:pt x="1515" y="269"/>
                  <a:pt x="1525" y="303"/>
                </a:cubicBezTo>
                <a:cubicBezTo>
                  <a:pt x="1541" y="358"/>
                  <a:pt x="1550" y="413"/>
                  <a:pt x="1574" y="466"/>
                </a:cubicBezTo>
                <a:cubicBezTo>
                  <a:pt x="1582" y="480"/>
                  <a:pt x="1582" y="484"/>
                  <a:pt x="1591" y="489"/>
                </a:cubicBezTo>
                <a:cubicBezTo>
                  <a:pt x="1612" y="476"/>
                  <a:pt x="1616" y="482"/>
                  <a:pt x="1636" y="452"/>
                </a:cubicBezTo>
                <a:cubicBezTo>
                  <a:pt x="1676" y="393"/>
                  <a:pt x="1709" y="335"/>
                  <a:pt x="1766" y="291"/>
                </a:cubicBezTo>
                <a:cubicBezTo>
                  <a:pt x="1789" y="273"/>
                  <a:pt x="1872" y="223"/>
                  <a:pt x="1898" y="264"/>
                </a:cubicBezTo>
                <a:cubicBezTo>
                  <a:pt x="1921" y="301"/>
                  <a:pt x="1916" y="383"/>
                  <a:pt x="1911" y="424"/>
                </a:cubicBezTo>
                <a:cubicBezTo>
                  <a:pt x="1906" y="460"/>
                  <a:pt x="1888" y="495"/>
                  <a:pt x="1875" y="528"/>
                </a:cubicBezTo>
                <a:cubicBezTo>
                  <a:pt x="1878" y="482"/>
                  <a:pt x="1879" y="453"/>
                  <a:pt x="1908" y="412"/>
                </a:cubicBezTo>
                <a:cubicBezTo>
                  <a:pt x="1946" y="361"/>
                  <a:pt x="1999" y="323"/>
                  <a:pt x="2056" y="296"/>
                </a:cubicBezTo>
                <a:cubicBezTo>
                  <a:pt x="2082" y="284"/>
                  <a:pt x="2159" y="255"/>
                  <a:pt x="2189" y="273"/>
                </a:cubicBezTo>
                <a:cubicBezTo>
                  <a:pt x="2220" y="292"/>
                  <a:pt x="2208" y="361"/>
                  <a:pt x="2208" y="390"/>
                </a:cubicBezTo>
                <a:cubicBezTo>
                  <a:pt x="2208" y="426"/>
                  <a:pt x="2195" y="466"/>
                  <a:pt x="2235" y="479"/>
                </a:cubicBezTo>
                <a:cubicBezTo>
                  <a:pt x="2277" y="485"/>
                  <a:pt x="2293" y="486"/>
                  <a:pt x="2323" y="484"/>
                </a:cubicBezTo>
                <a:moveTo>
                  <a:pt x="2605" y="151"/>
                </a:moveTo>
                <a:cubicBezTo>
                  <a:pt x="2569" y="188"/>
                  <a:pt x="2539" y="241"/>
                  <a:pt x="2514" y="287"/>
                </a:cubicBezTo>
                <a:cubicBezTo>
                  <a:pt x="2501" y="310"/>
                  <a:pt x="2461" y="387"/>
                  <a:pt x="2489" y="416"/>
                </a:cubicBezTo>
                <a:cubicBezTo>
                  <a:pt x="2517" y="446"/>
                  <a:pt x="2599" y="433"/>
                  <a:pt x="2630" y="417"/>
                </a:cubicBezTo>
                <a:cubicBezTo>
                  <a:pt x="2682" y="391"/>
                  <a:pt x="2721" y="332"/>
                  <a:pt x="2733" y="276"/>
                </a:cubicBezTo>
                <a:cubicBezTo>
                  <a:pt x="2743" y="228"/>
                  <a:pt x="2743" y="170"/>
                  <a:pt x="2708" y="132"/>
                </a:cubicBezTo>
                <a:cubicBezTo>
                  <a:pt x="2684" y="106"/>
                  <a:pt x="2637" y="102"/>
                  <a:pt x="2611" y="127"/>
                </a:cubicBezTo>
                <a:cubicBezTo>
                  <a:pt x="2588" y="150"/>
                  <a:pt x="2587" y="175"/>
                  <a:pt x="2583" y="204"/>
                </a:cubicBezTo>
                <a:moveTo>
                  <a:pt x="2741" y="291"/>
                </a:moveTo>
                <a:cubicBezTo>
                  <a:pt x="2755" y="287"/>
                  <a:pt x="2766" y="283"/>
                  <a:pt x="2781" y="280"/>
                </a:cubicBezTo>
                <a:cubicBezTo>
                  <a:pt x="2811" y="274"/>
                  <a:pt x="2845" y="270"/>
                  <a:pt x="2873" y="255"/>
                </a:cubicBezTo>
                <a:cubicBezTo>
                  <a:pt x="2903" y="239"/>
                  <a:pt x="2929" y="211"/>
                  <a:pt x="2947" y="182"/>
                </a:cubicBezTo>
                <a:cubicBezTo>
                  <a:pt x="2965" y="153"/>
                  <a:pt x="2966" y="124"/>
                  <a:pt x="2966" y="91"/>
                </a:cubicBezTo>
                <a:cubicBezTo>
                  <a:pt x="2966" y="58"/>
                  <a:pt x="2959" y="34"/>
                  <a:pt x="2933" y="12"/>
                </a:cubicBezTo>
                <a:cubicBezTo>
                  <a:pt x="2922" y="5"/>
                  <a:pt x="2920" y="2"/>
                  <a:pt x="2911" y="4"/>
                </a:cubicBezTo>
                <a:cubicBezTo>
                  <a:pt x="2915" y="26"/>
                  <a:pt x="2927" y="39"/>
                  <a:pt x="2954" y="58"/>
                </a:cubicBezTo>
                <a:cubicBezTo>
                  <a:pt x="3003" y="92"/>
                  <a:pt x="3117" y="125"/>
                  <a:pt x="3135" y="190"/>
                </a:cubicBezTo>
                <a:cubicBezTo>
                  <a:pt x="3149" y="238"/>
                  <a:pt x="3110" y="271"/>
                  <a:pt x="3082" y="304"/>
                </a:cubicBezTo>
                <a:cubicBezTo>
                  <a:pt x="3051" y="341"/>
                  <a:pt x="3013" y="377"/>
                  <a:pt x="3005" y="428"/>
                </a:cubicBezTo>
                <a:cubicBezTo>
                  <a:pt x="2999" y="467"/>
                  <a:pt x="3007" y="481"/>
                  <a:pt x="3045" y="484"/>
                </a:cubicBezTo>
                <a:cubicBezTo>
                  <a:pt x="3090" y="487"/>
                  <a:pt x="3107" y="476"/>
                  <a:pt x="3146" y="456"/>
                </a:cubicBezTo>
                <a:moveTo>
                  <a:pt x="3376" y="59"/>
                </a:moveTo>
                <a:cubicBezTo>
                  <a:pt x="3396" y="75"/>
                  <a:pt x="3396" y="62"/>
                  <a:pt x="3398" y="102"/>
                </a:cubicBezTo>
                <a:cubicBezTo>
                  <a:pt x="3399" y="132"/>
                  <a:pt x="3393" y="162"/>
                  <a:pt x="3391" y="191"/>
                </a:cubicBezTo>
                <a:cubicBezTo>
                  <a:pt x="3391" y="196"/>
                  <a:pt x="3391" y="200"/>
                  <a:pt x="3391" y="205"/>
                </a:cubicBezTo>
                <a:cubicBezTo>
                  <a:pt x="3432" y="214"/>
                  <a:pt x="3467" y="225"/>
                  <a:pt x="3512" y="208"/>
                </a:cubicBezTo>
                <a:cubicBezTo>
                  <a:pt x="3595" y="177"/>
                  <a:pt x="3632" y="95"/>
                  <a:pt x="3637" y="12"/>
                </a:cubicBezTo>
                <a:cubicBezTo>
                  <a:pt x="3637" y="4"/>
                  <a:pt x="3637" y="4"/>
                  <a:pt x="3637" y="0"/>
                </a:cubicBezTo>
                <a:cubicBezTo>
                  <a:pt x="3609" y="57"/>
                  <a:pt x="3574" y="109"/>
                  <a:pt x="3552" y="170"/>
                </a:cubicBezTo>
                <a:cubicBezTo>
                  <a:pt x="3503" y="304"/>
                  <a:pt x="3516" y="455"/>
                  <a:pt x="3519" y="595"/>
                </a:cubicBezTo>
                <a:cubicBezTo>
                  <a:pt x="3520" y="654"/>
                  <a:pt x="3539" y="744"/>
                  <a:pt x="3504" y="797"/>
                </a:cubicBezTo>
                <a:cubicBezTo>
                  <a:pt x="3477" y="837"/>
                  <a:pt x="3410" y="850"/>
                  <a:pt x="3367" y="831"/>
                </a:cubicBezTo>
                <a:cubicBezTo>
                  <a:pt x="3313" y="807"/>
                  <a:pt x="3225" y="729"/>
                  <a:pt x="3210" y="668"/>
                </a:cubicBezTo>
                <a:cubicBezTo>
                  <a:pt x="3210" y="663"/>
                  <a:pt x="3210" y="657"/>
                  <a:pt x="3210" y="652"/>
                </a:cubicBezTo>
                <a:cubicBezTo>
                  <a:pt x="3235" y="630"/>
                  <a:pt x="3251" y="627"/>
                  <a:pt x="3294" y="621"/>
                </a:cubicBezTo>
                <a:cubicBezTo>
                  <a:pt x="3349" y="613"/>
                  <a:pt x="3404" y="607"/>
                  <a:pt x="3458" y="590"/>
                </a:cubicBezTo>
                <a:cubicBezTo>
                  <a:pt x="3499" y="575"/>
                  <a:pt x="3514" y="569"/>
                  <a:pt x="3541" y="555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49" name=""/>
          <p:cNvSpPr/>
          <p:nvPr/>
        </p:nvSpPr>
        <p:spPr>
          <a:xfrm>
            <a:off x="7165800" y="5703480"/>
            <a:ext cx="372600" cy="407880"/>
          </a:xfrm>
          <a:custGeom>
            <a:avLst/>
            <a:gdLst/>
            <a:ahLst/>
            <a:rect l="0" t="0" r="r" b="b"/>
            <a:pathLst>
              <a:path fill="none" w="1035" h="1133">
                <a:moveTo>
                  <a:pt x="223" y="268"/>
                </a:moveTo>
                <a:cubicBezTo>
                  <a:pt x="187" y="320"/>
                  <a:pt x="146" y="359"/>
                  <a:pt x="94" y="406"/>
                </a:cubicBezTo>
                <a:cubicBezTo>
                  <a:pt x="39" y="456"/>
                  <a:pt x="16" y="487"/>
                  <a:pt x="0" y="555"/>
                </a:cubicBezTo>
                <a:cubicBezTo>
                  <a:pt x="0" y="562"/>
                  <a:pt x="0" y="571"/>
                  <a:pt x="0" y="578"/>
                </a:cubicBezTo>
                <a:cubicBezTo>
                  <a:pt x="64" y="596"/>
                  <a:pt x="129" y="601"/>
                  <a:pt x="193" y="570"/>
                </a:cubicBezTo>
                <a:cubicBezTo>
                  <a:pt x="275" y="528"/>
                  <a:pt x="313" y="455"/>
                  <a:pt x="320" y="368"/>
                </a:cubicBezTo>
                <a:cubicBezTo>
                  <a:pt x="326" y="293"/>
                  <a:pt x="308" y="216"/>
                  <a:pt x="239" y="175"/>
                </a:cubicBezTo>
                <a:cubicBezTo>
                  <a:pt x="183" y="142"/>
                  <a:pt x="139" y="163"/>
                  <a:pt x="99" y="199"/>
                </a:cubicBezTo>
                <a:cubicBezTo>
                  <a:pt x="85" y="281"/>
                  <a:pt x="111" y="300"/>
                  <a:pt x="196" y="325"/>
                </a:cubicBezTo>
                <a:cubicBezTo>
                  <a:pt x="322" y="363"/>
                  <a:pt x="464" y="362"/>
                  <a:pt x="595" y="355"/>
                </a:cubicBezTo>
                <a:cubicBezTo>
                  <a:pt x="717" y="349"/>
                  <a:pt x="846" y="320"/>
                  <a:pt x="938" y="233"/>
                </a:cubicBezTo>
                <a:cubicBezTo>
                  <a:pt x="994" y="180"/>
                  <a:pt x="1026" y="99"/>
                  <a:pt x="1035" y="24"/>
                </a:cubicBezTo>
                <a:cubicBezTo>
                  <a:pt x="1035" y="16"/>
                  <a:pt x="1035" y="8"/>
                  <a:pt x="1035" y="0"/>
                </a:cubicBezTo>
                <a:cubicBezTo>
                  <a:pt x="966" y="-1"/>
                  <a:pt x="932" y="6"/>
                  <a:pt x="870" y="59"/>
                </a:cubicBezTo>
                <a:cubicBezTo>
                  <a:pt x="747" y="165"/>
                  <a:pt x="731" y="292"/>
                  <a:pt x="729" y="445"/>
                </a:cubicBezTo>
                <a:cubicBezTo>
                  <a:pt x="728" y="559"/>
                  <a:pt x="737" y="669"/>
                  <a:pt x="744" y="782"/>
                </a:cubicBezTo>
                <a:cubicBezTo>
                  <a:pt x="749" y="859"/>
                  <a:pt x="761" y="951"/>
                  <a:pt x="732" y="1024"/>
                </a:cubicBezTo>
                <a:cubicBezTo>
                  <a:pt x="714" y="1069"/>
                  <a:pt x="682" y="1099"/>
                  <a:pt x="649" y="1133"/>
                </a:cubicBezTo>
                <a:moveTo>
                  <a:pt x="424" y="707"/>
                </a:moveTo>
                <a:cubicBezTo>
                  <a:pt x="494" y="654"/>
                  <a:pt x="551" y="646"/>
                  <a:pt x="641" y="644"/>
                </a:cubicBezTo>
                <a:cubicBezTo>
                  <a:pt x="753" y="641"/>
                  <a:pt x="862" y="656"/>
                  <a:pt x="974" y="666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50" name=""/>
          <p:cNvSpPr/>
          <p:nvPr/>
        </p:nvSpPr>
        <p:spPr>
          <a:xfrm>
            <a:off x="7738920" y="5535720"/>
            <a:ext cx="706320" cy="312480"/>
          </a:xfrm>
          <a:custGeom>
            <a:avLst/>
            <a:gdLst/>
            <a:ahLst/>
            <a:rect l="0" t="0" r="r" b="b"/>
            <a:pathLst>
              <a:path fill="none" w="1962" h="868">
                <a:moveTo>
                  <a:pt x="535" y="612"/>
                </a:moveTo>
                <a:cubicBezTo>
                  <a:pt x="526" y="590"/>
                  <a:pt x="536" y="588"/>
                  <a:pt x="516" y="567"/>
                </a:cubicBezTo>
                <a:cubicBezTo>
                  <a:pt x="468" y="517"/>
                  <a:pt x="386" y="522"/>
                  <a:pt x="325" y="524"/>
                </a:cubicBezTo>
                <a:cubicBezTo>
                  <a:pt x="236" y="527"/>
                  <a:pt x="160" y="566"/>
                  <a:pt x="90" y="619"/>
                </a:cubicBezTo>
                <a:cubicBezTo>
                  <a:pt x="43" y="656"/>
                  <a:pt x="-35" y="745"/>
                  <a:pt x="17" y="809"/>
                </a:cubicBezTo>
                <a:cubicBezTo>
                  <a:pt x="53" y="854"/>
                  <a:pt x="147" y="848"/>
                  <a:pt x="192" y="825"/>
                </a:cubicBezTo>
                <a:cubicBezTo>
                  <a:pt x="269" y="785"/>
                  <a:pt x="308" y="699"/>
                  <a:pt x="319" y="616"/>
                </a:cubicBezTo>
                <a:cubicBezTo>
                  <a:pt x="335" y="499"/>
                  <a:pt x="321" y="377"/>
                  <a:pt x="300" y="262"/>
                </a:cubicBezTo>
                <a:cubicBezTo>
                  <a:pt x="285" y="177"/>
                  <a:pt x="264" y="95"/>
                  <a:pt x="255" y="10"/>
                </a:cubicBezTo>
                <a:cubicBezTo>
                  <a:pt x="255" y="7"/>
                  <a:pt x="255" y="3"/>
                  <a:pt x="255" y="0"/>
                </a:cubicBezTo>
                <a:cubicBezTo>
                  <a:pt x="255" y="149"/>
                  <a:pt x="241" y="306"/>
                  <a:pt x="267" y="454"/>
                </a:cubicBezTo>
                <a:cubicBezTo>
                  <a:pt x="288" y="573"/>
                  <a:pt x="313" y="727"/>
                  <a:pt x="393" y="822"/>
                </a:cubicBezTo>
                <a:cubicBezTo>
                  <a:pt x="424" y="850"/>
                  <a:pt x="434" y="859"/>
                  <a:pt x="461" y="868"/>
                </a:cubicBezTo>
                <a:moveTo>
                  <a:pt x="963" y="590"/>
                </a:moveTo>
                <a:cubicBezTo>
                  <a:pt x="952" y="559"/>
                  <a:pt x="946" y="554"/>
                  <a:pt x="896" y="565"/>
                </a:cubicBezTo>
                <a:cubicBezTo>
                  <a:pt x="808" y="584"/>
                  <a:pt x="722" y="657"/>
                  <a:pt x="683" y="737"/>
                </a:cubicBezTo>
                <a:cubicBezTo>
                  <a:pt x="662" y="780"/>
                  <a:pt x="661" y="823"/>
                  <a:pt x="713" y="836"/>
                </a:cubicBezTo>
                <a:cubicBezTo>
                  <a:pt x="772" y="851"/>
                  <a:pt x="846" y="845"/>
                  <a:pt x="898" y="817"/>
                </a:cubicBezTo>
                <a:cubicBezTo>
                  <a:pt x="965" y="781"/>
                  <a:pt x="974" y="707"/>
                  <a:pt x="999" y="646"/>
                </a:cubicBezTo>
                <a:cubicBezTo>
                  <a:pt x="1023" y="661"/>
                  <a:pt x="1042" y="679"/>
                  <a:pt x="1065" y="700"/>
                </a:cubicBezTo>
                <a:cubicBezTo>
                  <a:pt x="1102" y="733"/>
                  <a:pt x="1130" y="737"/>
                  <a:pt x="1178" y="738"/>
                </a:cubicBezTo>
                <a:cubicBezTo>
                  <a:pt x="1248" y="739"/>
                  <a:pt x="1297" y="695"/>
                  <a:pt x="1335" y="637"/>
                </a:cubicBezTo>
                <a:cubicBezTo>
                  <a:pt x="1378" y="572"/>
                  <a:pt x="1387" y="498"/>
                  <a:pt x="1384" y="422"/>
                </a:cubicBezTo>
                <a:cubicBezTo>
                  <a:pt x="1381" y="351"/>
                  <a:pt x="1347" y="283"/>
                  <a:pt x="1299" y="232"/>
                </a:cubicBezTo>
                <a:cubicBezTo>
                  <a:pt x="1296" y="232"/>
                  <a:pt x="1294" y="232"/>
                  <a:pt x="1291" y="232"/>
                </a:cubicBezTo>
                <a:cubicBezTo>
                  <a:pt x="1290" y="285"/>
                  <a:pt x="1286" y="340"/>
                  <a:pt x="1290" y="393"/>
                </a:cubicBezTo>
                <a:cubicBezTo>
                  <a:pt x="1297" y="478"/>
                  <a:pt x="1326" y="563"/>
                  <a:pt x="1354" y="643"/>
                </a:cubicBezTo>
                <a:cubicBezTo>
                  <a:pt x="1370" y="690"/>
                  <a:pt x="1398" y="733"/>
                  <a:pt x="1412" y="779"/>
                </a:cubicBezTo>
                <a:cubicBezTo>
                  <a:pt x="1412" y="781"/>
                  <a:pt x="1412" y="784"/>
                  <a:pt x="1412" y="786"/>
                </a:cubicBezTo>
                <a:moveTo>
                  <a:pt x="1233" y="530"/>
                </a:moveTo>
                <a:cubicBezTo>
                  <a:pt x="1279" y="511"/>
                  <a:pt x="1328" y="515"/>
                  <a:pt x="1378" y="515"/>
                </a:cubicBezTo>
                <a:cubicBezTo>
                  <a:pt x="1524" y="514"/>
                  <a:pt x="1687" y="537"/>
                  <a:pt x="1830" y="510"/>
                </a:cubicBezTo>
                <a:cubicBezTo>
                  <a:pt x="1870" y="502"/>
                  <a:pt x="1851" y="497"/>
                  <a:pt x="1864" y="476"/>
                </a:cubicBezTo>
                <a:cubicBezTo>
                  <a:pt x="1832" y="464"/>
                  <a:pt x="1790" y="451"/>
                  <a:pt x="1749" y="461"/>
                </a:cubicBezTo>
                <a:cubicBezTo>
                  <a:pt x="1690" y="475"/>
                  <a:pt x="1613" y="519"/>
                  <a:pt x="1597" y="582"/>
                </a:cubicBezTo>
                <a:cubicBezTo>
                  <a:pt x="1580" y="647"/>
                  <a:pt x="1629" y="674"/>
                  <a:pt x="1685" y="683"/>
                </a:cubicBezTo>
                <a:cubicBezTo>
                  <a:pt x="1757" y="695"/>
                  <a:pt x="1838" y="692"/>
                  <a:pt x="1895" y="643"/>
                </a:cubicBezTo>
                <a:cubicBezTo>
                  <a:pt x="1936" y="608"/>
                  <a:pt x="1957" y="553"/>
                  <a:pt x="1961" y="501"/>
                </a:cubicBezTo>
                <a:cubicBezTo>
                  <a:pt x="1961" y="488"/>
                  <a:pt x="1961" y="486"/>
                  <a:pt x="1961" y="478"/>
                </a:cubicBezTo>
                <a:cubicBezTo>
                  <a:pt x="1945" y="524"/>
                  <a:pt x="1934" y="564"/>
                  <a:pt x="1932" y="613"/>
                </a:cubicBezTo>
                <a:cubicBezTo>
                  <a:pt x="1929" y="683"/>
                  <a:pt x="1933" y="747"/>
                  <a:pt x="1952" y="813"/>
                </a:cubicBezTo>
                <a:cubicBezTo>
                  <a:pt x="1955" y="823"/>
                  <a:pt x="1959" y="834"/>
                  <a:pt x="1962" y="844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51" name=""/>
          <p:cNvSpPr/>
          <p:nvPr/>
        </p:nvSpPr>
        <p:spPr>
          <a:xfrm>
            <a:off x="8670600" y="5435640"/>
            <a:ext cx="1038240" cy="477360"/>
          </a:xfrm>
          <a:custGeom>
            <a:avLst/>
            <a:gdLst/>
            <a:ahLst/>
            <a:rect l="0" t="0" r="r" b="b"/>
            <a:pathLst>
              <a:path fill="none" w="2884" h="1326">
                <a:moveTo>
                  <a:pt x="1" y="751"/>
                </a:moveTo>
                <a:cubicBezTo>
                  <a:pt x="1" y="736"/>
                  <a:pt x="-1" y="712"/>
                  <a:pt x="1" y="762"/>
                </a:cubicBezTo>
                <a:cubicBezTo>
                  <a:pt x="4" y="836"/>
                  <a:pt x="28" y="907"/>
                  <a:pt x="46" y="979"/>
                </a:cubicBezTo>
                <a:cubicBezTo>
                  <a:pt x="70" y="1077"/>
                  <a:pt x="98" y="1179"/>
                  <a:pt x="109" y="1280"/>
                </a:cubicBezTo>
                <a:cubicBezTo>
                  <a:pt x="110" y="1289"/>
                  <a:pt x="115" y="1318"/>
                  <a:pt x="107" y="1326"/>
                </a:cubicBezTo>
                <a:cubicBezTo>
                  <a:pt x="101" y="1326"/>
                  <a:pt x="95" y="1326"/>
                  <a:pt x="89" y="1326"/>
                </a:cubicBezTo>
                <a:moveTo>
                  <a:pt x="13" y="722"/>
                </a:moveTo>
                <a:cubicBezTo>
                  <a:pt x="50" y="680"/>
                  <a:pt x="72" y="678"/>
                  <a:pt x="129" y="677"/>
                </a:cubicBezTo>
                <a:cubicBezTo>
                  <a:pt x="197" y="676"/>
                  <a:pt x="225" y="714"/>
                  <a:pt x="241" y="777"/>
                </a:cubicBezTo>
                <a:cubicBezTo>
                  <a:pt x="256" y="837"/>
                  <a:pt x="260" y="912"/>
                  <a:pt x="229" y="966"/>
                </a:cubicBezTo>
                <a:cubicBezTo>
                  <a:pt x="207" y="1004"/>
                  <a:pt x="164" y="1030"/>
                  <a:pt x="121" y="1037"/>
                </a:cubicBezTo>
                <a:cubicBezTo>
                  <a:pt x="88" y="1042"/>
                  <a:pt x="95" y="1041"/>
                  <a:pt x="94" y="1017"/>
                </a:cubicBezTo>
                <a:moveTo>
                  <a:pt x="502" y="753"/>
                </a:moveTo>
                <a:cubicBezTo>
                  <a:pt x="462" y="757"/>
                  <a:pt x="454" y="780"/>
                  <a:pt x="450" y="821"/>
                </a:cubicBezTo>
                <a:cubicBezTo>
                  <a:pt x="442" y="895"/>
                  <a:pt x="464" y="948"/>
                  <a:pt x="523" y="995"/>
                </a:cubicBezTo>
                <a:cubicBezTo>
                  <a:pt x="592" y="1050"/>
                  <a:pt x="715" y="1075"/>
                  <a:pt x="801" y="1058"/>
                </a:cubicBezTo>
                <a:cubicBezTo>
                  <a:pt x="863" y="1046"/>
                  <a:pt x="837" y="960"/>
                  <a:pt x="819" y="924"/>
                </a:cubicBezTo>
                <a:cubicBezTo>
                  <a:pt x="783" y="851"/>
                  <a:pt x="720" y="784"/>
                  <a:pt x="651" y="742"/>
                </a:cubicBezTo>
                <a:cubicBezTo>
                  <a:pt x="635" y="732"/>
                  <a:pt x="583" y="707"/>
                  <a:pt x="560" y="719"/>
                </a:cubicBezTo>
                <a:cubicBezTo>
                  <a:pt x="560" y="723"/>
                  <a:pt x="559" y="728"/>
                  <a:pt x="559" y="732"/>
                </a:cubicBezTo>
                <a:cubicBezTo>
                  <a:pt x="565" y="782"/>
                  <a:pt x="588" y="788"/>
                  <a:pt x="632" y="812"/>
                </a:cubicBezTo>
                <a:moveTo>
                  <a:pt x="880" y="694"/>
                </a:moveTo>
                <a:cubicBezTo>
                  <a:pt x="903" y="683"/>
                  <a:pt x="911" y="691"/>
                  <a:pt x="919" y="718"/>
                </a:cubicBezTo>
                <a:cubicBezTo>
                  <a:pt x="938" y="783"/>
                  <a:pt x="934" y="857"/>
                  <a:pt x="934" y="924"/>
                </a:cubicBezTo>
                <a:cubicBezTo>
                  <a:pt x="934" y="978"/>
                  <a:pt x="934" y="1031"/>
                  <a:pt x="934" y="1085"/>
                </a:cubicBezTo>
                <a:moveTo>
                  <a:pt x="734" y="369"/>
                </a:moveTo>
                <a:cubicBezTo>
                  <a:pt x="754" y="364"/>
                  <a:pt x="782" y="391"/>
                  <a:pt x="813" y="417"/>
                </a:cubicBezTo>
                <a:cubicBezTo>
                  <a:pt x="898" y="487"/>
                  <a:pt x="985" y="552"/>
                  <a:pt x="1077" y="613"/>
                </a:cubicBezTo>
                <a:moveTo>
                  <a:pt x="1240" y="677"/>
                </a:moveTo>
                <a:cubicBezTo>
                  <a:pt x="1253" y="708"/>
                  <a:pt x="1251" y="721"/>
                  <a:pt x="1280" y="749"/>
                </a:cubicBezTo>
                <a:cubicBezTo>
                  <a:pt x="1321" y="789"/>
                  <a:pt x="1375" y="821"/>
                  <a:pt x="1432" y="831"/>
                </a:cubicBezTo>
                <a:cubicBezTo>
                  <a:pt x="1479" y="839"/>
                  <a:pt x="1499" y="832"/>
                  <a:pt x="1526" y="795"/>
                </a:cubicBezTo>
                <a:cubicBezTo>
                  <a:pt x="1550" y="761"/>
                  <a:pt x="1573" y="719"/>
                  <a:pt x="1596" y="688"/>
                </a:cubicBezTo>
                <a:cubicBezTo>
                  <a:pt x="1612" y="705"/>
                  <a:pt x="1625" y="730"/>
                  <a:pt x="1641" y="752"/>
                </a:cubicBezTo>
                <a:cubicBezTo>
                  <a:pt x="1669" y="789"/>
                  <a:pt x="1698" y="813"/>
                  <a:pt x="1744" y="818"/>
                </a:cubicBezTo>
                <a:cubicBezTo>
                  <a:pt x="1798" y="823"/>
                  <a:pt x="1824" y="786"/>
                  <a:pt x="1845" y="741"/>
                </a:cubicBezTo>
                <a:cubicBezTo>
                  <a:pt x="1882" y="661"/>
                  <a:pt x="1887" y="542"/>
                  <a:pt x="1869" y="455"/>
                </a:cubicBezTo>
                <a:cubicBezTo>
                  <a:pt x="1860" y="413"/>
                  <a:pt x="1838" y="337"/>
                  <a:pt x="1803" y="307"/>
                </a:cubicBezTo>
                <a:cubicBezTo>
                  <a:pt x="1801" y="307"/>
                  <a:pt x="1798" y="307"/>
                  <a:pt x="1796" y="307"/>
                </a:cubicBezTo>
                <a:cubicBezTo>
                  <a:pt x="1775" y="363"/>
                  <a:pt x="1758" y="416"/>
                  <a:pt x="1753" y="478"/>
                </a:cubicBezTo>
                <a:cubicBezTo>
                  <a:pt x="1743" y="605"/>
                  <a:pt x="1758" y="718"/>
                  <a:pt x="1803" y="837"/>
                </a:cubicBezTo>
                <a:cubicBezTo>
                  <a:pt x="1819" y="880"/>
                  <a:pt x="1837" y="921"/>
                  <a:pt x="1851" y="965"/>
                </a:cubicBezTo>
                <a:moveTo>
                  <a:pt x="1722" y="667"/>
                </a:moveTo>
                <a:cubicBezTo>
                  <a:pt x="1731" y="634"/>
                  <a:pt x="1755" y="633"/>
                  <a:pt x="1792" y="631"/>
                </a:cubicBezTo>
                <a:cubicBezTo>
                  <a:pt x="1853" y="628"/>
                  <a:pt x="1909" y="635"/>
                  <a:pt x="1969" y="648"/>
                </a:cubicBezTo>
                <a:cubicBezTo>
                  <a:pt x="2003" y="656"/>
                  <a:pt x="2039" y="662"/>
                  <a:pt x="2069" y="681"/>
                </a:cubicBezTo>
                <a:cubicBezTo>
                  <a:pt x="2091" y="696"/>
                  <a:pt x="2108" y="716"/>
                  <a:pt x="2131" y="731"/>
                </a:cubicBezTo>
                <a:cubicBezTo>
                  <a:pt x="2171" y="757"/>
                  <a:pt x="2217" y="770"/>
                  <a:pt x="2266" y="773"/>
                </a:cubicBezTo>
                <a:cubicBezTo>
                  <a:pt x="2294" y="775"/>
                  <a:pt x="2322" y="773"/>
                  <a:pt x="2350" y="770"/>
                </a:cubicBezTo>
                <a:cubicBezTo>
                  <a:pt x="2358" y="732"/>
                  <a:pt x="2364" y="697"/>
                  <a:pt x="2337" y="664"/>
                </a:cubicBezTo>
                <a:cubicBezTo>
                  <a:pt x="2293" y="611"/>
                  <a:pt x="2196" y="586"/>
                  <a:pt x="2131" y="604"/>
                </a:cubicBezTo>
                <a:cubicBezTo>
                  <a:pt x="2070" y="621"/>
                  <a:pt x="2040" y="669"/>
                  <a:pt x="2036" y="728"/>
                </a:cubicBezTo>
                <a:cubicBezTo>
                  <a:pt x="2030" y="807"/>
                  <a:pt x="2117" y="849"/>
                  <a:pt x="2180" y="874"/>
                </a:cubicBezTo>
                <a:cubicBezTo>
                  <a:pt x="2263" y="898"/>
                  <a:pt x="2293" y="907"/>
                  <a:pt x="2351" y="916"/>
                </a:cubicBezTo>
                <a:moveTo>
                  <a:pt x="2867" y="725"/>
                </a:moveTo>
                <a:cubicBezTo>
                  <a:pt x="2865" y="658"/>
                  <a:pt x="2861" y="617"/>
                  <a:pt x="2781" y="604"/>
                </a:cubicBezTo>
                <a:cubicBezTo>
                  <a:pt x="2697" y="590"/>
                  <a:pt x="2624" y="608"/>
                  <a:pt x="2565" y="670"/>
                </a:cubicBezTo>
                <a:cubicBezTo>
                  <a:pt x="2517" y="720"/>
                  <a:pt x="2496" y="808"/>
                  <a:pt x="2513" y="876"/>
                </a:cubicBezTo>
                <a:cubicBezTo>
                  <a:pt x="2531" y="948"/>
                  <a:pt x="2625" y="1006"/>
                  <a:pt x="2698" y="979"/>
                </a:cubicBezTo>
                <a:cubicBezTo>
                  <a:pt x="2780" y="949"/>
                  <a:pt x="2822" y="827"/>
                  <a:pt x="2838" y="751"/>
                </a:cubicBezTo>
                <a:cubicBezTo>
                  <a:pt x="2871" y="594"/>
                  <a:pt x="2851" y="417"/>
                  <a:pt x="2851" y="256"/>
                </a:cubicBezTo>
                <a:cubicBezTo>
                  <a:pt x="2851" y="172"/>
                  <a:pt x="2856" y="90"/>
                  <a:pt x="2863" y="6"/>
                </a:cubicBezTo>
                <a:cubicBezTo>
                  <a:pt x="2863" y="4"/>
                  <a:pt x="2863" y="2"/>
                  <a:pt x="2863" y="0"/>
                </a:cubicBezTo>
                <a:cubicBezTo>
                  <a:pt x="2863" y="252"/>
                  <a:pt x="2866" y="505"/>
                  <a:pt x="2866" y="756"/>
                </a:cubicBezTo>
                <a:cubicBezTo>
                  <a:pt x="2866" y="808"/>
                  <a:pt x="2865" y="839"/>
                  <a:pt x="2884" y="884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52" name=""/>
          <p:cNvSpPr/>
          <p:nvPr/>
        </p:nvSpPr>
        <p:spPr>
          <a:xfrm>
            <a:off x="9916920" y="5425200"/>
            <a:ext cx="255600" cy="359280"/>
          </a:xfrm>
          <a:custGeom>
            <a:avLst/>
            <a:gdLst/>
            <a:ahLst/>
            <a:rect l="0" t="0" r="r" b="b"/>
            <a:pathLst>
              <a:path fill="none" w="710" h="998">
                <a:moveTo>
                  <a:pt x="1" y="0"/>
                </a:moveTo>
                <a:cubicBezTo>
                  <a:pt x="1" y="30"/>
                  <a:pt x="1" y="39"/>
                  <a:pt x="1" y="69"/>
                </a:cubicBezTo>
                <a:cubicBezTo>
                  <a:pt x="1" y="160"/>
                  <a:pt x="-3" y="252"/>
                  <a:pt x="7" y="344"/>
                </a:cubicBezTo>
                <a:cubicBezTo>
                  <a:pt x="13" y="401"/>
                  <a:pt x="24" y="453"/>
                  <a:pt x="49" y="504"/>
                </a:cubicBezTo>
                <a:cubicBezTo>
                  <a:pt x="51" y="508"/>
                  <a:pt x="53" y="512"/>
                  <a:pt x="55" y="516"/>
                </a:cubicBezTo>
                <a:cubicBezTo>
                  <a:pt x="71" y="504"/>
                  <a:pt x="71" y="506"/>
                  <a:pt x="88" y="483"/>
                </a:cubicBezTo>
                <a:cubicBezTo>
                  <a:pt x="113" y="449"/>
                  <a:pt x="142" y="407"/>
                  <a:pt x="181" y="386"/>
                </a:cubicBezTo>
                <a:cubicBezTo>
                  <a:pt x="214" y="368"/>
                  <a:pt x="244" y="374"/>
                  <a:pt x="251" y="412"/>
                </a:cubicBezTo>
                <a:cubicBezTo>
                  <a:pt x="263" y="473"/>
                  <a:pt x="249" y="526"/>
                  <a:pt x="207" y="572"/>
                </a:cubicBezTo>
                <a:cubicBezTo>
                  <a:pt x="182" y="600"/>
                  <a:pt x="73" y="671"/>
                  <a:pt x="31" y="638"/>
                </a:cubicBezTo>
                <a:cubicBezTo>
                  <a:pt x="15" y="626"/>
                  <a:pt x="51" y="608"/>
                  <a:pt x="67" y="596"/>
                </a:cubicBezTo>
                <a:moveTo>
                  <a:pt x="423" y="322"/>
                </a:moveTo>
                <a:cubicBezTo>
                  <a:pt x="426" y="356"/>
                  <a:pt x="428" y="386"/>
                  <a:pt x="444" y="418"/>
                </a:cubicBezTo>
                <a:cubicBezTo>
                  <a:pt x="464" y="458"/>
                  <a:pt x="500" y="491"/>
                  <a:pt x="546" y="497"/>
                </a:cubicBezTo>
                <a:cubicBezTo>
                  <a:pt x="589" y="504"/>
                  <a:pt x="617" y="493"/>
                  <a:pt x="647" y="463"/>
                </a:cubicBezTo>
                <a:cubicBezTo>
                  <a:pt x="674" y="436"/>
                  <a:pt x="700" y="396"/>
                  <a:pt x="709" y="357"/>
                </a:cubicBezTo>
                <a:cubicBezTo>
                  <a:pt x="710" y="346"/>
                  <a:pt x="710" y="344"/>
                  <a:pt x="710" y="338"/>
                </a:cubicBezTo>
                <a:cubicBezTo>
                  <a:pt x="707" y="378"/>
                  <a:pt x="699" y="414"/>
                  <a:pt x="692" y="454"/>
                </a:cubicBezTo>
                <a:cubicBezTo>
                  <a:pt x="673" y="557"/>
                  <a:pt x="662" y="663"/>
                  <a:pt x="644" y="767"/>
                </a:cubicBezTo>
                <a:cubicBezTo>
                  <a:pt x="635" y="817"/>
                  <a:pt x="603" y="923"/>
                  <a:pt x="641" y="969"/>
                </a:cubicBezTo>
                <a:cubicBezTo>
                  <a:pt x="656" y="979"/>
                  <a:pt x="671" y="988"/>
                  <a:pt x="686" y="998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53" name=""/>
          <p:cNvSpPr/>
          <p:nvPr/>
        </p:nvSpPr>
        <p:spPr>
          <a:xfrm>
            <a:off x="10372680" y="5553000"/>
            <a:ext cx="556920" cy="197280"/>
          </a:xfrm>
          <a:custGeom>
            <a:avLst/>
            <a:gdLst/>
            <a:ahLst/>
            <a:rect l="0" t="0" r="r" b="b"/>
            <a:pathLst>
              <a:path fill="none" w="1547" h="548">
                <a:moveTo>
                  <a:pt x="352" y="142"/>
                </a:moveTo>
                <a:cubicBezTo>
                  <a:pt x="363" y="113"/>
                  <a:pt x="368" y="96"/>
                  <a:pt x="369" y="66"/>
                </a:cubicBezTo>
                <a:cubicBezTo>
                  <a:pt x="286" y="58"/>
                  <a:pt x="222" y="85"/>
                  <a:pt x="160" y="144"/>
                </a:cubicBezTo>
                <a:cubicBezTo>
                  <a:pt x="114" y="188"/>
                  <a:pt x="73" y="264"/>
                  <a:pt x="91" y="332"/>
                </a:cubicBezTo>
                <a:cubicBezTo>
                  <a:pt x="106" y="387"/>
                  <a:pt x="180" y="416"/>
                  <a:pt x="221" y="446"/>
                </a:cubicBezTo>
                <a:cubicBezTo>
                  <a:pt x="253" y="470"/>
                  <a:pt x="268" y="482"/>
                  <a:pt x="269" y="521"/>
                </a:cubicBezTo>
                <a:cubicBezTo>
                  <a:pt x="220" y="530"/>
                  <a:pt x="161" y="535"/>
                  <a:pt x="110" y="525"/>
                </a:cubicBezTo>
                <a:cubicBezTo>
                  <a:pt x="69" y="517"/>
                  <a:pt x="11" y="497"/>
                  <a:pt x="0" y="451"/>
                </a:cubicBezTo>
                <a:cubicBezTo>
                  <a:pt x="0" y="424"/>
                  <a:pt x="3" y="413"/>
                  <a:pt x="25" y="402"/>
                </a:cubicBezTo>
                <a:moveTo>
                  <a:pt x="530" y="105"/>
                </a:moveTo>
                <a:cubicBezTo>
                  <a:pt x="485" y="148"/>
                  <a:pt x="451" y="199"/>
                  <a:pt x="433" y="260"/>
                </a:cubicBezTo>
                <a:cubicBezTo>
                  <a:pt x="418" y="313"/>
                  <a:pt x="410" y="394"/>
                  <a:pt x="446" y="439"/>
                </a:cubicBezTo>
                <a:cubicBezTo>
                  <a:pt x="476" y="475"/>
                  <a:pt x="548" y="501"/>
                  <a:pt x="594" y="484"/>
                </a:cubicBezTo>
                <a:cubicBezTo>
                  <a:pt x="651" y="463"/>
                  <a:pt x="691" y="377"/>
                  <a:pt x="699" y="322"/>
                </a:cubicBezTo>
                <a:cubicBezTo>
                  <a:pt x="712" y="236"/>
                  <a:pt x="699" y="152"/>
                  <a:pt x="647" y="82"/>
                </a:cubicBezTo>
                <a:cubicBezTo>
                  <a:pt x="624" y="51"/>
                  <a:pt x="562" y="9"/>
                  <a:pt x="520" y="36"/>
                </a:cubicBezTo>
                <a:cubicBezTo>
                  <a:pt x="483" y="60"/>
                  <a:pt x="458" y="150"/>
                  <a:pt x="478" y="189"/>
                </a:cubicBezTo>
                <a:cubicBezTo>
                  <a:pt x="490" y="201"/>
                  <a:pt x="503" y="214"/>
                  <a:pt x="515" y="226"/>
                </a:cubicBezTo>
                <a:moveTo>
                  <a:pt x="796" y="82"/>
                </a:moveTo>
                <a:cubicBezTo>
                  <a:pt x="790" y="59"/>
                  <a:pt x="788" y="54"/>
                  <a:pt x="793" y="91"/>
                </a:cubicBezTo>
                <a:cubicBezTo>
                  <a:pt x="803" y="167"/>
                  <a:pt x="819" y="243"/>
                  <a:pt x="835" y="319"/>
                </a:cubicBezTo>
                <a:cubicBezTo>
                  <a:pt x="840" y="342"/>
                  <a:pt x="850" y="358"/>
                  <a:pt x="857" y="372"/>
                </a:cubicBezTo>
                <a:cubicBezTo>
                  <a:pt x="880" y="349"/>
                  <a:pt x="906" y="314"/>
                  <a:pt x="930" y="286"/>
                </a:cubicBezTo>
                <a:cubicBezTo>
                  <a:pt x="966" y="243"/>
                  <a:pt x="1038" y="145"/>
                  <a:pt x="1105" y="161"/>
                </a:cubicBezTo>
                <a:cubicBezTo>
                  <a:pt x="1135" y="168"/>
                  <a:pt x="1138" y="185"/>
                  <a:pt x="1147" y="216"/>
                </a:cubicBezTo>
                <a:cubicBezTo>
                  <a:pt x="1157" y="249"/>
                  <a:pt x="1167" y="283"/>
                  <a:pt x="1206" y="285"/>
                </a:cubicBezTo>
                <a:cubicBezTo>
                  <a:pt x="1246" y="287"/>
                  <a:pt x="1273" y="257"/>
                  <a:pt x="1293" y="225"/>
                </a:cubicBezTo>
                <a:cubicBezTo>
                  <a:pt x="1336" y="158"/>
                  <a:pt x="1338" y="77"/>
                  <a:pt x="1338" y="0"/>
                </a:cubicBezTo>
                <a:cubicBezTo>
                  <a:pt x="1338" y="20"/>
                  <a:pt x="1335" y="33"/>
                  <a:pt x="1338" y="53"/>
                </a:cubicBezTo>
                <a:cubicBezTo>
                  <a:pt x="1350" y="129"/>
                  <a:pt x="1419" y="185"/>
                  <a:pt x="1465" y="241"/>
                </a:cubicBezTo>
                <a:cubicBezTo>
                  <a:pt x="1495" y="279"/>
                  <a:pt x="1521" y="327"/>
                  <a:pt x="1506" y="377"/>
                </a:cubicBezTo>
                <a:cubicBezTo>
                  <a:pt x="1488" y="437"/>
                  <a:pt x="1426" y="470"/>
                  <a:pt x="1415" y="533"/>
                </a:cubicBezTo>
                <a:cubicBezTo>
                  <a:pt x="1410" y="564"/>
                  <a:pt x="1540" y="537"/>
                  <a:pt x="1547" y="536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54" name=""/>
          <p:cNvSpPr/>
          <p:nvPr/>
        </p:nvSpPr>
        <p:spPr>
          <a:xfrm>
            <a:off x="11149200" y="5546160"/>
            <a:ext cx="192960" cy="204840"/>
          </a:xfrm>
          <a:custGeom>
            <a:avLst/>
            <a:gdLst/>
            <a:ahLst/>
            <a:rect l="0" t="0" r="r" b="b"/>
            <a:pathLst>
              <a:path fill="none" w="536" h="569">
                <a:moveTo>
                  <a:pt x="96" y="71"/>
                </a:moveTo>
                <a:cubicBezTo>
                  <a:pt x="96" y="80"/>
                  <a:pt x="97" y="132"/>
                  <a:pt x="97" y="151"/>
                </a:cubicBezTo>
                <a:cubicBezTo>
                  <a:pt x="97" y="210"/>
                  <a:pt x="107" y="258"/>
                  <a:pt x="162" y="290"/>
                </a:cubicBezTo>
                <a:cubicBezTo>
                  <a:pt x="213" y="320"/>
                  <a:pt x="304" y="322"/>
                  <a:pt x="360" y="307"/>
                </a:cubicBezTo>
                <a:cubicBezTo>
                  <a:pt x="429" y="288"/>
                  <a:pt x="491" y="235"/>
                  <a:pt x="519" y="170"/>
                </a:cubicBezTo>
                <a:cubicBezTo>
                  <a:pt x="536" y="129"/>
                  <a:pt x="553" y="39"/>
                  <a:pt x="505" y="14"/>
                </a:cubicBezTo>
                <a:cubicBezTo>
                  <a:pt x="423" y="-28"/>
                  <a:pt x="301" y="32"/>
                  <a:pt x="233" y="68"/>
                </a:cubicBezTo>
                <a:cubicBezTo>
                  <a:pt x="136" y="119"/>
                  <a:pt x="27" y="192"/>
                  <a:pt x="4" y="305"/>
                </a:cubicBezTo>
                <a:cubicBezTo>
                  <a:pt x="-16" y="404"/>
                  <a:pt x="52" y="467"/>
                  <a:pt x="131" y="512"/>
                </a:cubicBezTo>
                <a:cubicBezTo>
                  <a:pt x="204" y="553"/>
                  <a:pt x="268" y="560"/>
                  <a:pt x="348" y="569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55" name=""/>
          <p:cNvSpPr/>
          <p:nvPr/>
        </p:nvSpPr>
        <p:spPr>
          <a:xfrm>
            <a:off x="9304200" y="5910120"/>
            <a:ext cx="1329840" cy="326520"/>
          </a:xfrm>
          <a:custGeom>
            <a:avLst/>
            <a:gdLst/>
            <a:ahLst/>
            <a:rect l="0" t="0" r="r" b="b"/>
            <a:pathLst>
              <a:path fill="none" w="3694" h="907">
                <a:moveTo>
                  <a:pt x="18" y="190"/>
                </a:moveTo>
                <a:cubicBezTo>
                  <a:pt x="14" y="190"/>
                  <a:pt x="13" y="176"/>
                  <a:pt x="12" y="180"/>
                </a:cubicBezTo>
                <a:cubicBezTo>
                  <a:pt x="10" y="192"/>
                  <a:pt x="12" y="199"/>
                  <a:pt x="12" y="211"/>
                </a:cubicBezTo>
                <a:cubicBezTo>
                  <a:pt x="16" y="343"/>
                  <a:pt x="18" y="476"/>
                  <a:pt x="15" y="608"/>
                </a:cubicBezTo>
                <a:cubicBezTo>
                  <a:pt x="13" y="687"/>
                  <a:pt x="4" y="766"/>
                  <a:pt x="0" y="845"/>
                </a:cubicBezTo>
                <a:cubicBezTo>
                  <a:pt x="-1" y="865"/>
                  <a:pt x="0" y="886"/>
                  <a:pt x="0" y="907"/>
                </a:cubicBezTo>
                <a:moveTo>
                  <a:pt x="12" y="318"/>
                </a:moveTo>
                <a:cubicBezTo>
                  <a:pt x="33" y="281"/>
                  <a:pt x="51" y="281"/>
                  <a:pt x="95" y="280"/>
                </a:cubicBezTo>
                <a:cubicBezTo>
                  <a:pt x="155" y="279"/>
                  <a:pt x="204" y="310"/>
                  <a:pt x="236" y="362"/>
                </a:cubicBezTo>
                <a:cubicBezTo>
                  <a:pt x="266" y="410"/>
                  <a:pt x="268" y="484"/>
                  <a:pt x="239" y="532"/>
                </a:cubicBezTo>
                <a:cubicBezTo>
                  <a:pt x="206" y="586"/>
                  <a:pt x="137" y="634"/>
                  <a:pt x="75" y="648"/>
                </a:cubicBezTo>
                <a:cubicBezTo>
                  <a:pt x="61" y="648"/>
                  <a:pt x="60" y="647"/>
                  <a:pt x="84" y="641"/>
                </a:cubicBezTo>
                <a:moveTo>
                  <a:pt x="619" y="397"/>
                </a:moveTo>
                <a:cubicBezTo>
                  <a:pt x="584" y="427"/>
                  <a:pt x="562" y="454"/>
                  <a:pt x="556" y="502"/>
                </a:cubicBezTo>
                <a:cubicBezTo>
                  <a:pt x="548" y="566"/>
                  <a:pt x="561" y="606"/>
                  <a:pt x="612" y="647"/>
                </a:cubicBezTo>
                <a:cubicBezTo>
                  <a:pt x="660" y="686"/>
                  <a:pt x="723" y="704"/>
                  <a:pt x="785" y="699"/>
                </a:cubicBezTo>
                <a:cubicBezTo>
                  <a:pt x="845" y="694"/>
                  <a:pt x="843" y="632"/>
                  <a:pt x="842" y="585"/>
                </a:cubicBezTo>
                <a:cubicBezTo>
                  <a:pt x="841" y="520"/>
                  <a:pt x="813" y="461"/>
                  <a:pt x="761" y="420"/>
                </a:cubicBezTo>
                <a:cubicBezTo>
                  <a:pt x="742" y="405"/>
                  <a:pt x="672" y="376"/>
                  <a:pt x="647" y="396"/>
                </a:cubicBezTo>
                <a:cubicBezTo>
                  <a:pt x="609" y="426"/>
                  <a:pt x="661" y="465"/>
                  <a:pt x="677" y="476"/>
                </a:cubicBezTo>
                <a:moveTo>
                  <a:pt x="1012" y="325"/>
                </a:moveTo>
                <a:cubicBezTo>
                  <a:pt x="1014" y="344"/>
                  <a:pt x="1015" y="356"/>
                  <a:pt x="1015" y="375"/>
                </a:cubicBezTo>
                <a:cubicBezTo>
                  <a:pt x="1015" y="475"/>
                  <a:pt x="1014" y="575"/>
                  <a:pt x="1012" y="675"/>
                </a:cubicBezTo>
                <a:cubicBezTo>
                  <a:pt x="1012" y="687"/>
                  <a:pt x="1012" y="764"/>
                  <a:pt x="1012" y="682"/>
                </a:cubicBezTo>
                <a:moveTo>
                  <a:pt x="1012" y="40"/>
                </a:moveTo>
                <a:cubicBezTo>
                  <a:pt x="1033" y="64"/>
                  <a:pt x="1050" y="92"/>
                  <a:pt x="1069" y="119"/>
                </a:cubicBezTo>
                <a:moveTo>
                  <a:pt x="1251" y="306"/>
                </a:moveTo>
                <a:cubicBezTo>
                  <a:pt x="1255" y="336"/>
                  <a:pt x="1261" y="364"/>
                  <a:pt x="1275" y="392"/>
                </a:cubicBezTo>
                <a:cubicBezTo>
                  <a:pt x="1304" y="447"/>
                  <a:pt x="1349" y="506"/>
                  <a:pt x="1414" y="513"/>
                </a:cubicBezTo>
                <a:cubicBezTo>
                  <a:pt x="1452" y="517"/>
                  <a:pt x="1474" y="497"/>
                  <a:pt x="1500" y="472"/>
                </a:cubicBezTo>
                <a:cubicBezTo>
                  <a:pt x="1526" y="447"/>
                  <a:pt x="1561" y="402"/>
                  <a:pt x="1600" y="396"/>
                </a:cubicBezTo>
                <a:cubicBezTo>
                  <a:pt x="1647" y="389"/>
                  <a:pt x="1653" y="412"/>
                  <a:pt x="1673" y="451"/>
                </a:cubicBezTo>
                <a:cubicBezTo>
                  <a:pt x="1699" y="501"/>
                  <a:pt x="1720" y="546"/>
                  <a:pt x="1772" y="574"/>
                </a:cubicBezTo>
                <a:cubicBezTo>
                  <a:pt x="1817" y="598"/>
                  <a:pt x="1885" y="604"/>
                  <a:pt x="1928" y="575"/>
                </a:cubicBezTo>
                <a:cubicBezTo>
                  <a:pt x="2028" y="509"/>
                  <a:pt x="2053" y="359"/>
                  <a:pt x="2067" y="252"/>
                </a:cubicBezTo>
                <a:cubicBezTo>
                  <a:pt x="2077" y="179"/>
                  <a:pt x="2077" y="106"/>
                  <a:pt x="2077" y="33"/>
                </a:cubicBezTo>
                <a:cubicBezTo>
                  <a:pt x="2044" y="82"/>
                  <a:pt x="2015" y="131"/>
                  <a:pt x="2002" y="197"/>
                </a:cubicBezTo>
                <a:cubicBezTo>
                  <a:pt x="1983" y="293"/>
                  <a:pt x="1987" y="396"/>
                  <a:pt x="2018" y="488"/>
                </a:cubicBezTo>
                <a:cubicBezTo>
                  <a:pt x="2041" y="555"/>
                  <a:pt x="2074" y="628"/>
                  <a:pt x="2109" y="690"/>
                </a:cubicBezTo>
                <a:cubicBezTo>
                  <a:pt x="2113" y="696"/>
                  <a:pt x="2117" y="701"/>
                  <a:pt x="2121" y="707"/>
                </a:cubicBezTo>
                <a:moveTo>
                  <a:pt x="1818" y="375"/>
                </a:moveTo>
                <a:cubicBezTo>
                  <a:pt x="1893" y="368"/>
                  <a:pt x="1967" y="369"/>
                  <a:pt x="2042" y="369"/>
                </a:cubicBezTo>
                <a:cubicBezTo>
                  <a:pt x="2147" y="369"/>
                  <a:pt x="2264" y="339"/>
                  <a:pt x="2364" y="342"/>
                </a:cubicBezTo>
                <a:cubicBezTo>
                  <a:pt x="2405" y="343"/>
                  <a:pt x="2342" y="335"/>
                  <a:pt x="2379" y="356"/>
                </a:cubicBezTo>
                <a:cubicBezTo>
                  <a:pt x="2433" y="387"/>
                  <a:pt x="2467" y="403"/>
                  <a:pt x="2534" y="406"/>
                </a:cubicBezTo>
                <a:cubicBezTo>
                  <a:pt x="2585" y="408"/>
                  <a:pt x="2609" y="405"/>
                  <a:pt x="2626" y="353"/>
                </a:cubicBezTo>
                <a:cubicBezTo>
                  <a:pt x="2641" y="308"/>
                  <a:pt x="2634" y="227"/>
                  <a:pt x="2617" y="185"/>
                </a:cubicBezTo>
                <a:cubicBezTo>
                  <a:pt x="2593" y="124"/>
                  <a:pt x="2554" y="100"/>
                  <a:pt x="2492" y="101"/>
                </a:cubicBezTo>
                <a:cubicBezTo>
                  <a:pt x="2410" y="102"/>
                  <a:pt x="2339" y="160"/>
                  <a:pt x="2289" y="222"/>
                </a:cubicBezTo>
                <a:cubicBezTo>
                  <a:pt x="2247" y="274"/>
                  <a:pt x="2215" y="357"/>
                  <a:pt x="2230" y="425"/>
                </a:cubicBezTo>
                <a:cubicBezTo>
                  <a:pt x="2246" y="500"/>
                  <a:pt x="2334" y="538"/>
                  <a:pt x="2402" y="547"/>
                </a:cubicBezTo>
                <a:cubicBezTo>
                  <a:pt x="2493" y="560"/>
                  <a:pt x="2578" y="548"/>
                  <a:pt x="2655" y="497"/>
                </a:cubicBezTo>
                <a:cubicBezTo>
                  <a:pt x="2789" y="409"/>
                  <a:pt x="2853" y="232"/>
                  <a:pt x="2877" y="81"/>
                </a:cubicBezTo>
                <a:cubicBezTo>
                  <a:pt x="2882" y="52"/>
                  <a:pt x="2882" y="18"/>
                  <a:pt x="2874" y="0"/>
                </a:cubicBezTo>
                <a:cubicBezTo>
                  <a:pt x="2870" y="0"/>
                  <a:pt x="2867" y="0"/>
                  <a:pt x="2863" y="0"/>
                </a:cubicBezTo>
                <a:cubicBezTo>
                  <a:pt x="2852" y="32"/>
                  <a:pt x="2845" y="50"/>
                  <a:pt x="2844" y="89"/>
                </a:cubicBezTo>
                <a:cubicBezTo>
                  <a:pt x="2843" y="146"/>
                  <a:pt x="2875" y="182"/>
                  <a:pt x="2920" y="214"/>
                </a:cubicBezTo>
                <a:cubicBezTo>
                  <a:pt x="2964" y="245"/>
                  <a:pt x="3028" y="257"/>
                  <a:pt x="3062" y="301"/>
                </a:cubicBezTo>
                <a:cubicBezTo>
                  <a:pt x="3062" y="305"/>
                  <a:pt x="3062" y="309"/>
                  <a:pt x="3062" y="313"/>
                </a:cubicBezTo>
                <a:cubicBezTo>
                  <a:pt x="3030" y="340"/>
                  <a:pt x="2992" y="365"/>
                  <a:pt x="2957" y="392"/>
                </a:cubicBezTo>
                <a:cubicBezTo>
                  <a:pt x="2911" y="428"/>
                  <a:pt x="2893" y="457"/>
                  <a:pt x="2890" y="514"/>
                </a:cubicBezTo>
                <a:cubicBezTo>
                  <a:pt x="2888" y="564"/>
                  <a:pt x="2904" y="595"/>
                  <a:pt x="2945" y="624"/>
                </a:cubicBezTo>
                <a:cubicBezTo>
                  <a:pt x="2988" y="654"/>
                  <a:pt x="3034" y="656"/>
                  <a:pt x="3084" y="657"/>
                </a:cubicBezTo>
                <a:cubicBezTo>
                  <a:pt x="3122" y="657"/>
                  <a:pt x="3159" y="656"/>
                  <a:pt x="3197" y="653"/>
                </a:cubicBezTo>
                <a:moveTo>
                  <a:pt x="3575" y="624"/>
                </a:moveTo>
                <a:cubicBezTo>
                  <a:pt x="3600" y="619"/>
                  <a:pt x="3623" y="618"/>
                  <a:pt x="3649" y="618"/>
                </a:cubicBezTo>
                <a:cubicBezTo>
                  <a:pt x="3651" y="618"/>
                  <a:pt x="3652" y="618"/>
                  <a:pt x="3654" y="618"/>
                </a:cubicBezTo>
                <a:cubicBezTo>
                  <a:pt x="3654" y="646"/>
                  <a:pt x="3630" y="650"/>
                  <a:pt x="3604" y="657"/>
                </a:cubicBezTo>
                <a:cubicBezTo>
                  <a:pt x="3582" y="663"/>
                  <a:pt x="3559" y="663"/>
                  <a:pt x="3537" y="663"/>
                </a:cubicBezTo>
                <a:cubicBezTo>
                  <a:pt x="3536" y="645"/>
                  <a:pt x="3532" y="620"/>
                  <a:pt x="3540" y="603"/>
                </a:cubicBezTo>
                <a:cubicBezTo>
                  <a:pt x="3559" y="563"/>
                  <a:pt x="3602" y="531"/>
                  <a:pt x="3640" y="510"/>
                </a:cubicBezTo>
                <a:cubicBezTo>
                  <a:pt x="3657" y="500"/>
                  <a:pt x="3675" y="495"/>
                  <a:pt x="3694" y="490"/>
                </a:cubicBezTo>
                <a:cubicBezTo>
                  <a:pt x="3652" y="497"/>
                  <a:pt x="3610" y="515"/>
                  <a:pt x="3569" y="530"/>
                </a:cubicBezTo>
                <a:cubicBezTo>
                  <a:pt x="3541" y="540"/>
                  <a:pt x="3511" y="557"/>
                  <a:pt x="3482" y="565"/>
                </a:cubicBezTo>
                <a:cubicBezTo>
                  <a:pt x="3477" y="565"/>
                  <a:pt x="3475" y="564"/>
                  <a:pt x="3476" y="567"/>
                </a:cubicBezTo>
                <a:cubicBezTo>
                  <a:pt x="3490" y="554"/>
                  <a:pt x="3505" y="542"/>
                  <a:pt x="3520" y="53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56" name=""/>
          <p:cNvSpPr/>
          <p:nvPr/>
        </p:nvSpPr>
        <p:spPr>
          <a:xfrm>
            <a:off x="10528200" y="3452760"/>
            <a:ext cx="310320" cy="185400"/>
          </a:xfrm>
          <a:custGeom>
            <a:avLst/>
            <a:gdLst/>
            <a:ahLst/>
            <a:rect l="0" t="0" r="r" b="b"/>
            <a:pathLst>
              <a:path fill="none" w="862" h="515">
                <a:moveTo>
                  <a:pt x="780" y="66"/>
                </a:moveTo>
                <a:cubicBezTo>
                  <a:pt x="811" y="42"/>
                  <a:pt x="833" y="22"/>
                  <a:pt x="862" y="0"/>
                </a:cubicBezTo>
                <a:cubicBezTo>
                  <a:pt x="813" y="37"/>
                  <a:pt x="750" y="80"/>
                  <a:pt x="697" y="114"/>
                </a:cubicBezTo>
                <a:cubicBezTo>
                  <a:pt x="469" y="257"/>
                  <a:pt x="237" y="389"/>
                  <a:pt x="0" y="515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57" name=""/>
          <p:cNvSpPr/>
          <p:nvPr/>
        </p:nvSpPr>
        <p:spPr>
          <a:xfrm>
            <a:off x="1011240" y="4916520"/>
            <a:ext cx="69480" cy="247320"/>
          </a:xfrm>
          <a:custGeom>
            <a:avLst/>
            <a:gdLst/>
            <a:ahLst/>
            <a:rect l="0" t="0" r="r" b="b"/>
            <a:pathLst>
              <a:path fill="none" w="193" h="687">
                <a:moveTo>
                  <a:pt x="193" y="0"/>
                </a:moveTo>
                <a:cubicBezTo>
                  <a:pt x="90" y="186"/>
                  <a:pt x="64" y="344"/>
                  <a:pt x="26" y="553"/>
                </a:cubicBezTo>
                <a:cubicBezTo>
                  <a:pt x="17" y="598"/>
                  <a:pt x="9" y="642"/>
                  <a:pt x="0" y="687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58" name=""/>
          <p:cNvSpPr/>
          <p:nvPr/>
        </p:nvSpPr>
        <p:spPr>
          <a:xfrm>
            <a:off x="2343240" y="895320"/>
            <a:ext cx="2979360" cy="99720"/>
          </a:xfrm>
          <a:custGeom>
            <a:avLst/>
            <a:gdLst/>
            <a:ahLst/>
            <a:rect l="0" t="0" r="r" b="b"/>
            <a:pathLst>
              <a:path fill="none" w="8276" h="277">
                <a:moveTo>
                  <a:pt x="8276" y="31"/>
                </a:moveTo>
                <a:cubicBezTo>
                  <a:pt x="8258" y="29"/>
                  <a:pt x="8262" y="0"/>
                  <a:pt x="8244" y="0"/>
                </a:cubicBezTo>
                <a:cubicBezTo>
                  <a:pt x="8093" y="-3"/>
                  <a:pt x="7942" y="40"/>
                  <a:pt x="7791" y="53"/>
                </a:cubicBezTo>
                <a:cubicBezTo>
                  <a:pt x="7181" y="106"/>
                  <a:pt x="6561" y="117"/>
                  <a:pt x="5949" y="155"/>
                </a:cubicBezTo>
                <a:cubicBezTo>
                  <a:pt x="5018" y="213"/>
                  <a:pt x="4082" y="252"/>
                  <a:pt x="3149" y="272"/>
                </a:cubicBezTo>
                <a:cubicBezTo>
                  <a:pt x="2484" y="286"/>
                  <a:pt x="1823" y="271"/>
                  <a:pt x="1159" y="229"/>
                </a:cubicBezTo>
                <a:cubicBezTo>
                  <a:pt x="865" y="210"/>
                  <a:pt x="403" y="80"/>
                  <a:pt x="113" y="146"/>
                </a:cubicBezTo>
                <a:cubicBezTo>
                  <a:pt x="42" y="162"/>
                  <a:pt x="51" y="208"/>
                  <a:pt x="0" y="237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59" name=""/>
          <p:cNvSpPr/>
          <p:nvPr/>
        </p:nvSpPr>
        <p:spPr>
          <a:xfrm>
            <a:off x="7202520" y="895320"/>
            <a:ext cx="2763360" cy="109080"/>
          </a:xfrm>
          <a:custGeom>
            <a:avLst/>
            <a:gdLst/>
            <a:ahLst/>
            <a:rect l="0" t="0" r="r" b="b"/>
            <a:pathLst>
              <a:path fill="none" w="7676" h="303">
                <a:moveTo>
                  <a:pt x="2674" y="133"/>
                </a:moveTo>
                <a:cubicBezTo>
                  <a:pt x="2529" y="62"/>
                  <a:pt x="2407" y="35"/>
                  <a:pt x="2237" y="29"/>
                </a:cubicBezTo>
                <a:cubicBezTo>
                  <a:pt x="2032" y="22"/>
                  <a:pt x="1837" y="53"/>
                  <a:pt x="1636" y="90"/>
                </a:cubicBezTo>
                <a:cubicBezTo>
                  <a:pt x="1211" y="167"/>
                  <a:pt x="792" y="226"/>
                  <a:pt x="361" y="264"/>
                </a:cubicBezTo>
                <a:cubicBezTo>
                  <a:pt x="240" y="275"/>
                  <a:pt x="120" y="289"/>
                  <a:pt x="0" y="303"/>
                </a:cubicBezTo>
                <a:cubicBezTo>
                  <a:pt x="183" y="294"/>
                  <a:pt x="362" y="280"/>
                  <a:pt x="544" y="261"/>
                </a:cubicBezTo>
                <a:cubicBezTo>
                  <a:pt x="1638" y="148"/>
                  <a:pt x="2730" y="129"/>
                  <a:pt x="3824" y="56"/>
                </a:cubicBezTo>
                <a:cubicBezTo>
                  <a:pt x="4234" y="28"/>
                  <a:pt x="4642" y="-14"/>
                  <a:pt x="5055" y="4"/>
                </a:cubicBezTo>
                <a:cubicBezTo>
                  <a:pt x="5624" y="28"/>
                  <a:pt x="6197" y="61"/>
                  <a:pt x="6766" y="94"/>
                </a:cubicBezTo>
                <a:cubicBezTo>
                  <a:pt x="7064" y="111"/>
                  <a:pt x="7380" y="174"/>
                  <a:pt x="7676" y="147"/>
                </a:cubicBezTo>
                <a:cubicBezTo>
                  <a:pt x="7676" y="141"/>
                  <a:pt x="7676" y="138"/>
                  <a:pt x="7676" y="133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60" name=""/>
          <p:cNvSpPr/>
          <p:nvPr/>
        </p:nvSpPr>
        <p:spPr>
          <a:xfrm>
            <a:off x="1217520" y="165240"/>
            <a:ext cx="4176720" cy="1391040"/>
          </a:xfrm>
          <a:custGeom>
            <a:avLst/>
            <a:gdLst/>
            <a:ahLst/>
            <a:rect l="0" t="0" r="r" b="b"/>
            <a:pathLst>
              <a:path fill="none" w="11602" h="3864">
                <a:moveTo>
                  <a:pt x="348" y="90"/>
                </a:moveTo>
                <a:cubicBezTo>
                  <a:pt x="339" y="61"/>
                  <a:pt x="330" y="31"/>
                  <a:pt x="320" y="3"/>
                </a:cubicBezTo>
                <a:cubicBezTo>
                  <a:pt x="318" y="1"/>
                  <a:pt x="319" y="0"/>
                  <a:pt x="317" y="0"/>
                </a:cubicBezTo>
                <a:cubicBezTo>
                  <a:pt x="171" y="526"/>
                  <a:pt x="-36" y="1029"/>
                  <a:pt x="6" y="1588"/>
                </a:cubicBezTo>
                <a:cubicBezTo>
                  <a:pt x="39" y="2026"/>
                  <a:pt x="185" y="2431"/>
                  <a:pt x="260" y="2858"/>
                </a:cubicBezTo>
                <a:cubicBezTo>
                  <a:pt x="282" y="2982"/>
                  <a:pt x="337" y="3185"/>
                  <a:pt x="332" y="3307"/>
                </a:cubicBezTo>
                <a:cubicBezTo>
                  <a:pt x="327" y="3431"/>
                  <a:pt x="279" y="3566"/>
                  <a:pt x="254" y="3690"/>
                </a:cubicBezTo>
                <a:cubicBezTo>
                  <a:pt x="246" y="3732"/>
                  <a:pt x="228" y="3773"/>
                  <a:pt x="218" y="3815"/>
                </a:cubicBezTo>
                <a:cubicBezTo>
                  <a:pt x="285" y="3819"/>
                  <a:pt x="355" y="3826"/>
                  <a:pt x="423" y="3829"/>
                </a:cubicBezTo>
                <a:cubicBezTo>
                  <a:pt x="1146" y="3866"/>
                  <a:pt x="1863" y="3891"/>
                  <a:pt x="2584" y="3814"/>
                </a:cubicBezTo>
                <a:cubicBezTo>
                  <a:pt x="4019" y="3662"/>
                  <a:pt x="5539" y="3720"/>
                  <a:pt x="6979" y="3753"/>
                </a:cubicBezTo>
                <a:cubicBezTo>
                  <a:pt x="7497" y="3765"/>
                  <a:pt x="8016" y="3712"/>
                  <a:pt x="8535" y="3706"/>
                </a:cubicBezTo>
                <a:cubicBezTo>
                  <a:pt x="8896" y="3702"/>
                  <a:pt x="9250" y="3667"/>
                  <a:pt x="9611" y="3680"/>
                </a:cubicBezTo>
                <a:cubicBezTo>
                  <a:pt x="9889" y="3690"/>
                  <a:pt x="10147" y="3682"/>
                  <a:pt x="10423" y="3663"/>
                </a:cubicBezTo>
                <a:cubicBezTo>
                  <a:pt x="10818" y="3635"/>
                  <a:pt x="11216" y="3651"/>
                  <a:pt x="11602" y="3591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61" name=""/>
          <p:cNvSpPr/>
          <p:nvPr/>
        </p:nvSpPr>
        <p:spPr>
          <a:xfrm>
            <a:off x="4044960" y="3196800"/>
            <a:ext cx="1898280" cy="47880"/>
          </a:xfrm>
          <a:custGeom>
            <a:avLst/>
            <a:gdLst/>
            <a:ahLst/>
            <a:rect l="0" t="0" r="r" b="b"/>
            <a:pathLst>
              <a:path fill="none" w="5273" h="133">
                <a:moveTo>
                  <a:pt x="42" y="28"/>
                </a:moveTo>
                <a:cubicBezTo>
                  <a:pt x="20" y="25"/>
                  <a:pt x="18" y="19"/>
                  <a:pt x="0" y="13"/>
                </a:cubicBezTo>
                <a:cubicBezTo>
                  <a:pt x="10" y="12"/>
                  <a:pt x="3" y="2"/>
                  <a:pt x="13" y="2"/>
                </a:cubicBezTo>
                <a:cubicBezTo>
                  <a:pt x="421" y="-8"/>
                  <a:pt x="821" y="33"/>
                  <a:pt x="1229" y="53"/>
                </a:cubicBezTo>
                <a:cubicBezTo>
                  <a:pt x="1693" y="75"/>
                  <a:pt x="2155" y="52"/>
                  <a:pt x="2618" y="60"/>
                </a:cubicBezTo>
                <a:cubicBezTo>
                  <a:pt x="2789" y="63"/>
                  <a:pt x="2959" y="101"/>
                  <a:pt x="3129" y="115"/>
                </a:cubicBezTo>
                <a:cubicBezTo>
                  <a:pt x="3499" y="146"/>
                  <a:pt x="3863" y="132"/>
                  <a:pt x="4232" y="112"/>
                </a:cubicBezTo>
                <a:cubicBezTo>
                  <a:pt x="4493" y="98"/>
                  <a:pt x="4755" y="92"/>
                  <a:pt x="5015" y="75"/>
                </a:cubicBezTo>
                <a:cubicBezTo>
                  <a:pt x="5086" y="70"/>
                  <a:pt x="5234" y="47"/>
                  <a:pt x="5273" y="40"/>
                </a:cubicBezTo>
                <a:cubicBezTo>
                  <a:pt x="5268" y="40"/>
                  <a:pt x="5262" y="40"/>
                  <a:pt x="5257" y="4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62" name=""/>
          <p:cNvSpPr/>
          <p:nvPr/>
        </p:nvSpPr>
        <p:spPr>
          <a:xfrm>
            <a:off x="8895960" y="1405440"/>
            <a:ext cx="96120" cy="1690200"/>
          </a:xfrm>
          <a:custGeom>
            <a:avLst/>
            <a:gdLst/>
            <a:ahLst/>
            <a:rect l="0" t="0" r="r" b="b"/>
            <a:pathLst>
              <a:path fill="none" w="267" h="4695">
                <a:moveTo>
                  <a:pt x="134" y="162"/>
                </a:moveTo>
                <a:cubicBezTo>
                  <a:pt x="128" y="111"/>
                  <a:pt x="117" y="64"/>
                  <a:pt x="108" y="15"/>
                </a:cubicBezTo>
                <a:cubicBezTo>
                  <a:pt x="107" y="18"/>
                  <a:pt x="107" y="-28"/>
                  <a:pt x="92" y="26"/>
                </a:cubicBezTo>
                <a:cubicBezTo>
                  <a:pt x="-20" y="426"/>
                  <a:pt x="-6" y="883"/>
                  <a:pt x="13" y="1292"/>
                </a:cubicBezTo>
                <a:cubicBezTo>
                  <a:pt x="43" y="1963"/>
                  <a:pt x="92" y="2634"/>
                  <a:pt x="149" y="3303"/>
                </a:cubicBezTo>
                <a:cubicBezTo>
                  <a:pt x="179" y="3654"/>
                  <a:pt x="356" y="4329"/>
                  <a:pt x="210" y="4669"/>
                </a:cubicBezTo>
                <a:cubicBezTo>
                  <a:pt x="179" y="4742"/>
                  <a:pt x="201" y="4640"/>
                  <a:pt x="192" y="4644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63" name=""/>
          <p:cNvSpPr/>
          <p:nvPr/>
        </p:nvSpPr>
        <p:spPr>
          <a:xfrm>
            <a:off x="9083160" y="1403280"/>
            <a:ext cx="153720" cy="1550520"/>
          </a:xfrm>
          <a:custGeom>
            <a:avLst/>
            <a:gdLst/>
            <a:ahLst/>
            <a:rect l="0" t="0" r="r" b="b"/>
            <a:pathLst>
              <a:path fill="none" w="427" h="4307">
                <a:moveTo>
                  <a:pt x="155" y="0"/>
                </a:moveTo>
                <a:cubicBezTo>
                  <a:pt x="77" y="277"/>
                  <a:pt x="22" y="537"/>
                  <a:pt x="10" y="827"/>
                </a:cubicBezTo>
                <a:cubicBezTo>
                  <a:pt x="-3" y="1136"/>
                  <a:pt x="-6" y="1454"/>
                  <a:pt x="19" y="1762"/>
                </a:cubicBezTo>
                <a:cubicBezTo>
                  <a:pt x="61" y="2270"/>
                  <a:pt x="225" y="2731"/>
                  <a:pt x="361" y="3216"/>
                </a:cubicBezTo>
                <a:cubicBezTo>
                  <a:pt x="467" y="3590"/>
                  <a:pt x="431" y="3871"/>
                  <a:pt x="349" y="4236"/>
                </a:cubicBezTo>
                <a:cubicBezTo>
                  <a:pt x="340" y="4277"/>
                  <a:pt x="336" y="4283"/>
                  <a:pt x="337" y="4307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"/>
          <p:cNvSpPr/>
          <p:nvPr/>
        </p:nvSpPr>
        <p:spPr>
          <a:xfrm>
            <a:off x="2125800" y="262080"/>
            <a:ext cx="2263320" cy="355320"/>
          </a:xfrm>
          <a:custGeom>
            <a:avLst/>
            <a:gdLst/>
            <a:ahLst/>
            <a:rect l="0" t="0" r="r" b="b"/>
            <a:pathLst>
              <a:path fill="none" w="6287" h="987">
                <a:moveTo>
                  <a:pt x="0" y="0"/>
                </a:moveTo>
                <a:cubicBezTo>
                  <a:pt x="51" y="22"/>
                  <a:pt x="93" y="69"/>
                  <a:pt x="136" y="105"/>
                </a:cubicBezTo>
                <a:cubicBezTo>
                  <a:pt x="153" y="120"/>
                  <a:pt x="171" y="134"/>
                  <a:pt x="188" y="149"/>
                </a:cubicBezTo>
                <a:moveTo>
                  <a:pt x="6287" y="532"/>
                </a:moveTo>
                <a:cubicBezTo>
                  <a:pt x="6243" y="474"/>
                  <a:pt x="6197" y="454"/>
                  <a:pt x="6120" y="481"/>
                </a:cubicBezTo>
                <a:cubicBezTo>
                  <a:pt x="6005" y="523"/>
                  <a:pt x="5882" y="645"/>
                  <a:pt x="5837" y="758"/>
                </a:cubicBezTo>
                <a:cubicBezTo>
                  <a:pt x="5813" y="819"/>
                  <a:pt x="5810" y="902"/>
                  <a:pt x="5868" y="942"/>
                </a:cubicBezTo>
                <a:cubicBezTo>
                  <a:pt x="5934" y="988"/>
                  <a:pt x="6012" y="982"/>
                  <a:pt x="6087" y="987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65" name=""/>
          <p:cNvSpPr/>
          <p:nvPr/>
        </p:nvSpPr>
        <p:spPr>
          <a:xfrm>
            <a:off x="1655640" y="333720"/>
            <a:ext cx="105120" cy="280080"/>
          </a:xfrm>
          <a:custGeom>
            <a:avLst/>
            <a:gdLst/>
            <a:ahLst/>
            <a:rect l="0" t="0" r="r" b="b"/>
            <a:pathLst>
              <a:path fill="none" w="292" h="778">
                <a:moveTo>
                  <a:pt x="45" y="83"/>
                </a:moveTo>
                <a:cubicBezTo>
                  <a:pt x="38" y="75"/>
                  <a:pt x="31" y="68"/>
                  <a:pt x="23" y="61"/>
                </a:cubicBezTo>
                <a:cubicBezTo>
                  <a:pt x="20" y="81"/>
                  <a:pt x="18" y="148"/>
                  <a:pt x="18" y="179"/>
                </a:cubicBezTo>
                <a:cubicBezTo>
                  <a:pt x="18" y="299"/>
                  <a:pt x="36" y="415"/>
                  <a:pt x="51" y="534"/>
                </a:cubicBezTo>
                <a:cubicBezTo>
                  <a:pt x="59" y="598"/>
                  <a:pt x="69" y="662"/>
                  <a:pt x="83" y="726"/>
                </a:cubicBezTo>
                <a:cubicBezTo>
                  <a:pt x="90" y="760"/>
                  <a:pt x="95" y="764"/>
                  <a:pt x="118" y="778"/>
                </a:cubicBezTo>
                <a:moveTo>
                  <a:pt x="21" y="97"/>
                </a:moveTo>
                <a:cubicBezTo>
                  <a:pt x="9" y="67"/>
                  <a:pt x="0" y="47"/>
                  <a:pt x="0" y="15"/>
                </a:cubicBezTo>
                <a:cubicBezTo>
                  <a:pt x="38" y="-1"/>
                  <a:pt x="100" y="-6"/>
                  <a:pt x="140" y="8"/>
                </a:cubicBezTo>
                <a:cubicBezTo>
                  <a:pt x="240" y="43"/>
                  <a:pt x="283" y="144"/>
                  <a:pt x="290" y="239"/>
                </a:cubicBezTo>
                <a:cubicBezTo>
                  <a:pt x="295" y="306"/>
                  <a:pt x="294" y="371"/>
                  <a:pt x="235" y="415"/>
                </a:cubicBezTo>
                <a:cubicBezTo>
                  <a:pt x="185" y="451"/>
                  <a:pt x="116" y="449"/>
                  <a:pt x="57" y="448"/>
                </a:cubicBezTo>
                <a:cubicBezTo>
                  <a:pt x="14" y="447"/>
                  <a:pt x="16" y="440"/>
                  <a:pt x="6" y="404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66" name=""/>
          <p:cNvSpPr/>
          <p:nvPr/>
        </p:nvSpPr>
        <p:spPr>
          <a:xfrm>
            <a:off x="1952280" y="270000"/>
            <a:ext cx="1136520" cy="270360"/>
          </a:xfrm>
          <a:custGeom>
            <a:avLst/>
            <a:gdLst/>
            <a:ahLst/>
            <a:rect l="0" t="0" r="r" b="b"/>
            <a:pathLst>
              <a:path fill="none" w="3157" h="751">
                <a:moveTo>
                  <a:pt x="117" y="384"/>
                </a:moveTo>
                <a:cubicBezTo>
                  <a:pt x="104" y="379"/>
                  <a:pt x="103" y="378"/>
                  <a:pt x="91" y="377"/>
                </a:cubicBezTo>
                <a:cubicBezTo>
                  <a:pt x="56" y="375"/>
                  <a:pt x="33" y="465"/>
                  <a:pt x="26" y="487"/>
                </a:cubicBezTo>
                <a:cubicBezTo>
                  <a:pt x="7" y="543"/>
                  <a:pt x="-16" y="638"/>
                  <a:pt x="14" y="695"/>
                </a:cubicBezTo>
                <a:cubicBezTo>
                  <a:pt x="40" y="745"/>
                  <a:pt x="110" y="755"/>
                  <a:pt x="160" y="749"/>
                </a:cubicBezTo>
                <a:cubicBezTo>
                  <a:pt x="227" y="741"/>
                  <a:pt x="268" y="693"/>
                  <a:pt x="275" y="629"/>
                </a:cubicBezTo>
                <a:cubicBezTo>
                  <a:pt x="286" y="540"/>
                  <a:pt x="246" y="460"/>
                  <a:pt x="185" y="395"/>
                </a:cubicBezTo>
                <a:cubicBezTo>
                  <a:pt x="175" y="384"/>
                  <a:pt x="99" y="316"/>
                  <a:pt x="74" y="336"/>
                </a:cubicBezTo>
                <a:cubicBezTo>
                  <a:pt x="57" y="350"/>
                  <a:pt x="66" y="395"/>
                  <a:pt x="66" y="413"/>
                </a:cubicBezTo>
                <a:moveTo>
                  <a:pt x="548" y="300"/>
                </a:moveTo>
                <a:cubicBezTo>
                  <a:pt x="532" y="304"/>
                  <a:pt x="539" y="320"/>
                  <a:pt x="539" y="353"/>
                </a:cubicBezTo>
                <a:cubicBezTo>
                  <a:pt x="539" y="447"/>
                  <a:pt x="536" y="542"/>
                  <a:pt x="561" y="633"/>
                </a:cubicBezTo>
                <a:cubicBezTo>
                  <a:pt x="569" y="663"/>
                  <a:pt x="583" y="688"/>
                  <a:pt x="599" y="711"/>
                </a:cubicBezTo>
                <a:moveTo>
                  <a:pt x="962" y="236"/>
                </a:moveTo>
                <a:cubicBezTo>
                  <a:pt x="985" y="285"/>
                  <a:pt x="1003" y="334"/>
                  <a:pt x="1022" y="384"/>
                </a:cubicBezTo>
                <a:cubicBezTo>
                  <a:pt x="1042" y="437"/>
                  <a:pt x="1067" y="498"/>
                  <a:pt x="1114" y="533"/>
                </a:cubicBezTo>
                <a:cubicBezTo>
                  <a:pt x="1155" y="564"/>
                  <a:pt x="1212" y="561"/>
                  <a:pt x="1248" y="526"/>
                </a:cubicBezTo>
                <a:cubicBezTo>
                  <a:pt x="1292" y="483"/>
                  <a:pt x="1316" y="394"/>
                  <a:pt x="1383" y="381"/>
                </a:cubicBezTo>
                <a:cubicBezTo>
                  <a:pt x="1440" y="371"/>
                  <a:pt x="1481" y="408"/>
                  <a:pt x="1524" y="439"/>
                </a:cubicBezTo>
                <a:cubicBezTo>
                  <a:pt x="1593" y="488"/>
                  <a:pt x="1654" y="534"/>
                  <a:pt x="1739" y="552"/>
                </a:cubicBezTo>
                <a:cubicBezTo>
                  <a:pt x="1815" y="568"/>
                  <a:pt x="1903" y="569"/>
                  <a:pt x="1963" y="514"/>
                </a:cubicBezTo>
                <a:cubicBezTo>
                  <a:pt x="2013" y="468"/>
                  <a:pt x="2017" y="383"/>
                  <a:pt x="2009" y="322"/>
                </a:cubicBezTo>
                <a:cubicBezTo>
                  <a:pt x="1996" y="219"/>
                  <a:pt x="1954" y="110"/>
                  <a:pt x="1915" y="14"/>
                </a:cubicBezTo>
                <a:cubicBezTo>
                  <a:pt x="1913" y="9"/>
                  <a:pt x="1911" y="5"/>
                  <a:pt x="1909" y="0"/>
                </a:cubicBezTo>
                <a:cubicBezTo>
                  <a:pt x="1906" y="11"/>
                  <a:pt x="1892" y="70"/>
                  <a:pt x="1890" y="89"/>
                </a:cubicBezTo>
                <a:cubicBezTo>
                  <a:pt x="1879" y="201"/>
                  <a:pt x="1865" y="333"/>
                  <a:pt x="1900" y="442"/>
                </a:cubicBezTo>
                <a:cubicBezTo>
                  <a:pt x="1923" y="516"/>
                  <a:pt x="1966" y="566"/>
                  <a:pt x="2021" y="614"/>
                </a:cubicBezTo>
                <a:moveTo>
                  <a:pt x="1703" y="271"/>
                </a:moveTo>
                <a:cubicBezTo>
                  <a:pt x="1713" y="269"/>
                  <a:pt x="1762" y="259"/>
                  <a:pt x="1784" y="259"/>
                </a:cubicBezTo>
                <a:cubicBezTo>
                  <a:pt x="1884" y="258"/>
                  <a:pt x="1990" y="249"/>
                  <a:pt x="2088" y="268"/>
                </a:cubicBezTo>
                <a:cubicBezTo>
                  <a:pt x="2148" y="280"/>
                  <a:pt x="2204" y="306"/>
                  <a:pt x="2249" y="347"/>
                </a:cubicBezTo>
                <a:cubicBezTo>
                  <a:pt x="2288" y="381"/>
                  <a:pt x="2316" y="427"/>
                  <a:pt x="2361" y="455"/>
                </a:cubicBezTo>
                <a:cubicBezTo>
                  <a:pt x="2386" y="470"/>
                  <a:pt x="2430" y="486"/>
                  <a:pt x="2460" y="477"/>
                </a:cubicBezTo>
                <a:cubicBezTo>
                  <a:pt x="2491" y="468"/>
                  <a:pt x="2481" y="427"/>
                  <a:pt x="2483" y="400"/>
                </a:cubicBezTo>
                <a:cubicBezTo>
                  <a:pt x="2488" y="348"/>
                  <a:pt x="2483" y="293"/>
                  <a:pt x="2450" y="249"/>
                </a:cubicBezTo>
                <a:cubicBezTo>
                  <a:pt x="2423" y="213"/>
                  <a:pt x="2407" y="198"/>
                  <a:pt x="2364" y="224"/>
                </a:cubicBezTo>
                <a:cubicBezTo>
                  <a:pt x="2294" y="267"/>
                  <a:pt x="2264" y="364"/>
                  <a:pt x="2260" y="439"/>
                </a:cubicBezTo>
                <a:cubicBezTo>
                  <a:pt x="2257" y="499"/>
                  <a:pt x="2268" y="558"/>
                  <a:pt x="2324" y="592"/>
                </a:cubicBezTo>
                <a:cubicBezTo>
                  <a:pt x="2391" y="631"/>
                  <a:pt x="2472" y="615"/>
                  <a:pt x="2531" y="577"/>
                </a:cubicBezTo>
                <a:cubicBezTo>
                  <a:pt x="2599" y="533"/>
                  <a:pt x="2664" y="470"/>
                  <a:pt x="2699" y="397"/>
                </a:cubicBezTo>
                <a:cubicBezTo>
                  <a:pt x="2738" y="316"/>
                  <a:pt x="2725" y="214"/>
                  <a:pt x="2725" y="125"/>
                </a:cubicBezTo>
                <a:cubicBezTo>
                  <a:pt x="2724" y="129"/>
                  <a:pt x="2718" y="135"/>
                  <a:pt x="2717" y="155"/>
                </a:cubicBezTo>
                <a:cubicBezTo>
                  <a:pt x="2713" y="212"/>
                  <a:pt x="2752" y="248"/>
                  <a:pt x="2790" y="285"/>
                </a:cubicBezTo>
                <a:cubicBezTo>
                  <a:pt x="2849" y="342"/>
                  <a:pt x="2918" y="392"/>
                  <a:pt x="2926" y="480"/>
                </a:cubicBezTo>
                <a:cubicBezTo>
                  <a:pt x="2930" y="527"/>
                  <a:pt x="2920" y="570"/>
                  <a:pt x="2915" y="616"/>
                </a:cubicBezTo>
                <a:cubicBezTo>
                  <a:pt x="2913" y="630"/>
                  <a:pt x="2902" y="688"/>
                  <a:pt x="2918" y="700"/>
                </a:cubicBezTo>
                <a:cubicBezTo>
                  <a:pt x="2979" y="747"/>
                  <a:pt x="3089" y="731"/>
                  <a:pt x="3157" y="733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67" name=""/>
          <p:cNvSpPr/>
          <p:nvPr/>
        </p:nvSpPr>
        <p:spPr>
          <a:xfrm>
            <a:off x="3487680" y="283320"/>
            <a:ext cx="336600" cy="319680"/>
          </a:xfrm>
          <a:custGeom>
            <a:avLst/>
            <a:gdLst/>
            <a:ahLst/>
            <a:rect l="0" t="0" r="r" b="b"/>
            <a:pathLst>
              <a:path fill="none" w="935" h="888">
                <a:moveTo>
                  <a:pt x="11" y="23"/>
                </a:moveTo>
                <a:cubicBezTo>
                  <a:pt x="8" y="15"/>
                  <a:pt x="6" y="8"/>
                  <a:pt x="3" y="0"/>
                </a:cubicBezTo>
                <a:cubicBezTo>
                  <a:pt x="14" y="20"/>
                  <a:pt x="42" y="73"/>
                  <a:pt x="52" y="99"/>
                </a:cubicBezTo>
                <a:cubicBezTo>
                  <a:pt x="93" y="207"/>
                  <a:pt x="109" y="325"/>
                  <a:pt x="125" y="440"/>
                </a:cubicBezTo>
                <a:cubicBezTo>
                  <a:pt x="142" y="562"/>
                  <a:pt x="149" y="695"/>
                  <a:pt x="214" y="803"/>
                </a:cubicBezTo>
                <a:cubicBezTo>
                  <a:pt x="235" y="838"/>
                  <a:pt x="263" y="870"/>
                  <a:pt x="299" y="888"/>
                </a:cubicBezTo>
                <a:cubicBezTo>
                  <a:pt x="305" y="888"/>
                  <a:pt x="307" y="889"/>
                  <a:pt x="306" y="885"/>
                </a:cubicBezTo>
                <a:moveTo>
                  <a:pt x="0" y="427"/>
                </a:moveTo>
                <a:cubicBezTo>
                  <a:pt x="14" y="422"/>
                  <a:pt x="45" y="410"/>
                  <a:pt x="80" y="410"/>
                </a:cubicBezTo>
                <a:cubicBezTo>
                  <a:pt x="188" y="410"/>
                  <a:pt x="292" y="409"/>
                  <a:pt x="397" y="444"/>
                </a:cubicBezTo>
                <a:cubicBezTo>
                  <a:pt x="471" y="468"/>
                  <a:pt x="542" y="507"/>
                  <a:pt x="580" y="579"/>
                </a:cubicBezTo>
                <a:cubicBezTo>
                  <a:pt x="607" y="629"/>
                  <a:pt x="599" y="689"/>
                  <a:pt x="599" y="743"/>
                </a:cubicBezTo>
                <a:cubicBezTo>
                  <a:pt x="599" y="766"/>
                  <a:pt x="590" y="809"/>
                  <a:pt x="608" y="826"/>
                </a:cubicBezTo>
                <a:cubicBezTo>
                  <a:pt x="648" y="863"/>
                  <a:pt x="770" y="793"/>
                  <a:pt x="801" y="776"/>
                </a:cubicBezTo>
                <a:cubicBezTo>
                  <a:pt x="868" y="741"/>
                  <a:pt x="923" y="704"/>
                  <a:pt x="934" y="625"/>
                </a:cubicBezTo>
                <a:cubicBezTo>
                  <a:pt x="945" y="548"/>
                  <a:pt x="893" y="473"/>
                  <a:pt x="816" y="457"/>
                </a:cubicBezTo>
                <a:cubicBezTo>
                  <a:pt x="762" y="446"/>
                  <a:pt x="711" y="460"/>
                  <a:pt x="668" y="494"/>
                </a:cubicBezTo>
                <a:cubicBezTo>
                  <a:pt x="640" y="520"/>
                  <a:pt x="632" y="527"/>
                  <a:pt x="621" y="549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68" name=""/>
          <p:cNvSpPr/>
          <p:nvPr/>
        </p:nvSpPr>
        <p:spPr>
          <a:xfrm>
            <a:off x="4414680" y="341280"/>
            <a:ext cx="1337760" cy="302760"/>
          </a:xfrm>
          <a:custGeom>
            <a:avLst/>
            <a:gdLst/>
            <a:ahLst/>
            <a:rect l="0" t="0" r="r" b="b"/>
            <a:pathLst>
              <a:path fill="none" w="3716" h="841">
                <a:moveTo>
                  <a:pt x="294" y="405"/>
                </a:moveTo>
                <a:cubicBezTo>
                  <a:pt x="214" y="396"/>
                  <a:pt x="175" y="406"/>
                  <a:pt x="109" y="457"/>
                </a:cubicBezTo>
                <a:cubicBezTo>
                  <a:pt x="51" y="502"/>
                  <a:pt x="7" y="549"/>
                  <a:pt x="0" y="624"/>
                </a:cubicBezTo>
                <a:cubicBezTo>
                  <a:pt x="-6" y="692"/>
                  <a:pt x="71" y="697"/>
                  <a:pt x="123" y="700"/>
                </a:cubicBezTo>
                <a:cubicBezTo>
                  <a:pt x="205" y="705"/>
                  <a:pt x="281" y="697"/>
                  <a:pt x="344" y="640"/>
                </a:cubicBezTo>
                <a:cubicBezTo>
                  <a:pt x="386" y="602"/>
                  <a:pt x="405" y="527"/>
                  <a:pt x="382" y="474"/>
                </a:cubicBezTo>
                <a:cubicBezTo>
                  <a:pt x="351" y="402"/>
                  <a:pt x="267" y="353"/>
                  <a:pt x="193" y="346"/>
                </a:cubicBezTo>
                <a:cubicBezTo>
                  <a:pt x="170" y="346"/>
                  <a:pt x="165" y="346"/>
                  <a:pt x="151" y="346"/>
                </a:cubicBezTo>
                <a:moveTo>
                  <a:pt x="476" y="344"/>
                </a:moveTo>
                <a:cubicBezTo>
                  <a:pt x="481" y="345"/>
                  <a:pt x="483" y="336"/>
                  <a:pt x="487" y="340"/>
                </a:cubicBezTo>
                <a:cubicBezTo>
                  <a:pt x="526" y="376"/>
                  <a:pt x="562" y="454"/>
                  <a:pt x="585" y="501"/>
                </a:cubicBezTo>
                <a:cubicBezTo>
                  <a:pt x="615" y="560"/>
                  <a:pt x="628" y="619"/>
                  <a:pt x="628" y="685"/>
                </a:cubicBezTo>
                <a:cubicBezTo>
                  <a:pt x="628" y="688"/>
                  <a:pt x="628" y="690"/>
                  <a:pt x="628" y="693"/>
                </a:cubicBezTo>
                <a:cubicBezTo>
                  <a:pt x="596" y="693"/>
                  <a:pt x="579" y="693"/>
                  <a:pt x="564" y="659"/>
                </a:cubicBezTo>
                <a:cubicBezTo>
                  <a:pt x="546" y="616"/>
                  <a:pt x="555" y="556"/>
                  <a:pt x="572" y="516"/>
                </a:cubicBezTo>
                <a:cubicBezTo>
                  <a:pt x="595" y="461"/>
                  <a:pt x="638" y="403"/>
                  <a:pt x="692" y="375"/>
                </a:cubicBezTo>
                <a:cubicBezTo>
                  <a:pt x="743" y="348"/>
                  <a:pt x="785" y="364"/>
                  <a:pt x="812" y="411"/>
                </a:cubicBezTo>
                <a:cubicBezTo>
                  <a:pt x="844" y="468"/>
                  <a:pt x="855" y="538"/>
                  <a:pt x="871" y="600"/>
                </a:cubicBezTo>
                <a:cubicBezTo>
                  <a:pt x="880" y="635"/>
                  <a:pt x="887" y="687"/>
                  <a:pt x="910" y="717"/>
                </a:cubicBezTo>
                <a:cubicBezTo>
                  <a:pt x="922" y="726"/>
                  <a:pt x="926" y="729"/>
                  <a:pt x="937" y="726"/>
                </a:cubicBezTo>
                <a:moveTo>
                  <a:pt x="1444" y="293"/>
                </a:moveTo>
                <a:cubicBezTo>
                  <a:pt x="1398" y="289"/>
                  <a:pt x="1369" y="287"/>
                  <a:pt x="1323" y="314"/>
                </a:cubicBezTo>
                <a:cubicBezTo>
                  <a:pt x="1269" y="345"/>
                  <a:pt x="1239" y="386"/>
                  <a:pt x="1234" y="448"/>
                </a:cubicBezTo>
                <a:cubicBezTo>
                  <a:pt x="1230" y="501"/>
                  <a:pt x="1247" y="523"/>
                  <a:pt x="1285" y="556"/>
                </a:cubicBezTo>
                <a:cubicBezTo>
                  <a:pt x="1318" y="586"/>
                  <a:pt x="1365" y="615"/>
                  <a:pt x="1384" y="657"/>
                </a:cubicBezTo>
                <a:cubicBezTo>
                  <a:pt x="1404" y="701"/>
                  <a:pt x="1376" y="718"/>
                  <a:pt x="1338" y="731"/>
                </a:cubicBezTo>
                <a:cubicBezTo>
                  <a:pt x="1278" y="751"/>
                  <a:pt x="1180" y="759"/>
                  <a:pt x="1117" y="746"/>
                </a:cubicBezTo>
                <a:cubicBezTo>
                  <a:pt x="1084" y="739"/>
                  <a:pt x="1091" y="719"/>
                  <a:pt x="1089" y="693"/>
                </a:cubicBezTo>
                <a:moveTo>
                  <a:pt x="1528" y="125"/>
                </a:moveTo>
                <a:cubicBezTo>
                  <a:pt x="1540" y="145"/>
                  <a:pt x="1550" y="162"/>
                  <a:pt x="1559" y="190"/>
                </a:cubicBezTo>
                <a:cubicBezTo>
                  <a:pt x="1584" y="271"/>
                  <a:pt x="1598" y="353"/>
                  <a:pt x="1611" y="437"/>
                </a:cubicBezTo>
                <a:cubicBezTo>
                  <a:pt x="1622" y="509"/>
                  <a:pt x="1634" y="579"/>
                  <a:pt x="1650" y="650"/>
                </a:cubicBezTo>
                <a:cubicBezTo>
                  <a:pt x="1659" y="690"/>
                  <a:pt x="1673" y="726"/>
                  <a:pt x="1687" y="763"/>
                </a:cubicBezTo>
                <a:moveTo>
                  <a:pt x="1470" y="562"/>
                </a:moveTo>
                <a:cubicBezTo>
                  <a:pt x="1510" y="540"/>
                  <a:pt x="1561" y="536"/>
                  <a:pt x="1607" y="528"/>
                </a:cubicBezTo>
                <a:cubicBezTo>
                  <a:pt x="1791" y="498"/>
                  <a:pt x="1980" y="508"/>
                  <a:pt x="2166" y="508"/>
                </a:cubicBezTo>
                <a:moveTo>
                  <a:pt x="2258" y="451"/>
                </a:moveTo>
                <a:cubicBezTo>
                  <a:pt x="2258" y="428"/>
                  <a:pt x="2262" y="412"/>
                  <a:pt x="2242" y="398"/>
                </a:cubicBezTo>
                <a:cubicBezTo>
                  <a:pt x="2219" y="382"/>
                  <a:pt x="2192" y="394"/>
                  <a:pt x="2173" y="408"/>
                </a:cubicBezTo>
                <a:cubicBezTo>
                  <a:pt x="2124" y="444"/>
                  <a:pt x="2080" y="498"/>
                  <a:pt x="2054" y="552"/>
                </a:cubicBezTo>
                <a:cubicBezTo>
                  <a:pt x="2045" y="571"/>
                  <a:pt x="2023" y="633"/>
                  <a:pt x="2052" y="648"/>
                </a:cubicBezTo>
                <a:cubicBezTo>
                  <a:pt x="2096" y="671"/>
                  <a:pt x="2166" y="655"/>
                  <a:pt x="2206" y="634"/>
                </a:cubicBezTo>
                <a:cubicBezTo>
                  <a:pt x="2258" y="606"/>
                  <a:pt x="2297" y="560"/>
                  <a:pt x="2325" y="510"/>
                </a:cubicBezTo>
                <a:cubicBezTo>
                  <a:pt x="2337" y="488"/>
                  <a:pt x="2342" y="470"/>
                  <a:pt x="2346" y="446"/>
                </a:cubicBezTo>
                <a:cubicBezTo>
                  <a:pt x="2338" y="498"/>
                  <a:pt x="2312" y="544"/>
                  <a:pt x="2301" y="596"/>
                </a:cubicBezTo>
                <a:cubicBezTo>
                  <a:pt x="2292" y="639"/>
                  <a:pt x="2293" y="687"/>
                  <a:pt x="2295" y="731"/>
                </a:cubicBezTo>
                <a:cubicBezTo>
                  <a:pt x="2296" y="737"/>
                  <a:pt x="2296" y="741"/>
                  <a:pt x="2297" y="747"/>
                </a:cubicBezTo>
                <a:moveTo>
                  <a:pt x="2422" y="490"/>
                </a:moveTo>
                <a:cubicBezTo>
                  <a:pt x="2422" y="476"/>
                  <a:pt x="2422" y="462"/>
                  <a:pt x="2422" y="448"/>
                </a:cubicBezTo>
                <a:cubicBezTo>
                  <a:pt x="2458" y="440"/>
                  <a:pt x="2492" y="436"/>
                  <a:pt x="2524" y="460"/>
                </a:cubicBezTo>
                <a:cubicBezTo>
                  <a:pt x="2575" y="498"/>
                  <a:pt x="2596" y="570"/>
                  <a:pt x="2612" y="628"/>
                </a:cubicBezTo>
                <a:cubicBezTo>
                  <a:pt x="2627" y="684"/>
                  <a:pt x="2642" y="744"/>
                  <a:pt x="2646" y="802"/>
                </a:cubicBezTo>
                <a:cubicBezTo>
                  <a:pt x="2648" y="834"/>
                  <a:pt x="2644" y="828"/>
                  <a:pt x="2634" y="841"/>
                </a:cubicBezTo>
                <a:cubicBezTo>
                  <a:pt x="2610" y="814"/>
                  <a:pt x="2601" y="801"/>
                  <a:pt x="2599" y="755"/>
                </a:cubicBezTo>
                <a:cubicBezTo>
                  <a:pt x="2596" y="678"/>
                  <a:pt x="2633" y="621"/>
                  <a:pt x="2682" y="563"/>
                </a:cubicBezTo>
                <a:cubicBezTo>
                  <a:pt x="2732" y="505"/>
                  <a:pt x="2798" y="438"/>
                  <a:pt x="2874" y="414"/>
                </a:cubicBezTo>
                <a:cubicBezTo>
                  <a:pt x="2922" y="399"/>
                  <a:pt x="2937" y="419"/>
                  <a:pt x="2947" y="463"/>
                </a:cubicBezTo>
                <a:cubicBezTo>
                  <a:pt x="2964" y="541"/>
                  <a:pt x="2951" y="623"/>
                  <a:pt x="2955" y="703"/>
                </a:cubicBezTo>
                <a:cubicBezTo>
                  <a:pt x="2957" y="737"/>
                  <a:pt x="2961" y="775"/>
                  <a:pt x="2969" y="808"/>
                </a:cubicBezTo>
                <a:cubicBezTo>
                  <a:pt x="2972" y="820"/>
                  <a:pt x="2972" y="813"/>
                  <a:pt x="2974" y="818"/>
                </a:cubicBezTo>
                <a:moveTo>
                  <a:pt x="3377" y="0"/>
                </a:moveTo>
                <a:cubicBezTo>
                  <a:pt x="3374" y="45"/>
                  <a:pt x="3364" y="79"/>
                  <a:pt x="3350" y="122"/>
                </a:cubicBezTo>
                <a:cubicBezTo>
                  <a:pt x="3314" y="241"/>
                  <a:pt x="3294" y="360"/>
                  <a:pt x="3284" y="483"/>
                </a:cubicBezTo>
                <a:cubicBezTo>
                  <a:pt x="3278" y="554"/>
                  <a:pt x="3255" y="679"/>
                  <a:pt x="3284" y="747"/>
                </a:cubicBezTo>
                <a:cubicBezTo>
                  <a:pt x="3308" y="803"/>
                  <a:pt x="3393" y="816"/>
                  <a:pt x="3444" y="819"/>
                </a:cubicBezTo>
                <a:cubicBezTo>
                  <a:pt x="3492" y="822"/>
                  <a:pt x="3528" y="817"/>
                  <a:pt x="3574" y="806"/>
                </a:cubicBezTo>
                <a:moveTo>
                  <a:pt x="3154" y="471"/>
                </a:moveTo>
                <a:cubicBezTo>
                  <a:pt x="3131" y="446"/>
                  <a:pt x="3128" y="447"/>
                  <a:pt x="3168" y="432"/>
                </a:cubicBezTo>
                <a:cubicBezTo>
                  <a:pt x="3297" y="383"/>
                  <a:pt x="3441" y="379"/>
                  <a:pt x="3575" y="355"/>
                </a:cubicBezTo>
                <a:cubicBezTo>
                  <a:pt x="3622" y="346"/>
                  <a:pt x="3669" y="337"/>
                  <a:pt x="3716" y="328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69" name=""/>
          <p:cNvSpPr/>
          <p:nvPr/>
        </p:nvSpPr>
        <p:spPr>
          <a:xfrm>
            <a:off x="4040640" y="784080"/>
            <a:ext cx="2639520" cy="763200"/>
          </a:xfrm>
          <a:custGeom>
            <a:avLst/>
            <a:gdLst/>
            <a:ahLst/>
            <a:rect l="0" t="0" r="r" b="b"/>
            <a:pathLst>
              <a:path fill="none" w="7332" h="2120">
                <a:moveTo>
                  <a:pt x="0" y="1670"/>
                </a:moveTo>
                <a:cubicBezTo>
                  <a:pt x="8" y="1670"/>
                  <a:pt x="3" y="1672"/>
                  <a:pt x="11" y="1671"/>
                </a:cubicBezTo>
                <a:cubicBezTo>
                  <a:pt x="27" y="1668"/>
                  <a:pt x="41" y="1663"/>
                  <a:pt x="55" y="1654"/>
                </a:cubicBezTo>
                <a:cubicBezTo>
                  <a:pt x="76" y="1641"/>
                  <a:pt x="99" y="1624"/>
                  <a:pt x="115" y="1605"/>
                </a:cubicBezTo>
                <a:cubicBezTo>
                  <a:pt x="133" y="1583"/>
                  <a:pt x="150" y="1555"/>
                  <a:pt x="163" y="1530"/>
                </a:cubicBezTo>
                <a:cubicBezTo>
                  <a:pt x="170" y="1517"/>
                  <a:pt x="176" y="1503"/>
                  <a:pt x="181" y="1490"/>
                </a:cubicBezTo>
                <a:cubicBezTo>
                  <a:pt x="181" y="1489"/>
                  <a:pt x="181" y="1487"/>
                  <a:pt x="181" y="1486"/>
                </a:cubicBezTo>
                <a:cubicBezTo>
                  <a:pt x="183" y="1532"/>
                  <a:pt x="187" y="1577"/>
                  <a:pt x="191" y="1623"/>
                </a:cubicBezTo>
                <a:cubicBezTo>
                  <a:pt x="200" y="1727"/>
                  <a:pt x="203" y="1832"/>
                  <a:pt x="209" y="1936"/>
                </a:cubicBezTo>
                <a:cubicBezTo>
                  <a:pt x="212" y="1991"/>
                  <a:pt x="220" y="2047"/>
                  <a:pt x="221" y="2102"/>
                </a:cubicBezTo>
                <a:cubicBezTo>
                  <a:pt x="221" y="2108"/>
                  <a:pt x="221" y="2114"/>
                  <a:pt x="221" y="2120"/>
                </a:cubicBezTo>
                <a:cubicBezTo>
                  <a:pt x="176" y="2120"/>
                  <a:pt x="110" y="2120"/>
                  <a:pt x="76" y="2120"/>
                </a:cubicBezTo>
                <a:cubicBezTo>
                  <a:pt x="128" y="2120"/>
                  <a:pt x="178" y="2117"/>
                  <a:pt x="230" y="2111"/>
                </a:cubicBezTo>
                <a:cubicBezTo>
                  <a:pt x="277" y="2106"/>
                  <a:pt x="323" y="2105"/>
                  <a:pt x="370" y="2100"/>
                </a:cubicBezTo>
                <a:cubicBezTo>
                  <a:pt x="398" y="2097"/>
                  <a:pt x="417" y="2091"/>
                  <a:pt x="442" y="2081"/>
                </a:cubicBezTo>
                <a:moveTo>
                  <a:pt x="722" y="1701"/>
                </a:moveTo>
                <a:cubicBezTo>
                  <a:pt x="694" y="1688"/>
                  <a:pt x="677" y="1687"/>
                  <a:pt x="646" y="1687"/>
                </a:cubicBezTo>
                <a:cubicBezTo>
                  <a:pt x="603" y="1687"/>
                  <a:pt x="574" y="1708"/>
                  <a:pt x="558" y="1749"/>
                </a:cubicBezTo>
                <a:cubicBezTo>
                  <a:pt x="542" y="1791"/>
                  <a:pt x="536" y="1871"/>
                  <a:pt x="561" y="1909"/>
                </a:cubicBezTo>
                <a:cubicBezTo>
                  <a:pt x="587" y="1948"/>
                  <a:pt x="635" y="1954"/>
                  <a:pt x="677" y="1956"/>
                </a:cubicBezTo>
                <a:cubicBezTo>
                  <a:pt x="730" y="1958"/>
                  <a:pt x="771" y="1945"/>
                  <a:pt x="809" y="1907"/>
                </a:cubicBezTo>
                <a:cubicBezTo>
                  <a:pt x="848" y="1868"/>
                  <a:pt x="849" y="1828"/>
                  <a:pt x="849" y="1777"/>
                </a:cubicBezTo>
                <a:cubicBezTo>
                  <a:pt x="849" y="1734"/>
                  <a:pt x="830" y="1700"/>
                  <a:pt x="791" y="1679"/>
                </a:cubicBezTo>
                <a:cubicBezTo>
                  <a:pt x="777" y="1671"/>
                  <a:pt x="761" y="1669"/>
                  <a:pt x="746" y="1668"/>
                </a:cubicBezTo>
                <a:moveTo>
                  <a:pt x="1031" y="1574"/>
                </a:moveTo>
                <a:cubicBezTo>
                  <a:pt x="1027" y="1567"/>
                  <a:pt x="1041" y="1550"/>
                  <a:pt x="1010" y="1568"/>
                </a:cubicBezTo>
                <a:cubicBezTo>
                  <a:pt x="974" y="1589"/>
                  <a:pt x="970" y="1629"/>
                  <a:pt x="970" y="1665"/>
                </a:cubicBezTo>
                <a:cubicBezTo>
                  <a:pt x="970" y="1720"/>
                  <a:pt x="1019" y="1749"/>
                  <a:pt x="1062" y="1775"/>
                </a:cubicBezTo>
                <a:cubicBezTo>
                  <a:pt x="1110" y="1804"/>
                  <a:pt x="1156" y="1808"/>
                  <a:pt x="1211" y="1807"/>
                </a:cubicBezTo>
                <a:cubicBezTo>
                  <a:pt x="1253" y="1806"/>
                  <a:pt x="1299" y="1791"/>
                  <a:pt x="1310" y="1745"/>
                </a:cubicBezTo>
                <a:cubicBezTo>
                  <a:pt x="1324" y="1688"/>
                  <a:pt x="1291" y="1652"/>
                  <a:pt x="1252" y="1615"/>
                </a:cubicBezTo>
                <a:cubicBezTo>
                  <a:pt x="1210" y="1576"/>
                  <a:pt x="1160" y="1543"/>
                  <a:pt x="1106" y="1523"/>
                </a:cubicBezTo>
                <a:cubicBezTo>
                  <a:pt x="1088" y="1516"/>
                  <a:pt x="1045" y="1509"/>
                  <a:pt x="1058" y="1523"/>
                </a:cubicBezTo>
                <a:cubicBezTo>
                  <a:pt x="1082" y="1535"/>
                  <a:pt x="1093" y="1539"/>
                  <a:pt x="1113" y="1539"/>
                </a:cubicBezTo>
                <a:moveTo>
                  <a:pt x="1434" y="1502"/>
                </a:moveTo>
                <a:cubicBezTo>
                  <a:pt x="1434" y="1488"/>
                  <a:pt x="1434" y="1510"/>
                  <a:pt x="1434" y="1524"/>
                </a:cubicBezTo>
                <a:cubicBezTo>
                  <a:pt x="1434" y="1578"/>
                  <a:pt x="1433" y="1608"/>
                  <a:pt x="1481" y="1643"/>
                </a:cubicBezTo>
                <a:cubicBezTo>
                  <a:pt x="1532" y="1680"/>
                  <a:pt x="1594" y="1692"/>
                  <a:pt x="1655" y="1695"/>
                </a:cubicBezTo>
                <a:cubicBezTo>
                  <a:pt x="1684" y="1697"/>
                  <a:pt x="1752" y="1710"/>
                  <a:pt x="1762" y="1670"/>
                </a:cubicBezTo>
                <a:cubicBezTo>
                  <a:pt x="1776" y="1615"/>
                  <a:pt x="1722" y="1575"/>
                  <a:pt x="1687" y="1544"/>
                </a:cubicBezTo>
                <a:cubicBezTo>
                  <a:pt x="1631" y="1495"/>
                  <a:pt x="1571" y="1458"/>
                  <a:pt x="1496" y="1450"/>
                </a:cubicBezTo>
                <a:cubicBezTo>
                  <a:pt x="1432" y="1443"/>
                  <a:pt x="1410" y="1471"/>
                  <a:pt x="1377" y="1519"/>
                </a:cubicBezTo>
                <a:moveTo>
                  <a:pt x="2111" y="1567"/>
                </a:moveTo>
                <a:cubicBezTo>
                  <a:pt x="2118" y="1563"/>
                  <a:pt x="2094" y="1565"/>
                  <a:pt x="2123" y="1552"/>
                </a:cubicBezTo>
                <a:cubicBezTo>
                  <a:pt x="2180" y="1526"/>
                  <a:pt x="2241" y="1518"/>
                  <a:pt x="2303" y="1509"/>
                </a:cubicBezTo>
                <a:cubicBezTo>
                  <a:pt x="2683" y="1456"/>
                  <a:pt x="3073" y="1431"/>
                  <a:pt x="3456" y="1404"/>
                </a:cubicBezTo>
                <a:cubicBezTo>
                  <a:pt x="3817" y="1379"/>
                  <a:pt x="4181" y="1382"/>
                  <a:pt x="4543" y="1358"/>
                </a:cubicBezTo>
                <a:cubicBezTo>
                  <a:pt x="4625" y="1353"/>
                  <a:pt x="4737" y="1354"/>
                  <a:pt x="4808" y="1307"/>
                </a:cubicBezTo>
                <a:cubicBezTo>
                  <a:pt x="4808" y="1300"/>
                  <a:pt x="4808" y="1298"/>
                  <a:pt x="4808" y="1293"/>
                </a:cubicBezTo>
                <a:cubicBezTo>
                  <a:pt x="4800" y="1288"/>
                  <a:pt x="4780" y="1274"/>
                  <a:pt x="4768" y="1266"/>
                </a:cubicBezTo>
                <a:cubicBezTo>
                  <a:pt x="4752" y="1255"/>
                  <a:pt x="4733" y="1240"/>
                  <a:pt x="4716" y="1231"/>
                </a:cubicBezTo>
                <a:cubicBezTo>
                  <a:pt x="4666" y="1205"/>
                  <a:pt x="4610" y="1188"/>
                  <a:pt x="4559" y="1163"/>
                </a:cubicBezTo>
                <a:cubicBezTo>
                  <a:pt x="4582" y="1166"/>
                  <a:pt x="4637" y="1173"/>
                  <a:pt x="4669" y="1180"/>
                </a:cubicBezTo>
                <a:cubicBezTo>
                  <a:pt x="4759" y="1199"/>
                  <a:pt x="4961" y="1199"/>
                  <a:pt x="5017" y="1286"/>
                </a:cubicBezTo>
                <a:cubicBezTo>
                  <a:pt x="5051" y="1338"/>
                  <a:pt x="4967" y="1387"/>
                  <a:pt x="4939" y="1411"/>
                </a:cubicBezTo>
                <a:cubicBezTo>
                  <a:pt x="4877" y="1464"/>
                  <a:pt x="4805" y="1498"/>
                  <a:pt x="4732" y="1532"/>
                </a:cubicBezTo>
                <a:moveTo>
                  <a:pt x="5196" y="202"/>
                </a:moveTo>
                <a:cubicBezTo>
                  <a:pt x="5193" y="189"/>
                  <a:pt x="5190" y="175"/>
                  <a:pt x="5187" y="162"/>
                </a:cubicBezTo>
                <a:cubicBezTo>
                  <a:pt x="5187" y="160"/>
                  <a:pt x="5187" y="159"/>
                  <a:pt x="5187" y="157"/>
                </a:cubicBezTo>
                <a:cubicBezTo>
                  <a:pt x="5219" y="147"/>
                  <a:pt x="5253" y="143"/>
                  <a:pt x="5287" y="136"/>
                </a:cubicBezTo>
                <a:cubicBezTo>
                  <a:pt x="5333" y="127"/>
                  <a:pt x="5380" y="120"/>
                  <a:pt x="5420" y="92"/>
                </a:cubicBezTo>
                <a:cubicBezTo>
                  <a:pt x="5441" y="77"/>
                  <a:pt x="5447" y="59"/>
                  <a:pt x="5445" y="34"/>
                </a:cubicBezTo>
                <a:cubicBezTo>
                  <a:pt x="5443" y="13"/>
                  <a:pt x="5429" y="15"/>
                  <a:pt x="5412" y="11"/>
                </a:cubicBezTo>
                <a:cubicBezTo>
                  <a:pt x="5405" y="11"/>
                  <a:pt x="5403" y="11"/>
                  <a:pt x="5399" y="11"/>
                </a:cubicBezTo>
                <a:cubicBezTo>
                  <a:pt x="5389" y="41"/>
                  <a:pt x="5382" y="68"/>
                  <a:pt x="5379" y="100"/>
                </a:cubicBezTo>
                <a:cubicBezTo>
                  <a:pt x="5374" y="157"/>
                  <a:pt x="5372" y="219"/>
                  <a:pt x="5376" y="276"/>
                </a:cubicBezTo>
                <a:cubicBezTo>
                  <a:pt x="5382" y="357"/>
                  <a:pt x="5440" y="441"/>
                  <a:pt x="5433" y="521"/>
                </a:cubicBezTo>
                <a:cubicBezTo>
                  <a:pt x="5430" y="558"/>
                  <a:pt x="5401" y="554"/>
                  <a:pt x="5366" y="555"/>
                </a:cubicBezTo>
                <a:cubicBezTo>
                  <a:pt x="5309" y="557"/>
                  <a:pt x="5220" y="566"/>
                  <a:pt x="5171" y="528"/>
                </a:cubicBezTo>
                <a:cubicBezTo>
                  <a:pt x="5157" y="517"/>
                  <a:pt x="5167" y="515"/>
                  <a:pt x="5160" y="505"/>
                </a:cubicBezTo>
                <a:cubicBezTo>
                  <a:pt x="5198" y="488"/>
                  <a:pt x="5230" y="479"/>
                  <a:pt x="5276" y="477"/>
                </a:cubicBezTo>
                <a:cubicBezTo>
                  <a:pt x="5387" y="473"/>
                  <a:pt x="5499" y="481"/>
                  <a:pt x="5610" y="473"/>
                </a:cubicBezTo>
                <a:cubicBezTo>
                  <a:pt x="5673" y="469"/>
                  <a:pt x="5753" y="468"/>
                  <a:pt x="5809" y="436"/>
                </a:cubicBezTo>
                <a:cubicBezTo>
                  <a:pt x="5814" y="431"/>
                  <a:pt x="5820" y="427"/>
                  <a:pt x="5825" y="422"/>
                </a:cubicBezTo>
                <a:moveTo>
                  <a:pt x="6012" y="174"/>
                </a:moveTo>
                <a:cubicBezTo>
                  <a:pt x="6009" y="161"/>
                  <a:pt x="6021" y="156"/>
                  <a:pt x="6010" y="147"/>
                </a:cubicBezTo>
                <a:cubicBezTo>
                  <a:pt x="5978" y="122"/>
                  <a:pt x="5923" y="178"/>
                  <a:pt x="5906" y="195"/>
                </a:cubicBezTo>
                <a:cubicBezTo>
                  <a:pt x="5872" y="229"/>
                  <a:pt x="5848" y="261"/>
                  <a:pt x="5845" y="309"/>
                </a:cubicBezTo>
                <a:cubicBezTo>
                  <a:pt x="5842" y="352"/>
                  <a:pt x="5878" y="362"/>
                  <a:pt x="5915" y="365"/>
                </a:cubicBezTo>
                <a:cubicBezTo>
                  <a:pt x="5967" y="370"/>
                  <a:pt x="6024" y="370"/>
                  <a:pt x="6068" y="340"/>
                </a:cubicBezTo>
                <a:cubicBezTo>
                  <a:pt x="6110" y="311"/>
                  <a:pt x="6113" y="248"/>
                  <a:pt x="6104" y="202"/>
                </a:cubicBezTo>
                <a:cubicBezTo>
                  <a:pt x="6094" y="150"/>
                  <a:pt x="6061" y="106"/>
                  <a:pt x="6022" y="74"/>
                </a:cubicBezTo>
                <a:cubicBezTo>
                  <a:pt x="6012" y="65"/>
                  <a:pt x="6003" y="63"/>
                  <a:pt x="5994" y="57"/>
                </a:cubicBezTo>
                <a:cubicBezTo>
                  <a:pt x="6032" y="67"/>
                  <a:pt x="6070" y="78"/>
                  <a:pt x="6109" y="83"/>
                </a:cubicBezTo>
                <a:cubicBezTo>
                  <a:pt x="6160" y="90"/>
                  <a:pt x="6210" y="93"/>
                  <a:pt x="6261" y="93"/>
                </a:cubicBezTo>
                <a:cubicBezTo>
                  <a:pt x="6279" y="93"/>
                  <a:pt x="6297" y="94"/>
                  <a:pt x="6314" y="92"/>
                </a:cubicBezTo>
                <a:cubicBezTo>
                  <a:pt x="6314" y="91"/>
                  <a:pt x="6314" y="91"/>
                  <a:pt x="6314" y="90"/>
                </a:cubicBezTo>
                <a:cubicBezTo>
                  <a:pt x="6302" y="110"/>
                  <a:pt x="6291" y="129"/>
                  <a:pt x="6288" y="154"/>
                </a:cubicBezTo>
                <a:cubicBezTo>
                  <a:pt x="6282" y="206"/>
                  <a:pt x="6302" y="230"/>
                  <a:pt x="6350" y="251"/>
                </a:cubicBezTo>
                <a:cubicBezTo>
                  <a:pt x="6435" y="288"/>
                  <a:pt x="6583" y="293"/>
                  <a:pt x="6667" y="253"/>
                </a:cubicBezTo>
                <a:cubicBezTo>
                  <a:pt x="6712" y="232"/>
                  <a:pt x="6734" y="175"/>
                  <a:pt x="6717" y="127"/>
                </a:cubicBezTo>
                <a:cubicBezTo>
                  <a:pt x="6701" y="82"/>
                  <a:pt x="6651" y="42"/>
                  <a:pt x="6611" y="20"/>
                </a:cubicBezTo>
                <a:cubicBezTo>
                  <a:pt x="6581" y="4"/>
                  <a:pt x="6555" y="1"/>
                  <a:pt x="6522" y="0"/>
                </a:cubicBezTo>
                <a:cubicBezTo>
                  <a:pt x="6513" y="0"/>
                  <a:pt x="6489" y="-1"/>
                  <a:pt x="6499" y="18"/>
                </a:cubicBezTo>
                <a:cubicBezTo>
                  <a:pt x="6509" y="37"/>
                  <a:pt x="6524" y="35"/>
                  <a:pt x="6549" y="40"/>
                </a:cubicBezTo>
                <a:moveTo>
                  <a:pt x="6779" y="34"/>
                </a:moveTo>
                <a:cubicBezTo>
                  <a:pt x="6792" y="25"/>
                  <a:pt x="6799" y="15"/>
                  <a:pt x="6816" y="12"/>
                </a:cubicBezTo>
                <a:cubicBezTo>
                  <a:pt x="6835" y="8"/>
                  <a:pt x="6866" y="6"/>
                  <a:pt x="6879" y="21"/>
                </a:cubicBezTo>
                <a:cubicBezTo>
                  <a:pt x="6902" y="48"/>
                  <a:pt x="6911" y="90"/>
                  <a:pt x="6932" y="119"/>
                </a:cubicBezTo>
                <a:cubicBezTo>
                  <a:pt x="6973" y="177"/>
                  <a:pt x="7029" y="226"/>
                  <a:pt x="7099" y="246"/>
                </a:cubicBezTo>
                <a:cubicBezTo>
                  <a:pt x="7144" y="259"/>
                  <a:pt x="7219" y="269"/>
                  <a:pt x="7266" y="258"/>
                </a:cubicBezTo>
                <a:cubicBezTo>
                  <a:pt x="7315" y="246"/>
                  <a:pt x="7328" y="206"/>
                  <a:pt x="7331" y="162"/>
                </a:cubicBezTo>
                <a:cubicBezTo>
                  <a:pt x="7334" y="117"/>
                  <a:pt x="7324" y="86"/>
                  <a:pt x="7289" y="57"/>
                </a:cubicBezTo>
                <a:cubicBezTo>
                  <a:pt x="7253" y="27"/>
                  <a:pt x="7214" y="27"/>
                  <a:pt x="7169" y="27"/>
                </a:cubicBezTo>
                <a:cubicBezTo>
                  <a:pt x="7100" y="26"/>
                  <a:pt x="7043" y="60"/>
                  <a:pt x="6980" y="86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70" name=""/>
          <p:cNvSpPr/>
          <p:nvPr/>
        </p:nvSpPr>
        <p:spPr>
          <a:xfrm>
            <a:off x="3635280" y="859320"/>
            <a:ext cx="498240" cy="277920"/>
          </a:xfrm>
          <a:custGeom>
            <a:avLst/>
            <a:gdLst/>
            <a:ahLst/>
            <a:rect l="0" t="0" r="r" b="b"/>
            <a:pathLst>
              <a:path fill="none" w="1384" h="772">
                <a:moveTo>
                  <a:pt x="125" y="348"/>
                </a:moveTo>
                <a:cubicBezTo>
                  <a:pt x="105" y="340"/>
                  <a:pt x="131" y="408"/>
                  <a:pt x="133" y="416"/>
                </a:cubicBezTo>
                <a:cubicBezTo>
                  <a:pt x="150" y="483"/>
                  <a:pt x="162" y="551"/>
                  <a:pt x="169" y="620"/>
                </a:cubicBezTo>
                <a:cubicBezTo>
                  <a:pt x="174" y="665"/>
                  <a:pt x="176" y="712"/>
                  <a:pt x="177" y="757"/>
                </a:cubicBezTo>
                <a:cubicBezTo>
                  <a:pt x="177" y="782"/>
                  <a:pt x="181" y="768"/>
                  <a:pt x="164" y="768"/>
                </a:cubicBezTo>
                <a:moveTo>
                  <a:pt x="91" y="340"/>
                </a:moveTo>
                <a:cubicBezTo>
                  <a:pt x="111" y="297"/>
                  <a:pt x="133" y="268"/>
                  <a:pt x="172" y="240"/>
                </a:cubicBezTo>
                <a:cubicBezTo>
                  <a:pt x="188" y="229"/>
                  <a:pt x="244" y="195"/>
                  <a:pt x="266" y="213"/>
                </a:cubicBezTo>
                <a:cubicBezTo>
                  <a:pt x="293" y="236"/>
                  <a:pt x="288" y="340"/>
                  <a:pt x="282" y="368"/>
                </a:cubicBezTo>
                <a:cubicBezTo>
                  <a:pt x="266" y="441"/>
                  <a:pt x="206" y="513"/>
                  <a:pt x="149" y="559"/>
                </a:cubicBezTo>
                <a:cubicBezTo>
                  <a:pt x="116" y="587"/>
                  <a:pt x="65" y="617"/>
                  <a:pt x="20" y="608"/>
                </a:cubicBezTo>
                <a:cubicBezTo>
                  <a:pt x="13" y="605"/>
                  <a:pt x="7" y="602"/>
                  <a:pt x="0" y="599"/>
                </a:cubicBezTo>
                <a:moveTo>
                  <a:pt x="453" y="2"/>
                </a:moveTo>
                <a:cubicBezTo>
                  <a:pt x="477" y="0"/>
                  <a:pt x="486" y="-7"/>
                  <a:pt x="497" y="23"/>
                </a:cubicBezTo>
                <a:cubicBezTo>
                  <a:pt x="518" y="82"/>
                  <a:pt x="509" y="155"/>
                  <a:pt x="509" y="217"/>
                </a:cubicBezTo>
                <a:cubicBezTo>
                  <a:pt x="509" y="310"/>
                  <a:pt x="466" y="531"/>
                  <a:pt x="513" y="615"/>
                </a:cubicBezTo>
                <a:cubicBezTo>
                  <a:pt x="526" y="639"/>
                  <a:pt x="574" y="628"/>
                  <a:pt x="591" y="619"/>
                </a:cubicBezTo>
                <a:cubicBezTo>
                  <a:pt x="602" y="610"/>
                  <a:pt x="614" y="602"/>
                  <a:pt x="625" y="593"/>
                </a:cubicBezTo>
                <a:moveTo>
                  <a:pt x="430" y="489"/>
                </a:moveTo>
                <a:cubicBezTo>
                  <a:pt x="411" y="489"/>
                  <a:pt x="440" y="489"/>
                  <a:pt x="459" y="489"/>
                </a:cubicBezTo>
                <a:cubicBezTo>
                  <a:pt x="515" y="489"/>
                  <a:pt x="564" y="480"/>
                  <a:pt x="618" y="466"/>
                </a:cubicBezTo>
                <a:moveTo>
                  <a:pt x="710" y="366"/>
                </a:moveTo>
                <a:cubicBezTo>
                  <a:pt x="714" y="348"/>
                  <a:pt x="715" y="338"/>
                  <a:pt x="726" y="320"/>
                </a:cubicBezTo>
                <a:cubicBezTo>
                  <a:pt x="738" y="299"/>
                  <a:pt x="751" y="281"/>
                  <a:pt x="756" y="257"/>
                </a:cubicBezTo>
                <a:cubicBezTo>
                  <a:pt x="764" y="220"/>
                  <a:pt x="773" y="148"/>
                  <a:pt x="758" y="112"/>
                </a:cubicBezTo>
                <a:cubicBezTo>
                  <a:pt x="752" y="98"/>
                  <a:pt x="741" y="93"/>
                  <a:pt x="731" y="85"/>
                </a:cubicBezTo>
                <a:cubicBezTo>
                  <a:pt x="729" y="85"/>
                  <a:pt x="728" y="85"/>
                  <a:pt x="726" y="85"/>
                </a:cubicBezTo>
                <a:cubicBezTo>
                  <a:pt x="724" y="94"/>
                  <a:pt x="716" y="124"/>
                  <a:pt x="726" y="139"/>
                </a:cubicBezTo>
                <a:cubicBezTo>
                  <a:pt x="753" y="180"/>
                  <a:pt x="835" y="187"/>
                  <a:pt x="878" y="195"/>
                </a:cubicBezTo>
                <a:cubicBezTo>
                  <a:pt x="901" y="199"/>
                  <a:pt x="1005" y="198"/>
                  <a:pt x="1013" y="233"/>
                </a:cubicBezTo>
                <a:cubicBezTo>
                  <a:pt x="1023" y="276"/>
                  <a:pt x="983" y="301"/>
                  <a:pt x="956" y="328"/>
                </a:cubicBezTo>
                <a:cubicBezTo>
                  <a:pt x="919" y="365"/>
                  <a:pt x="880" y="399"/>
                  <a:pt x="873" y="454"/>
                </a:cubicBezTo>
                <a:cubicBezTo>
                  <a:pt x="865" y="520"/>
                  <a:pt x="963" y="526"/>
                  <a:pt x="1008" y="530"/>
                </a:cubicBezTo>
                <a:cubicBezTo>
                  <a:pt x="1110" y="539"/>
                  <a:pt x="1228" y="542"/>
                  <a:pt x="1329" y="522"/>
                </a:cubicBezTo>
                <a:cubicBezTo>
                  <a:pt x="1347" y="516"/>
                  <a:pt x="1366" y="511"/>
                  <a:pt x="1384" y="505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71" name=""/>
          <p:cNvSpPr/>
          <p:nvPr/>
        </p:nvSpPr>
        <p:spPr>
          <a:xfrm>
            <a:off x="3554280" y="966600"/>
            <a:ext cx="4131720" cy="684000"/>
          </a:xfrm>
          <a:custGeom>
            <a:avLst/>
            <a:gdLst/>
            <a:ahLst/>
            <a:rect l="0" t="0" r="r" b="b"/>
            <a:pathLst>
              <a:path fill="none" w="11477" h="1900">
                <a:moveTo>
                  <a:pt x="413" y="885"/>
                </a:moveTo>
                <a:cubicBezTo>
                  <a:pt x="419" y="882"/>
                  <a:pt x="432" y="858"/>
                  <a:pt x="444" y="853"/>
                </a:cubicBezTo>
                <a:cubicBezTo>
                  <a:pt x="518" y="822"/>
                  <a:pt x="598" y="808"/>
                  <a:pt x="678" y="794"/>
                </a:cubicBezTo>
                <a:cubicBezTo>
                  <a:pt x="1312" y="683"/>
                  <a:pt x="1955" y="560"/>
                  <a:pt x="2594" y="486"/>
                </a:cubicBezTo>
                <a:cubicBezTo>
                  <a:pt x="3008" y="439"/>
                  <a:pt x="3426" y="412"/>
                  <a:pt x="3841" y="370"/>
                </a:cubicBezTo>
                <a:cubicBezTo>
                  <a:pt x="3938" y="360"/>
                  <a:pt x="4035" y="357"/>
                  <a:pt x="4132" y="353"/>
                </a:cubicBezTo>
                <a:cubicBezTo>
                  <a:pt x="4132" y="592"/>
                  <a:pt x="4105" y="846"/>
                  <a:pt x="4175" y="1077"/>
                </a:cubicBezTo>
                <a:cubicBezTo>
                  <a:pt x="4207" y="1183"/>
                  <a:pt x="4229" y="1268"/>
                  <a:pt x="4240" y="1376"/>
                </a:cubicBezTo>
                <a:cubicBezTo>
                  <a:pt x="4240" y="1378"/>
                  <a:pt x="4240" y="1380"/>
                  <a:pt x="4240" y="1382"/>
                </a:cubicBezTo>
                <a:cubicBezTo>
                  <a:pt x="4156" y="1396"/>
                  <a:pt x="4070" y="1406"/>
                  <a:pt x="3984" y="1416"/>
                </a:cubicBezTo>
                <a:cubicBezTo>
                  <a:pt x="3530" y="1468"/>
                  <a:pt x="3084" y="1575"/>
                  <a:pt x="2631" y="1639"/>
                </a:cubicBezTo>
                <a:cubicBezTo>
                  <a:pt x="2212" y="1698"/>
                  <a:pt x="1801" y="1753"/>
                  <a:pt x="1379" y="1783"/>
                </a:cubicBezTo>
                <a:cubicBezTo>
                  <a:pt x="1118" y="1801"/>
                  <a:pt x="838" y="1771"/>
                  <a:pt x="582" y="1811"/>
                </a:cubicBezTo>
                <a:cubicBezTo>
                  <a:pt x="450" y="1832"/>
                  <a:pt x="322" y="1868"/>
                  <a:pt x="188" y="1885"/>
                </a:cubicBezTo>
                <a:cubicBezTo>
                  <a:pt x="125" y="1893"/>
                  <a:pt x="63" y="1896"/>
                  <a:pt x="0" y="1900"/>
                </a:cubicBezTo>
                <a:cubicBezTo>
                  <a:pt x="10" y="1810"/>
                  <a:pt x="18" y="1720"/>
                  <a:pt x="40" y="1631"/>
                </a:cubicBezTo>
                <a:cubicBezTo>
                  <a:pt x="71" y="1506"/>
                  <a:pt x="134" y="1374"/>
                  <a:pt x="104" y="1242"/>
                </a:cubicBezTo>
                <a:cubicBezTo>
                  <a:pt x="101" y="1231"/>
                  <a:pt x="80" y="1213"/>
                  <a:pt x="79" y="1211"/>
                </a:cubicBezTo>
                <a:moveTo>
                  <a:pt x="6859" y="244"/>
                </a:moveTo>
                <a:cubicBezTo>
                  <a:pt x="6864" y="231"/>
                  <a:pt x="6866" y="222"/>
                  <a:pt x="6870" y="210"/>
                </a:cubicBezTo>
                <a:cubicBezTo>
                  <a:pt x="6871" y="208"/>
                  <a:pt x="6872" y="206"/>
                  <a:pt x="6873" y="204"/>
                </a:cubicBezTo>
                <a:cubicBezTo>
                  <a:pt x="6876" y="219"/>
                  <a:pt x="6883" y="255"/>
                  <a:pt x="6884" y="272"/>
                </a:cubicBezTo>
                <a:cubicBezTo>
                  <a:pt x="6898" y="454"/>
                  <a:pt x="6889" y="638"/>
                  <a:pt x="6889" y="820"/>
                </a:cubicBezTo>
                <a:cubicBezTo>
                  <a:pt x="6889" y="967"/>
                  <a:pt x="6888" y="1113"/>
                  <a:pt x="6893" y="1260"/>
                </a:cubicBezTo>
                <a:cubicBezTo>
                  <a:pt x="6896" y="1343"/>
                  <a:pt x="6887" y="1445"/>
                  <a:pt x="6911" y="1526"/>
                </a:cubicBezTo>
                <a:cubicBezTo>
                  <a:pt x="6912" y="1530"/>
                  <a:pt x="6913" y="1531"/>
                  <a:pt x="6917" y="1529"/>
                </a:cubicBezTo>
                <a:moveTo>
                  <a:pt x="6967" y="212"/>
                </a:moveTo>
                <a:cubicBezTo>
                  <a:pt x="6980" y="207"/>
                  <a:pt x="6918" y="183"/>
                  <a:pt x="6944" y="178"/>
                </a:cubicBezTo>
                <a:cubicBezTo>
                  <a:pt x="7451" y="76"/>
                  <a:pt x="8010" y="192"/>
                  <a:pt x="8520" y="196"/>
                </a:cubicBezTo>
                <a:cubicBezTo>
                  <a:pt x="8954" y="200"/>
                  <a:pt x="9395" y="205"/>
                  <a:pt x="9828" y="168"/>
                </a:cubicBezTo>
                <a:cubicBezTo>
                  <a:pt x="10191" y="137"/>
                  <a:pt x="10507" y="108"/>
                  <a:pt x="10871" y="155"/>
                </a:cubicBezTo>
                <a:cubicBezTo>
                  <a:pt x="11040" y="177"/>
                  <a:pt x="11205" y="180"/>
                  <a:pt x="11375" y="181"/>
                </a:cubicBezTo>
                <a:cubicBezTo>
                  <a:pt x="11370" y="327"/>
                  <a:pt x="11341" y="473"/>
                  <a:pt x="11344" y="617"/>
                </a:cubicBezTo>
                <a:cubicBezTo>
                  <a:pt x="11349" y="830"/>
                  <a:pt x="11514" y="1040"/>
                  <a:pt x="11469" y="1255"/>
                </a:cubicBezTo>
                <a:cubicBezTo>
                  <a:pt x="11459" y="1304"/>
                  <a:pt x="11441" y="1359"/>
                  <a:pt x="11403" y="1395"/>
                </a:cubicBezTo>
                <a:cubicBezTo>
                  <a:pt x="11394" y="1403"/>
                  <a:pt x="11388" y="1421"/>
                  <a:pt x="11378" y="1427"/>
                </a:cubicBezTo>
                <a:cubicBezTo>
                  <a:pt x="11209" y="1526"/>
                  <a:pt x="10685" y="1471"/>
                  <a:pt x="10477" y="1491"/>
                </a:cubicBezTo>
                <a:cubicBezTo>
                  <a:pt x="10113" y="1526"/>
                  <a:pt x="9749" y="1506"/>
                  <a:pt x="9384" y="1501"/>
                </a:cubicBezTo>
                <a:cubicBezTo>
                  <a:pt x="9239" y="1499"/>
                  <a:pt x="9108" y="1515"/>
                  <a:pt x="8965" y="1533"/>
                </a:cubicBezTo>
                <a:cubicBezTo>
                  <a:pt x="8766" y="1558"/>
                  <a:pt x="8564" y="1546"/>
                  <a:pt x="8364" y="1559"/>
                </a:cubicBezTo>
                <a:cubicBezTo>
                  <a:pt x="8189" y="1570"/>
                  <a:pt x="8018" y="1572"/>
                  <a:pt x="7843" y="1594"/>
                </a:cubicBezTo>
                <a:cubicBezTo>
                  <a:pt x="7657" y="1618"/>
                  <a:pt x="7468" y="1641"/>
                  <a:pt x="7281" y="1618"/>
                </a:cubicBezTo>
                <a:cubicBezTo>
                  <a:pt x="7176" y="1605"/>
                  <a:pt x="7042" y="1611"/>
                  <a:pt x="6941" y="1580"/>
                </a:cubicBezTo>
                <a:cubicBezTo>
                  <a:pt x="6918" y="1573"/>
                  <a:pt x="6903" y="1577"/>
                  <a:pt x="6881" y="1567"/>
                </a:cubicBezTo>
                <a:cubicBezTo>
                  <a:pt x="6874" y="1564"/>
                  <a:pt x="6882" y="1545"/>
                  <a:pt x="6878" y="1543"/>
                </a:cubicBezTo>
                <a:moveTo>
                  <a:pt x="9005" y="1423"/>
                </a:moveTo>
                <a:cubicBezTo>
                  <a:pt x="8955" y="1413"/>
                  <a:pt x="8906" y="1399"/>
                  <a:pt x="8856" y="1388"/>
                </a:cubicBezTo>
                <a:cubicBezTo>
                  <a:pt x="8807" y="1377"/>
                  <a:pt x="8758" y="1373"/>
                  <a:pt x="8708" y="1369"/>
                </a:cubicBezTo>
                <a:cubicBezTo>
                  <a:pt x="8664" y="1366"/>
                  <a:pt x="8618" y="1367"/>
                  <a:pt x="8575" y="1356"/>
                </a:cubicBezTo>
                <a:cubicBezTo>
                  <a:pt x="8568" y="1354"/>
                  <a:pt x="8562" y="1350"/>
                  <a:pt x="8556" y="1348"/>
                </a:cubicBezTo>
                <a:cubicBezTo>
                  <a:pt x="8554" y="1347"/>
                  <a:pt x="8554" y="1343"/>
                  <a:pt x="8549" y="1342"/>
                </a:cubicBezTo>
                <a:cubicBezTo>
                  <a:pt x="8539" y="1340"/>
                  <a:pt x="8527" y="1341"/>
                  <a:pt x="8516" y="1339"/>
                </a:cubicBezTo>
                <a:cubicBezTo>
                  <a:pt x="8510" y="1333"/>
                  <a:pt x="8485" y="1333"/>
                  <a:pt x="8493" y="1331"/>
                </a:cubicBezTo>
                <a:cubicBezTo>
                  <a:pt x="8518" y="1326"/>
                  <a:pt x="8564" y="1330"/>
                  <a:pt x="8589" y="1330"/>
                </a:cubicBezTo>
                <a:cubicBezTo>
                  <a:pt x="8790" y="1330"/>
                  <a:pt x="8987" y="1337"/>
                  <a:pt x="9187" y="1351"/>
                </a:cubicBezTo>
                <a:cubicBezTo>
                  <a:pt x="9360" y="1363"/>
                  <a:pt x="9560" y="1344"/>
                  <a:pt x="9728" y="1393"/>
                </a:cubicBezTo>
                <a:cubicBezTo>
                  <a:pt x="9731" y="1395"/>
                  <a:pt x="9734" y="1397"/>
                  <a:pt x="9737" y="1399"/>
                </a:cubicBezTo>
                <a:cubicBezTo>
                  <a:pt x="9725" y="1404"/>
                  <a:pt x="9710" y="1412"/>
                  <a:pt x="9685" y="1414"/>
                </a:cubicBezTo>
                <a:cubicBezTo>
                  <a:pt x="9488" y="1430"/>
                  <a:pt x="9288" y="1434"/>
                  <a:pt x="9090" y="1444"/>
                </a:cubicBezTo>
                <a:cubicBezTo>
                  <a:pt x="8879" y="1455"/>
                  <a:pt x="8669" y="1464"/>
                  <a:pt x="8458" y="1476"/>
                </a:cubicBezTo>
                <a:cubicBezTo>
                  <a:pt x="8414" y="1479"/>
                  <a:pt x="8365" y="1479"/>
                  <a:pt x="8441" y="1479"/>
                </a:cubicBezTo>
                <a:cubicBezTo>
                  <a:pt x="8551" y="1479"/>
                  <a:pt x="8661" y="1462"/>
                  <a:pt x="8771" y="1456"/>
                </a:cubicBezTo>
                <a:cubicBezTo>
                  <a:pt x="9061" y="1441"/>
                  <a:pt x="9352" y="1455"/>
                  <a:pt x="9642" y="1433"/>
                </a:cubicBezTo>
                <a:cubicBezTo>
                  <a:pt x="9658" y="1432"/>
                  <a:pt x="9666" y="1439"/>
                  <a:pt x="9666" y="1430"/>
                </a:cubicBezTo>
                <a:cubicBezTo>
                  <a:pt x="9521" y="1426"/>
                  <a:pt x="9377" y="1428"/>
                  <a:pt x="9232" y="1428"/>
                </a:cubicBezTo>
                <a:cubicBezTo>
                  <a:pt x="9066" y="1428"/>
                  <a:pt x="8901" y="1431"/>
                  <a:pt x="8735" y="1433"/>
                </a:cubicBezTo>
                <a:cubicBezTo>
                  <a:pt x="8700" y="1433"/>
                  <a:pt x="8624" y="1417"/>
                  <a:pt x="8641" y="1447"/>
                </a:cubicBezTo>
                <a:cubicBezTo>
                  <a:pt x="8662" y="1485"/>
                  <a:pt x="8881" y="1471"/>
                  <a:pt x="8912" y="1471"/>
                </a:cubicBezTo>
                <a:cubicBezTo>
                  <a:pt x="8997" y="1472"/>
                  <a:pt x="9081" y="1471"/>
                  <a:pt x="9166" y="1471"/>
                </a:cubicBezTo>
                <a:cubicBezTo>
                  <a:pt x="9179" y="1471"/>
                  <a:pt x="9193" y="1471"/>
                  <a:pt x="9206" y="1471"/>
                </a:cubicBezTo>
                <a:cubicBezTo>
                  <a:pt x="9162" y="1471"/>
                  <a:pt x="9134" y="1471"/>
                  <a:pt x="9090" y="1471"/>
                </a:cubicBezTo>
                <a:cubicBezTo>
                  <a:pt x="8933" y="1471"/>
                  <a:pt x="8786" y="1480"/>
                  <a:pt x="8630" y="1505"/>
                </a:cubicBezTo>
                <a:cubicBezTo>
                  <a:pt x="8584" y="1513"/>
                  <a:pt x="8539" y="1520"/>
                  <a:pt x="8493" y="1528"/>
                </a:cubicBezTo>
                <a:moveTo>
                  <a:pt x="9217" y="145"/>
                </a:moveTo>
                <a:cubicBezTo>
                  <a:pt x="9208" y="147"/>
                  <a:pt x="9219" y="169"/>
                  <a:pt x="9212" y="171"/>
                </a:cubicBezTo>
                <a:cubicBezTo>
                  <a:pt x="9057" y="205"/>
                  <a:pt x="8883" y="187"/>
                  <a:pt x="8726" y="193"/>
                </a:cubicBezTo>
                <a:cubicBezTo>
                  <a:pt x="8486" y="202"/>
                  <a:pt x="8241" y="210"/>
                  <a:pt x="8004" y="247"/>
                </a:cubicBezTo>
                <a:cubicBezTo>
                  <a:pt x="7891" y="264"/>
                  <a:pt x="7776" y="293"/>
                  <a:pt x="7662" y="300"/>
                </a:cubicBezTo>
                <a:cubicBezTo>
                  <a:pt x="7542" y="308"/>
                  <a:pt x="7454" y="269"/>
                  <a:pt x="7347" y="237"/>
                </a:cubicBezTo>
                <a:cubicBezTo>
                  <a:pt x="7244" y="206"/>
                  <a:pt x="6874" y="154"/>
                  <a:pt x="6808" y="200"/>
                </a:cubicBezTo>
                <a:cubicBezTo>
                  <a:pt x="6765" y="230"/>
                  <a:pt x="6738" y="399"/>
                  <a:pt x="6732" y="447"/>
                </a:cubicBezTo>
                <a:cubicBezTo>
                  <a:pt x="6712" y="608"/>
                  <a:pt x="6772" y="804"/>
                  <a:pt x="6711" y="959"/>
                </a:cubicBezTo>
                <a:cubicBezTo>
                  <a:pt x="6672" y="1056"/>
                  <a:pt x="6613" y="1131"/>
                  <a:pt x="6587" y="1237"/>
                </a:cubicBezTo>
                <a:cubicBezTo>
                  <a:pt x="6564" y="1330"/>
                  <a:pt x="6552" y="1431"/>
                  <a:pt x="6583" y="1520"/>
                </a:cubicBezTo>
                <a:cubicBezTo>
                  <a:pt x="6620" y="1629"/>
                  <a:pt x="6713" y="1728"/>
                  <a:pt x="6801" y="1797"/>
                </a:cubicBezTo>
                <a:cubicBezTo>
                  <a:pt x="6882" y="1860"/>
                  <a:pt x="6928" y="1858"/>
                  <a:pt x="7035" y="1863"/>
                </a:cubicBezTo>
                <a:cubicBezTo>
                  <a:pt x="7643" y="1894"/>
                  <a:pt x="8263" y="1851"/>
                  <a:pt x="8872" y="1851"/>
                </a:cubicBezTo>
                <a:cubicBezTo>
                  <a:pt x="9237" y="1851"/>
                  <a:pt x="9601" y="1853"/>
                  <a:pt x="9965" y="1838"/>
                </a:cubicBezTo>
                <a:cubicBezTo>
                  <a:pt x="10121" y="1831"/>
                  <a:pt x="10356" y="1876"/>
                  <a:pt x="10504" y="1806"/>
                </a:cubicBezTo>
                <a:cubicBezTo>
                  <a:pt x="10586" y="1767"/>
                  <a:pt x="10640" y="1706"/>
                  <a:pt x="10731" y="1673"/>
                </a:cubicBezTo>
                <a:cubicBezTo>
                  <a:pt x="10865" y="1625"/>
                  <a:pt x="11038" y="1637"/>
                  <a:pt x="11150" y="1540"/>
                </a:cubicBezTo>
                <a:cubicBezTo>
                  <a:pt x="11207" y="1491"/>
                  <a:pt x="11244" y="1424"/>
                  <a:pt x="11229" y="1349"/>
                </a:cubicBezTo>
                <a:cubicBezTo>
                  <a:pt x="11205" y="1230"/>
                  <a:pt x="11111" y="1177"/>
                  <a:pt x="11135" y="1034"/>
                </a:cubicBezTo>
                <a:cubicBezTo>
                  <a:pt x="11166" y="847"/>
                  <a:pt x="11223" y="692"/>
                  <a:pt x="11226" y="497"/>
                </a:cubicBezTo>
                <a:cubicBezTo>
                  <a:pt x="11227" y="390"/>
                  <a:pt x="11226" y="281"/>
                  <a:pt x="11235" y="175"/>
                </a:cubicBezTo>
                <a:cubicBezTo>
                  <a:pt x="11236" y="163"/>
                  <a:pt x="11240" y="150"/>
                  <a:pt x="11241" y="138"/>
                </a:cubicBezTo>
                <a:cubicBezTo>
                  <a:pt x="11014" y="118"/>
                  <a:pt x="10790" y="97"/>
                  <a:pt x="10564" y="69"/>
                </a:cubicBezTo>
                <a:cubicBezTo>
                  <a:pt x="10051" y="5"/>
                  <a:pt x="9505" y="-26"/>
                  <a:pt x="8990" y="27"/>
                </a:cubicBezTo>
                <a:cubicBezTo>
                  <a:pt x="8755" y="51"/>
                  <a:pt x="8523" y="55"/>
                  <a:pt x="8288" y="68"/>
                </a:cubicBezTo>
                <a:cubicBezTo>
                  <a:pt x="8273" y="69"/>
                  <a:pt x="8259" y="70"/>
                  <a:pt x="8244" y="71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72" name=""/>
          <p:cNvSpPr/>
          <p:nvPr/>
        </p:nvSpPr>
        <p:spPr>
          <a:xfrm>
            <a:off x="3673440" y="1243080"/>
            <a:ext cx="33840" cy="261720"/>
          </a:xfrm>
          <a:custGeom>
            <a:avLst/>
            <a:gdLst/>
            <a:ahLst/>
            <a:rect l="0" t="0" r="r" b="b"/>
            <a:pathLst>
              <a:path fill="none" w="94" h="727">
                <a:moveTo>
                  <a:pt x="39" y="0"/>
                </a:moveTo>
                <a:cubicBezTo>
                  <a:pt x="39" y="37"/>
                  <a:pt x="43" y="69"/>
                  <a:pt x="47" y="105"/>
                </a:cubicBezTo>
                <a:cubicBezTo>
                  <a:pt x="55" y="169"/>
                  <a:pt x="59" y="232"/>
                  <a:pt x="69" y="295"/>
                </a:cubicBezTo>
                <a:cubicBezTo>
                  <a:pt x="79" y="360"/>
                  <a:pt x="90" y="424"/>
                  <a:pt x="92" y="490"/>
                </a:cubicBezTo>
                <a:cubicBezTo>
                  <a:pt x="93" y="543"/>
                  <a:pt x="100" y="606"/>
                  <a:pt x="84" y="658"/>
                </a:cubicBezTo>
                <a:cubicBezTo>
                  <a:pt x="74" y="690"/>
                  <a:pt x="53" y="721"/>
                  <a:pt x="19" y="727"/>
                </a:cubicBezTo>
                <a:cubicBezTo>
                  <a:pt x="13" y="727"/>
                  <a:pt x="6" y="727"/>
                  <a:pt x="0" y="727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73" name=""/>
          <p:cNvSpPr/>
          <p:nvPr/>
        </p:nvSpPr>
        <p:spPr>
          <a:xfrm>
            <a:off x="5746680" y="2349360"/>
            <a:ext cx="199800" cy="242640"/>
          </a:xfrm>
          <a:custGeom>
            <a:avLst/>
            <a:gdLst/>
            <a:ahLst/>
            <a:rect l="0" t="0" r="r" b="b"/>
            <a:pathLst>
              <a:path fill="none" w="555" h="674">
                <a:moveTo>
                  <a:pt x="555" y="0"/>
                </a:moveTo>
                <a:cubicBezTo>
                  <a:pt x="537" y="98"/>
                  <a:pt x="513" y="186"/>
                  <a:pt x="458" y="271"/>
                </a:cubicBezTo>
                <a:cubicBezTo>
                  <a:pt x="378" y="398"/>
                  <a:pt x="258" y="512"/>
                  <a:pt x="133" y="596"/>
                </a:cubicBezTo>
                <a:cubicBezTo>
                  <a:pt x="89" y="622"/>
                  <a:pt x="44" y="648"/>
                  <a:pt x="0" y="674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74" name=""/>
          <p:cNvSpPr/>
          <p:nvPr/>
        </p:nvSpPr>
        <p:spPr>
          <a:xfrm>
            <a:off x="3244320" y="2080440"/>
            <a:ext cx="2565720" cy="618120"/>
          </a:xfrm>
          <a:custGeom>
            <a:avLst/>
            <a:gdLst/>
            <a:ahLst/>
            <a:rect l="0" t="0" r="r" b="b"/>
            <a:pathLst>
              <a:path fill="none" w="7127" h="1717">
                <a:moveTo>
                  <a:pt x="1403" y="779"/>
                </a:moveTo>
                <a:cubicBezTo>
                  <a:pt x="1421" y="768"/>
                  <a:pt x="1426" y="767"/>
                  <a:pt x="1428" y="747"/>
                </a:cubicBezTo>
                <a:cubicBezTo>
                  <a:pt x="1430" y="732"/>
                  <a:pt x="1428" y="716"/>
                  <a:pt x="1427" y="701"/>
                </a:cubicBezTo>
                <a:cubicBezTo>
                  <a:pt x="1418" y="711"/>
                  <a:pt x="1396" y="736"/>
                  <a:pt x="1385" y="748"/>
                </a:cubicBezTo>
                <a:cubicBezTo>
                  <a:pt x="1304" y="836"/>
                  <a:pt x="1219" y="930"/>
                  <a:pt x="1131" y="1011"/>
                </a:cubicBezTo>
                <a:cubicBezTo>
                  <a:pt x="1090" y="1048"/>
                  <a:pt x="1044" y="1077"/>
                  <a:pt x="1006" y="1118"/>
                </a:cubicBezTo>
                <a:cubicBezTo>
                  <a:pt x="1004" y="1121"/>
                  <a:pt x="1002" y="1123"/>
                  <a:pt x="1000" y="1126"/>
                </a:cubicBezTo>
                <a:moveTo>
                  <a:pt x="1025" y="745"/>
                </a:moveTo>
                <a:cubicBezTo>
                  <a:pt x="1025" y="731"/>
                  <a:pt x="1025" y="728"/>
                  <a:pt x="1025" y="720"/>
                </a:cubicBezTo>
                <a:cubicBezTo>
                  <a:pt x="1051" y="720"/>
                  <a:pt x="1052" y="718"/>
                  <a:pt x="1070" y="738"/>
                </a:cubicBezTo>
                <a:cubicBezTo>
                  <a:pt x="1114" y="786"/>
                  <a:pt x="1156" y="836"/>
                  <a:pt x="1200" y="885"/>
                </a:cubicBezTo>
                <a:cubicBezTo>
                  <a:pt x="1243" y="933"/>
                  <a:pt x="1287" y="982"/>
                  <a:pt x="1324" y="1035"/>
                </a:cubicBezTo>
                <a:cubicBezTo>
                  <a:pt x="1340" y="1059"/>
                  <a:pt x="1345" y="1071"/>
                  <a:pt x="1348" y="1098"/>
                </a:cubicBezTo>
                <a:moveTo>
                  <a:pt x="937" y="984"/>
                </a:moveTo>
                <a:cubicBezTo>
                  <a:pt x="1000" y="955"/>
                  <a:pt x="1065" y="947"/>
                  <a:pt x="1133" y="933"/>
                </a:cubicBezTo>
                <a:cubicBezTo>
                  <a:pt x="1225" y="914"/>
                  <a:pt x="1312" y="907"/>
                  <a:pt x="1406" y="908"/>
                </a:cubicBezTo>
                <a:cubicBezTo>
                  <a:pt x="1450" y="909"/>
                  <a:pt x="1461" y="907"/>
                  <a:pt x="1485" y="923"/>
                </a:cubicBezTo>
                <a:moveTo>
                  <a:pt x="1719" y="830"/>
                </a:moveTo>
                <a:cubicBezTo>
                  <a:pt x="1720" y="847"/>
                  <a:pt x="1731" y="879"/>
                  <a:pt x="1734" y="902"/>
                </a:cubicBezTo>
                <a:cubicBezTo>
                  <a:pt x="1743" y="958"/>
                  <a:pt x="1741" y="1012"/>
                  <a:pt x="1756" y="1067"/>
                </a:cubicBezTo>
                <a:cubicBezTo>
                  <a:pt x="1771" y="1121"/>
                  <a:pt x="1794" y="1172"/>
                  <a:pt x="1819" y="1222"/>
                </a:cubicBezTo>
                <a:cubicBezTo>
                  <a:pt x="1832" y="1249"/>
                  <a:pt x="1842" y="1263"/>
                  <a:pt x="1870" y="1272"/>
                </a:cubicBezTo>
                <a:moveTo>
                  <a:pt x="1737" y="847"/>
                </a:moveTo>
                <a:cubicBezTo>
                  <a:pt x="1728" y="807"/>
                  <a:pt x="1717" y="786"/>
                  <a:pt x="1753" y="761"/>
                </a:cubicBezTo>
                <a:cubicBezTo>
                  <a:pt x="1820" y="715"/>
                  <a:pt x="1903" y="706"/>
                  <a:pt x="1982" y="703"/>
                </a:cubicBezTo>
                <a:cubicBezTo>
                  <a:pt x="2042" y="701"/>
                  <a:pt x="2080" y="702"/>
                  <a:pt x="2073" y="772"/>
                </a:cubicBezTo>
                <a:cubicBezTo>
                  <a:pt x="2067" y="836"/>
                  <a:pt x="2013" y="865"/>
                  <a:pt x="1959" y="886"/>
                </a:cubicBezTo>
                <a:cubicBezTo>
                  <a:pt x="1902" y="908"/>
                  <a:pt x="1846" y="910"/>
                  <a:pt x="1786" y="910"/>
                </a:cubicBezTo>
                <a:cubicBezTo>
                  <a:pt x="1764" y="910"/>
                  <a:pt x="1757" y="911"/>
                  <a:pt x="1746" y="899"/>
                </a:cubicBezTo>
                <a:moveTo>
                  <a:pt x="2193" y="438"/>
                </a:moveTo>
                <a:cubicBezTo>
                  <a:pt x="2212" y="434"/>
                  <a:pt x="2237" y="426"/>
                  <a:pt x="2259" y="438"/>
                </a:cubicBezTo>
                <a:cubicBezTo>
                  <a:pt x="2304" y="463"/>
                  <a:pt x="2343" y="538"/>
                  <a:pt x="2362" y="583"/>
                </a:cubicBezTo>
                <a:cubicBezTo>
                  <a:pt x="2396" y="664"/>
                  <a:pt x="2390" y="748"/>
                  <a:pt x="2390" y="834"/>
                </a:cubicBezTo>
                <a:cubicBezTo>
                  <a:pt x="2390" y="905"/>
                  <a:pt x="2374" y="999"/>
                  <a:pt x="2395" y="1068"/>
                </a:cubicBezTo>
                <a:cubicBezTo>
                  <a:pt x="2408" y="1110"/>
                  <a:pt x="2436" y="1117"/>
                  <a:pt x="2475" y="1118"/>
                </a:cubicBezTo>
                <a:cubicBezTo>
                  <a:pt x="2542" y="1120"/>
                  <a:pt x="2578" y="1095"/>
                  <a:pt x="2632" y="1058"/>
                </a:cubicBezTo>
                <a:moveTo>
                  <a:pt x="2368" y="783"/>
                </a:moveTo>
                <a:cubicBezTo>
                  <a:pt x="2387" y="782"/>
                  <a:pt x="2411" y="782"/>
                  <a:pt x="2432" y="782"/>
                </a:cubicBezTo>
                <a:cubicBezTo>
                  <a:pt x="2482" y="782"/>
                  <a:pt x="2531" y="782"/>
                  <a:pt x="2581" y="782"/>
                </a:cubicBezTo>
                <a:moveTo>
                  <a:pt x="2653" y="790"/>
                </a:moveTo>
                <a:cubicBezTo>
                  <a:pt x="2668" y="778"/>
                  <a:pt x="2681" y="765"/>
                  <a:pt x="2699" y="755"/>
                </a:cubicBezTo>
                <a:cubicBezTo>
                  <a:pt x="2743" y="730"/>
                  <a:pt x="2815" y="705"/>
                  <a:pt x="2833" y="652"/>
                </a:cubicBezTo>
                <a:cubicBezTo>
                  <a:pt x="2842" y="625"/>
                  <a:pt x="2837" y="589"/>
                  <a:pt x="2830" y="563"/>
                </a:cubicBezTo>
                <a:cubicBezTo>
                  <a:pt x="2824" y="542"/>
                  <a:pt x="2814" y="527"/>
                  <a:pt x="2797" y="514"/>
                </a:cubicBezTo>
                <a:cubicBezTo>
                  <a:pt x="2794" y="512"/>
                  <a:pt x="2790" y="512"/>
                  <a:pt x="2787" y="510"/>
                </a:cubicBezTo>
                <a:cubicBezTo>
                  <a:pt x="2794" y="542"/>
                  <a:pt x="2799" y="547"/>
                  <a:pt x="2827" y="569"/>
                </a:cubicBezTo>
                <a:cubicBezTo>
                  <a:pt x="2879" y="610"/>
                  <a:pt x="2985" y="638"/>
                  <a:pt x="3011" y="703"/>
                </a:cubicBezTo>
                <a:cubicBezTo>
                  <a:pt x="3026" y="740"/>
                  <a:pt x="3008" y="775"/>
                  <a:pt x="2992" y="806"/>
                </a:cubicBezTo>
                <a:cubicBezTo>
                  <a:pt x="2971" y="846"/>
                  <a:pt x="2961" y="871"/>
                  <a:pt x="2962" y="916"/>
                </a:cubicBezTo>
                <a:cubicBezTo>
                  <a:pt x="2963" y="951"/>
                  <a:pt x="3001" y="954"/>
                  <a:pt x="3030" y="956"/>
                </a:cubicBezTo>
                <a:cubicBezTo>
                  <a:pt x="3101" y="961"/>
                  <a:pt x="3180" y="962"/>
                  <a:pt x="3248" y="946"/>
                </a:cubicBezTo>
                <a:moveTo>
                  <a:pt x="3445" y="1"/>
                </a:moveTo>
                <a:cubicBezTo>
                  <a:pt x="3564" y="-8"/>
                  <a:pt x="3663" y="35"/>
                  <a:pt x="3766" y="94"/>
                </a:cubicBezTo>
                <a:cubicBezTo>
                  <a:pt x="3897" y="169"/>
                  <a:pt x="4007" y="268"/>
                  <a:pt x="4053" y="416"/>
                </a:cubicBezTo>
                <a:cubicBezTo>
                  <a:pt x="4093" y="544"/>
                  <a:pt x="4079" y="692"/>
                  <a:pt x="4023" y="813"/>
                </a:cubicBezTo>
                <a:cubicBezTo>
                  <a:pt x="3975" y="918"/>
                  <a:pt x="3895" y="1012"/>
                  <a:pt x="3800" y="1077"/>
                </a:cubicBezTo>
                <a:cubicBezTo>
                  <a:pt x="3707" y="1131"/>
                  <a:pt x="3672" y="1150"/>
                  <a:pt x="3602" y="1174"/>
                </a:cubicBezTo>
                <a:moveTo>
                  <a:pt x="329" y="233"/>
                </a:moveTo>
                <a:cubicBezTo>
                  <a:pt x="310" y="227"/>
                  <a:pt x="318" y="211"/>
                  <a:pt x="294" y="213"/>
                </a:cubicBezTo>
                <a:cubicBezTo>
                  <a:pt x="236" y="218"/>
                  <a:pt x="192" y="278"/>
                  <a:pt x="159" y="322"/>
                </a:cubicBezTo>
                <a:cubicBezTo>
                  <a:pt x="9" y="521"/>
                  <a:pt x="-19" y="812"/>
                  <a:pt x="10" y="1054"/>
                </a:cubicBezTo>
                <a:cubicBezTo>
                  <a:pt x="30" y="1223"/>
                  <a:pt x="100" y="1375"/>
                  <a:pt x="223" y="1493"/>
                </a:cubicBezTo>
                <a:cubicBezTo>
                  <a:pt x="377" y="1640"/>
                  <a:pt x="550" y="1678"/>
                  <a:pt x="751" y="1717"/>
                </a:cubicBezTo>
                <a:moveTo>
                  <a:pt x="4834" y="128"/>
                </a:moveTo>
                <a:cubicBezTo>
                  <a:pt x="4865" y="149"/>
                  <a:pt x="4872" y="167"/>
                  <a:pt x="4877" y="224"/>
                </a:cubicBezTo>
                <a:cubicBezTo>
                  <a:pt x="4887" y="351"/>
                  <a:pt x="4856" y="484"/>
                  <a:pt x="4889" y="608"/>
                </a:cubicBezTo>
                <a:cubicBezTo>
                  <a:pt x="4913" y="698"/>
                  <a:pt x="4966" y="790"/>
                  <a:pt x="5022" y="865"/>
                </a:cubicBezTo>
                <a:cubicBezTo>
                  <a:pt x="5031" y="876"/>
                  <a:pt x="5038" y="886"/>
                  <a:pt x="5046" y="898"/>
                </a:cubicBezTo>
                <a:moveTo>
                  <a:pt x="4413" y="621"/>
                </a:moveTo>
                <a:cubicBezTo>
                  <a:pt x="4507" y="612"/>
                  <a:pt x="4601" y="619"/>
                  <a:pt x="4695" y="615"/>
                </a:cubicBezTo>
                <a:cubicBezTo>
                  <a:pt x="4942" y="605"/>
                  <a:pt x="5195" y="588"/>
                  <a:pt x="5440" y="555"/>
                </a:cubicBezTo>
                <a:cubicBezTo>
                  <a:pt x="5549" y="540"/>
                  <a:pt x="5639" y="513"/>
                  <a:pt x="5741" y="474"/>
                </a:cubicBezTo>
                <a:moveTo>
                  <a:pt x="5885" y="159"/>
                </a:moveTo>
                <a:cubicBezTo>
                  <a:pt x="5873" y="155"/>
                  <a:pt x="5870" y="153"/>
                  <a:pt x="5862" y="154"/>
                </a:cubicBezTo>
                <a:cubicBezTo>
                  <a:pt x="5850" y="196"/>
                  <a:pt x="5840" y="235"/>
                  <a:pt x="5838" y="280"/>
                </a:cubicBezTo>
                <a:cubicBezTo>
                  <a:pt x="5834" y="380"/>
                  <a:pt x="5856" y="444"/>
                  <a:pt x="5905" y="532"/>
                </a:cubicBezTo>
                <a:cubicBezTo>
                  <a:pt x="5945" y="603"/>
                  <a:pt x="5987" y="671"/>
                  <a:pt x="6023" y="744"/>
                </a:cubicBezTo>
                <a:cubicBezTo>
                  <a:pt x="6044" y="787"/>
                  <a:pt x="6070" y="831"/>
                  <a:pt x="6083" y="878"/>
                </a:cubicBezTo>
                <a:cubicBezTo>
                  <a:pt x="6085" y="885"/>
                  <a:pt x="6083" y="889"/>
                  <a:pt x="6084" y="896"/>
                </a:cubicBezTo>
                <a:moveTo>
                  <a:pt x="5648" y="693"/>
                </a:moveTo>
                <a:cubicBezTo>
                  <a:pt x="5692" y="676"/>
                  <a:pt x="5747" y="668"/>
                  <a:pt x="5800" y="658"/>
                </a:cubicBezTo>
                <a:cubicBezTo>
                  <a:pt x="5903" y="639"/>
                  <a:pt x="6005" y="615"/>
                  <a:pt x="6109" y="601"/>
                </a:cubicBezTo>
                <a:cubicBezTo>
                  <a:pt x="6225" y="585"/>
                  <a:pt x="6342" y="572"/>
                  <a:pt x="6457" y="548"/>
                </a:cubicBezTo>
                <a:cubicBezTo>
                  <a:pt x="6484" y="541"/>
                  <a:pt x="6488" y="540"/>
                  <a:pt x="6503" y="535"/>
                </a:cubicBezTo>
                <a:moveTo>
                  <a:pt x="7046" y="258"/>
                </a:moveTo>
                <a:cubicBezTo>
                  <a:pt x="7065" y="223"/>
                  <a:pt x="7070" y="230"/>
                  <a:pt x="7107" y="223"/>
                </a:cubicBezTo>
                <a:cubicBezTo>
                  <a:pt x="7114" y="222"/>
                  <a:pt x="7117" y="220"/>
                  <a:pt x="7123" y="219"/>
                </a:cubicBezTo>
                <a:cubicBezTo>
                  <a:pt x="7126" y="240"/>
                  <a:pt x="7135" y="267"/>
                  <a:pt x="7113" y="280"/>
                </a:cubicBezTo>
                <a:cubicBezTo>
                  <a:pt x="7079" y="300"/>
                  <a:pt x="7034" y="298"/>
                  <a:pt x="6997" y="298"/>
                </a:cubicBezTo>
                <a:cubicBezTo>
                  <a:pt x="6985" y="298"/>
                  <a:pt x="6983" y="298"/>
                  <a:pt x="6976" y="298"/>
                </a:cubicBezTo>
                <a:cubicBezTo>
                  <a:pt x="7017" y="288"/>
                  <a:pt x="7053" y="286"/>
                  <a:pt x="7095" y="285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75" name=""/>
          <p:cNvSpPr/>
          <p:nvPr/>
        </p:nvSpPr>
        <p:spPr>
          <a:xfrm>
            <a:off x="6459480" y="2146320"/>
            <a:ext cx="1560240" cy="255240"/>
          </a:xfrm>
          <a:custGeom>
            <a:avLst/>
            <a:gdLst/>
            <a:ahLst/>
            <a:rect l="0" t="0" r="r" b="b"/>
            <a:pathLst>
              <a:path fill="none" w="4334" h="709">
                <a:moveTo>
                  <a:pt x="498" y="87"/>
                </a:moveTo>
                <a:cubicBezTo>
                  <a:pt x="505" y="48"/>
                  <a:pt x="508" y="32"/>
                  <a:pt x="528" y="0"/>
                </a:cubicBezTo>
                <a:cubicBezTo>
                  <a:pt x="512" y="40"/>
                  <a:pt x="480" y="90"/>
                  <a:pt x="446" y="129"/>
                </a:cubicBezTo>
                <a:cubicBezTo>
                  <a:pt x="352" y="237"/>
                  <a:pt x="242" y="329"/>
                  <a:pt x="141" y="431"/>
                </a:cubicBezTo>
                <a:cubicBezTo>
                  <a:pt x="74" y="499"/>
                  <a:pt x="-7" y="582"/>
                  <a:pt x="0" y="685"/>
                </a:cubicBezTo>
                <a:cubicBezTo>
                  <a:pt x="3" y="693"/>
                  <a:pt x="6" y="701"/>
                  <a:pt x="9" y="709"/>
                </a:cubicBezTo>
                <a:moveTo>
                  <a:pt x="787" y="150"/>
                </a:moveTo>
                <a:cubicBezTo>
                  <a:pt x="814" y="160"/>
                  <a:pt x="793" y="193"/>
                  <a:pt x="764" y="236"/>
                </a:cubicBezTo>
                <a:cubicBezTo>
                  <a:pt x="672" y="375"/>
                  <a:pt x="520" y="477"/>
                  <a:pt x="446" y="626"/>
                </a:cubicBezTo>
                <a:cubicBezTo>
                  <a:pt x="441" y="644"/>
                  <a:pt x="436" y="663"/>
                  <a:pt x="431" y="681"/>
                </a:cubicBezTo>
                <a:moveTo>
                  <a:pt x="1479" y="363"/>
                </a:moveTo>
                <a:cubicBezTo>
                  <a:pt x="1490" y="352"/>
                  <a:pt x="1483" y="331"/>
                  <a:pt x="1502" y="359"/>
                </a:cubicBezTo>
                <a:cubicBezTo>
                  <a:pt x="1527" y="396"/>
                  <a:pt x="1524" y="451"/>
                  <a:pt x="1524" y="492"/>
                </a:cubicBezTo>
                <a:cubicBezTo>
                  <a:pt x="1525" y="536"/>
                  <a:pt x="1521" y="568"/>
                  <a:pt x="1502" y="609"/>
                </a:cubicBezTo>
                <a:cubicBezTo>
                  <a:pt x="1502" y="609"/>
                  <a:pt x="1464" y="634"/>
                  <a:pt x="1509" y="599"/>
                </a:cubicBezTo>
                <a:cubicBezTo>
                  <a:pt x="1583" y="541"/>
                  <a:pt x="1696" y="536"/>
                  <a:pt x="1787" y="546"/>
                </a:cubicBezTo>
                <a:cubicBezTo>
                  <a:pt x="1845" y="553"/>
                  <a:pt x="1881" y="577"/>
                  <a:pt x="1887" y="635"/>
                </a:cubicBezTo>
                <a:cubicBezTo>
                  <a:pt x="1892" y="686"/>
                  <a:pt x="1864" y="687"/>
                  <a:pt x="1821" y="688"/>
                </a:cubicBezTo>
                <a:cubicBezTo>
                  <a:pt x="1767" y="690"/>
                  <a:pt x="1730" y="661"/>
                  <a:pt x="1719" y="606"/>
                </a:cubicBezTo>
                <a:cubicBezTo>
                  <a:pt x="1704" y="532"/>
                  <a:pt x="1732" y="485"/>
                  <a:pt x="1796" y="445"/>
                </a:cubicBezTo>
                <a:cubicBezTo>
                  <a:pt x="1863" y="402"/>
                  <a:pt x="1953" y="392"/>
                  <a:pt x="2031" y="402"/>
                </a:cubicBezTo>
                <a:cubicBezTo>
                  <a:pt x="2096" y="410"/>
                  <a:pt x="2144" y="455"/>
                  <a:pt x="2171" y="513"/>
                </a:cubicBezTo>
                <a:cubicBezTo>
                  <a:pt x="2200" y="574"/>
                  <a:pt x="2194" y="616"/>
                  <a:pt x="2254" y="656"/>
                </a:cubicBezTo>
                <a:moveTo>
                  <a:pt x="2515" y="511"/>
                </a:moveTo>
                <a:cubicBezTo>
                  <a:pt x="2508" y="470"/>
                  <a:pt x="2494" y="470"/>
                  <a:pt x="2452" y="469"/>
                </a:cubicBezTo>
                <a:cubicBezTo>
                  <a:pt x="2401" y="468"/>
                  <a:pt x="2353" y="490"/>
                  <a:pt x="2315" y="524"/>
                </a:cubicBezTo>
                <a:cubicBezTo>
                  <a:pt x="2305" y="537"/>
                  <a:pt x="2301" y="540"/>
                  <a:pt x="2303" y="551"/>
                </a:cubicBezTo>
                <a:cubicBezTo>
                  <a:pt x="2333" y="557"/>
                  <a:pt x="2385" y="567"/>
                  <a:pt x="2425" y="560"/>
                </a:cubicBezTo>
                <a:cubicBezTo>
                  <a:pt x="2478" y="551"/>
                  <a:pt x="2531" y="525"/>
                  <a:pt x="2574" y="493"/>
                </a:cubicBezTo>
                <a:cubicBezTo>
                  <a:pt x="2588" y="483"/>
                  <a:pt x="2598" y="476"/>
                  <a:pt x="2612" y="468"/>
                </a:cubicBezTo>
                <a:cubicBezTo>
                  <a:pt x="2612" y="495"/>
                  <a:pt x="2613" y="521"/>
                  <a:pt x="2615" y="546"/>
                </a:cubicBezTo>
                <a:cubicBezTo>
                  <a:pt x="2673" y="558"/>
                  <a:pt x="2736" y="564"/>
                  <a:pt x="2795" y="547"/>
                </a:cubicBezTo>
                <a:cubicBezTo>
                  <a:pt x="2852" y="531"/>
                  <a:pt x="2895" y="491"/>
                  <a:pt x="2914" y="435"/>
                </a:cubicBezTo>
                <a:cubicBezTo>
                  <a:pt x="2930" y="387"/>
                  <a:pt x="2933" y="337"/>
                  <a:pt x="2934" y="287"/>
                </a:cubicBezTo>
                <a:cubicBezTo>
                  <a:pt x="2934" y="279"/>
                  <a:pt x="2934" y="271"/>
                  <a:pt x="2934" y="263"/>
                </a:cubicBezTo>
                <a:cubicBezTo>
                  <a:pt x="2934" y="290"/>
                  <a:pt x="2934" y="291"/>
                  <a:pt x="2934" y="318"/>
                </a:cubicBezTo>
                <a:cubicBezTo>
                  <a:pt x="2934" y="390"/>
                  <a:pt x="2905" y="534"/>
                  <a:pt x="2955" y="592"/>
                </a:cubicBezTo>
                <a:cubicBezTo>
                  <a:pt x="2995" y="621"/>
                  <a:pt x="3011" y="631"/>
                  <a:pt x="3047" y="633"/>
                </a:cubicBezTo>
                <a:moveTo>
                  <a:pt x="3418" y="328"/>
                </a:moveTo>
                <a:cubicBezTo>
                  <a:pt x="3391" y="297"/>
                  <a:pt x="3362" y="297"/>
                  <a:pt x="3319" y="303"/>
                </a:cubicBezTo>
                <a:cubicBezTo>
                  <a:pt x="3223" y="317"/>
                  <a:pt x="3128" y="351"/>
                  <a:pt x="3034" y="376"/>
                </a:cubicBezTo>
                <a:cubicBezTo>
                  <a:pt x="3007" y="383"/>
                  <a:pt x="2980" y="391"/>
                  <a:pt x="2953" y="399"/>
                </a:cubicBezTo>
                <a:cubicBezTo>
                  <a:pt x="3059" y="399"/>
                  <a:pt x="3177" y="383"/>
                  <a:pt x="3281" y="403"/>
                </a:cubicBezTo>
                <a:cubicBezTo>
                  <a:pt x="3320" y="411"/>
                  <a:pt x="3349" y="433"/>
                  <a:pt x="3381" y="455"/>
                </a:cubicBezTo>
                <a:cubicBezTo>
                  <a:pt x="3403" y="470"/>
                  <a:pt x="3423" y="477"/>
                  <a:pt x="3448" y="485"/>
                </a:cubicBezTo>
                <a:moveTo>
                  <a:pt x="3575" y="458"/>
                </a:moveTo>
                <a:cubicBezTo>
                  <a:pt x="3607" y="427"/>
                  <a:pt x="3629" y="412"/>
                  <a:pt x="3674" y="414"/>
                </a:cubicBezTo>
                <a:cubicBezTo>
                  <a:pt x="3709" y="415"/>
                  <a:pt x="3741" y="441"/>
                  <a:pt x="3774" y="451"/>
                </a:cubicBezTo>
                <a:cubicBezTo>
                  <a:pt x="3844" y="472"/>
                  <a:pt x="3954" y="477"/>
                  <a:pt x="4022" y="451"/>
                </a:cubicBezTo>
                <a:cubicBezTo>
                  <a:pt x="4051" y="440"/>
                  <a:pt x="4087" y="399"/>
                  <a:pt x="4057" y="367"/>
                </a:cubicBezTo>
                <a:cubicBezTo>
                  <a:pt x="4024" y="331"/>
                  <a:pt x="3943" y="321"/>
                  <a:pt x="3898" y="331"/>
                </a:cubicBezTo>
                <a:cubicBezTo>
                  <a:pt x="3834" y="345"/>
                  <a:pt x="3764" y="406"/>
                  <a:pt x="3733" y="462"/>
                </a:cubicBezTo>
                <a:cubicBezTo>
                  <a:pt x="3708" y="508"/>
                  <a:pt x="3709" y="569"/>
                  <a:pt x="3754" y="598"/>
                </a:cubicBezTo>
                <a:cubicBezTo>
                  <a:pt x="3864" y="670"/>
                  <a:pt x="4040" y="666"/>
                  <a:pt x="4164" y="670"/>
                </a:cubicBezTo>
                <a:cubicBezTo>
                  <a:pt x="4221" y="670"/>
                  <a:pt x="4277" y="670"/>
                  <a:pt x="4334" y="67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76" name=""/>
          <p:cNvSpPr/>
          <p:nvPr/>
        </p:nvSpPr>
        <p:spPr>
          <a:xfrm>
            <a:off x="8318520" y="1994040"/>
            <a:ext cx="410760" cy="383040"/>
          </a:xfrm>
          <a:custGeom>
            <a:avLst/>
            <a:gdLst/>
            <a:ahLst/>
            <a:rect l="0" t="0" r="r" b="b"/>
            <a:pathLst>
              <a:path fill="none" w="1141" h="1064">
                <a:moveTo>
                  <a:pt x="176" y="645"/>
                </a:moveTo>
                <a:cubicBezTo>
                  <a:pt x="165" y="636"/>
                  <a:pt x="164" y="632"/>
                  <a:pt x="155" y="634"/>
                </a:cubicBezTo>
                <a:cubicBezTo>
                  <a:pt x="139" y="648"/>
                  <a:pt x="128" y="691"/>
                  <a:pt x="120" y="714"/>
                </a:cubicBezTo>
                <a:cubicBezTo>
                  <a:pt x="107" y="751"/>
                  <a:pt x="103" y="784"/>
                  <a:pt x="103" y="823"/>
                </a:cubicBezTo>
                <a:cubicBezTo>
                  <a:pt x="103" y="834"/>
                  <a:pt x="103" y="844"/>
                  <a:pt x="103" y="855"/>
                </a:cubicBezTo>
                <a:moveTo>
                  <a:pt x="10" y="404"/>
                </a:moveTo>
                <a:cubicBezTo>
                  <a:pt x="4" y="376"/>
                  <a:pt x="0" y="364"/>
                  <a:pt x="0" y="336"/>
                </a:cubicBezTo>
                <a:cubicBezTo>
                  <a:pt x="56" y="336"/>
                  <a:pt x="96" y="358"/>
                  <a:pt x="148" y="379"/>
                </a:cubicBezTo>
                <a:moveTo>
                  <a:pt x="638" y="496"/>
                </a:moveTo>
                <a:cubicBezTo>
                  <a:pt x="592" y="504"/>
                  <a:pt x="554" y="514"/>
                  <a:pt x="524" y="555"/>
                </a:cubicBezTo>
                <a:cubicBezTo>
                  <a:pt x="491" y="599"/>
                  <a:pt x="490" y="647"/>
                  <a:pt x="490" y="699"/>
                </a:cubicBezTo>
                <a:cubicBezTo>
                  <a:pt x="490" y="746"/>
                  <a:pt x="500" y="788"/>
                  <a:pt x="503" y="834"/>
                </a:cubicBezTo>
                <a:cubicBezTo>
                  <a:pt x="505" y="877"/>
                  <a:pt x="505" y="896"/>
                  <a:pt x="460" y="910"/>
                </a:cubicBezTo>
                <a:cubicBezTo>
                  <a:pt x="420" y="923"/>
                  <a:pt x="380" y="921"/>
                  <a:pt x="339" y="922"/>
                </a:cubicBezTo>
                <a:moveTo>
                  <a:pt x="570" y="44"/>
                </a:moveTo>
                <a:cubicBezTo>
                  <a:pt x="594" y="24"/>
                  <a:pt x="604" y="12"/>
                  <a:pt x="632" y="0"/>
                </a:cubicBezTo>
                <a:cubicBezTo>
                  <a:pt x="636" y="0"/>
                  <a:pt x="640" y="0"/>
                  <a:pt x="644" y="0"/>
                </a:cubicBezTo>
                <a:cubicBezTo>
                  <a:pt x="644" y="1"/>
                  <a:pt x="653" y="26"/>
                  <a:pt x="654" y="38"/>
                </a:cubicBezTo>
                <a:cubicBezTo>
                  <a:pt x="660" y="153"/>
                  <a:pt x="643" y="267"/>
                  <a:pt x="637" y="382"/>
                </a:cubicBezTo>
                <a:cubicBezTo>
                  <a:pt x="628" y="550"/>
                  <a:pt x="628" y="718"/>
                  <a:pt x="623" y="886"/>
                </a:cubicBezTo>
                <a:cubicBezTo>
                  <a:pt x="622" y="936"/>
                  <a:pt x="610" y="995"/>
                  <a:pt x="657" y="1027"/>
                </a:cubicBezTo>
                <a:cubicBezTo>
                  <a:pt x="729" y="1076"/>
                  <a:pt x="879" y="1066"/>
                  <a:pt x="960" y="1057"/>
                </a:cubicBezTo>
                <a:cubicBezTo>
                  <a:pt x="1037" y="1042"/>
                  <a:pt x="1062" y="1037"/>
                  <a:pt x="1108" y="1013"/>
                </a:cubicBezTo>
                <a:moveTo>
                  <a:pt x="458" y="672"/>
                </a:moveTo>
                <a:cubicBezTo>
                  <a:pt x="509" y="686"/>
                  <a:pt x="557" y="699"/>
                  <a:pt x="611" y="707"/>
                </a:cubicBezTo>
                <a:cubicBezTo>
                  <a:pt x="746" y="726"/>
                  <a:pt x="884" y="727"/>
                  <a:pt x="1020" y="724"/>
                </a:cubicBezTo>
                <a:cubicBezTo>
                  <a:pt x="1060" y="722"/>
                  <a:pt x="1101" y="721"/>
                  <a:pt x="1141" y="719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77" name=""/>
          <p:cNvSpPr/>
          <p:nvPr/>
        </p:nvSpPr>
        <p:spPr>
          <a:xfrm>
            <a:off x="9072720" y="2027160"/>
            <a:ext cx="656640" cy="297720"/>
          </a:xfrm>
          <a:custGeom>
            <a:avLst/>
            <a:gdLst/>
            <a:ahLst/>
            <a:rect l="0" t="0" r="r" b="b"/>
            <a:pathLst>
              <a:path fill="none" w="1824" h="827">
                <a:moveTo>
                  <a:pt x="346" y="302"/>
                </a:moveTo>
                <a:cubicBezTo>
                  <a:pt x="293" y="277"/>
                  <a:pt x="246" y="273"/>
                  <a:pt x="186" y="277"/>
                </a:cubicBezTo>
                <a:cubicBezTo>
                  <a:pt x="115" y="282"/>
                  <a:pt x="34" y="308"/>
                  <a:pt x="8" y="383"/>
                </a:cubicBezTo>
                <a:cubicBezTo>
                  <a:pt x="-19" y="462"/>
                  <a:pt x="30" y="507"/>
                  <a:pt x="90" y="549"/>
                </a:cubicBezTo>
                <a:cubicBezTo>
                  <a:pt x="183" y="614"/>
                  <a:pt x="341" y="646"/>
                  <a:pt x="404" y="746"/>
                </a:cubicBezTo>
                <a:cubicBezTo>
                  <a:pt x="411" y="771"/>
                  <a:pt x="414" y="777"/>
                  <a:pt x="412" y="794"/>
                </a:cubicBezTo>
                <a:cubicBezTo>
                  <a:pt x="342" y="823"/>
                  <a:pt x="279" y="824"/>
                  <a:pt x="203" y="824"/>
                </a:cubicBezTo>
                <a:cubicBezTo>
                  <a:pt x="164" y="824"/>
                  <a:pt x="41" y="840"/>
                  <a:pt x="15" y="793"/>
                </a:cubicBezTo>
                <a:cubicBezTo>
                  <a:pt x="15" y="785"/>
                  <a:pt x="15" y="776"/>
                  <a:pt x="15" y="768"/>
                </a:cubicBezTo>
                <a:moveTo>
                  <a:pt x="609" y="222"/>
                </a:moveTo>
                <a:cubicBezTo>
                  <a:pt x="652" y="203"/>
                  <a:pt x="535" y="213"/>
                  <a:pt x="635" y="205"/>
                </a:cubicBezTo>
                <a:cubicBezTo>
                  <a:pt x="709" y="199"/>
                  <a:pt x="782" y="217"/>
                  <a:pt x="852" y="186"/>
                </a:cubicBezTo>
                <a:cubicBezTo>
                  <a:pt x="906" y="162"/>
                  <a:pt x="954" y="77"/>
                  <a:pt x="932" y="16"/>
                </a:cubicBezTo>
                <a:cubicBezTo>
                  <a:pt x="922" y="-12"/>
                  <a:pt x="925" y="18"/>
                  <a:pt x="914" y="0"/>
                </a:cubicBezTo>
                <a:cubicBezTo>
                  <a:pt x="886" y="21"/>
                  <a:pt x="868" y="38"/>
                  <a:pt x="855" y="80"/>
                </a:cubicBezTo>
                <a:cubicBezTo>
                  <a:pt x="832" y="154"/>
                  <a:pt x="834" y="245"/>
                  <a:pt x="852" y="320"/>
                </a:cubicBezTo>
                <a:cubicBezTo>
                  <a:pt x="875" y="414"/>
                  <a:pt x="916" y="501"/>
                  <a:pt x="931" y="596"/>
                </a:cubicBezTo>
                <a:cubicBezTo>
                  <a:pt x="935" y="624"/>
                  <a:pt x="947" y="688"/>
                  <a:pt x="928" y="715"/>
                </a:cubicBezTo>
                <a:cubicBezTo>
                  <a:pt x="900" y="756"/>
                  <a:pt x="815" y="756"/>
                  <a:pt x="771" y="759"/>
                </a:cubicBezTo>
                <a:cubicBezTo>
                  <a:pt x="760" y="759"/>
                  <a:pt x="757" y="759"/>
                  <a:pt x="750" y="759"/>
                </a:cubicBezTo>
                <a:cubicBezTo>
                  <a:pt x="776" y="754"/>
                  <a:pt x="840" y="741"/>
                  <a:pt x="875" y="739"/>
                </a:cubicBezTo>
                <a:cubicBezTo>
                  <a:pt x="1041" y="729"/>
                  <a:pt x="1213" y="735"/>
                  <a:pt x="1380" y="741"/>
                </a:cubicBezTo>
                <a:cubicBezTo>
                  <a:pt x="1599" y="752"/>
                  <a:pt x="1676" y="756"/>
                  <a:pt x="1824" y="752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78" name=""/>
          <p:cNvSpPr/>
          <p:nvPr/>
        </p:nvSpPr>
        <p:spPr>
          <a:xfrm>
            <a:off x="6556320" y="1177920"/>
            <a:ext cx="498240" cy="194400"/>
          </a:xfrm>
          <a:custGeom>
            <a:avLst/>
            <a:gdLst/>
            <a:ahLst/>
            <a:rect l="0" t="0" r="r" b="b"/>
            <a:pathLst>
              <a:path fill="none" w="1384" h="540">
                <a:moveTo>
                  <a:pt x="558" y="72"/>
                </a:moveTo>
                <a:cubicBezTo>
                  <a:pt x="553" y="61"/>
                  <a:pt x="579" y="61"/>
                  <a:pt x="533" y="52"/>
                </a:cubicBezTo>
                <a:cubicBezTo>
                  <a:pt x="474" y="40"/>
                  <a:pt x="411" y="43"/>
                  <a:pt x="352" y="34"/>
                </a:cubicBezTo>
                <a:cubicBezTo>
                  <a:pt x="302" y="27"/>
                  <a:pt x="252" y="19"/>
                  <a:pt x="204" y="2"/>
                </a:cubicBezTo>
                <a:cubicBezTo>
                  <a:pt x="204" y="1"/>
                  <a:pt x="203" y="1"/>
                  <a:pt x="203" y="0"/>
                </a:cubicBezTo>
                <a:cubicBezTo>
                  <a:pt x="214" y="26"/>
                  <a:pt x="220" y="52"/>
                  <a:pt x="226" y="80"/>
                </a:cubicBezTo>
                <a:cubicBezTo>
                  <a:pt x="233" y="117"/>
                  <a:pt x="238" y="154"/>
                  <a:pt x="242" y="191"/>
                </a:cubicBezTo>
                <a:cubicBezTo>
                  <a:pt x="245" y="216"/>
                  <a:pt x="244" y="269"/>
                  <a:pt x="275" y="279"/>
                </a:cubicBezTo>
                <a:cubicBezTo>
                  <a:pt x="318" y="293"/>
                  <a:pt x="372" y="267"/>
                  <a:pt x="413" y="258"/>
                </a:cubicBezTo>
                <a:cubicBezTo>
                  <a:pt x="451" y="250"/>
                  <a:pt x="509" y="243"/>
                  <a:pt x="542" y="267"/>
                </a:cubicBezTo>
                <a:cubicBezTo>
                  <a:pt x="574" y="290"/>
                  <a:pt x="588" y="331"/>
                  <a:pt x="591" y="369"/>
                </a:cubicBezTo>
                <a:cubicBezTo>
                  <a:pt x="595" y="414"/>
                  <a:pt x="592" y="449"/>
                  <a:pt x="561" y="483"/>
                </a:cubicBezTo>
                <a:cubicBezTo>
                  <a:pt x="527" y="520"/>
                  <a:pt x="478" y="534"/>
                  <a:pt x="430" y="537"/>
                </a:cubicBezTo>
                <a:cubicBezTo>
                  <a:pt x="357" y="542"/>
                  <a:pt x="280" y="540"/>
                  <a:pt x="209" y="527"/>
                </a:cubicBezTo>
                <a:cubicBezTo>
                  <a:pt x="132" y="513"/>
                  <a:pt x="58" y="493"/>
                  <a:pt x="0" y="439"/>
                </a:cubicBezTo>
                <a:moveTo>
                  <a:pt x="1108" y="55"/>
                </a:moveTo>
                <a:cubicBezTo>
                  <a:pt x="1108" y="47"/>
                  <a:pt x="1108" y="38"/>
                  <a:pt x="1108" y="30"/>
                </a:cubicBezTo>
                <a:cubicBezTo>
                  <a:pt x="1078" y="32"/>
                  <a:pt x="1070" y="36"/>
                  <a:pt x="1051" y="62"/>
                </a:cubicBezTo>
                <a:cubicBezTo>
                  <a:pt x="1026" y="97"/>
                  <a:pt x="1009" y="139"/>
                  <a:pt x="998" y="181"/>
                </a:cubicBezTo>
                <a:cubicBezTo>
                  <a:pt x="985" y="232"/>
                  <a:pt x="981" y="281"/>
                  <a:pt x="981" y="333"/>
                </a:cubicBezTo>
                <a:cubicBezTo>
                  <a:pt x="981" y="366"/>
                  <a:pt x="974" y="401"/>
                  <a:pt x="995" y="429"/>
                </a:cubicBezTo>
                <a:cubicBezTo>
                  <a:pt x="1017" y="458"/>
                  <a:pt x="1055" y="463"/>
                  <a:pt x="1089" y="466"/>
                </a:cubicBezTo>
                <a:cubicBezTo>
                  <a:pt x="1136" y="471"/>
                  <a:pt x="1194" y="475"/>
                  <a:pt x="1239" y="461"/>
                </a:cubicBezTo>
                <a:cubicBezTo>
                  <a:pt x="1287" y="446"/>
                  <a:pt x="1335" y="407"/>
                  <a:pt x="1358" y="362"/>
                </a:cubicBezTo>
                <a:cubicBezTo>
                  <a:pt x="1384" y="311"/>
                  <a:pt x="1384" y="253"/>
                  <a:pt x="1384" y="198"/>
                </a:cubicBezTo>
                <a:cubicBezTo>
                  <a:pt x="1384" y="152"/>
                  <a:pt x="1361" y="119"/>
                  <a:pt x="1320" y="96"/>
                </a:cubicBezTo>
                <a:cubicBezTo>
                  <a:pt x="1272" y="69"/>
                  <a:pt x="1213" y="60"/>
                  <a:pt x="1159" y="56"/>
                </a:cubicBezTo>
                <a:cubicBezTo>
                  <a:pt x="1127" y="54"/>
                  <a:pt x="1094" y="55"/>
                  <a:pt x="1062" y="55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79" name=""/>
          <p:cNvSpPr/>
          <p:nvPr/>
        </p:nvSpPr>
        <p:spPr>
          <a:xfrm>
            <a:off x="6985080" y="575640"/>
            <a:ext cx="1474200" cy="325800"/>
          </a:xfrm>
          <a:custGeom>
            <a:avLst/>
            <a:gdLst/>
            <a:ahLst/>
            <a:rect l="0" t="0" r="r" b="b"/>
            <a:pathLst>
              <a:path fill="none" w="4095" h="905">
                <a:moveTo>
                  <a:pt x="747" y="142"/>
                </a:moveTo>
                <a:cubicBezTo>
                  <a:pt x="753" y="105"/>
                  <a:pt x="764" y="66"/>
                  <a:pt x="746" y="31"/>
                </a:cubicBezTo>
                <a:cubicBezTo>
                  <a:pt x="729" y="-2"/>
                  <a:pt x="680" y="-2"/>
                  <a:pt x="650" y="2"/>
                </a:cubicBezTo>
                <a:cubicBezTo>
                  <a:pt x="537" y="16"/>
                  <a:pt x="421" y="86"/>
                  <a:pt x="325" y="143"/>
                </a:cubicBezTo>
                <a:cubicBezTo>
                  <a:pt x="217" y="207"/>
                  <a:pt x="105" y="283"/>
                  <a:pt x="43" y="396"/>
                </a:cubicBezTo>
                <a:cubicBezTo>
                  <a:pt x="-4" y="481"/>
                  <a:pt x="-16" y="608"/>
                  <a:pt x="25" y="699"/>
                </a:cubicBezTo>
                <a:cubicBezTo>
                  <a:pt x="90" y="843"/>
                  <a:pt x="266" y="883"/>
                  <a:pt x="407" y="899"/>
                </a:cubicBezTo>
                <a:cubicBezTo>
                  <a:pt x="442" y="901"/>
                  <a:pt x="476" y="903"/>
                  <a:pt x="511" y="905"/>
                </a:cubicBezTo>
                <a:moveTo>
                  <a:pt x="1101" y="486"/>
                </a:moveTo>
                <a:cubicBezTo>
                  <a:pt x="1052" y="494"/>
                  <a:pt x="1027" y="509"/>
                  <a:pt x="984" y="538"/>
                </a:cubicBezTo>
                <a:cubicBezTo>
                  <a:pt x="926" y="577"/>
                  <a:pt x="874" y="621"/>
                  <a:pt x="859" y="694"/>
                </a:cubicBezTo>
                <a:cubicBezTo>
                  <a:pt x="851" y="732"/>
                  <a:pt x="853" y="772"/>
                  <a:pt x="893" y="787"/>
                </a:cubicBezTo>
                <a:cubicBezTo>
                  <a:pt x="941" y="805"/>
                  <a:pt x="1027" y="807"/>
                  <a:pt x="1075" y="789"/>
                </a:cubicBezTo>
                <a:cubicBezTo>
                  <a:pt x="1137" y="766"/>
                  <a:pt x="1154" y="708"/>
                  <a:pt x="1152" y="647"/>
                </a:cubicBezTo>
                <a:cubicBezTo>
                  <a:pt x="1149" y="583"/>
                  <a:pt x="1108" y="531"/>
                  <a:pt x="1055" y="496"/>
                </a:cubicBezTo>
                <a:cubicBezTo>
                  <a:pt x="1035" y="483"/>
                  <a:pt x="968" y="456"/>
                  <a:pt x="944" y="473"/>
                </a:cubicBezTo>
                <a:cubicBezTo>
                  <a:pt x="931" y="482"/>
                  <a:pt x="938" y="487"/>
                  <a:pt x="944" y="501"/>
                </a:cubicBezTo>
                <a:moveTo>
                  <a:pt x="1229" y="518"/>
                </a:moveTo>
                <a:cubicBezTo>
                  <a:pt x="1245" y="498"/>
                  <a:pt x="1264" y="484"/>
                  <a:pt x="1290" y="478"/>
                </a:cubicBezTo>
                <a:cubicBezTo>
                  <a:pt x="1316" y="472"/>
                  <a:pt x="1369" y="467"/>
                  <a:pt x="1393" y="480"/>
                </a:cubicBezTo>
                <a:cubicBezTo>
                  <a:pt x="1443" y="508"/>
                  <a:pt x="1466" y="590"/>
                  <a:pt x="1486" y="639"/>
                </a:cubicBezTo>
                <a:cubicBezTo>
                  <a:pt x="1497" y="667"/>
                  <a:pt x="1509" y="696"/>
                  <a:pt x="1522" y="724"/>
                </a:cubicBezTo>
                <a:cubicBezTo>
                  <a:pt x="1525" y="715"/>
                  <a:pt x="1527" y="703"/>
                  <a:pt x="1530" y="687"/>
                </a:cubicBezTo>
                <a:cubicBezTo>
                  <a:pt x="1538" y="639"/>
                  <a:pt x="1546" y="598"/>
                  <a:pt x="1567" y="555"/>
                </a:cubicBezTo>
                <a:cubicBezTo>
                  <a:pt x="1585" y="518"/>
                  <a:pt x="1615" y="494"/>
                  <a:pt x="1655" y="483"/>
                </a:cubicBezTo>
                <a:cubicBezTo>
                  <a:pt x="1679" y="476"/>
                  <a:pt x="1727" y="472"/>
                  <a:pt x="1752" y="479"/>
                </a:cubicBezTo>
                <a:cubicBezTo>
                  <a:pt x="1781" y="487"/>
                  <a:pt x="1780" y="528"/>
                  <a:pt x="1781" y="551"/>
                </a:cubicBezTo>
                <a:cubicBezTo>
                  <a:pt x="1782" y="589"/>
                  <a:pt x="1774" y="619"/>
                  <a:pt x="1795" y="639"/>
                </a:cubicBezTo>
                <a:moveTo>
                  <a:pt x="2131" y="448"/>
                </a:moveTo>
                <a:cubicBezTo>
                  <a:pt x="2132" y="427"/>
                  <a:pt x="2132" y="404"/>
                  <a:pt x="2131" y="383"/>
                </a:cubicBezTo>
                <a:cubicBezTo>
                  <a:pt x="2074" y="385"/>
                  <a:pt x="2039" y="399"/>
                  <a:pt x="1995" y="438"/>
                </a:cubicBezTo>
                <a:cubicBezTo>
                  <a:pt x="1953" y="475"/>
                  <a:pt x="1945" y="509"/>
                  <a:pt x="1944" y="562"/>
                </a:cubicBezTo>
                <a:cubicBezTo>
                  <a:pt x="1943" y="610"/>
                  <a:pt x="1968" y="646"/>
                  <a:pt x="1984" y="691"/>
                </a:cubicBezTo>
                <a:cubicBezTo>
                  <a:pt x="1992" y="713"/>
                  <a:pt x="2004" y="756"/>
                  <a:pt x="1982" y="775"/>
                </a:cubicBezTo>
                <a:cubicBezTo>
                  <a:pt x="1938" y="813"/>
                  <a:pt x="1865" y="819"/>
                  <a:pt x="1810" y="820"/>
                </a:cubicBezTo>
                <a:cubicBezTo>
                  <a:pt x="1797" y="820"/>
                  <a:pt x="1793" y="825"/>
                  <a:pt x="1791" y="817"/>
                </a:cubicBezTo>
                <a:moveTo>
                  <a:pt x="2291" y="233"/>
                </a:moveTo>
                <a:cubicBezTo>
                  <a:pt x="2300" y="219"/>
                  <a:pt x="2301" y="209"/>
                  <a:pt x="2302" y="240"/>
                </a:cubicBezTo>
                <a:cubicBezTo>
                  <a:pt x="2307" y="368"/>
                  <a:pt x="2298" y="495"/>
                  <a:pt x="2320" y="623"/>
                </a:cubicBezTo>
                <a:cubicBezTo>
                  <a:pt x="2330" y="673"/>
                  <a:pt x="2332" y="689"/>
                  <a:pt x="2346" y="720"/>
                </a:cubicBezTo>
                <a:moveTo>
                  <a:pt x="2120" y="617"/>
                </a:moveTo>
                <a:cubicBezTo>
                  <a:pt x="2179" y="587"/>
                  <a:pt x="2245" y="577"/>
                  <a:pt x="2310" y="561"/>
                </a:cubicBezTo>
                <a:cubicBezTo>
                  <a:pt x="2398" y="539"/>
                  <a:pt x="2489" y="524"/>
                  <a:pt x="2574" y="496"/>
                </a:cubicBezTo>
                <a:cubicBezTo>
                  <a:pt x="2618" y="482"/>
                  <a:pt x="2638" y="475"/>
                  <a:pt x="2657" y="439"/>
                </a:cubicBezTo>
                <a:cubicBezTo>
                  <a:pt x="2657" y="438"/>
                  <a:pt x="2657" y="436"/>
                  <a:pt x="2657" y="435"/>
                </a:cubicBezTo>
                <a:cubicBezTo>
                  <a:pt x="2609" y="439"/>
                  <a:pt x="2581" y="446"/>
                  <a:pt x="2538" y="472"/>
                </a:cubicBezTo>
                <a:cubicBezTo>
                  <a:pt x="2487" y="502"/>
                  <a:pt x="2454" y="534"/>
                  <a:pt x="2448" y="594"/>
                </a:cubicBezTo>
                <a:cubicBezTo>
                  <a:pt x="2444" y="641"/>
                  <a:pt x="2456" y="661"/>
                  <a:pt x="2503" y="673"/>
                </a:cubicBezTo>
                <a:cubicBezTo>
                  <a:pt x="2562" y="689"/>
                  <a:pt x="2626" y="679"/>
                  <a:pt x="2679" y="650"/>
                </a:cubicBezTo>
                <a:cubicBezTo>
                  <a:pt x="2724" y="625"/>
                  <a:pt x="2751" y="580"/>
                  <a:pt x="2764" y="531"/>
                </a:cubicBezTo>
                <a:cubicBezTo>
                  <a:pt x="2768" y="510"/>
                  <a:pt x="2768" y="504"/>
                  <a:pt x="2772" y="491"/>
                </a:cubicBezTo>
                <a:cubicBezTo>
                  <a:pt x="2768" y="522"/>
                  <a:pt x="2759" y="535"/>
                  <a:pt x="2748" y="564"/>
                </a:cubicBezTo>
                <a:cubicBezTo>
                  <a:pt x="2731" y="611"/>
                  <a:pt x="2720" y="657"/>
                  <a:pt x="2723" y="709"/>
                </a:cubicBezTo>
                <a:cubicBezTo>
                  <a:pt x="2726" y="729"/>
                  <a:pt x="2729" y="736"/>
                  <a:pt x="2748" y="737"/>
                </a:cubicBezTo>
                <a:moveTo>
                  <a:pt x="2883" y="601"/>
                </a:moveTo>
                <a:cubicBezTo>
                  <a:pt x="2898" y="568"/>
                  <a:pt x="2908" y="534"/>
                  <a:pt x="2936" y="510"/>
                </a:cubicBezTo>
                <a:cubicBezTo>
                  <a:pt x="2944" y="505"/>
                  <a:pt x="2946" y="503"/>
                  <a:pt x="2952" y="504"/>
                </a:cubicBezTo>
                <a:cubicBezTo>
                  <a:pt x="2957" y="517"/>
                  <a:pt x="2968" y="535"/>
                  <a:pt x="2969" y="561"/>
                </a:cubicBezTo>
                <a:cubicBezTo>
                  <a:pt x="2971" y="603"/>
                  <a:pt x="2959" y="655"/>
                  <a:pt x="2971" y="697"/>
                </a:cubicBezTo>
                <a:cubicBezTo>
                  <a:pt x="2973" y="704"/>
                  <a:pt x="2981" y="706"/>
                  <a:pt x="2981" y="707"/>
                </a:cubicBezTo>
                <a:cubicBezTo>
                  <a:pt x="3005" y="689"/>
                  <a:pt x="3031" y="663"/>
                  <a:pt x="3057" y="643"/>
                </a:cubicBezTo>
                <a:cubicBezTo>
                  <a:pt x="3090" y="617"/>
                  <a:pt x="3115" y="607"/>
                  <a:pt x="3157" y="606"/>
                </a:cubicBezTo>
                <a:cubicBezTo>
                  <a:pt x="3207" y="605"/>
                  <a:pt x="3245" y="652"/>
                  <a:pt x="3288" y="676"/>
                </a:cubicBezTo>
                <a:cubicBezTo>
                  <a:pt x="3360" y="718"/>
                  <a:pt x="3428" y="722"/>
                  <a:pt x="3509" y="723"/>
                </a:cubicBezTo>
                <a:cubicBezTo>
                  <a:pt x="3582" y="724"/>
                  <a:pt x="3634" y="704"/>
                  <a:pt x="3671" y="636"/>
                </a:cubicBezTo>
                <a:cubicBezTo>
                  <a:pt x="3705" y="573"/>
                  <a:pt x="3699" y="501"/>
                  <a:pt x="3699" y="432"/>
                </a:cubicBezTo>
                <a:cubicBezTo>
                  <a:pt x="3699" y="371"/>
                  <a:pt x="3700" y="311"/>
                  <a:pt x="3695" y="250"/>
                </a:cubicBezTo>
                <a:cubicBezTo>
                  <a:pt x="3692" y="206"/>
                  <a:pt x="3686" y="241"/>
                  <a:pt x="3679" y="227"/>
                </a:cubicBezTo>
                <a:cubicBezTo>
                  <a:pt x="3632" y="300"/>
                  <a:pt x="3583" y="373"/>
                  <a:pt x="3557" y="456"/>
                </a:cubicBezTo>
                <a:cubicBezTo>
                  <a:pt x="3532" y="535"/>
                  <a:pt x="3527" y="642"/>
                  <a:pt x="3542" y="724"/>
                </a:cubicBezTo>
                <a:cubicBezTo>
                  <a:pt x="3546" y="746"/>
                  <a:pt x="3560" y="789"/>
                  <a:pt x="3585" y="797"/>
                </a:cubicBezTo>
                <a:cubicBezTo>
                  <a:pt x="3592" y="797"/>
                  <a:pt x="3595" y="797"/>
                  <a:pt x="3596" y="790"/>
                </a:cubicBezTo>
                <a:moveTo>
                  <a:pt x="3482" y="553"/>
                </a:moveTo>
                <a:cubicBezTo>
                  <a:pt x="3534" y="526"/>
                  <a:pt x="3583" y="522"/>
                  <a:pt x="3641" y="518"/>
                </a:cubicBezTo>
                <a:cubicBezTo>
                  <a:pt x="3765" y="509"/>
                  <a:pt x="3890" y="504"/>
                  <a:pt x="4015" y="508"/>
                </a:cubicBezTo>
                <a:cubicBezTo>
                  <a:pt x="4042" y="510"/>
                  <a:pt x="4068" y="511"/>
                  <a:pt x="4095" y="513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80" name=""/>
          <p:cNvSpPr/>
          <p:nvPr/>
        </p:nvSpPr>
        <p:spPr>
          <a:xfrm>
            <a:off x="6299280" y="2863800"/>
            <a:ext cx="391320" cy="142560"/>
          </a:xfrm>
          <a:custGeom>
            <a:avLst/>
            <a:gdLst/>
            <a:ahLst/>
            <a:rect l="0" t="0" r="r" b="b"/>
            <a:pathLst>
              <a:path fill="none" w="1087" h="396">
                <a:moveTo>
                  <a:pt x="1065" y="396"/>
                </a:moveTo>
                <a:cubicBezTo>
                  <a:pt x="1085" y="358"/>
                  <a:pt x="1091" y="345"/>
                  <a:pt x="1084" y="315"/>
                </a:cubicBezTo>
                <a:moveTo>
                  <a:pt x="811" y="130"/>
                </a:moveTo>
                <a:cubicBezTo>
                  <a:pt x="645" y="81"/>
                  <a:pt x="483" y="44"/>
                  <a:pt x="311" y="24"/>
                </a:cubicBezTo>
                <a:cubicBezTo>
                  <a:pt x="157" y="10"/>
                  <a:pt x="104" y="5"/>
                  <a:pt x="0" y="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81" name=""/>
          <p:cNvSpPr/>
          <p:nvPr/>
        </p:nvSpPr>
        <p:spPr>
          <a:xfrm>
            <a:off x="1254240" y="3421080"/>
            <a:ext cx="3847680" cy="358560"/>
          </a:xfrm>
          <a:custGeom>
            <a:avLst/>
            <a:gdLst/>
            <a:ahLst/>
            <a:rect l="0" t="0" r="r" b="b"/>
            <a:pathLst>
              <a:path fill="none" w="10688" h="996">
                <a:moveTo>
                  <a:pt x="1024" y="81"/>
                </a:moveTo>
                <a:cubicBezTo>
                  <a:pt x="885" y="77"/>
                  <a:pt x="817" y="76"/>
                  <a:pt x="727" y="193"/>
                </a:cubicBezTo>
                <a:cubicBezTo>
                  <a:pt x="677" y="270"/>
                  <a:pt x="659" y="297"/>
                  <a:pt x="624" y="348"/>
                </a:cubicBezTo>
                <a:moveTo>
                  <a:pt x="275" y="743"/>
                </a:moveTo>
                <a:cubicBezTo>
                  <a:pt x="139" y="869"/>
                  <a:pt x="92" y="912"/>
                  <a:pt x="0" y="996"/>
                </a:cubicBezTo>
                <a:moveTo>
                  <a:pt x="10688" y="0"/>
                </a:moveTo>
                <a:cubicBezTo>
                  <a:pt x="10632" y="113"/>
                  <a:pt x="10569" y="200"/>
                  <a:pt x="10466" y="278"/>
                </a:cubicBezTo>
                <a:cubicBezTo>
                  <a:pt x="10337" y="375"/>
                  <a:pt x="10189" y="449"/>
                  <a:pt x="10048" y="527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82" name=""/>
          <p:cNvSpPr/>
          <p:nvPr/>
        </p:nvSpPr>
        <p:spPr>
          <a:xfrm>
            <a:off x="1433160" y="3238560"/>
            <a:ext cx="927000" cy="309960"/>
          </a:xfrm>
          <a:custGeom>
            <a:avLst/>
            <a:gdLst/>
            <a:ahLst/>
            <a:rect l="0" t="0" r="r" b="b"/>
            <a:pathLst>
              <a:path fill="none" w="2575" h="861">
                <a:moveTo>
                  <a:pt x="420" y="482"/>
                </a:moveTo>
                <a:cubicBezTo>
                  <a:pt x="370" y="462"/>
                  <a:pt x="330" y="437"/>
                  <a:pt x="277" y="432"/>
                </a:cubicBezTo>
                <a:cubicBezTo>
                  <a:pt x="243" y="430"/>
                  <a:pt x="203" y="425"/>
                  <a:pt x="171" y="439"/>
                </a:cubicBezTo>
                <a:cubicBezTo>
                  <a:pt x="124" y="461"/>
                  <a:pt x="89" y="508"/>
                  <a:pt x="62" y="551"/>
                </a:cubicBezTo>
                <a:cubicBezTo>
                  <a:pt x="30" y="603"/>
                  <a:pt x="6" y="667"/>
                  <a:pt x="1" y="727"/>
                </a:cubicBezTo>
                <a:cubicBezTo>
                  <a:pt x="-5" y="795"/>
                  <a:pt x="18" y="830"/>
                  <a:pt x="86" y="849"/>
                </a:cubicBezTo>
                <a:cubicBezTo>
                  <a:pt x="154" y="860"/>
                  <a:pt x="180" y="863"/>
                  <a:pt x="228" y="859"/>
                </a:cubicBezTo>
                <a:moveTo>
                  <a:pt x="782" y="550"/>
                </a:moveTo>
                <a:cubicBezTo>
                  <a:pt x="773" y="519"/>
                  <a:pt x="734" y="515"/>
                  <a:pt x="698" y="528"/>
                </a:cubicBezTo>
                <a:cubicBezTo>
                  <a:pt x="636" y="551"/>
                  <a:pt x="569" y="612"/>
                  <a:pt x="538" y="671"/>
                </a:cubicBezTo>
                <a:cubicBezTo>
                  <a:pt x="520" y="706"/>
                  <a:pt x="507" y="772"/>
                  <a:pt x="544" y="797"/>
                </a:cubicBezTo>
                <a:cubicBezTo>
                  <a:pt x="583" y="824"/>
                  <a:pt x="673" y="823"/>
                  <a:pt x="716" y="810"/>
                </a:cubicBezTo>
                <a:cubicBezTo>
                  <a:pt x="779" y="792"/>
                  <a:pt x="812" y="746"/>
                  <a:pt x="807" y="683"/>
                </a:cubicBezTo>
                <a:cubicBezTo>
                  <a:pt x="801" y="609"/>
                  <a:pt x="732" y="564"/>
                  <a:pt x="670" y="535"/>
                </a:cubicBezTo>
                <a:cubicBezTo>
                  <a:pt x="628" y="515"/>
                  <a:pt x="485" y="509"/>
                  <a:pt x="532" y="503"/>
                </a:cubicBezTo>
                <a:cubicBezTo>
                  <a:pt x="540" y="503"/>
                  <a:pt x="547" y="503"/>
                  <a:pt x="555" y="503"/>
                </a:cubicBezTo>
                <a:moveTo>
                  <a:pt x="1095" y="443"/>
                </a:moveTo>
                <a:cubicBezTo>
                  <a:pt x="1096" y="443"/>
                  <a:pt x="1103" y="429"/>
                  <a:pt x="1107" y="432"/>
                </a:cubicBezTo>
                <a:cubicBezTo>
                  <a:pt x="1120" y="445"/>
                  <a:pt x="1125" y="501"/>
                  <a:pt x="1128" y="518"/>
                </a:cubicBezTo>
                <a:cubicBezTo>
                  <a:pt x="1139" y="576"/>
                  <a:pt x="1148" y="636"/>
                  <a:pt x="1153" y="695"/>
                </a:cubicBezTo>
                <a:cubicBezTo>
                  <a:pt x="1154" y="706"/>
                  <a:pt x="1154" y="694"/>
                  <a:pt x="1155" y="705"/>
                </a:cubicBezTo>
                <a:cubicBezTo>
                  <a:pt x="1156" y="648"/>
                  <a:pt x="1164" y="607"/>
                  <a:pt x="1196" y="558"/>
                </a:cubicBezTo>
                <a:cubicBezTo>
                  <a:pt x="1229" y="507"/>
                  <a:pt x="1281" y="459"/>
                  <a:pt x="1340" y="443"/>
                </a:cubicBezTo>
                <a:cubicBezTo>
                  <a:pt x="1388" y="430"/>
                  <a:pt x="1424" y="435"/>
                  <a:pt x="1450" y="476"/>
                </a:cubicBezTo>
                <a:cubicBezTo>
                  <a:pt x="1479" y="522"/>
                  <a:pt x="1477" y="574"/>
                  <a:pt x="1495" y="623"/>
                </a:cubicBezTo>
                <a:cubicBezTo>
                  <a:pt x="1515" y="677"/>
                  <a:pt x="1557" y="676"/>
                  <a:pt x="1607" y="677"/>
                </a:cubicBezTo>
                <a:cubicBezTo>
                  <a:pt x="1680" y="679"/>
                  <a:pt x="1748" y="653"/>
                  <a:pt x="1798" y="597"/>
                </a:cubicBezTo>
                <a:cubicBezTo>
                  <a:pt x="1840" y="550"/>
                  <a:pt x="1853" y="490"/>
                  <a:pt x="1856" y="430"/>
                </a:cubicBezTo>
                <a:cubicBezTo>
                  <a:pt x="1858" y="393"/>
                  <a:pt x="1850" y="389"/>
                  <a:pt x="1842" y="363"/>
                </a:cubicBezTo>
                <a:cubicBezTo>
                  <a:pt x="1801" y="362"/>
                  <a:pt x="1771" y="361"/>
                  <a:pt x="1753" y="407"/>
                </a:cubicBezTo>
                <a:cubicBezTo>
                  <a:pt x="1732" y="461"/>
                  <a:pt x="1749" y="523"/>
                  <a:pt x="1781" y="568"/>
                </a:cubicBezTo>
                <a:cubicBezTo>
                  <a:pt x="1815" y="615"/>
                  <a:pt x="1868" y="647"/>
                  <a:pt x="1900" y="695"/>
                </a:cubicBezTo>
                <a:cubicBezTo>
                  <a:pt x="1908" y="715"/>
                  <a:pt x="1911" y="720"/>
                  <a:pt x="1909" y="734"/>
                </a:cubicBezTo>
                <a:cubicBezTo>
                  <a:pt x="1857" y="771"/>
                  <a:pt x="1799" y="774"/>
                  <a:pt x="1735" y="776"/>
                </a:cubicBezTo>
                <a:cubicBezTo>
                  <a:pt x="1654" y="779"/>
                  <a:pt x="1606" y="785"/>
                  <a:pt x="1550" y="728"/>
                </a:cubicBezTo>
                <a:moveTo>
                  <a:pt x="2249" y="0"/>
                </a:moveTo>
                <a:cubicBezTo>
                  <a:pt x="2260" y="26"/>
                  <a:pt x="2265" y="64"/>
                  <a:pt x="2257" y="107"/>
                </a:cubicBezTo>
                <a:cubicBezTo>
                  <a:pt x="2239" y="202"/>
                  <a:pt x="2227" y="289"/>
                  <a:pt x="2226" y="387"/>
                </a:cubicBezTo>
                <a:cubicBezTo>
                  <a:pt x="2225" y="471"/>
                  <a:pt x="2246" y="537"/>
                  <a:pt x="2275" y="615"/>
                </a:cubicBezTo>
                <a:cubicBezTo>
                  <a:pt x="2288" y="650"/>
                  <a:pt x="2292" y="659"/>
                  <a:pt x="2299" y="681"/>
                </a:cubicBezTo>
                <a:moveTo>
                  <a:pt x="1857" y="541"/>
                </a:moveTo>
                <a:cubicBezTo>
                  <a:pt x="1882" y="495"/>
                  <a:pt x="1984" y="497"/>
                  <a:pt x="2040" y="488"/>
                </a:cubicBezTo>
                <a:cubicBezTo>
                  <a:pt x="2190" y="464"/>
                  <a:pt x="2338" y="447"/>
                  <a:pt x="2489" y="432"/>
                </a:cubicBezTo>
                <a:cubicBezTo>
                  <a:pt x="2518" y="430"/>
                  <a:pt x="2546" y="426"/>
                  <a:pt x="2575" y="423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83" name=""/>
          <p:cNvSpPr/>
          <p:nvPr/>
        </p:nvSpPr>
        <p:spPr>
          <a:xfrm>
            <a:off x="2711520" y="3236760"/>
            <a:ext cx="593280" cy="271080"/>
          </a:xfrm>
          <a:custGeom>
            <a:avLst/>
            <a:gdLst/>
            <a:ahLst/>
            <a:rect l="0" t="0" r="r" b="b"/>
            <a:pathLst>
              <a:path fill="none" w="1648" h="753">
                <a:moveTo>
                  <a:pt x="31" y="398"/>
                </a:moveTo>
                <a:cubicBezTo>
                  <a:pt x="35" y="377"/>
                  <a:pt x="31" y="371"/>
                  <a:pt x="42" y="366"/>
                </a:cubicBezTo>
                <a:cubicBezTo>
                  <a:pt x="40" y="403"/>
                  <a:pt x="35" y="438"/>
                  <a:pt x="31" y="474"/>
                </a:cubicBezTo>
                <a:cubicBezTo>
                  <a:pt x="24" y="537"/>
                  <a:pt x="26" y="599"/>
                  <a:pt x="26" y="662"/>
                </a:cubicBezTo>
                <a:cubicBezTo>
                  <a:pt x="26" y="681"/>
                  <a:pt x="36" y="738"/>
                  <a:pt x="17" y="753"/>
                </a:cubicBezTo>
                <a:cubicBezTo>
                  <a:pt x="9" y="753"/>
                  <a:pt x="5" y="752"/>
                  <a:pt x="0" y="748"/>
                </a:cubicBezTo>
                <a:moveTo>
                  <a:pt x="50" y="50"/>
                </a:moveTo>
                <a:cubicBezTo>
                  <a:pt x="55" y="39"/>
                  <a:pt x="73" y="-10"/>
                  <a:pt x="97" y="18"/>
                </a:cubicBezTo>
                <a:cubicBezTo>
                  <a:pt x="134" y="61"/>
                  <a:pt x="154" y="128"/>
                  <a:pt x="180" y="178"/>
                </a:cubicBezTo>
                <a:cubicBezTo>
                  <a:pt x="188" y="192"/>
                  <a:pt x="197" y="207"/>
                  <a:pt x="205" y="222"/>
                </a:cubicBezTo>
                <a:moveTo>
                  <a:pt x="301" y="308"/>
                </a:moveTo>
                <a:cubicBezTo>
                  <a:pt x="321" y="304"/>
                  <a:pt x="323" y="305"/>
                  <a:pt x="339" y="297"/>
                </a:cubicBezTo>
                <a:cubicBezTo>
                  <a:pt x="342" y="295"/>
                  <a:pt x="351" y="290"/>
                  <a:pt x="355" y="288"/>
                </a:cubicBezTo>
                <a:cubicBezTo>
                  <a:pt x="377" y="325"/>
                  <a:pt x="395" y="360"/>
                  <a:pt x="427" y="390"/>
                </a:cubicBezTo>
                <a:cubicBezTo>
                  <a:pt x="491" y="449"/>
                  <a:pt x="636" y="498"/>
                  <a:pt x="722" y="459"/>
                </a:cubicBezTo>
                <a:cubicBezTo>
                  <a:pt x="749" y="447"/>
                  <a:pt x="764" y="431"/>
                  <a:pt x="795" y="431"/>
                </a:cubicBezTo>
                <a:cubicBezTo>
                  <a:pt x="839" y="431"/>
                  <a:pt x="857" y="456"/>
                  <a:pt x="890" y="483"/>
                </a:cubicBezTo>
                <a:cubicBezTo>
                  <a:pt x="972" y="550"/>
                  <a:pt x="1082" y="577"/>
                  <a:pt x="1188" y="562"/>
                </a:cubicBezTo>
                <a:cubicBezTo>
                  <a:pt x="1291" y="547"/>
                  <a:pt x="1303" y="463"/>
                  <a:pt x="1304" y="376"/>
                </a:cubicBezTo>
                <a:cubicBezTo>
                  <a:pt x="1306" y="279"/>
                  <a:pt x="1282" y="194"/>
                  <a:pt x="1258" y="102"/>
                </a:cubicBezTo>
                <a:cubicBezTo>
                  <a:pt x="1250" y="70"/>
                  <a:pt x="1247" y="31"/>
                  <a:pt x="1237" y="0"/>
                </a:cubicBezTo>
                <a:cubicBezTo>
                  <a:pt x="1237" y="6"/>
                  <a:pt x="1237" y="11"/>
                  <a:pt x="1237" y="17"/>
                </a:cubicBezTo>
                <a:cubicBezTo>
                  <a:pt x="1241" y="93"/>
                  <a:pt x="1259" y="165"/>
                  <a:pt x="1273" y="239"/>
                </a:cubicBezTo>
                <a:cubicBezTo>
                  <a:pt x="1289" y="326"/>
                  <a:pt x="1306" y="413"/>
                  <a:pt x="1315" y="501"/>
                </a:cubicBezTo>
                <a:cubicBezTo>
                  <a:pt x="1319" y="545"/>
                  <a:pt x="1320" y="558"/>
                  <a:pt x="1319" y="585"/>
                </a:cubicBezTo>
                <a:moveTo>
                  <a:pt x="909" y="465"/>
                </a:moveTo>
                <a:cubicBezTo>
                  <a:pt x="1005" y="433"/>
                  <a:pt x="1103" y="426"/>
                  <a:pt x="1204" y="415"/>
                </a:cubicBezTo>
                <a:cubicBezTo>
                  <a:pt x="1352" y="400"/>
                  <a:pt x="1499" y="395"/>
                  <a:pt x="1648" y="387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84" name=""/>
          <p:cNvSpPr/>
          <p:nvPr/>
        </p:nvSpPr>
        <p:spPr>
          <a:xfrm>
            <a:off x="3602520" y="3305160"/>
            <a:ext cx="1174320" cy="201240"/>
          </a:xfrm>
          <a:custGeom>
            <a:avLst/>
            <a:gdLst/>
            <a:ahLst/>
            <a:rect l="0" t="0" r="r" b="b"/>
            <a:pathLst>
              <a:path fill="none" w="3262" h="559">
                <a:moveTo>
                  <a:pt x="7" y="171"/>
                </a:moveTo>
                <a:cubicBezTo>
                  <a:pt x="1" y="134"/>
                  <a:pt x="-11" y="121"/>
                  <a:pt x="22" y="97"/>
                </a:cubicBezTo>
                <a:cubicBezTo>
                  <a:pt x="66" y="66"/>
                  <a:pt x="163" y="58"/>
                  <a:pt x="213" y="71"/>
                </a:cubicBezTo>
                <a:cubicBezTo>
                  <a:pt x="279" y="88"/>
                  <a:pt x="287" y="143"/>
                  <a:pt x="289" y="200"/>
                </a:cubicBezTo>
                <a:cubicBezTo>
                  <a:pt x="291" y="273"/>
                  <a:pt x="259" y="320"/>
                  <a:pt x="207" y="369"/>
                </a:cubicBezTo>
                <a:cubicBezTo>
                  <a:pt x="174" y="400"/>
                  <a:pt x="138" y="425"/>
                  <a:pt x="92" y="431"/>
                </a:cubicBezTo>
                <a:cubicBezTo>
                  <a:pt x="89" y="431"/>
                  <a:pt x="86" y="431"/>
                  <a:pt x="83" y="431"/>
                </a:cubicBezTo>
                <a:cubicBezTo>
                  <a:pt x="108" y="377"/>
                  <a:pt x="161" y="341"/>
                  <a:pt x="206" y="301"/>
                </a:cubicBezTo>
                <a:cubicBezTo>
                  <a:pt x="277" y="237"/>
                  <a:pt x="348" y="175"/>
                  <a:pt x="399" y="94"/>
                </a:cubicBezTo>
                <a:cubicBezTo>
                  <a:pt x="420" y="60"/>
                  <a:pt x="424" y="35"/>
                  <a:pt x="435" y="0"/>
                </a:cubicBezTo>
                <a:cubicBezTo>
                  <a:pt x="387" y="21"/>
                  <a:pt x="366" y="39"/>
                  <a:pt x="337" y="89"/>
                </a:cubicBezTo>
                <a:cubicBezTo>
                  <a:pt x="308" y="140"/>
                  <a:pt x="281" y="225"/>
                  <a:pt x="313" y="283"/>
                </a:cubicBezTo>
                <a:cubicBezTo>
                  <a:pt x="355" y="359"/>
                  <a:pt x="477" y="392"/>
                  <a:pt x="556" y="397"/>
                </a:cubicBezTo>
                <a:cubicBezTo>
                  <a:pt x="573" y="397"/>
                  <a:pt x="591" y="397"/>
                  <a:pt x="608" y="397"/>
                </a:cubicBezTo>
                <a:moveTo>
                  <a:pt x="994" y="327"/>
                </a:moveTo>
                <a:cubicBezTo>
                  <a:pt x="1044" y="326"/>
                  <a:pt x="1094" y="323"/>
                  <a:pt x="1144" y="320"/>
                </a:cubicBezTo>
                <a:cubicBezTo>
                  <a:pt x="1190" y="317"/>
                  <a:pt x="1235" y="317"/>
                  <a:pt x="1281" y="317"/>
                </a:cubicBezTo>
                <a:moveTo>
                  <a:pt x="995" y="509"/>
                </a:moveTo>
                <a:cubicBezTo>
                  <a:pt x="1053" y="504"/>
                  <a:pt x="1111" y="493"/>
                  <a:pt x="1168" y="483"/>
                </a:cubicBezTo>
                <a:cubicBezTo>
                  <a:pt x="1272" y="464"/>
                  <a:pt x="1374" y="444"/>
                  <a:pt x="1477" y="421"/>
                </a:cubicBezTo>
                <a:moveTo>
                  <a:pt x="1978" y="127"/>
                </a:moveTo>
                <a:cubicBezTo>
                  <a:pt x="1968" y="81"/>
                  <a:pt x="1980" y="86"/>
                  <a:pt x="1917" y="85"/>
                </a:cubicBezTo>
                <a:cubicBezTo>
                  <a:pt x="1852" y="84"/>
                  <a:pt x="1784" y="76"/>
                  <a:pt x="1735" y="128"/>
                </a:cubicBezTo>
                <a:cubicBezTo>
                  <a:pt x="1701" y="164"/>
                  <a:pt x="1707" y="229"/>
                  <a:pt x="1735" y="265"/>
                </a:cubicBezTo>
                <a:cubicBezTo>
                  <a:pt x="1803" y="353"/>
                  <a:pt x="1930" y="393"/>
                  <a:pt x="2023" y="445"/>
                </a:cubicBezTo>
                <a:cubicBezTo>
                  <a:pt x="2076" y="474"/>
                  <a:pt x="2087" y="482"/>
                  <a:pt x="2102" y="531"/>
                </a:cubicBezTo>
                <a:cubicBezTo>
                  <a:pt x="2019" y="553"/>
                  <a:pt x="1940" y="558"/>
                  <a:pt x="1854" y="559"/>
                </a:cubicBezTo>
                <a:cubicBezTo>
                  <a:pt x="1778" y="560"/>
                  <a:pt x="1702" y="558"/>
                  <a:pt x="1626" y="554"/>
                </a:cubicBezTo>
                <a:moveTo>
                  <a:pt x="1826" y="131"/>
                </a:moveTo>
                <a:cubicBezTo>
                  <a:pt x="1882" y="109"/>
                  <a:pt x="1937" y="114"/>
                  <a:pt x="1999" y="114"/>
                </a:cubicBezTo>
                <a:cubicBezTo>
                  <a:pt x="2103" y="114"/>
                  <a:pt x="2206" y="117"/>
                  <a:pt x="2310" y="121"/>
                </a:cubicBezTo>
                <a:cubicBezTo>
                  <a:pt x="2448" y="126"/>
                  <a:pt x="2587" y="129"/>
                  <a:pt x="2727" y="129"/>
                </a:cubicBezTo>
                <a:moveTo>
                  <a:pt x="3030" y="114"/>
                </a:moveTo>
                <a:cubicBezTo>
                  <a:pt x="2985" y="110"/>
                  <a:pt x="2945" y="105"/>
                  <a:pt x="2903" y="127"/>
                </a:cubicBezTo>
                <a:cubicBezTo>
                  <a:pt x="2850" y="154"/>
                  <a:pt x="2810" y="205"/>
                  <a:pt x="2802" y="264"/>
                </a:cubicBezTo>
                <a:cubicBezTo>
                  <a:pt x="2793" y="328"/>
                  <a:pt x="2809" y="370"/>
                  <a:pt x="2869" y="399"/>
                </a:cubicBezTo>
                <a:cubicBezTo>
                  <a:pt x="2933" y="430"/>
                  <a:pt x="3047" y="427"/>
                  <a:pt x="3114" y="410"/>
                </a:cubicBezTo>
                <a:cubicBezTo>
                  <a:pt x="3196" y="389"/>
                  <a:pt x="3253" y="342"/>
                  <a:pt x="3261" y="257"/>
                </a:cubicBezTo>
                <a:cubicBezTo>
                  <a:pt x="3269" y="171"/>
                  <a:pt x="3190" y="112"/>
                  <a:pt x="3121" y="75"/>
                </a:cubicBezTo>
                <a:cubicBezTo>
                  <a:pt x="3084" y="55"/>
                  <a:pt x="3007" y="28"/>
                  <a:pt x="2969" y="63"/>
                </a:cubicBezTo>
                <a:cubicBezTo>
                  <a:pt x="2936" y="94"/>
                  <a:pt x="2933" y="145"/>
                  <a:pt x="2932" y="186"/>
                </a:cubicBezTo>
                <a:cubicBezTo>
                  <a:pt x="2932" y="195"/>
                  <a:pt x="2932" y="204"/>
                  <a:pt x="2932" y="213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85" name=""/>
          <p:cNvSpPr/>
          <p:nvPr/>
        </p:nvSpPr>
        <p:spPr>
          <a:xfrm>
            <a:off x="5030640" y="3261960"/>
            <a:ext cx="48960" cy="20520"/>
          </a:xfrm>
          <a:custGeom>
            <a:avLst/>
            <a:gdLst/>
            <a:ahLst/>
            <a:rect l="0" t="0" r="r" b="b"/>
            <a:pathLst>
              <a:path fill="none" w="136" h="57">
                <a:moveTo>
                  <a:pt x="0" y="34"/>
                </a:moveTo>
                <a:cubicBezTo>
                  <a:pt x="6" y="23"/>
                  <a:pt x="12" y="5"/>
                  <a:pt x="27" y="1"/>
                </a:cubicBezTo>
                <a:cubicBezTo>
                  <a:pt x="42" y="-3"/>
                  <a:pt x="56" y="3"/>
                  <a:pt x="70" y="11"/>
                </a:cubicBezTo>
                <a:cubicBezTo>
                  <a:pt x="89" y="21"/>
                  <a:pt x="113" y="28"/>
                  <a:pt x="130" y="41"/>
                </a:cubicBezTo>
                <a:cubicBezTo>
                  <a:pt x="137" y="45"/>
                  <a:pt x="136" y="50"/>
                  <a:pt x="136" y="57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86" name=""/>
          <p:cNvSpPr/>
          <p:nvPr/>
        </p:nvSpPr>
        <p:spPr>
          <a:xfrm>
            <a:off x="5751360" y="3002040"/>
            <a:ext cx="543960" cy="444240"/>
          </a:xfrm>
          <a:custGeom>
            <a:avLst/>
            <a:gdLst/>
            <a:ahLst/>
            <a:rect l="0" t="0" r="r" b="b"/>
            <a:pathLst>
              <a:path fill="none" w="1511" h="1234">
                <a:moveTo>
                  <a:pt x="1009" y="93"/>
                </a:moveTo>
                <a:cubicBezTo>
                  <a:pt x="1034" y="57"/>
                  <a:pt x="1043" y="37"/>
                  <a:pt x="1059" y="0"/>
                </a:cubicBezTo>
                <a:cubicBezTo>
                  <a:pt x="928" y="160"/>
                  <a:pt x="783" y="309"/>
                  <a:pt x="644" y="462"/>
                </a:cubicBezTo>
                <a:cubicBezTo>
                  <a:pt x="470" y="652"/>
                  <a:pt x="318" y="856"/>
                  <a:pt x="153" y="1053"/>
                </a:cubicBezTo>
                <a:cubicBezTo>
                  <a:pt x="75" y="1143"/>
                  <a:pt x="52" y="1170"/>
                  <a:pt x="0" y="1228"/>
                </a:cubicBezTo>
                <a:moveTo>
                  <a:pt x="1511" y="469"/>
                </a:moveTo>
                <a:cubicBezTo>
                  <a:pt x="1457" y="523"/>
                  <a:pt x="1427" y="555"/>
                  <a:pt x="1369" y="604"/>
                </a:cubicBezTo>
                <a:cubicBezTo>
                  <a:pt x="1184" y="761"/>
                  <a:pt x="967" y="909"/>
                  <a:pt x="831" y="1114"/>
                </a:cubicBezTo>
                <a:cubicBezTo>
                  <a:pt x="798" y="1174"/>
                  <a:pt x="787" y="1189"/>
                  <a:pt x="789" y="1234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87" name=""/>
          <p:cNvSpPr/>
          <p:nvPr/>
        </p:nvSpPr>
        <p:spPr>
          <a:xfrm>
            <a:off x="6676920" y="3212640"/>
            <a:ext cx="791640" cy="239760"/>
          </a:xfrm>
          <a:custGeom>
            <a:avLst/>
            <a:gdLst/>
            <a:ahLst/>
            <a:rect l="0" t="0" r="r" b="b"/>
            <a:pathLst>
              <a:path fill="none" w="2199" h="666">
                <a:moveTo>
                  <a:pt x="58" y="273"/>
                </a:moveTo>
                <a:cubicBezTo>
                  <a:pt x="48" y="254"/>
                  <a:pt x="45" y="246"/>
                  <a:pt x="42" y="227"/>
                </a:cubicBezTo>
                <a:cubicBezTo>
                  <a:pt x="42" y="222"/>
                  <a:pt x="42" y="220"/>
                  <a:pt x="42" y="217"/>
                </a:cubicBezTo>
                <a:cubicBezTo>
                  <a:pt x="71" y="213"/>
                  <a:pt x="115" y="200"/>
                  <a:pt x="143" y="215"/>
                </a:cubicBezTo>
                <a:cubicBezTo>
                  <a:pt x="207" y="249"/>
                  <a:pt x="206" y="336"/>
                  <a:pt x="207" y="396"/>
                </a:cubicBezTo>
                <a:cubicBezTo>
                  <a:pt x="209" y="480"/>
                  <a:pt x="174" y="539"/>
                  <a:pt x="113" y="595"/>
                </a:cubicBezTo>
                <a:cubicBezTo>
                  <a:pt x="80" y="625"/>
                  <a:pt x="39" y="647"/>
                  <a:pt x="0" y="666"/>
                </a:cubicBezTo>
                <a:cubicBezTo>
                  <a:pt x="71" y="610"/>
                  <a:pt x="150" y="563"/>
                  <a:pt x="219" y="504"/>
                </a:cubicBezTo>
                <a:cubicBezTo>
                  <a:pt x="316" y="422"/>
                  <a:pt x="397" y="328"/>
                  <a:pt x="465" y="221"/>
                </a:cubicBezTo>
                <a:cubicBezTo>
                  <a:pt x="490" y="182"/>
                  <a:pt x="502" y="156"/>
                  <a:pt x="508" y="112"/>
                </a:cubicBezTo>
                <a:cubicBezTo>
                  <a:pt x="456" y="123"/>
                  <a:pt x="435" y="131"/>
                  <a:pt x="406" y="186"/>
                </a:cubicBezTo>
                <a:cubicBezTo>
                  <a:pt x="376" y="242"/>
                  <a:pt x="365" y="339"/>
                  <a:pt x="388" y="400"/>
                </a:cubicBezTo>
                <a:cubicBezTo>
                  <a:pt x="424" y="497"/>
                  <a:pt x="535" y="498"/>
                  <a:pt x="620" y="501"/>
                </a:cubicBezTo>
                <a:moveTo>
                  <a:pt x="1178" y="23"/>
                </a:moveTo>
                <a:cubicBezTo>
                  <a:pt x="1180" y="5"/>
                  <a:pt x="1179" y="-18"/>
                  <a:pt x="1197" y="23"/>
                </a:cubicBezTo>
                <a:cubicBezTo>
                  <a:pt x="1230" y="100"/>
                  <a:pt x="1223" y="195"/>
                  <a:pt x="1224" y="276"/>
                </a:cubicBezTo>
                <a:cubicBezTo>
                  <a:pt x="1225" y="388"/>
                  <a:pt x="1223" y="497"/>
                  <a:pt x="1207" y="608"/>
                </a:cubicBezTo>
                <a:moveTo>
                  <a:pt x="887" y="390"/>
                </a:moveTo>
                <a:cubicBezTo>
                  <a:pt x="948" y="360"/>
                  <a:pt x="1026" y="372"/>
                  <a:pt x="1096" y="368"/>
                </a:cubicBezTo>
                <a:cubicBezTo>
                  <a:pt x="1252" y="359"/>
                  <a:pt x="1407" y="342"/>
                  <a:pt x="1560" y="307"/>
                </a:cubicBezTo>
                <a:cubicBezTo>
                  <a:pt x="1595" y="298"/>
                  <a:pt x="1629" y="288"/>
                  <a:pt x="1665" y="279"/>
                </a:cubicBezTo>
                <a:moveTo>
                  <a:pt x="1853" y="2"/>
                </a:moveTo>
                <a:cubicBezTo>
                  <a:pt x="1839" y="4"/>
                  <a:pt x="1845" y="20"/>
                  <a:pt x="1845" y="50"/>
                </a:cubicBezTo>
                <a:cubicBezTo>
                  <a:pt x="1845" y="136"/>
                  <a:pt x="1865" y="220"/>
                  <a:pt x="1875" y="306"/>
                </a:cubicBezTo>
                <a:cubicBezTo>
                  <a:pt x="1885" y="393"/>
                  <a:pt x="1889" y="480"/>
                  <a:pt x="1890" y="568"/>
                </a:cubicBezTo>
                <a:cubicBezTo>
                  <a:pt x="1890" y="610"/>
                  <a:pt x="1890" y="623"/>
                  <a:pt x="1889" y="650"/>
                </a:cubicBezTo>
                <a:moveTo>
                  <a:pt x="1692" y="527"/>
                </a:moveTo>
                <a:cubicBezTo>
                  <a:pt x="1701" y="507"/>
                  <a:pt x="1766" y="518"/>
                  <a:pt x="1789" y="518"/>
                </a:cubicBezTo>
                <a:cubicBezTo>
                  <a:pt x="1875" y="518"/>
                  <a:pt x="1962" y="511"/>
                  <a:pt x="2047" y="498"/>
                </a:cubicBezTo>
                <a:cubicBezTo>
                  <a:pt x="2124" y="484"/>
                  <a:pt x="2149" y="479"/>
                  <a:pt x="2199" y="466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88" name=""/>
          <p:cNvSpPr/>
          <p:nvPr/>
        </p:nvSpPr>
        <p:spPr>
          <a:xfrm>
            <a:off x="7785000" y="3199680"/>
            <a:ext cx="130680" cy="359280"/>
          </a:xfrm>
          <a:custGeom>
            <a:avLst/>
            <a:gdLst/>
            <a:ahLst/>
            <a:rect l="0" t="0" r="r" b="b"/>
            <a:pathLst>
              <a:path fill="none" w="363" h="998">
                <a:moveTo>
                  <a:pt x="363" y="238"/>
                </a:moveTo>
                <a:cubicBezTo>
                  <a:pt x="331" y="234"/>
                  <a:pt x="316" y="233"/>
                  <a:pt x="284" y="233"/>
                </a:cubicBezTo>
                <a:cubicBezTo>
                  <a:pt x="201" y="234"/>
                  <a:pt x="129" y="238"/>
                  <a:pt x="56" y="193"/>
                </a:cubicBezTo>
                <a:cubicBezTo>
                  <a:pt x="18" y="170"/>
                  <a:pt x="-12" y="123"/>
                  <a:pt x="5" y="77"/>
                </a:cubicBezTo>
                <a:cubicBezTo>
                  <a:pt x="22" y="30"/>
                  <a:pt x="86" y="10"/>
                  <a:pt x="129" y="4"/>
                </a:cubicBezTo>
                <a:cubicBezTo>
                  <a:pt x="179" y="-3"/>
                  <a:pt x="244" y="-6"/>
                  <a:pt x="284" y="29"/>
                </a:cubicBezTo>
                <a:cubicBezTo>
                  <a:pt x="320" y="61"/>
                  <a:pt x="324" y="131"/>
                  <a:pt x="311" y="174"/>
                </a:cubicBezTo>
                <a:cubicBezTo>
                  <a:pt x="284" y="267"/>
                  <a:pt x="222" y="364"/>
                  <a:pt x="176" y="450"/>
                </a:cubicBezTo>
                <a:cubicBezTo>
                  <a:pt x="134" y="529"/>
                  <a:pt x="93" y="609"/>
                  <a:pt x="52" y="690"/>
                </a:cubicBezTo>
                <a:cubicBezTo>
                  <a:pt x="44" y="706"/>
                  <a:pt x="36" y="722"/>
                  <a:pt x="28" y="738"/>
                </a:cubicBezTo>
                <a:moveTo>
                  <a:pt x="23" y="957"/>
                </a:moveTo>
                <a:cubicBezTo>
                  <a:pt x="47" y="962"/>
                  <a:pt x="71" y="967"/>
                  <a:pt x="96" y="971"/>
                </a:cubicBezTo>
                <a:cubicBezTo>
                  <a:pt x="116" y="974"/>
                  <a:pt x="134" y="976"/>
                  <a:pt x="152" y="985"/>
                </a:cubicBezTo>
                <a:cubicBezTo>
                  <a:pt x="154" y="993"/>
                  <a:pt x="154" y="993"/>
                  <a:pt x="144" y="994"/>
                </a:cubicBezTo>
                <a:cubicBezTo>
                  <a:pt x="114" y="997"/>
                  <a:pt x="85" y="998"/>
                  <a:pt x="55" y="998"/>
                </a:cubicBezTo>
                <a:cubicBezTo>
                  <a:pt x="22" y="998"/>
                  <a:pt x="80" y="966"/>
                  <a:pt x="83" y="964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89" name=""/>
          <p:cNvSpPr/>
          <p:nvPr/>
        </p:nvSpPr>
        <p:spPr>
          <a:xfrm>
            <a:off x="8475120" y="3262320"/>
            <a:ext cx="1054080" cy="364680"/>
          </a:xfrm>
          <a:custGeom>
            <a:avLst/>
            <a:gdLst/>
            <a:ahLst/>
            <a:rect l="0" t="0" r="r" b="b"/>
            <a:pathLst>
              <a:path fill="none" w="2928" h="1013">
                <a:moveTo>
                  <a:pt x="39" y="0"/>
                </a:moveTo>
                <a:cubicBezTo>
                  <a:pt x="50" y="0"/>
                  <a:pt x="60" y="0"/>
                  <a:pt x="71" y="0"/>
                </a:cubicBezTo>
                <a:cubicBezTo>
                  <a:pt x="71" y="45"/>
                  <a:pt x="62" y="76"/>
                  <a:pt x="47" y="119"/>
                </a:cubicBezTo>
                <a:cubicBezTo>
                  <a:pt x="21" y="194"/>
                  <a:pt x="11" y="269"/>
                  <a:pt x="10" y="348"/>
                </a:cubicBezTo>
                <a:cubicBezTo>
                  <a:pt x="9" y="445"/>
                  <a:pt x="-15" y="582"/>
                  <a:pt x="14" y="676"/>
                </a:cubicBezTo>
                <a:cubicBezTo>
                  <a:pt x="18" y="682"/>
                  <a:pt x="21" y="688"/>
                  <a:pt x="25" y="694"/>
                </a:cubicBezTo>
                <a:moveTo>
                  <a:pt x="53" y="171"/>
                </a:moveTo>
                <a:cubicBezTo>
                  <a:pt x="55" y="172"/>
                  <a:pt x="68" y="177"/>
                  <a:pt x="81" y="193"/>
                </a:cubicBezTo>
                <a:cubicBezTo>
                  <a:pt x="116" y="236"/>
                  <a:pt x="149" y="276"/>
                  <a:pt x="178" y="324"/>
                </a:cubicBezTo>
                <a:cubicBezTo>
                  <a:pt x="232" y="414"/>
                  <a:pt x="278" y="510"/>
                  <a:pt x="336" y="597"/>
                </a:cubicBezTo>
                <a:cubicBezTo>
                  <a:pt x="361" y="634"/>
                  <a:pt x="384" y="646"/>
                  <a:pt x="427" y="648"/>
                </a:cubicBezTo>
                <a:cubicBezTo>
                  <a:pt x="458" y="649"/>
                  <a:pt x="456" y="632"/>
                  <a:pt x="466" y="607"/>
                </a:cubicBezTo>
                <a:moveTo>
                  <a:pt x="448" y="302"/>
                </a:moveTo>
                <a:cubicBezTo>
                  <a:pt x="448" y="244"/>
                  <a:pt x="446" y="203"/>
                  <a:pt x="474" y="151"/>
                </a:cubicBezTo>
                <a:cubicBezTo>
                  <a:pt x="482" y="138"/>
                  <a:pt x="483" y="135"/>
                  <a:pt x="490" y="130"/>
                </a:cubicBezTo>
                <a:cubicBezTo>
                  <a:pt x="490" y="169"/>
                  <a:pt x="488" y="202"/>
                  <a:pt x="481" y="241"/>
                </a:cubicBezTo>
                <a:cubicBezTo>
                  <a:pt x="469" y="308"/>
                  <a:pt x="463" y="369"/>
                  <a:pt x="463" y="437"/>
                </a:cubicBezTo>
                <a:cubicBezTo>
                  <a:pt x="463" y="531"/>
                  <a:pt x="463" y="625"/>
                  <a:pt x="463" y="720"/>
                </a:cubicBezTo>
                <a:moveTo>
                  <a:pt x="880" y="398"/>
                </a:moveTo>
                <a:cubicBezTo>
                  <a:pt x="861" y="381"/>
                  <a:pt x="849" y="382"/>
                  <a:pt x="823" y="382"/>
                </a:cubicBezTo>
                <a:cubicBezTo>
                  <a:pt x="794" y="382"/>
                  <a:pt x="776" y="432"/>
                  <a:pt x="766" y="453"/>
                </a:cubicBezTo>
                <a:cubicBezTo>
                  <a:pt x="740" y="507"/>
                  <a:pt x="735" y="552"/>
                  <a:pt x="734" y="611"/>
                </a:cubicBezTo>
                <a:cubicBezTo>
                  <a:pt x="734" y="647"/>
                  <a:pt x="729" y="682"/>
                  <a:pt x="759" y="706"/>
                </a:cubicBezTo>
                <a:cubicBezTo>
                  <a:pt x="782" y="723"/>
                  <a:pt x="811" y="712"/>
                  <a:pt x="826" y="693"/>
                </a:cubicBezTo>
                <a:cubicBezTo>
                  <a:pt x="861" y="649"/>
                  <a:pt x="861" y="595"/>
                  <a:pt x="862" y="542"/>
                </a:cubicBezTo>
                <a:cubicBezTo>
                  <a:pt x="863" y="490"/>
                  <a:pt x="854" y="448"/>
                  <a:pt x="804" y="422"/>
                </a:cubicBezTo>
                <a:cubicBezTo>
                  <a:pt x="795" y="417"/>
                  <a:pt x="747" y="404"/>
                  <a:pt x="739" y="417"/>
                </a:cubicBezTo>
                <a:cubicBezTo>
                  <a:pt x="737" y="422"/>
                  <a:pt x="736" y="428"/>
                  <a:pt x="734" y="433"/>
                </a:cubicBezTo>
                <a:moveTo>
                  <a:pt x="1311" y="730"/>
                </a:moveTo>
                <a:cubicBezTo>
                  <a:pt x="1327" y="716"/>
                  <a:pt x="1323" y="727"/>
                  <a:pt x="1324" y="752"/>
                </a:cubicBezTo>
                <a:cubicBezTo>
                  <a:pt x="1327" y="834"/>
                  <a:pt x="1282" y="895"/>
                  <a:pt x="1239" y="961"/>
                </a:cubicBezTo>
                <a:cubicBezTo>
                  <a:pt x="1227" y="978"/>
                  <a:pt x="1216" y="996"/>
                  <a:pt x="1204" y="1013"/>
                </a:cubicBezTo>
                <a:moveTo>
                  <a:pt x="1639" y="27"/>
                </a:moveTo>
                <a:cubicBezTo>
                  <a:pt x="1638" y="52"/>
                  <a:pt x="1640" y="57"/>
                  <a:pt x="1635" y="82"/>
                </a:cubicBezTo>
                <a:cubicBezTo>
                  <a:pt x="1619" y="159"/>
                  <a:pt x="1598" y="227"/>
                  <a:pt x="1596" y="306"/>
                </a:cubicBezTo>
                <a:cubicBezTo>
                  <a:pt x="1595" y="359"/>
                  <a:pt x="1593" y="413"/>
                  <a:pt x="1600" y="466"/>
                </a:cubicBezTo>
                <a:cubicBezTo>
                  <a:pt x="1603" y="489"/>
                  <a:pt x="1608" y="510"/>
                  <a:pt x="1609" y="534"/>
                </a:cubicBezTo>
                <a:cubicBezTo>
                  <a:pt x="1609" y="495"/>
                  <a:pt x="1595" y="431"/>
                  <a:pt x="1626" y="401"/>
                </a:cubicBezTo>
                <a:cubicBezTo>
                  <a:pt x="1673" y="357"/>
                  <a:pt x="1749" y="353"/>
                  <a:pt x="1809" y="350"/>
                </a:cubicBezTo>
                <a:cubicBezTo>
                  <a:pt x="1857" y="348"/>
                  <a:pt x="1909" y="348"/>
                  <a:pt x="1927" y="403"/>
                </a:cubicBezTo>
                <a:cubicBezTo>
                  <a:pt x="1945" y="461"/>
                  <a:pt x="1928" y="526"/>
                  <a:pt x="1893" y="572"/>
                </a:cubicBezTo>
                <a:cubicBezTo>
                  <a:pt x="1819" y="670"/>
                  <a:pt x="1697" y="679"/>
                  <a:pt x="1585" y="680"/>
                </a:cubicBezTo>
                <a:cubicBezTo>
                  <a:pt x="1523" y="681"/>
                  <a:pt x="1518" y="674"/>
                  <a:pt x="1555" y="630"/>
                </a:cubicBezTo>
                <a:moveTo>
                  <a:pt x="2019" y="321"/>
                </a:moveTo>
                <a:cubicBezTo>
                  <a:pt x="2027" y="312"/>
                  <a:pt x="2031" y="306"/>
                  <a:pt x="2040" y="298"/>
                </a:cubicBezTo>
                <a:cubicBezTo>
                  <a:pt x="2050" y="289"/>
                  <a:pt x="2058" y="284"/>
                  <a:pt x="2061" y="271"/>
                </a:cubicBezTo>
                <a:cubicBezTo>
                  <a:pt x="2061" y="264"/>
                  <a:pt x="2061" y="262"/>
                  <a:pt x="2061" y="257"/>
                </a:cubicBezTo>
                <a:cubicBezTo>
                  <a:pt x="2056" y="257"/>
                  <a:pt x="2073" y="230"/>
                  <a:pt x="2049" y="249"/>
                </a:cubicBezTo>
                <a:cubicBezTo>
                  <a:pt x="1998" y="290"/>
                  <a:pt x="1951" y="363"/>
                  <a:pt x="1915" y="417"/>
                </a:cubicBezTo>
                <a:cubicBezTo>
                  <a:pt x="1874" y="478"/>
                  <a:pt x="1858" y="528"/>
                  <a:pt x="1857" y="600"/>
                </a:cubicBezTo>
                <a:cubicBezTo>
                  <a:pt x="1856" y="660"/>
                  <a:pt x="1890" y="658"/>
                  <a:pt x="1943" y="659"/>
                </a:cubicBezTo>
                <a:cubicBezTo>
                  <a:pt x="2002" y="659"/>
                  <a:pt x="2023" y="658"/>
                  <a:pt x="2061" y="645"/>
                </a:cubicBezTo>
                <a:moveTo>
                  <a:pt x="2299" y="284"/>
                </a:moveTo>
                <a:cubicBezTo>
                  <a:pt x="2302" y="243"/>
                  <a:pt x="2301" y="288"/>
                  <a:pt x="2300" y="298"/>
                </a:cubicBezTo>
                <a:cubicBezTo>
                  <a:pt x="2292" y="353"/>
                  <a:pt x="2268" y="400"/>
                  <a:pt x="2265" y="457"/>
                </a:cubicBezTo>
                <a:cubicBezTo>
                  <a:pt x="2263" y="500"/>
                  <a:pt x="2271" y="536"/>
                  <a:pt x="2314" y="556"/>
                </a:cubicBezTo>
                <a:cubicBezTo>
                  <a:pt x="2342" y="569"/>
                  <a:pt x="2376" y="567"/>
                  <a:pt x="2387" y="537"/>
                </a:cubicBezTo>
                <a:cubicBezTo>
                  <a:pt x="2404" y="493"/>
                  <a:pt x="2397" y="435"/>
                  <a:pt x="2373" y="396"/>
                </a:cubicBezTo>
                <a:cubicBezTo>
                  <a:pt x="2347" y="353"/>
                  <a:pt x="2301" y="309"/>
                  <a:pt x="2251" y="296"/>
                </a:cubicBezTo>
                <a:cubicBezTo>
                  <a:pt x="2246" y="296"/>
                  <a:pt x="2240" y="296"/>
                  <a:pt x="2235" y="296"/>
                </a:cubicBezTo>
                <a:moveTo>
                  <a:pt x="2538" y="191"/>
                </a:moveTo>
                <a:cubicBezTo>
                  <a:pt x="2544" y="171"/>
                  <a:pt x="2528" y="167"/>
                  <a:pt x="2555" y="169"/>
                </a:cubicBezTo>
                <a:cubicBezTo>
                  <a:pt x="2607" y="172"/>
                  <a:pt x="2659" y="187"/>
                  <a:pt x="2712" y="189"/>
                </a:cubicBezTo>
                <a:cubicBezTo>
                  <a:pt x="2784" y="191"/>
                  <a:pt x="2856" y="189"/>
                  <a:pt x="2928" y="189"/>
                </a:cubicBezTo>
                <a:cubicBezTo>
                  <a:pt x="2894" y="241"/>
                  <a:pt x="2856" y="275"/>
                  <a:pt x="2801" y="316"/>
                </a:cubicBezTo>
                <a:cubicBezTo>
                  <a:pt x="2707" y="386"/>
                  <a:pt x="2601" y="439"/>
                  <a:pt x="2511" y="512"/>
                </a:cubicBezTo>
                <a:cubicBezTo>
                  <a:pt x="2475" y="542"/>
                  <a:pt x="2472" y="552"/>
                  <a:pt x="2472" y="591"/>
                </a:cubicBezTo>
                <a:cubicBezTo>
                  <a:pt x="2531" y="611"/>
                  <a:pt x="2596" y="603"/>
                  <a:pt x="2657" y="603"/>
                </a:cubicBezTo>
                <a:cubicBezTo>
                  <a:pt x="2729" y="603"/>
                  <a:pt x="2791" y="594"/>
                  <a:pt x="2861" y="581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90" name=""/>
          <p:cNvSpPr/>
          <p:nvPr/>
        </p:nvSpPr>
        <p:spPr>
          <a:xfrm>
            <a:off x="9725400" y="3230640"/>
            <a:ext cx="1936080" cy="278640"/>
          </a:xfrm>
          <a:custGeom>
            <a:avLst/>
            <a:gdLst/>
            <a:ahLst/>
            <a:rect l="0" t="0" r="r" b="b"/>
            <a:pathLst>
              <a:path fill="none" w="5378" h="774">
                <a:moveTo>
                  <a:pt x="85" y="264"/>
                </a:moveTo>
                <a:cubicBezTo>
                  <a:pt x="76" y="254"/>
                  <a:pt x="47" y="239"/>
                  <a:pt x="85" y="248"/>
                </a:cubicBezTo>
                <a:cubicBezTo>
                  <a:pt x="125" y="257"/>
                  <a:pt x="183" y="286"/>
                  <a:pt x="207" y="321"/>
                </a:cubicBezTo>
                <a:cubicBezTo>
                  <a:pt x="241" y="371"/>
                  <a:pt x="220" y="445"/>
                  <a:pt x="188" y="489"/>
                </a:cubicBezTo>
                <a:cubicBezTo>
                  <a:pt x="153" y="537"/>
                  <a:pt x="95" y="575"/>
                  <a:pt x="38" y="590"/>
                </a:cubicBezTo>
                <a:cubicBezTo>
                  <a:pt x="17" y="592"/>
                  <a:pt x="13" y="593"/>
                  <a:pt x="0" y="593"/>
                </a:cubicBezTo>
                <a:cubicBezTo>
                  <a:pt x="9" y="567"/>
                  <a:pt x="-8" y="574"/>
                  <a:pt x="28" y="548"/>
                </a:cubicBezTo>
                <a:cubicBezTo>
                  <a:pt x="108" y="491"/>
                  <a:pt x="208" y="465"/>
                  <a:pt x="294" y="419"/>
                </a:cubicBezTo>
                <a:cubicBezTo>
                  <a:pt x="355" y="387"/>
                  <a:pt x="436" y="340"/>
                  <a:pt x="460" y="270"/>
                </a:cubicBezTo>
                <a:cubicBezTo>
                  <a:pt x="460" y="264"/>
                  <a:pt x="460" y="257"/>
                  <a:pt x="460" y="251"/>
                </a:cubicBezTo>
                <a:cubicBezTo>
                  <a:pt x="402" y="236"/>
                  <a:pt x="356" y="256"/>
                  <a:pt x="304" y="285"/>
                </a:cubicBezTo>
                <a:cubicBezTo>
                  <a:pt x="238" y="322"/>
                  <a:pt x="167" y="366"/>
                  <a:pt x="163" y="446"/>
                </a:cubicBezTo>
                <a:cubicBezTo>
                  <a:pt x="160" y="509"/>
                  <a:pt x="244" y="552"/>
                  <a:pt x="294" y="573"/>
                </a:cubicBezTo>
                <a:cubicBezTo>
                  <a:pt x="354" y="599"/>
                  <a:pt x="412" y="595"/>
                  <a:pt x="476" y="597"/>
                </a:cubicBezTo>
                <a:moveTo>
                  <a:pt x="788" y="316"/>
                </a:moveTo>
                <a:cubicBezTo>
                  <a:pt x="795" y="338"/>
                  <a:pt x="803" y="371"/>
                  <a:pt x="804" y="400"/>
                </a:cubicBezTo>
                <a:cubicBezTo>
                  <a:pt x="806" y="465"/>
                  <a:pt x="798" y="533"/>
                  <a:pt x="807" y="597"/>
                </a:cubicBezTo>
                <a:cubicBezTo>
                  <a:pt x="807" y="598"/>
                  <a:pt x="807" y="598"/>
                  <a:pt x="807" y="599"/>
                </a:cubicBezTo>
                <a:moveTo>
                  <a:pt x="713" y="32"/>
                </a:moveTo>
                <a:cubicBezTo>
                  <a:pt x="713" y="13"/>
                  <a:pt x="713" y="11"/>
                  <a:pt x="713" y="0"/>
                </a:cubicBezTo>
                <a:cubicBezTo>
                  <a:pt x="736" y="38"/>
                  <a:pt x="796" y="66"/>
                  <a:pt x="833" y="90"/>
                </a:cubicBezTo>
                <a:cubicBezTo>
                  <a:pt x="853" y="103"/>
                  <a:pt x="872" y="115"/>
                  <a:pt x="892" y="128"/>
                </a:cubicBezTo>
                <a:moveTo>
                  <a:pt x="1288" y="237"/>
                </a:moveTo>
                <a:cubicBezTo>
                  <a:pt x="1302" y="230"/>
                  <a:pt x="1302" y="221"/>
                  <a:pt x="1274" y="217"/>
                </a:cubicBezTo>
                <a:cubicBezTo>
                  <a:pt x="1224" y="211"/>
                  <a:pt x="1157" y="213"/>
                  <a:pt x="1117" y="247"/>
                </a:cubicBezTo>
                <a:cubicBezTo>
                  <a:pt x="1075" y="282"/>
                  <a:pt x="1119" y="337"/>
                  <a:pt x="1142" y="364"/>
                </a:cubicBezTo>
                <a:cubicBezTo>
                  <a:pt x="1179" y="406"/>
                  <a:pt x="1231" y="442"/>
                  <a:pt x="1255" y="494"/>
                </a:cubicBezTo>
                <a:cubicBezTo>
                  <a:pt x="1277" y="540"/>
                  <a:pt x="1260" y="571"/>
                  <a:pt x="1222" y="597"/>
                </a:cubicBezTo>
                <a:cubicBezTo>
                  <a:pt x="1187" y="621"/>
                  <a:pt x="1138" y="630"/>
                  <a:pt x="1107" y="658"/>
                </a:cubicBezTo>
                <a:cubicBezTo>
                  <a:pt x="1107" y="659"/>
                  <a:pt x="1107" y="661"/>
                  <a:pt x="1107" y="662"/>
                </a:cubicBezTo>
                <a:moveTo>
                  <a:pt x="2120" y="169"/>
                </a:moveTo>
                <a:cubicBezTo>
                  <a:pt x="2043" y="162"/>
                  <a:pt x="2004" y="189"/>
                  <a:pt x="1941" y="238"/>
                </a:cubicBezTo>
                <a:cubicBezTo>
                  <a:pt x="1872" y="292"/>
                  <a:pt x="1803" y="354"/>
                  <a:pt x="1789" y="444"/>
                </a:cubicBezTo>
                <a:cubicBezTo>
                  <a:pt x="1777" y="521"/>
                  <a:pt x="1829" y="564"/>
                  <a:pt x="1897" y="584"/>
                </a:cubicBezTo>
                <a:cubicBezTo>
                  <a:pt x="1970" y="606"/>
                  <a:pt x="2051" y="596"/>
                  <a:pt x="2126" y="596"/>
                </a:cubicBezTo>
                <a:moveTo>
                  <a:pt x="2454" y="346"/>
                </a:moveTo>
                <a:cubicBezTo>
                  <a:pt x="2459" y="316"/>
                  <a:pt x="2465" y="305"/>
                  <a:pt x="2457" y="278"/>
                </a:cubicBezTo>
                <a:cubicBezTo>
                  <a:pt x="2381" y="284"/>
                  <a:pt x="2334" y="315"/>
                  <a:pt x="2274" y="363"/>
                </a:cubicBezTo>
                <a:cubicBezTo>
                  <a:pt x="2220" y="405"/>
                  <a:pt x="2168" y="451"/>
                  <a:pt x="2175" y="525"/>
                </a:cubicBezTo>
                <a:cubicBezTo>
                  <a:pt x="2180" y="579"/>
                  <a:pt x="2228" y="595"/>
                  <a:pt x="2275" y="599"/>
                </a:cubicBezTo>
                <a:cubicBezTo>
                  <a:pt x="2333" y="604"/>
                  <a:pt x="2380" y="585"/>
                  <a:pt x="2402" y="527"/>
                </a:cubicBezTo>
                <a:cubicBezTo>
                  <a:pt x="2427" y="460"/>
                  <a:pt x="2406" y="398"/>
                  <a:pt x="2354" y="354"/>
                </a:cubicBezTo>
                <a:cubicBezTo>
                  <a:pt x="2298" y="306"/>
                  <a:pt x="2220" y="286"/>
                  <a:pt x="2147" y="291"/>
                </a:cubicBezTo>
                <a:cubicBezTo>
                  <a:pt x="2100" y="294"/>
                  <a:pt x="2145" y="331"/>
                  <a:pt x="2154" y="343"/>
                </a:cubicBezTo>
                <a:moveTo>
                  <a:pt x="2581" y="394"/>
                </a:moveTo>
                <a:cubicBezTo>
                  <a:pt x="2602" y="386"/>
                  <a:pt x="2617" y="380"/>
                  <a:pt x="2639" y="377"/>
                </a:cubicBezTo>
                <a:cubicBezTo>
                  <a:pt x="2644" y="408"/>
                  <a:pt x="2651" y="442"/>
                  <a:pt x="2642" y="475"/>
                </a:cubicBezTo>
                <a:cubicBezTo>
                  <a:pt x="2630" y="521"/>
                  <a:pt x="2602" y="559"/>
                  <a:pt x="2597" y="607"/>
                </a:cubicBezTo>
                <a:cubicBezTo>
                  <a:pt x="2597" y="615"/>
                  <a:pt x="2597" y="616"/>
                  <a:pt x="2597" y="620"/>
                </a:cubicBezTo>
                <a:cubicBezTo>
                  <a:pt x="2632" y="586"/>
                  <a:pt x="2663" y="559"/>
                  <a:pt x="2709" y="537"/>
                </a:cubicBezTo>
                <a:cubicBezTo>
                  <a:pt x="2806" y="490"/>
                  <a:pt x="2920" y="456"/>
                  <a:pt x="3028" y="451"/>
                </a:cubicBezTo>
                <a:cubicBezTo>
                  <a:pt x="3035" y="451"/>
                  <a:pt x="3041" y="451"/>
                  <a:pt x="3048" y="451"/>
                </a:cubicBezTo>
                <a:cubicBezTo>
                  <a:pt x="3045" y="497"/>
                  <a:pt x="3037" y="509"/>
                  <a:pt x="3002" y="548"/>
                </a:cubicBezTo>
                <a:cubicBezTo>
                  <a:pt x="2993" y="557"/>
                  <a:pt x="2910" y="630"/>
                  <a:pt x="2939" y="654"/>
                </a:cubicBezTo>
                <a:cubicBezTo>
                  <a:pt x="2983" y="691"/>
                  <a:pt x="3100" y="679"/>
                  <a:pt x="3151" y="675"/>
                </a:cubicBezTo>
                <a:cubicBezTo>
                  <a:pt x="3219" y="665"/>
                  <a:pt x="3242" y="662"/>
                  <a:pt x="3285" y="644"/>
                </a:cubicBezTo>
                <a:moveTo>
                  <a:pt x="3427" y="542"/>
                </a:moveTo>
                <a:cubicBezTo>
                  <a:pt x="3440" y="510"/>
                  <a:pt x="3474" y="441"/>
                  <a:pt x="3454" y="404"/>
                </a:cubicBezTo>
                <a:cubicBezTo>
                  <a:pt x="3432" y="365"/>
                  <a:pt x="3339" y="376"/>
                  <a:pt x="3307" y="388"/>
                </a:cubicBezTo>
                <a:cubicBezTo>
                  <a:pt x="3239" y="413"/>
                  <a:pt x="3197" y="469"/>
                  <a:pt x="3199" y="540"/>
                </a:cubicBezTo>
                <a:cubicBezTo>
                  <a:pt x="3201" y="615"/>
                  <a:pt x="3270" y="649"/>
                  <a:pt x="3318" y="694"/>
                </a:cubicBezTo>
                <a:cubicBezTo>
                  <a:pt x="3344" y="718"/>
                  <a:pt x="3356" y="735"/>
                  <a:pt x="3367" y="765"/>
                </a:cubicBezTo>
                <a:cubicBezTo>
                  <a:pt x="3292" y="765"/>
                  <a:pt x="3219" y="764"/>
                  <a:pt x="3151" y="728"/>
                </a:cubicBezTo>
                <a:cubicBezTo>
                  <a:pt x="3125" y="708"/>
                  <a:pt x="3115" y="705"/>
                  <a:pt x="3122" y="681"/>
                </a:cubicBezTo>
                <a:moveTo>
                  <a:pt x="3634" y="264"/>
                </a:moveTo>
                <a:cubicBezTo>
                  <a:pt x="3608" y="315"/>
                  <a:pt x="3585" y="375"/>
                  <a:pt x="3564" y="428"/>
                </a:cubicBezTo>
                <a:cubicBezTo>
                  <a:pt x="3541" y="488"/>
                  <a:pt x="3526" y="576"/>
                  <a:pt x="3540" y="640"/>
                </a:cubicBezTo>
                <a:cubicBezTo>
                  <a:pt x="3553" y="698"/>
                  <a:pt x="3590" y="725"/>
                  <a:pt x="3640" y="746"/>
                </a:cubicBezTo>
                <a:moveTo>
                  <a:pt x="3437" y="531"/>
                </a:moveTo>
                <a:cubicBezTo>
                  <a:pt x="3465" y="535"/>
                  <a:pt x="3487" y="539"/>
                  <a:pt x="3515" y="541"/>
                </a:cubicBezTo>
                <a:cubicBezTo>
                  <a:pt x="3632" y="549"/>
                  <a:pt x="3784" y="572"/>
                  <a:pt x="3895" y="527"/>
                </a:cubicBezTo>
                <a:cubicBezTo>
                  <a:pt x="3943" y="508"/>
                  <a:pt x="3933" y="487"/>
                  <a:pt x="3949" y="451"/>
                </a:cubicBezTo>
                <a:cubicBezTo>
                  <a:pt x="3930" y="447"/>
                  <a:pt x="3906" y="427"/>
                  <a:pt x="3867" y="441"/>
                </a:cubicBezTo>
                <a:cubicBezTo>
                  <a:pt x="3816" y="460"/>
                  <a:pt x="3722" y="529"/>
                  <a:pt x="3736" y="593"/>
                </a:cubicBezTo>
                <a:cubicBezTo>
                  <a:pt x="3747" y="642"/>
                  <a:pt x="3766" y="644"/>
                  <a:pt x="3817" y="645"/>
                </a:cubicBezTo>
                <a:cubicBezTo>
                  <a:pt x="3875" y="647"/>
                  <a:pt x="3914" y="633"/>
                  <a:pt x="3952" y="587"/>
                </a:cubicBezTo>
                <a:cubicBezTo>
                  <a:pt x="3980" y="553"/>
                  <a:pt x="3995" y="508"/>
                  <a:pt x="4013" y="468"/>
                </a:cubicBezTo>
                <a:cubicBezTo>
                  <a:pt x="4012" y="507"/>
                  <a:pt x="4009" y="545"/>
                  <a:pt x="4006" y="584"/>
                </a:cubicBezTo>
                <a:cubicBezTo>
                  <a:pt x="4005" y="603"/>
                  <a:pt x="4006" y="621"/>
                  <a:pt x="4007" y="638"/>
                </a:cubicBezTo>
                <a:cubicBezTo>
                  <a:pt x="4029" y="635"/>
                  <a:pt x="4040" y="641"/>
                  <a:pt x="4060" y="630"/>
                </a:cubicBezTo>
                <a:cubicBezTo>
                  <a:pt x="4093" y="612"/>
                  <a:pt x="4116" y="582"/>
                  <a:pt x="4155" y="568"/>
                </a:cubicBezTo>
                <a:cubicBezTo>
                  <a:pt x="4171" y="562"/>
                  <a:pt x="4190" y="557"/>
                  <a:pt x="4206" y="566"/>
                </a:cubicBezTo>
                <a:cubicBezTo>
                  <a:pt x="4262" y="598"/>
                  <a:pt x="4239" y="634"/>
                  <a:pt x="4321" y="636"/>
                </a:cubicBezTo>
                <a:cubicBezTo>
                  <a:pt x="4397" y="638"/>
                  <a:pt x="4486" y="611"/>
                  <a:pt x="4560" y="623"/>
                </a:cubicBezTo>
                <a:cubicBezTo>
                  <a:pt x="4596" y="629"/>
                  <a:pt x="4574" y="631"/>
                  <a:pt x="4602" y="649"/>
                </a:cubicBezTo>
                <a:cubicBezTo>
                  <a:pt x="4633" y="669"/>
                  <a:pt x="4655" y="668"/>
                  <a:pt x="4692" y="669"/>
                </a:cubicBezTo>
                <a:cubicBezTo>
                  <a:pt x="4746" y="671"/>
                  <a:pt x="4776" y="636"/>
                  <a:pt x="4792" y="586"/>
                </a:cubicBezTo>
                <a:cubicBezTo>
                  <a:pt x="4829" y="466"/>
                  <a:pt x="4813" y="341"/>
                  <a:pt x="4855" y="219"/>
                </a:cubicBezTo>
                <a:cubicBezTo>
                  <a:pt x="4862" y="203"/>
                  <a:pt x="4865" y="202"/>
                  <a:pt x="4864" y="192"/>
                </a:cubicBezTo>
                <a:cubicBezTo>
                  <a:pt x="4841" y="237"/>
                  <a:pt x="4817" y="277"/>
                  <a:pt x="4789" y="319"/>
                </a:cubicBezTo>
                <a:cubicBezTo>
                  <a:pt x="4731" y="403"/>
                  <a:pt x="4707" y="467"/>
                  <a:pt x="4706" y="569"/>
                </a:cubicBezTo>
                <a:cubicBezTo>
                  <a:pt x="4706" y="607"/>
                  <a:pt x="4694" y="676"/>
                  <a:pt x="4732" y="704"/>
                </a:cubicBezTo>
                <a:cubicBezTo>
                  <a:pt x="4748" y="714"/>
                  <a:pt x="4751" y="718"/>
                  <a:pt x="4764" y="715"/>
                </a:cubicBezTo>
                <a:moveTo>
                  <a:pt x="4595" y="472"/>
                </a:moveTo>
                <a:cubicBezTo>
                  <a:pt x="4595" y="453"/>
                  <a:pt x="4594" y="465"/>
                  <a:pt x="4618" y="461"/>
                </a:cubicBezTo>
                <a:cubicBezTo>
                  <a:pt x="4663" y="454"/>
                  <a:pt x="4707" y="453"/>
                  <a:pt x="4753" y="452"/>
                </a:cubicBezTo>
                <a:cubicBezTo>
                  <a:pt x="4821" y="451"/>
                  <a:pt x="4891" y="446"/>
                  <a:pt x="4958" y="459"/>
                </a:cubicBezTo>
                <a:cubicBezTo>
                  <a:pt x="4997" y="470"/>
                  <a:pt x="5010" y="473"/>
                  <a:pt x="5034" y="486"/>
                </a:cubicBezTo>
                <a:moveTo>
                  <a:pt x="5349" y="758"/>
                </a:moveTo>
                <a:cubicBezTo>
                  <a:pt x="5342" y="758"/>
                  <a:pt x="5325" y="761"/>
                  <a:pt x="5319" y="757"/>
                </a:cubicBezTo>
                <a:cubicBezTo>
                  <a:pt x="5316" y="755"/>
                  <a:pt x="5321" y="748"/>
                  <a:pt x="5316" y="744"/>
                </a:cubicBezTo>
                <a:cubicBezTo>
                  <a:pt x="5308" y="738"/>
                  <a:pt x="5296" y="740"/>
                  <a:pt x="5287" y="740"/>
                </a:cubicBezTo>
                <a:cubicBezTo>
                  <a:pt x="5283" y="740"/>
                  <a:pt x="5257" y="740"/>
                  <a:pt x="5277" y="740"/>
                </a:cubicBezTo>
                <a:cubicBezTo>
                  <a:pt x="5284" y="740"/>
                  <a:pt x="5318" y="735"/>
                  <a:pt x="5317" y="744"/>
                </a:cubicBezTo>
                <a:cubicBezTo>
                  <a:pt x="5314" y="760"/>
                  <a:pt x="5291" y="765"/>
                  <a:pt x="5278" y="772"/>
                </a:cubicBezTo>
                <a:cubicBezTo>
                  <a:pt x="5286" y="778"/>
                  <a:pt x="5283" y="772"/>
                  <a:pt x="5293" y="761"/>
                </a:cubicBezTo>
                <a:cubicBezTo>
                  <a:pt x="5309" y="743"/>
                  <a:pt x="5323" y="727"/>
                  <a:pt x="5344" y="714"/>
                </a:cubicBezTo>
                <a:cubicBezTo>
                  <a:pt x="5357" y="706"/>
                  <a:pt x="5357" y="710"/>
                  <a:pt x="5363" y="711"/>
                </a:cubicBezTo>
                <a:cubicBezTo>
                  <a:pt x="5361" y="733"/>
                  <a:pt x="5352" y="739"/>
                  <a:pt x="5332" y="750"/>
                </a:cubicBezTo>
                <a:cubicBezTo>
                  <a:pt x="5312" y="761"/>
                  <a:pt x="5291" y="765"/>
                  <a:pt x="5268" y="765"/>
                </a:cubicBezTo>
                <a:cubicBezTo>
                  <a:pt x="5259" y="765"/>
                  <a:pt x="5257" y="765"/>
                  <a:pt x="5252" y="765"/>
                </a:cubicBezTo>
                <a:cubicBezTo>
                  <a:pt x="5247" y="754"/>
                  <a:pt x="5243" y="731"/>
                  <a:pt x="5255" y="721"/>
                </a:cubicBezTo>
                <a:cubicBezTo>
                  <a:pt x="5287" y="693"/>
                  <a:pt x="5339" y="690"/>
                  <a:pt x="5378" y="685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91" name=""/>
          <p:cNvSpPr/>
          <p:nvPr/>
        </p:nvSpPr>
        <p:spPr>
          <a:xfrm>
            <a:off x="1454040" y="3718440"/>
            <a:ext cx="475920" cy="211680"/>
          </a:xfrm>
          <a:custGeom>
            <a:avLst/>
            <a:gdLst/>
            <a:ahLst/>
            <a:rect l="0" t="0" r="r" b="b"/>
            <a:pathLst>
              <a:path fill="none" w="1322" h="588">
                <a:moveTo>
                  <a:pt x="85" y="261"/>
                </a:moveTo>
                <a:cubicBezTo>
                  <a:pt x="104" y="285"/>
                  <a:pt x="103" y="300"/>
                  <a:pt x="103" y="332"/>
                </a:cubicBezTo>
                <a:cubicBezTo>
                  <a:pt x="104" y="378"/>
                  <a:pt x="112" y="436"/>
                  <a:pt x="100" y="482"/>
                </a:cubicBezTo>
                <a:cubicBezTo>
                  <a:pt x="96" y="497"/>
                  <a:pt x="98" y="513"/>
                  <a:pt x="98" y="527"/>
                </a:cubicBezTo>
                <a:cubicBezTo>
                  <a:pt x="98" y="541"/>
                  <a:pt x="100" y="556"/>
                  <a:pt x="95" y="568"/>
                </a:cubicBezTo>
                <a:cubicBezTo>
                  <a:pt x="93" y="573"/>
                  <a:pt x="93" y="573"/>
                  <a:pt x="89" y="575"/>
                </a:cubicBezTo>
                <a:cubicBezTo>
                  <a:pt x="88" y="575"/>
                  <a:pt x="83" y="577"/>
                  <a:pt x="82" y="577"/>
                </a:cubicBezTo>
                <a:cubicBezTo>
                  <a:pt x="72" y="579"/>
                  <a:pt x="67" y="581"/>
                  <a:pt x="58" y="585"/>
                </a:cubicBezTo>
                <a:cubicBezTo>
                  <a:pt x="55" y="586"/>
                  <a:pt x="52" y="587"/>
                  <a:pt x="49" y="588"/>
                </a:cubicBezTo>
                <a:moveTo>
                  <a:pt x="6" y="36"/>
                </a:moveTo>
                <a:cubicBezTo>
                  <a:pt x="-2" y="-5"/>
                  <a:pt x="0" y="-16"/>
                  <a:pt x="0" y="30"/>
                </a:cubicBezTo>
                <a:cubicBezTo>
                  <a:pt x="0" y="62"/>
                  <a:pt x="0" y="93"/>
                  <a:pt x="0" y="125"/>
                </a:cubicBezTo>
                <a:moveTo>
                  <a:pt x="331" y="264"/>
                </a:moveTo>
                <a:cubicBezTo>
                  <a:pt x="329" y="260"/>
                  <a:pt x="327" y="257"/>
                  <a:pt x="325" y="253"/>
                </a:cubicBezTo>
                <a:cubicBezTo>
                  <a:pt x="342" y="263"/>
                  <a:pt x="347" y="266"/>
                  <a:pt x="359" y="282"/>
                </a:cubicBezTo>
                <a:cubicBezTo>
                  <a:pt x="407" y="346"/>
                  <a:pt x="432" y="459"/>
                  <a:pt x="497" y="507"/>
                </a:cubicBezTo>
                <a:cubicBezTo>
                  <a:pt x="526" y="527"/>
                  <a:pt x="536" y="524"/>
                  <a:pt x="556" y="503"/>
                </a:cubicBezTo>
                <a:cubicBezTo>
                  <a:pt x="600" y="456"/>
                  <a:pt x="598" y="381"/>
                  <a:pt x="669" y="361"/>
                </a:cubicBezTo>
                <a:cubicBezTo>
                  <a:pt x="719" y="346"/>
                  <a:pt x="760" y="388"/>
                  <a:pt x="796" y="413"/>
                </a:cubicBezTo>
                <a:cubicBezTo>
                  <a:pt x="853" y="452"/>
                  <a:pt x="913" y="491"/>
                  <a:pt x="981" y="509"/>
                </a:cubicBezTo>
                <a:cubicBezTo>
                  <a:pt x="1021" y="519"/>
                  <a:pt x="1094" y="528"/>
                  <a:pt x="1133" y="509"/>
                </a:cubicBezTo>
                <a:cubicBezTo>
                  <a:pt x="1177" y="486"/>
                  <a:pt x="1178" y="433"/>
                  <a:pt x="1179" y="391"/>
                </a:cubicBezTo>
                <a:cubicBezTo>
                  <a:pt x="1181" y="329"/>
                  <a:pt x="1170" y="272"/>
                  <a:pt x="1163" y="211"/>
                </a:cubicBezTo>
                <a:cubicBezTo>
                  <a:pt x="1157" y="163"/>
                  <a:pt x="1156" y="114"/>
                  <a:pt x="1148" y="67"/>
                </a:cubicBezTo>
                <a:cubicBezTo>
                  <a:pt x="1147" y="65"/>
                  <a:pt x="1147" y="63"/>
                  <a:pt x="1146" y="61"/>
                </a:cubicBezTo>
                <a:cubicBezTo>
                  <a:pt x="1145" y="74"/>
                  <a:pt x="1143" y="105"/>
                  <a:pt x="1142" y="119"/>
                </a:cubicBezTo>
                <a:cubicBezTo>
                  <a:pt x="1138" y="202"/>
                  <a:pt x="1131" y="292"/>
                  <a:pt x="1145" y="374"/>
                </a:cubicBezTo>
                <a:cubicBezTo>
                  <a:pt x="1154" y="426"/>
                  <a:pt x="1171" y="474"/>
                  <a:pt x="1197" y="519"/>
                </a:cubicBezTo>
                <a:cubicBezTo>
                  <a:pt x="1201" y="525"/>
                  <a:pt x="1205" y="531"/>
                  <a:pt x="1209" y="537"/>
                </a:cubicBezTo>
                <a:moveTo>
                  <a:pt x="856" y="376"/>
                </a:moveTo>
                <a:cubicBezTo>
                  <a:pt x="868" y="360"/>
                  <a:pt x="893" y="364"/>
                  <a:pt x="936" y="364"/>
                </a:cubicBezTo>
                <a:cubicBezTo>
                  <a:pt x="1035" y="364"/>
                  <a:pt x="1134" y="368"/>
                  <a:pt x="1233" y="369"/>
                </a:cubicBezTo>
                <a:cubicBezTo>
                  <a:pt x="1263" y="369"/>
                  <a:pt x="1292" y="369"/>
                  <a:pt x="1322" y="369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92" name=""/>
          <p:cNvSpPr/>
          <p:nvPr/>
        </p:nvSpPr>
        <p:spPr>
          <a:xfrm>
            <a:off x="2165400" y="3711960"/>
            <a:ext cx="136080" cy="228240"/>
          </a:xfrm>
          <a:custGeom>
            <a:avLst/>
            <a:gdLst/>
            <a:ahLst/>
            <a:rect l="0" t="0" r="r" b="b"/>
            <a:pathLst>
              <a:path fill="none" w="378" h="634">
                <a:moveTo>
                  <a:pt x="7" y="167"/>
                </a:moveTo>
                <a:cubicBezTo>
                  <a:pt x="1" y="127"/>
                  <a:pt x="-9" y="100"/>
                  <a:pt x="17" y="68"/>
                </a:cubicBezTo>
                <a:cubicBezTo>
                  <a:pt x="33" y="49"/>
                  <a:pt x="79" y="12"/>
                  <a:pt x="107" y="23"/>
                </a:cubicBezTo>
                <a:cubicBezTo>
                  <a:pt x="136" y="34"/>
                  <a:pt x="140" y="76"/>
                  <a:pt x="149" y="105"/>
                </a:cubicBezTo>
                <a:cubicBezTo>
                  <a:pt x="165" y="155"/>
                  <a:pt x="186" y="217"/>
                  <a:pt x="246" y="226"/>
                </a:cubicBezTo>
                <a:cubicBezTo>
                  <a:pt x="279" y="231"/>
                  <a:pt x="303" y="227"/>
                  <a:pt x="318" y="195"/>
                </a:cubicBezTo>
                <a:cubicBezTo>
                  <a:pt x="336" y="156"/>
                  <a:pt x="326" y="102"/>
                  <a:pt x="326" y="61"/>
                </a:cubicBezTo>
                <a:cubicBezTo>
                  <a:pt x="326" y="33"/>
                  <a:pt x="326" y="25"/>
                  <a:pt x="326" y="7"/>
                </a:cubicBezTo>
                <a:cubicBezTo>
                  <a:pt x="326" y="-15"/>
                  <a:pt x="326" y="17"/>
                  <a:pt x="326" y="39"/>
                </a:cubicBezTo>
                <a:cubicBezTo>
                  <a:pt x="326" y="123"/>
                  <a:pt x="333" y="206"/>
                  <a:pt x="345" y="289"/>
                </a:cubicBezTo>
                <a:cubicBezTo>
                  <a:pt x="359" y="382"/>
                  <a:pt x="376" y="475"/>
                  <a:pt x="378" y="570"/>
                </a:cubicBezTo>
                <a:cubicBezTo>
                  <a:pt x="379" y="628"/>
                  <a:pt x="338" y="631"/>
                  <a:pt x="288" y="633"/>
                </a:cubicBezTo>
                <a:cubicBezTo>
                  <a:pt x="222" y="636"/>
                  <a:pt x="158" y="633"/>
                  <a:pt x="100" y="595"/>
                </a:cubicBezTo>
                <a:cubicBezTo>
                  <a:pt x="85" y="585"/>
                  <a:pt x="54" y="553"/>
                  <a:pt x="67" y="529"/>
                </a:cubicBezTo>
                <a:cubicBezTo>
                  <a:pt x="85" y="523"/>
                  <a:pt x="93" y="521"/>
                  <a:pt x="106" y="523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93" name=""/>
          <p:cNvSpPr/>
          <p:nvPr/>
        </p:nvSpPr>
        <p:spPr>
          <a:xfrm>
            <a:off x="2471760" y="3778200"/>
            <a:ext cx="101160" cy="115560"/>
          </a:xfrm>
          <a:custGeom>
            <a:avLst/>
            <a:gdLst/>
            <a:ahLst/>
            <a:rect l="0" t="0" r="r" b="b"/>
            <a:pathLst>
              <a:path fill="none" w="281" h="321">
                <a:moveTo>
                  <a:pt x="0" y="0"/>
                </a:moveTo>
                <a:cubicBezTo>
                  <a:pt x="8" y="32"/>
                  <a:pt x="30" y="39"/>
                  <a:pt x="63" y="48"/>
                </a:cubicBezTo>
                <a:cubicBezTo>
                  <a:pt x="116" y="62"/>
                  <a:pt x="170" y="69"/>
                  <a:pt x="224" y="81"/>
                </a:cubicBezTo>
                <a:cubicBezTo>
                  <a:pt x="234" y="83"/>
                  <a:pt x="245" y="86"/>
                  <a:pt x="255" y="88"/>
                </a:cubicBezTo>
                <a:moveTo>
                  <a:pt x="49" y="321"/>
                </a:moveTo>
                <a:cubicBezTo>
                  <a:pt x="89" y="321"/>
                  <a:pt x="130" y="323"/>
                  <a:pt x="169" y="317"/>
                </a:cubicBezTo>
                <a:cubicBezTo>
                  <a:pt x="223" y="306"/>
                  <a:pt x="244" y="302"/>
                  <a:pt x="281" y="293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94" name=""/>
          <p:cNvSpPr/>
          <p:nvPr/>
        </p:nvSpPr>
        <p:spPr>
          <a:xfrm>
            <a:off x="2835360" y="3670200"/>
            <a:ext cx="631440" cy="328320"/>
          </a:xfrm>
          <a:custGeom>
            <a:avLst/>
            <a:gdLst/>
            <a:ahLst/>
            <a:rect l="0" t="0" r="r" b="b"/>
            <a:pathLst>
              <a:path fill="none" w="1754" h="912">
                <a:moveTo>
                  <a:pt x="26" y="154"/>
                </a:moveTo>
                <a:cubicBezTo>
                  <a:pt x="26" y="148"/>
                  <a:pt x="26" y="142"/>
                  <a:pt x="26" y="136"/>
                </a:cubicBezTo>
                <a:cubicBezTo>
                  <a:pt x="23" y="176"/>
                  <a:pt x="12" y="213"/>
                  <a:pt x="7" y="253"/>
                </a:cubicBezTo>
                <a:cubicBezTo>
                  <a:pt x="1" y="305"/>
                  <a:pt x="0" y="356"/>
                  <a:pt x="0" y="408"/>
                </a:cubicBezTo>
                <a:cubicBezTo>
                  <a:pt x="0" y="446"/>
                  <a:pt x="5" y="452"/>
                  <a:pt x="27" y="481"/>
                </a:cubicBezTo>
                <a:moveTo>
                  <a:pt x="399" y="192"/>
                </a:moveTo>
                <a:cubicBezTo>
                  <a:pt x="360" y="169"/>
                  <a:pt x="338" y="193"/>
                  <a:pt x="304" y="223"/>
                </a:cubicBezTo>
                <a:cubicBezTo>
                  <a:pt x="254" y="268"/>
                  <a:pt x="218" y="308"/>
                  <a:pt x="218" y="377"/>
                </a:cubicBezTo>
                <a:cubicBezTo>
                  <a:pt x="218" y="444"/>
                  <a:pt x="310" y="468"/>
                  <a:pt x="365" y="477"/>
                </a:cubicBezTo>
                <a:cubicBezTo>
                  <a:pt x="427" y="488"/>
                  <a:pt x="512" y="494"/>
                  <a:pt x="563" y="452"/>
                </a:cubicBezTo>
                <a:cubicBezTo>
                  <a:pt x="611" y="414"/>
                  <a:pt x="600" y="342"/>
                  <a:pt x="572" y="296"/>
                </a:cubicBezTo>
                <a:cubicBezTo>
                  <a:pt x="521" y="211"/>
                  <a:pt x="419" y="141"/>
                  <a:pt x="321" y="125"/>
                </a:cubicBezTo>
                <a:cubicBezTo>
                  <a:pt x="296" y="121"/>
                  <a:pt x="233" y="123"/>
                  <a:pt x="267" y="170"/>
                </a:cubicBezTo>
                <a:cubicBezTo>
                  <a:pt x="279" y="180"/>
                  <a:pt x="290" y="190"/>
                  <a:pt x="301" y="200"/>
                </a:cubicBezTo>
                <a:moveTo>
                  <a:pt x="956" y="211"/>
                </a:moveTo>
                <a:cubicBezTo>
                  <a:pt x="959" y="195"/>
                  <a:pt x="974" y="162"/>
                  <a:pt x="950" y="187"/>
                </a:cubicBezTo>
                <a:cubicBezTo>
                  <a:pt x="912" y="226"/>
                  <a:pt x="891" y="269"/>
                  <a:pt x="887" y="323"/>
                </a:cubicBezTo>
                <a:cubicBezTo>
                  <a:pt x="882" y="390"/>
                  <a:pt x="953" y="407"/>
                  <a:pt x="1009" y="415"/>
                </a:cubicBezTo>
                <a:cubicBezTo>
                  <a:pt x="1069" y="423"/>
                  <a:pt x="1169" y="434"/>
                  <a:pt x="1220" y="391"/>
                </a:cubicBezTo>
                <a:cubicBezTo>
                  <a:pt x="1267" y="351"/>
                  <a:pt x="1226" y="273"/>
                  <a:pt x="1194" y="243"/>
                </a:cubicBezTo>
                <a:cubicBezTo>
                  <a:pt x="1132" y="185"/>
                  <a:pt x="1032" y="152"/>
                  <a:pt x="948" y="165"/>
                </a:cubicBezTo>
                <a:cubicBezTo>
                  <a:pt x="905" y="181"/>
                  <a:pt x="891" y="184"/>
                  <a:pt x="878" y="214"/>
                </a:cubicBezTo>
                <a:moveTo>
                  <a:pt x="1602" y="76"/>
                </a:moveTo>
                <a:cubicBezTo>
                  <a:pt x="1606" y="73"/>
                  <a:pt x="1612" y="64"/>
                  <a:pt x="1614" y="68"/>
                </a:cubicBezTo>
                <a:cubicBezTo>
                  <a:pt x="1614" y="69"/>
                  <a:pt x="1614" y="71"/>
                  <a:pt x="1614" y="72"/>
                </a:cubicBezTo>
                <a:cubicBezTo>
                  <a:pt x="1613" y="77"/>
                  <a:pt x="1612" y="86"/>
                  <a:pt x="1602" y="75"/>
                </a:cubicBezTo>
                <a:cubicBezTo>
                  <a:pt x="1589" y="60"/>
                  <a:pt x="1585" y="41"/>
                  <a:pt x="1584" y="23"/>
                </a:cubicBezTo>
                <a:cubicBezTo>
                  <a:pt x="1583" y="3"/>
                  <a:pt x="1586" y="1"/>
                  <a:pt x="1607" y="0"/>
                </a:cubicBezTo>
                <a:cubicBezTo>
                  <a:pt x="1647" y="-2"/>
                  <a:pt x="1651" y="19"/>
                  <a:pt x="1668" y="51"/>
                </a:cubicBezTo>
                <a:moveTo>
                  <a:pt x="1754" y="391"/>
                </a:moveTo>
                <a:cubicBezTo>
                  <a:pt x="1754" y="433"/>
                  <a:pt x="1759" y="470"/>
                  <a:pt x="1736" y="508"/>
                </a:cubicBezTo>
                <a:cubicBezTo>
                  <a:pt x="1665" y="626"/>
                  <a:pt x="1526" y="707"/>
                  <a:pt x="1420" y="787"/>
                </a:cubicBezTo>
                <a:cubicBezTo>
                  <a:pt x="1333" y="852"/>
                  <a:pt x="1307" y="871"/>
                  <a:pt x="1251" y="912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95" name=""/>
          <p:cNvSpPr/>
          <p:nvPr/>
        </p:nvSpPr>
        <p:spPr>
          <a:xfrm>
            <a:off x="5716440" y="3885840"/>
            <a:ext cx="283680" cy="424440"/>
          </a:xfrm>
          <a:custGeom>
            <a:avLst/>
            <a:gdLst/>
            <a:ahLst/>
            <a:rect l="0" t="0" r="r" b="b"/>
            <a:pathLst>
              <a:path fill="none" w="788" h="1179">
                <a:moveTo>
                  <a:pt x="3" y="19"/>
                </a:moveTo>
                <a:cubicBezTo>
                  <a:pt x="12" y="16"/>
                  <a:pt x="29" y="3"/>
                  <a:pt x="37" y="1"/>
                </a:cubicBezTo>
                <a:cubicBezTo>
                  <a:pt x="61" y="-4"/>
                  <a:pt x="82" y="8"/>
                  <a:pt x="104" y="10"/>
                </a:cubicBezTo>
                <a:cubicBezTo>
                  <a:pt x="205" y="18"/>
                  <a:pt x="348" y="-16"/>
                  <a:pt x="422" y="74"/>
                </a:cubicBezTo>
                <a:cubicBezTo>
                  <a:pt x="450" y="108"/>
                  <a:pt x="450" y="175"/>
                  <a:pt x="440" y="216"/>
                </a:cubicBezTo>
                <a:cubicBezTo>
                  <a:pt x="420" y="297"/>
                  <a:pt x="384" y="365"/>
                  <a:pt x="397" y="452"/>
                </a:cubicBezTo>
                <a:cubicBezTo>
                  <a:pt x="405" y="508"/>
                  <a:pt x="454" y="555"/>
                  <a:pt x="507" y="572"/>
                </a:cubicBezTo>
                <a:cubicBezTo>
                  <a:pt x="546" y="585"/>
                  <a:pt x="610" y="589"/>
                  <a:pt x="641" y="563"/>
                </a:cubicBezTo>
                <a:cubicBezTo>
                  <a:pt x="670" y="538"/>
                  <a:pt x="683" y="488"/>
                  <a:pt x="700" y="455"/>
                </a:cubicBezTo>
                <a:cubicBezTo>
                  <a:pt x="722" y="412"/>
                  <a:pt x="743" y="370"/>
                  <a:pt x="752" y="322"/>
                </a:cubicBezTo>
                <a:cubicBezTo>
                  <a:pt x="760" y="283"/>
                  <a:pt x="752" y="238"/>
                  <a:pt x="747" y="219"/>
                </a:cubicBezTo>
                <a:cubicBezTo>
                  <a:pt x="724" y="230"/>
                  <a:pt x="710" y="220"/>
                  <a:pt x="690" y="247"/>
                </a:cubicBezTo>
                <a:cubicBezTo>
                  <a:pt x="657" y="294"/>
                  <a:pt x="658" y="352"/>
                  <a:pt x="658" y="407"/>
                </a:cubicBezTo>
                <a:cubicBezTo>
                  <a:pt x="657" y="542"/>
                  <a:pt x="675" y="688"/>
                  <a:pt x="648" y="820"/>
                </a:cubicBezTo>
                <a:cubicBezTo>
                  <a:pt x="628" y="920"/>
                  <a:pt x="593" y="1047"/>
                  <a:pt x="509" y="1114"/>
                </a:cubicBezTo>
                <a:cubicBezTo>
                  <a:pt x="447" y="1163"/>
                  <a:pt x="344" y="1158"/>
                  <a:pt x="274" y="1135"/>
                </a:cubicBezTo>
                <a:cubicBezTo>
                  <a:pt x="202" y="1111"/>
                  <a:pt x="110" y="1073"/>
                  <a:pt x="72" y="1002"/>
                </a:cubicBezTo>
                <a:cubicBezTo>
                  <a:pt x="60" y="966"/>
                  <a:pt x="56" y="954"/>
                  <a:pt x="55" y="928"/>
                </a:cubicBezTo>
                <a:moveTo>
                  <a:pt x="158" y="284"/>
                </a:moveTo>
                <a:cubicBezTo>
                  <a:pt x="176" y="269"/>
                  <a:pt x="189" y="255"/>
                  <a:pt x="219" y="244"/>
                </a:cubicBezTo>
                <a:cubicBezTo>
                  <a:pt x="238" y="237"/>
                  <a:pt x="303" y="215"/>
                  <a:pt x="317" y="240"/>
                </a:cubicBezTo>
                <a:cubicBezTo>
                  <a:pt x="333" y="267"/>
                  <a:pt x="323" y="318"/>
                  <a:pt x="323" y="347"/>
                </a:cubicBezTo>
                <a:cubicBezTo>
                  <a:pt x="323" y="397"/>
                  <a:pt x="308" y="467"/>
                  <a:pt x="342" y="507"/>
                </a:cubicBezTo>
                <a:cubicBezTo>
                  <a:pt x="382" y="554"/>
                  <a:pt x="469" y="557"/>
                  <a:pt x="525" y="549"/>
                </a:cubicBezTo>
                <a:cubicBezTo>
                  <a:pt x="593" y="539"/>
                  <a:pt x="620" y="482"/>
                  <a:pt x="632" y="422"/>
                </a:cubicBezTo>
                <a:cubicBezTo>
                  <a:pt x="647" y="350"/>
                  <a:pt x="657" y="275"/>
                  <a:pt x="664" y="202"/>
                </a:cubicBezTo>
                <a:cubicBezTo>
                  <a:pt x="664" y="199"/>
                  <a:pt x="664" y="197"/>
                  <a:pt x="664" y="194"/>
                </a:cubicBezTo>
                <a:cubicBezTo>
                  <a:pt x="654" y="222"/>
                  <a:pt x="640" y="252"/>
                  <a:pt x="632" y="281"/>
                </a:cubicBezTo>
                <a:cubicBezTo>
                  <a:pt x="605" y="383"/>
                  <a:pt x="611" y="499"/>
                  <a:pt x="610" y="603"/>
                </a:cubicBezTo>
                <a:cubicBezTo>
                  <a:pt x="609" y="678"/>
                  <a:pt x="611" y="754"/>
                  <a:pt x="592" y="827"/>
                </a:cubicBezTo>
                <a:cubicBezTo>
                  <a:pt x="577" y="885"/>
                  <a:pt x="552" y="937"/>
                  <a:pt x="516" y="985"/>
                </a:cubicBezTo>
                <a:cubicBezTo>
                  <a:pt x="474" y="1042"/>
                  <a:pt x="397" y="1133"/>
                  <a:pt x="336" y="1170"/>
                </a:cubicBezTo>
                <a:cubicBezTo>
                  <a:pt x="313" y="1184"/>
                  <a:pt x="270" y="1179"/>
                  <a:pt x="246" y="1172"/>
                </a:cubicBezTo>
                <a:cubicBezTo>
                  <a:pt x="189" y="1157"/>
                  <a:pt x="126" y="1128"/>
                  <a:pt x="77" y="1096"/>
                </a:cubicBezTo>
                <a:cubicBezTo>
                  <a:pt x="35" y="1065"/>
                  <a:pt x="22" y="1055"/>
                  <a:pt x="0" y="1029"/>
                </a:cubicBezTo>
                <a:moveTo>
                  <a:pt x="240" y="294"/>
                </a:moveTo>
                <a:cubicBezTo>
                  <a:pt x="279" y="269"/>
                  <a:pt x="314" y="253"/>
                  <a:pt x="359" y="240"/>
                </a:cubicBezTo>
                <a:cubicBezTo>
                  <a:pt x="385" y="233"/>
                  <a:pt x="414" y="224"/>
                  <a:pt x="441" y="221"/>
                </a:cubicBezTo>
                <a:cubicBezTo>
                  <a:pt x="443" y="221"/>
                  <a:pt x="445" y="222"/>
                  <a:pt x="447" y="222"/>
                </a:cubicBezTo>
                <a:cubicBezTo>
                  <a:pt x="444" y="270"/>
                  <a:pt x="436" y="304"/>
                  <a:pt x="422" y="351"/>
                </a:cubicBezTo>
                <a:cubicBezTo>
                  <a:pt x="403" y="413"/>
                  <a:pt x="395" y="476"/>
                  <a:pt x="401" y="541"/>
                </a:cubicBezTo>
                <a:cubicBezTo>
                  <a:pt x="406" y="594"/>
                  <a:pt x="437" y="631"/>
                  <a:pt x="491" y="640"/>
                </a:cubicBezTo>
                <a:cubicBezTo>
                  <a:pt x="546" y="649"/>
                  <a:pt x="595" y="640"/>
                  <a:pt x="637" y="604"/>
                </a:cubicBezTo>
                <a:cubicBezTo>
                  <a:pt x="706" y="545"/>
                  <a:pt x="737" y="442"/>
                  <a:pt x="764" y="359"/>
                </a:cubicBezTo>
                <a:cubicBezTo>
                  <a:pt x="779" y="315"/>
                  <a:pt x="789" y="269"/>
                  <a:pt x="788" y="222"/>
                </a:cubicBezTo>
                <a:cubicBezTo>
                  <a:pt x="788" y="215"/>
                  <a:pt x="784" y="212"/>
                  <a:pt x="783" y="205"/>
                </a:cubicBezTo>
                <a:cubicBezTo>
                  <a:pt x="751" y="237"/>
                  <a:pt x="728" y="260"/>
                  <a:pt x="713" y="308"/>
                </a:cubicBezTo>
                <a:cubicBezTo>
                  <a:pt x="692" y="375"/>
                  <a:pt x="700" y="450"/>
                  <a:pt x="700" y="519"/>
                </a:cubicBezTo>
                <a:cubicBezTo>
                  <a:pt x="700" y="653"/>
                  <a:pt x="717" y="801"/>
                  <a:pt x="695" y="933"/>
                </a:cubicBezTo>
                <a:cubicBezTo>
                  <a:pt x="688" y="972"/>
                  <a:pt x="676" y="1022"/>
                  <a:pt x="643" y="1048"/>
                </a:cubicBezTo>
                <a:cubicBezTo>
                  <a:pt x="600" y="1082"/>
                  <a:pt x="517" y="1070"/>
                  <a:pt x="467" y="1068"/>
                </a:cubicBezTo>
                <a:cubicBezTo>
                  <a:pt x="382" y="1064"/>
                  <a:pt x="297" y="1056"/>
                  <a:pt x="212" y="1051"/>
                </a:cubicBezTo>
                <a:cubicBezTo>
                  <a:pt x="170" y="1048"/>
                  <a:pt x="127" y="1045"/>
                  <a:pt x="85" y="1043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96" name=""/>
          <p:cNvSpPr/>
          <p:nvPr/>
        </p:nvSpPr>
        <p:spPr>
          <a:xfrm>
            <a:off x="2460600" y="3943440"/>
            <a:ext cx="60120" cy="36000"/>
          </a:xfrm>
          <a:custGeom>
            <a:avLst/>
            <a:gdLst/>
            <a:ahLst/>
            <a:rect l="0" t="0" r="r" b="b"/>
            <a:pathLst>
              <a:path fill="none" w="167" h="100">
                <a:moveTo>
                  <a:pt x="0" y="17"/>
                </a:moveTo>
                <a:cubicBezTo>
                  <a:pt x="29" y="-18"/>
                  <a:pt x="57" y="6"/>
                  <a:pt x="90" y="33"/>
                </a:cubicBezTo>
                <a:cubicBezTo>
                  <a:pt x="129" y="66"/>
                  <a:pt x="142" y="77"/>
                  <a:pt x="167" y="10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97" name=""/>
          <p:cNvSpPr/>
          <p:nvPr/>
        </p:nvSpPr>
        <p:spPr>
          <a:xfrm>
            <a:off x="2449440" y="3956040"/>
            <a:ext cx="658440" cy="210600"/>
          </a:xfrm>
          <a:custGeom>
            <a:avLst/>
            <a:gdLst/>
            <a:ahLst/>
            <a:rect l="0" t="0" r="r" b="b"/>
            <a:pathLst>
              <a:path fill="none" w="1829" h="585">
                <a:moveTo>
                  <a:pt x="8" y="281"/>
                </a:moveTo>
                <a:cubicBezTo>
                  <a:pt x="4" y="268"/>
                  <a:pt x="7" y="265"/>
                  <a:pt x="0" y="261"/>
                </a:cubicBezTo>
                <a:cubicBezTo>
                  <a:pt x="8" y="296"/>
                  <a:pt x="17" y="329"/>
                  <a:pt x="21" y="366"/>
                </a:cubicBezTo>
                <a:cubicBezTo>
                  <a:pt x="26" y="421"/>
                  <a:pt x="29" y="475"/>
                  <a:pt x="30" y="530"/>
                </a:cubicBezTo>
                <a:cubicBezTo>
                  <a:pt x="30" y="542"/>
                  <a:pt x="30" y="543"/>
                  <a:pt x="30" y="550"/>
                </a:cubicBezTo>
                <a:moveTo>
                  <a:pt x="493" y="200"/>
                </a:moveTo>
                <a:cubicBezTo>
                  <a:pt x="497" y="200"/>
                  <a:pt x="513" y="185"/>
                  <a:pt x="528" y="197"/>
                </a:cubicBezTo>
                <a:cubicBezTo>
                  <a:pt x="560" y="223"/>
                  <a:pt x="577" y="264"/>
                  <a:pt x="610" y="291"/>
                </a:cubicBezTo>
                <a:cubicBezTo>
                  <a:pt x="655" y="326"/>
                  <a:pt x="708" y="347"/>
                  <a:pt x="764" y="355"/>
                </a:cubicBezTo>
                <a:cubicBezTo>
                  <a:pt x="802" y="360"/>
                  <a:pt x="848" y="363"/>
                  <a:pt x="885" y="351"/>
                </a:cubicBezTo>
                <a:cubicBezTo>
                  <a:pt x="911" y="342"/>
                  <a:pt x="931" y="326"/>
                  <a:pt x="958" y="322"/>
                </a:cubicBezTo>
                <a:cubicBezTo>
                  <a:pt x="993" y="317"/>
                  <a:pt x="1011" y="331"/>
                  <a:pt x="1037" y="352"/>
                </a:cubicBezTo>
                <a:cubicBezTo>
                  <a:pt x="1080" y="387"/>
                  <a:pt x="1116" y="424"/>
                  <a:pt x="1171" y="441"/>
                </a:cubicBezTo>
                <a:cubicBezTo>
                  <a:pt x="1228" y="459"/>
                  <a:pt x="1307" y="461"/>
                  <a:pt x="1359" y="430"/>
                </a:cubicBezTo>
                <a:cubicBezTo>
                  <a:pt x="1417" y="396"/>
                  <a:pt x="1419" y="334"/>
                  <a:pt x="1420" y="277"/>
                </a:cubicBezTo>
                <a:cubicBezTo>
                  <a:pt x="1421" y="206"/>
                  <a:pt x="1414" y="142"/>
                  <a:pt x="1404" y="72"/>
                </a:cubicBezTo>
                <a:cubicBezTo>
                  <a:pt x="1400" y="47"/>
                  <a:pt x="1399" y="25"/>
                  <a:pt x="1398" y="0"/>
                </a:cubicBezTo>
                <a:cubicBezTo>
                  <a:pt x="1398" y="128"/>
                  <a:pt x="1392" y="256"/>
                  <a:pt x="1416" y="382"/>
                </a:cubicBezTo>
                <a:cubicBezTo>
                  <a:pt x="1428" y="447"/>
                  <a:pt x="1446" y="508"/>
                  <a:pt x="1467" y="570"/>
                </a:cubicBezTo>
                <a:cubicBezTo>
                  <a:pt x="1468" y="575"/>
                  <a:pt x="1470" y="580"/>
                  <a:pt x="1471" y="585"/>
                </a:cubicBezTo>
                <a:moveTo>
                  <a:pt x="1149" y="314"/>
                </a:moveTo>
                <a:cubicBezTo>
                  <a:pt x="1228" y="304"/>
                  <a:pt x="1306" y="308"/>
                  <a:pt x="1386" y="311"/>
                </a:cubicBezTo>
                <a:cubicBezTo>
                  <a:pt x="1534" y="316"/>
                  <a:pt x="1681" y="322"/>
                  <a:pt x="1829" y="325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98" name=""/>
          <p:cNvSpPr/>
          <p:nvPr/>
        </p:nvSpPr>
        <p:spPr>
          <a:xfrm>
            <a:off x="3338640" y="3943440"/>
            <a:ext cx="684000" cy="261720"/>
          </a:xfrm>
          <a:custGeom>
            <a:avLst/>
            <a:gdLst/>
            <a:ahLst/>
            <a:rect l="0" t="0" r="r" b="b"/>
            <a:pathLst>
              <a:path fill="none" w="1900" h="727">
                <a:moveTo>
                  <a:pt x="316" y="151"/>
                </a:moveTo>
                <a:cubicBezTo>
                  <a:pt x="269" y="160"/>
                  <a:pt x="259" y="190"/>
                  <a:pt x="237" y="232"/>
                </a:cubicBezTo>
                <a:cubicBezTo>
                  <a:pt x="209" y="287"/>
                  <a:pt x="182" y="342"/>
                  <a:pt x="167" y="402"/>
                </a:cubicBezTo>
                <a:cubicBezTo>
                  <a:pt x="164" y="416"/>
                  <a:pt x="162" y="429"/>
                  <a:pt x="159" y="443"/>
                </a:cubicBezTo>
                <a:moveTo>
                  <a:pt x="0" y="249"/>
                </a:moveTo>
                <a:cubicBezTo>
                  <a:pt x="53" y="249"/>
                  <a:pt x="89" y="260"/>
                  <a:pt x="137" y="284"/>
                </a:cubicBezTo>
                <a:cubicBezTo>
                  <a:pt x="214" y="323"/>
                  <a:pt x="271" y="376"/>
                  <a:pt x="328" y="438"/>
                </a:cubicBezTo>
                <a:cubicBezTo>
                  <a:pt x="336" y="447"/>
                  <a:pt x="344" y="455"/>
                  <a:pt x="352" y="464"/>
                </a:cubicBezTo>
                <a:moveTo>
                  <a:pt x="55" y="401"/>
                </a:moveTo>
                <a:cubicBezTo>
                  <a:pt x="98" y="357"/>
                  <a:pt x="162" y="358"/>
                  <a:pt x="225" y="351"/>
                </a:cubicBezTo>
                <a:cubicBezTo>
                  <a:pt x="297" y="343"/>
                  <a:pt x="366" y="341"/>
                  <a:pt x="438" y="340"/>
                </a:cubicBezTo>
                <a:moveTo>
                  <a:pt x="637" y="263"/>
                </a:moveTo>
                <a:cubicBezTo>
                  <a:pt x="659" y="280"/>
                  <a:pt x="687" y="304"/>
                  <a:pt x="705" y="333"/>
                </a:cubicBezTo>
                <a:cubicBezTo>
                  <a:pt x="743" y="395"/>
                  <a:pt x="757" y="468"/>
                  <a:pt x="768" y="539"/>
                </a:cubicBezTo>
                <a:cubicBezTo>
                  <a:pt x="776" y="590"/>
                  <a:pt x="777" y="643"/>
                  <a:pt x="783" y="695"/>
                </a:cubicBezTo>
                <a:cubicBezTo>
                  <a:pt x="786" y="713"/>
                  <a:pt x="785" y="718"/>
                  <a:pt x="792" y="727"/>
                </a:cubicBezTo>
                <a:moveTo>
                  <a:pt x="689" y="272"/>
                </a:moveTo>
                <a:cubicBezTo>
                  <a:pt x="725" y="218"/>
                  <a:pt x="742" y="210"/>
                  <a:pt x="808" y="208"/>
                </a:cubicBezTo>
                <a:cubicBezTo>
                  <a:pt x="861" y="207"/>
                  <a:pt x="905" y="221"/>
                  <a:pt x="920" y="278"/>
                </a:cubicBezTo>
                <a:cubicBezTo>
                  <a:pt x="937" y="341"/>
                  <a:pt x="917" y="394"/>
                  <a:pt x="874" y="440"/>
                </a:cubicBezTo>
                <a:cubicBezTo>
                  <a:pt x="835" y="482"/>
                  <a:pt x="787" y="498"/>
                  <a:pt x="732" y="501"/>
                </a:cubicBezTo>
                <a:cubicBezTo>
                  <a:pt x="708" y="501"/>
                  <a:pt x="701" y="503"/>
                  <a:pt x="695" y="486"/>
                </a:cubicBezTo>
                <a:moveTo>
                  <a:pt x="1309" y="0"/>
                </a:moveTo>
                <a:cubicBezTo>
                  <a:pt x="1303" y="44"/>
                  <a:pt x="1289" y="70"/>
                  <a:pt x="1273" y="112"/>
                </a:cubicBezTo>
                <a:cubicBezTo>
                  <a:pt x="1246" y="185"/>
                  <a:pt x="1240" y="251"/>
                  <a:pt x="1240" y="329"/>
                </a:cubicBezTo>
                <a:cubicBezTo>
                  <a:pt x="1240" y="403"/>
                  <a:pt x="1257" y="468"/>
                  <a:pt x="1297" y="531"/>
                </a:cubicBezTo>
                <a:cubicBezTo>
                  <a:pt x="1313" y="556"/>
                  <a:pt x="1334" y="573"/>
                  <a:pt x="1357" y="592"/>
                </a:cubicBezTo>
                <a:moveTo>
                  <a:pt x="1121" y="333"/>
                </a:moveTo>
                <a:cubicBezTo>
                  <a:pt x="1141" y="332"/>
                  <a:pt x="1160" y="334"/>
                  <a:pt x="1182" y="339"/>
                </a:cubicBezTo>
                <a:cubicBezTo>
                  <a:pt x="1211" y="345"/>
                  <a:pt x="1241" y="353"/>
                  <a:pt x="1270" y="360"/>
                </a:cubicBezTo>
                <a:moveTo>
                  <a:pt x="1448" y="344"/>
                </a:moveTo>
                <a:cubicBezTo>
                  <a:pt x="1462" y="325"/>
                  <a:pt x="1474" y="311"/>
                  <a:pt x="1492" y="295"/>
                </a:cubicBezTo>
                <a:cubicBezTo>
                  <a:pt x="1538" y="256"/>
                  <a:pt x="1589" y="225"/>
                  <a:pt x="1601" y="162"/>
                </a:cubicBezTo>
                <a:cubicBezTo>
                  <a:pt x="1607" y="129"/>
                  <a:pt x="1609" y="79"/>
                  <a:pt x="1598" y="48"/>
                </a:cubicBezTo>
                <a:cubicBezTo>
                  <a:pt x="1596" y="47"/>
                  <a:pt x="1594" y="46"/>
                  <a:pt x="1592" y="45"/>
                </a:cubicBezTo>
                <a:cubicBezTo>
                  <a:pt x="1590" y="51"/>
                  <a:pt x="1585" y="69"/>
                  <a:pt x="1585" y="84"/>
                </a:cubicBezTo>
                <a:cubicBezTo>
                  <a:pt x="1585" y="138"/>
                  <a:pt x="1593" y="168"/>
                  <a:pt x="1627" y="212"/>
                </a:cubicBezTo>
                <a:cubicBezTo>
                  <a:pt x="1663" y="259"/>
                  <a:pt x="1712" y="294"/>
                  <a:pt x="1746" y="342"/>
                </a:cubicBezTo>
                <a:cubicBezTo>
                  <a:pt x="1775" y="382"/>
                  <a:pt x="1776" y="428"/>
                  <a:pt x="1752" y="470"/>
                </a:cubicBezTo>
                <a:cubicBezTo>
                  <a:pt x="1732" y="506"/>
                  <a:pt x="1694" y="531"/>
                  <a:pt x="1685" y="572"/>
                </a:cubicBezTo>
                <a:cubicBezTo>
                  <a:pt x="1678" y="608"/>
                  <a:pt x="1708" y="611"/>
                  <a:pt x="1738" y="616"/>
                </a:cubicBezTo>
                <a:cubicBezTo>
                  <a:pt x="1791" y="624"/>
                  <a:pt x="1846" y="621"/>
                  <a:pt x="1900" y="621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99" name=""/>
          <p:cNvSpPr/>
          <p:nvPr/>
        </p:nvSpPr>
        <p:spPr>
          <a:xfrm>
            <a:off x="4591080" y="4033800"/>
            <a:ext cx="272520" cy="114480"/>
          </a:xfrm>
          <a:custGeom>
            <a:avLst/>
            <a:gdLst/>
            <a:ahLst/>
            <a:rect l="0" t="0" r="r" b="b"/>
            <a:pathLst>
              <a:path fill="none" w="757" h="318">
                <a:moveTo>
                  <a:pt x="33" y="0"/>
                </a:moveTo>
                <a:cubicBezTo>
                  <a:pt x="27" y="0"/>
                  <a:pt x="-28" y="0"/>
                  <a:pt x="19" y="0"/>
                </a:cubicBezTo>
                <a:cubicBezTo>
                  <a:pt x="107" y="3"/>
                  <a:pt x="196" y="8"/>
                  <a:pt x="284" y="15"/>
                </a:cubicBezTo>
                <a:cubicBezTo>
                  <a:pt x="376" y="22"/>
                  <a:pt x="469" y="34"/>
                  <a:pt x="561" y="44"/>
                </a:cubicBezTo>
                <a:moveTo>
                  <a:pt x="146" y="298"/>
                </a:moveTo>
                <a:cubicBezTo>
                  <a:pt x="197" y="322"/>
                  <a:pt x="269" y="316"/>
                  <a:pt x="327" y="317"/>
                </a:cubicBezTo>
                <a:cubicBezTo>
                  <a:pt x="471" y="319"/>
                  <a:pt x="613" y="315"/>
                  <a:pt x="757" y="307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00" name=""/>
          <p:cNvSpPr/>
          <p:nvPr/>
        </p:nvSpPr>
        <p:spPr>
          <a:xfrm>
            <a:off x="5427360" y="3898800"/>
            <a:ext cx="588960" cy="236520"/>
          </a:xfrm>
          <a:custGeom>
            <a:avLst/>
            <a:gdLst/>
            <a:ahLst/>
            <a:rect l="0" t="0" r="r" b="b"/>
            <a:pathLst>
              <a:path fill="none" w="1636" h="657">
                <a:moveTo>
                  <a:pt x="280" y="255"/>
                </a:moveTo>
                <a:cubicBezTo>
                  <a:pt x="302" y="236"/>
                  <a:pt x="311" y="239"/>
                  <a:pt x="334" y="226"/>
                </a:cubicBezTo>
                <a:cubicBezTo>
                  <a:pt x="337" y="225"/>
                  <a:pt x="338" y="224"/>
                  <a:pt x="337" y="221"/>
                </a:cubicBezTo>
                <a:cubicBezTo>
                  <a:pt x="290" y="207"/>
                  <a:pt x="242" y="195"/>
                  <a:pt x="195" y="179"/>
                </a:cubicBezTo>
                <a:cubicBezTo>
                  <a:pt x="136" y="159"/>
                  <a:pt x="48" y="130"/>
                  <a:pt x="9" y="77"/>
                </a:cubicBezTo>
                <a:cubicBezTo>
                  <a:pt x="2" y="54"/>
                  <a:pt x="-1" y="48"/>
                  <a:pt x="1" y="32"/>
                </a:cubicBezTo>
                <a:cubicBezTo>
                  <a:pt x="92" y="4"/>
                  <a:pt x="195" y="-7"/>
                  <a:pt x="291" y="5"/>
                </a:cubicBezTo>
                <a:cubicBezTo>
                  <a:pt x="348" y="12"/>
                  <a:pt x="397" y="31"/>
                  <a:pt x="403" y="91"/>
                </a:cubicBezTo>
                <a:cubicBezTo>
                  <a:pt x="410" y="163"/>
                  <a:pt x="321" y="217"/>
                  <a:pt x="274" y="259"/>
                </a:cubicBezTo>
                <a:cubicBezTo>
                  <a:pt x="222" y="305"/>
                  <a:pt x="152" y="349"/>
                  <a:pt x="124" y="415"/>
                </a:cubicBezTo>
                <a:cubicBezTo>
                  <a:pt x="119" y="439"/>
                  <a:pt x="118" y="446"/>
                  <a:pt x="119" y="462"/>
                </a:cubicBezTo>
                <a:cubicBezTo>
                  <a:pt x="171" y="486"/>
                  <a:pt x="224" y="490"/>
                  <a:pt x="282" y="486"/>
                </a:cubicBezTo>
                <a:cubicBezTo>
                  <a:pt x="341" y="481"/>
                  <a:pt x="385" y="455"/>
                  <a:pt x="429" y="417"/>
                </a:cubicBezTo>
                <a:cubicBezTo>
                  <a:pt x="441" y="406"/>
                  <a:pt x="456" y="393"/>
                  <a:pt x="468" y="384"/>
                </a:cubicBezTo>
                <a:cubicBezTo>
                  <a:pt x="480" y="417"/>
                  <a:pt x="492" y="455"/>
                  <a:pt x="504" y="489"/>
                </a:cubicBezTo>
                <a:cubicBezTo>
                  <a:pt x="529" y="560"/>
                  <a:pt x="562" y="605"/>
                  <a:pt x="616" y="657"/>
                </a:cubicBezTo>
                <a:moveTo>
                  <a:pt x="1015" y="307"/>
                </a:moveTo>
                <a:cubicBezTo>
                  <a:pt x="1025" y="276"/>
                  <a:pt x="1020" y="277"/>
                  <a:pt x="1064" y="270"/>
                </a:cubicBezTo>
                <a:cubicBezTo>
                  <a:pt x="1109" y="262"/>
                  <a:pt x="1174" y="253"/>
                  <a:pt x="1219" y="263"/>
                </a:cubicBezTo>
                <a:cubicBezTo>
                  <a:pt x="1274" y="276"/>
                  <a:pt x="1294" y="315"/>
                  <a:pt x="1297" y="366"/>
                </a:cubicBezTo>
                <a:cubicBezTo>
                  <a:pt x="1300" y="422"/>
                  <a:pt x="1267" y="456"/>
                  <a:pt x="1221" y="483"/>
                </a:cubicBezTo>
                <a:cubicBezTo>
                  <a:pt x="1189" y="502"/>
                  <a:pt x="1160" y="502"/>
                  <a:pt x="1125" y="503"/>
                </a:cubicBezTo>
                <a:cubicBezTo>
                  <a:pt x="1123" y="503"/>
                  <a:pt x="1120" y="503"/>
                  <a:pt x="1118" y="503"/>
                </a:cubicBezTo>
                <a:cubicBezTo>
                  <a:pt x="1133" y="458"/>
                  <a:pt x="1144" y="446"/>
                  <a:pt x="1188" y="415"/>
                </a:cubicBezTo>
                <a:cubicBezTo>
                  <a:pt x="1249" y="371"/>
                  <a:pt x="1312" y="330"/>
                  <a:pt x="1372" y="284"/>
                </a:cubicBezTo>
                <a:cubicBezTo>
                  <a:pt x="1410" y="255"/>
                  <a:pt x="1447" y="224"/>
                  <a:pt x="1479" y="191"/>
                </a:cubicBezTo>
                <a:cubicBezTo>
                  <a:pt x="1423" y="198"/>
                  <a:pt x="1383" y="224"/>
                  <a:pt x="1346" y="270"/>
                </a:cubicBezTo>
                <a:cubicBezTo>
                  <a:pt x="1310" y="316"/>
                  <a:pt x="1290" y="375"/>
                  <a:pt x="1297" y="434"/>
                </a:cubicBezTo>
                <a:cubicBezTo>
                  <a:pt x="1305" y="497"/>
                  <a:pt x="1364" y="525"/>
                  <a:pt x="1421" y="530"/>
                </a:cubicBezTo>
                <a:cubicBezTo>
                  <a:pt x="1478" y="535"/>
                  <a:pt x="1539" y="537"/>
                  <a:pt x="1593" y="517"/>
                </a:cubicBezTo>
                <a:cubicBezTo>
                  <a:pt x="1607" y="510"/>
                  <a:pt x="1622" y="504"/>
                  <a:pt x="1636" y="497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01" name=""/>
          <p:cNvSpPr/>
          <p:nvPr/>
        </p:nvSpPr>
        <p:spPr>
          <a:xfrm>
            <a:off x="6219720" y="3939840"/>
            <a:ext cx="70920" cy="257040"/>
          </a:xfrm>
          <a:custGeom>
            <a:avLst/>
            <a:gdLst/>
            <a:ahLst/>
            <a:rect l="0" t="0" r="r" b="b"/>
            <a:pathLst>
              <a:path fill="none" w="197" h="714">
                <a:moveTo>
                  <a:pt x="46" y="4"/>
                </a:moveTo>
                <a:cubicBezTo>
                  <a:pt x="71" y="1"/>
                  <a:pt x="101" y="-8"/>
                  <a:pt x="116" y="19"/>
                </a:cubicBezTo>
                <a:cubicBezTo>
                  <a:pt x="121" y="40"/>
                  <a:pt x="123" y="47"/>
                  <a:pt x="121" y="62"/>
                </a:cubicBezTo>
                <a:moveTo>
                  <a:pt x="197" y="398"/>
                </a:moveTo>
                <a:cubicBezTo>
                  <a:pt x="188" y="473"/>
                  <a:pt x="153" y="523"/>
                  <a:pt x="107" y="584"/>
                </a:cubicBezTo>
                <a:cubicBezTo>
                  <a:pt x="57" y="649"/>
                  <a:pt x="39" y="673"/>
                  <a:pt x="0" y="714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02" name=""/>
          <p:cNvSpPr/>
          <p:nvPr/>
        </p:nvSpPr>
        <p:spPr>
          <a:xfrm>
            <a:off x="4716360" y="4984920"/>
            <a:ext cx="134640" cy="190080"/>
          </a:xfrm>
          <a:custGeom>
            <a:avLst/>
            <a:gdLst/>
            <a:ahLst/>
            <a:rect l="0" t="0" r="r" b="b"/>
            <a:pathLst>
              <a:path fill="none" w="374" h="528">
                <a:moveTo>
                  <a:pt x="374" y="0"/>
                </a:moveTo>
                <a:cubicBezTo>
                  <a:pt x="369" y="117"/>
                  <a:pt x="355" y="213"/>
                  <a:pt x="285" y="312"/>
                </a:cubicBezTo>
                <a:cubicBezTo>
                  <a:pt x="210" y="417"/>
                  <a:pt x="109" y="464"/>
                  <a:pt x="0" y="528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03" name=""/>
          <p:cNvSpPr/>
          <p:nvPr/>
        </p:nvSpPr>
        <p:spPr>
          <a:xfrm>
            <a:off x="2373120" y="4695840"/>
            <a:ext cx="1206000" cy="512280"/>
          </a:xfrm>
          <a:custGeom>
            <a:avLst/>
            <a:gdLst/>
            <a:ahLst/>
            <a:rect l="0" t="0" r="r" b="b"/>
            <a:pathLst>
              <a:path fill="none" w="3350" h="1423">
                <a:moveTo>
                  <a:pt x="1253" y="430"/>
                </a:moveTo>
                <a:cubicBezTo>
                  <a:pt x="1266" y="413"/>
                  <a:pt x="1270" y="408"/>
                  <a:pt x="1272" y="394"/>
                </a:cubicBezTo>
                <a:cubicBezTo>
                  <a:pt x="1257" y="392"/>
                  <a:pt x="1223" y="424"/>
                  <a:pt x="1193" y="454"/>
                </a:cubicBezTo>
                <a:cubicBezTo>
                  <a:pt x="1126" y="520"/>
                  <a:pt x="1059" y="585"/>
                  <a:pt x="1002" y="660"/>
                </a:cubicBezTo>
                <a:cubicBezTo>
                  <a:pt x="969" y="703"/>
                  <a:pt x="943" y="756"/>
                  <a:pt x="905" y="796"/>
                </a:cubicBezTo>
                <a:cubicBezTo>
                  <a:pt x="903" y="797"/>
                  <a:pt x="901" y="798"/>
                  <a:pt x="899" y="799"/>
                </a:cubicBezTo>
                <a:moveTo>
                  <a:pt x="1020" y="376"/>
                </a:moveTo>
                <a:cubicBezTo>
                  <a:pt x="1025" y="390"/>
                  <a:pt x="1037" y="444"/>
                  <a:pt x="1041" y="473"/>
                </a:cubicBezTo>
                <a:cubicBezTo>
                  <a:pt x="1051" y="544"/>
                  <a:pt x="1060" y="611"/>
                  <a:pt x="1077" y="681"/>
                </a:cubicBezTo>
                <a:cubicBezTo>
                  <a:pt x="1086" y="724"/>
                  <a:pt x="1089" y="736"/>
                  <a:pt x="1096" y="763"/>
                </a:cubicBezTo>
                <a:moveTo>
                  <a:pt x="850" y="611"/>
                </a:moveTo>
                <a:cubicBezTo>
                  <a:pt x="905" y="570"/>
                  <a:pt x="964" y="572"/>
                  <a:pt x="1034" y="568"/>
                </a:cubicBezTo>
                <a:cubicBezTo>
                  <a:pt x="1165" y="561"/>
                  <a:pt x="1297" y="564"/>
                  <a:pt x="1429" y="564"/>
                </a:cubicBezTo>
                <a:moveTo>
                  <a:pt x="1641" y="522"/>
                </a:moveTo>
                <a:cubicBezTo>
                  <a:pt x="1645" y="550"/>
                  <a:pt x="1649" y="564"/>
                  <a:pt x="1655" y="591"/>
                </a:cubicBezTo>
                <a:cubicBezTo>
                  <a:pt x="1674" y="682"/>
                  <a:pt x="1691" y="773"/>
                  <a:pt x="1700" y="866"/>
                </a:cubicBezTo>
                <a:cubicBezTo>
                  <a:pt x="1707" y="947"/>
                  <a:pt x="1711" y="1026"/>
                  <a:pt x="1723" y="1107"/>
                </a:cubicBezTo>
                <a:moveTo>
                  <a:pt x="1642" y="615"/>
                </a:moveTo>
                <a:cubicBezTo>
                  <a:pt x="1659" y="552"/>
                  <a:pt x="1675" y="533"/>
                  <a:pt x="1746" y="527"/>
                </a:cubicBezTo>
                <a:cubicBezTo>
                  <a:pt x="1803" y="522"/>
                  <a:pt x="1867" y="521"/>
                  <a:pt x="1890" y="585"/>
                </a:cubicBezTo>
                <a:cubicBezTo>
                  <a:pt x="1914" y="653"/>
                  <a:pt x="1879" y="709"/>
                  <a:pt x="1829" y="753"/>
                </a:cubicBezTo>
                <a:cubicBezTo>
                  <a:pt x="1783" y="793"/>
                  <a:pt x="1723" y="814"/>
                  <a:pt x="1663" y="820"/>
                </a:cubicBezTo>
                <a:cubicBezTo>
                  <a:pt x="1645" y="820"/>
                  <a:pt x="1642" y="820"/>
                  <a:pt x="1632" y="820"/>
                </a:cubicBezTo>
                <a:moveTo>
                  <a:pt x="2191" y="290"/>
                </a:moveTo>
                <a:cubicBezTo>
                  <a:pt x="2218" y="299"/>
                  <a:pt x="2216" y="312"/>
                  <a:pt x="2218" y="351"/>
                </a:cubicBezTo>
                <a:cubicBezTo>
                  <a:pt x="2222" y="440"/>
                  <a:pt x="2221" y="523"/>
                  <a:pt x="2240" y="611"/>
                </a:cubicBezTo>
                <a:cubicBezTo>
                  <a:pt x="2256" y="684"/>
                  <a:pt x="2279" y="754"/>
                  <a:pt x="2306" y="823"/>
                </a:cubicBezTo>
                <a:cubicBezTo>
                  <a:pt x="2308" y="829"/>
                  <a:pt x="2310" y="834"/>
                  <a:pt x="2312" y="840"/>
                </a:cubicBezTo>
                <a:moveTo>
                  <a:pt x="2118" y="648"/>
                </a:moveTo>
                <a:cubicBezTo>
                  <a:pt x="2177" y="643"/>
                  <a:pt x="2236" y="644"/>
                  <a:pt x="2295" y="644"/>
                </a:cubicBezTo>
                <a:cubicBezTo>
                  <a:pt x="2366" y="644"/>
                  <a:pt x="2438" y="645"/>
                  <a:pt x="2509" y="645"/>
                </a:cubicBezTo>
                <a:cubicBezTo>
                  <a:pt x="2509" y="619"/>
                  <a:pt x="2510" y="596"/>
                  <a:pt x="2504" y="571"/>
                </a:cubicBezTo>
                <a:cubicBezTo>
                  <a:pt x="2498" y="547"/>
                  <a:pt x="2494" y="527"/>
                  <a:pt x="2494" y="502"/>
                </a:cubicBezTo>
                <a:cubicBezTo>
                  <a:pt x="2494" y="473"/>
                  <a:pt x="2496" y="445"/>
                  <a:pt x="2497" y="417"/>
                </a:cubicBezTo>
                <a:cubicBezTo>
                  <a:pt x="2497" y="406"/>
                  <a:pt x="2497" y="403"/>
                  <a:pt x="2497" y="396"/>
                </a:cubicBezTo>
                <a:cubicBezTo>
                  <a:pt x="2497" y="406"/>
                  <a:pt x="2496" y="404"/>
                  <a:pt x="2497" y="414"/>
                </a:cubicBezTo>
                <a:cubicBezTo>
                  <a:pt x="2500" y="455"/>
                  <a:pt x="2535" y="485"/>
                  <a:pt x="2565" y="510"/>
                </a:cubicBezTo>
                <a:cubicBezTo>
                  <a:pt x="2610" y="547"/>
                  <a:pt x="2661" y="573"/>
                  <a:pt x="2710" y="604"/>
                </a:cubicBezTo>
                <a:cubicBezTo>
                  <a:pt x="2752" y="631"/>
                  <a:pt x="2769" y="645"/>
                  <a:pt x="2771" y="694"/>
                </a:cubicBezTo>
                <a:cubicBezTo>
                  <a:pt x="2772" y="735"/>
                  <a:pt x="2748" y="766"/>
                  <a:pt x="2747" y="807"/>
                </a:cubicBezTo>
                <a:cubicBezTo>
                  <a:pt x="2746" y="843"/>
                  <a:pt x="2763" y="850"/>
                  <a:pt x="2798" y="853"/>
                </a:cubicBezTo>
                <a:cubicBezTo>
                  <a:pt x="2828" y="853"/>
                  <a:pt x="2839" y="853"/>
                  <a:pt x="2860" y="853"/>
                </a:cubicBezTo>
                <a:moveTo>
                  <a:pt x="3085" y="297"/>
                </a:moveTo>
                <a:cubicBezTo>
                  <a:pt x="3094" y="259"/>
                  <a:pt x="3082" y="261"/>
                  <a:pt x="3136" y="265"/>
                </a:cubicBezTo>
                <a:cubicBezTo>
                  <a:pt x="3209" y="270"/>
                  <a:pt x="3268" y="322"/>
                  <a:pt x="3303" y="386"/>
                </a:cubicBezTo>
                <a:cubicBezTo>
                  <a:pt x="3349" y="470"/>
                  <a:pt x="3355" y="588"/>
                  <a:pt x="3347" y="681"/>
                </a:cubicBezTo>
                <a:cubicBezTo>
                  <a:pt x="3338" y="786"/>
                  <a:pt x="3288" y="867"/>
                  <a:pt x="3218" y="942"/>
                </a:cubicBezTo>
                <a:cubicBezTo>
                  <a:pt x="3176" y="982"/>
                  <a:pt x="3163" y="993"/>
                  <a:pt x="3133" y="1016"/>
                </a:cubicBezTo>
                <a:moveTo>
                  <a:pt x="791" y="23"/>
                </a:moveTo>
                <a:cubicBezTo>
                  <a:pt x="768" y="5"/>
                  <a:pt x="819" y="1"/>
                  <a:pt x="725" y="0"/>
                </a:cubicBezTo>
                <a:cubicBezTo>
                  <a:pt x="605" y="-1"/>
                  <a:pt x="484" y="69"/>
                  <a:pt x="387" y="133"/>
                </a:cubicBezTo>
                <a:cubicBezTo>
                  <a:pt x="235" y="232"/>
                  <a:pt x="84" y="367"/>
                  <a:pt x="26" y="544"/>
                </a:cubicBezTo>
                <a:cubicBezTo>
                  <a:pt x="-36" y="735"/>
                  <a:pt x="17" y="891"/>
                  <a:pt x="157" y="1026"/>
                </a:cubicBezTo>
                <a:cubicBezTo>
                  <a:pt x="365" y="1228"/>
                  <a:pt x="677" y="1328"/>
                  <a:pt x="953" y="1395"/>
                </a:cubicBezTo>
                <a:cubicBezTo>
                  <a:pt x="1000" y="1404"/>
                  <a:pt x="1048" y="1414"/>
                  <a:pt x="1095" y="1423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04" name=""/>
          <p:cNvSpPr/>
          <p:nvPr/>
        </p:nvSpPr>
        <p:spPr>
          <a:xfrm>
            <a:off x="3868560" y="4773600"/>
            <a:ext cx="448920" cy="261720"/>
          </a:xfrm>
          <a:custGeom>
            <a:avLst/>
            <a:gdLst/>
            <a:ahLst/>
            <a:rect l="0" t="0" r="r" b="b"/>
            <a:pathLst>
              <a:path fill="none" w="1247" h="727">
                <a:moveTo>
                  <a:pt x="215" y="0"/>
                </a:moveTo>
                <a:cubicBezTo>
                  <a:pt x="236" y="39"/>
                  <a:pt x="239" y="86"/>
                  <a:pt x="244" y="131"/>
                </a:cubicBezTo>
                <a:cubicBezTo>
                  <a:pt x="254" y="214"/>
                  <a:pt x="265" y="298"/>
                  <a:pt x="273" y="382"/>
                </a:cubicBezTo>
                <a:cubicBezTo>
                  <a:pt x="280" y="452"/>
                  <a:pt x="278" y="521"/>
                  <a:pt x="278" y="591"/>
                </a:cubicBezTo>
                <a:moveTo>
                  <a:pt x="0" y="308"/>
                </a:moveTo>
                <a:cubicBezTo>
                  <a:pt x="15" y="306"/>
                  <a:pt x="68" y="301"/>
                  <a:pt x="94" y="301"/>
                </a:cubicBezTo>
                <a:cubicBezTo>
                  <a:pt x="263" y="301"/>
                  <a:pt x="427" y="299"/>
                  <a:pt x="595" y="265"/>
                </a:cubicBezTo>
                <a:cubicBezTo>
                  <a:pt x="686" y="247"/>
                  <a:pt x="777" y="224"/>
                  <a:pt x="832" y="142"/>
                </a:cubicBezTo>
                <a:cubicBezTo>
                  <a:pt x="852" y="111"/>
                  <a:pt x="852" y="87"/>
                  <a:pt x="854" y="53"/>
                </a:cubicBezTo>
                <a:cubicBezTo>
                  <a:pt x="853" y="62"/>
                  <a:pt x="855" y="58"/>
                  <a:pt x="854" y="67"/>
                </a:cubicBezTo>
                <a:cubicBezTo>
                  <a:pt x="846" y="150"/>
                  <a:pt x="841" y="229"/>
                  <a:pt x="841" y="312"/>
                </a:cubicBezTo>
                <a:cubicBezTo>
                  <a:pt x="841" y="410"/>
                  <a:pt x="838" y="504"/>
                  <a:pt x="853" y="600"/>
                </a:cubicBezTo>
                <a:cubicBezTo>
                  <a:pt x="860" y="643"/>
                  <a:pt x="869" y="685"/>
                  <a:pt x="876" y="727"/>
                </a:cubicBezTo>
                <a:moveTo>
                  <a:pt x="753" y="460"/>
                </a:moveTo>
                <a:cubicBezTo>
                  <a:pt x="798" y="438"/>
                  <a:pt x="857" y="443"/>
                  <a:pt x="909" y="445"/>
                </a:cubicBezTo>
                <a:cubicBezTo>
                  <a:pt x="1007" y="449"/>
                  <a:pt x="1102" y="468"/>
                  <a:pt x="1199" y="481"/>
                </a:cubicBezTo>
                <a:cubicBezTo>
                  <a:pt x="1215" y="483"/>
                  <a:pt x="1231" y="485"/>
                  <a:pt x="1247" y="487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05" name=""/>
          <p:cNvSpPr/>
          <p:nvPr/>
        </p:nvSpPr>
        <p:spPr>
          <a:xfrm>
            <a:off x="4807800" y="4809960"/>
            <a:ext cx="659160" cy="293400"/>
          </a:xfrm>
          <a:custGeom>
            <a:avLst/>
            <a:gdLst/>
            <a:ahLst/>
            <a:rect l="0" t="0" r="r" b="b"/>
            <a:pathLst>
              <a:path fill="none" w="1831" h="815">
                <a:moveTo>
                  <a:pt x="6" y="146"/>
                </a:moveTo>
                <a:cubicBezTo>
                  <a:pt x="5" y="130"/>
                  <a:pt x="-3" y="95"/>
                  <a:pt x="2" y="79"/>
                </a:cubicBezTo>
                <a:cubicBezTo>
                  <a:pt x="6" y="67"/>
                  <a:pt x="19" y="63"/>
                  <a:pt x="30" y="63"/>
                </a:cubicBezTo>
                <a:cubicBezTo>
                  <a:pt x="37" y="63"/>
                  <a:pt x="39" y="63"/>
                  <a:pt x="44" y="63"/>
                </a:cubicBezTo>
                <a:moveTo>
                  <a:pt x="1278" y="211"/>
                </a:moveTo>
                <a:cubicBezTo>
                  <a:pt x="1294" y="179"/>
                  <a:pt x="1299" y="179"/>
                  <a:pt x="1300" y="133"/>
                </a:cubicBezTo>
                <a:cubicBezTo>
                  <a:pt x="1300" y="99"/>
                  <a:pt x="1301" y="65"/>
                  <a:pt x="1302" y="31"/>
                </a:cubicBezTo>
                <a:cubicBezTo>
                  <a:pt x="1302" y="21"/>
                  <a:pt x="1302" y="10"/>
                  <a:pt x="1302" y="0"/>
                </a:cubicBezTo>
                <a:cubicBezTo>
                  <a:pt x="1259" y="36"/>
                  <a:pt x="1211" y="83"/>
                  <a:pt x="1166" y="119"/>
                </a:cubicBezTo>
                <a:cubicBezTo>
                  <a:pt x="1032" y="228"/>
                  <a:pt x="897" y="334"/>
                  <a:pt x="772" y="454"/>
                </a:cubicBezTo>
                <a:cubicBezTo>
                  <a:pt x="687" y="535"/>
                  <a:pt x="584" y="626"/>
                  <a:pt x="534" y="737"/>
                </a:cubicBezTo>
                <a:cubicBezTo>
                  <a:pt x="522" y="778"/>
                  <a:pt x="518" y="788"/>
                  <a:pt x="521" y="815"/>
                </a:cubicBezTo>
                <a:moveTo>
                  <a:pt x="1831" y="117"/>
                </a:moveTo>
                <a:cubicBezTo>
                  <a:pt x="1741" y="186"/>
                  <a:pt x="1677" y="256"/>
                  <a:pt x="1620" y="355"/>
                </a:cubicBezTo>
                <a:cubicBezTo>
                  <a:pt x="1564" y="454"/>
                  <a:pt x="1521" y="559"/>
                  <a:pt x="1465" y="657"/>
                </a:cubicBezTo>
                <a:cubicBezTo>
                  <a:pt x="1425" y="722"/>
                  <a:pt x="1413" y="742"/>
                  <a:pt x="1387" y="785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06" name=""/>
          <p:cNvSpPr/>
          <p:nvPr/>
        </p:nvSpPr>
        <p:spPr>
          <a:xfrm>
            <a:off x="5819400" y="4608360"/>
            <a:ext cx="1946160" cy="479160"/>
          </a:xfrm>
          <a:custGeom>
            <a:avLst/>
            <a:gdLst/>
            <a:ahLst/>
            <a:rect l="0" t="0" r="r" b="b"/>
            <a:pathLst>
              <a:path fill="none" w="5406" h="1331">
                <a:moveTo>
                  <a:pt x="135" y="889"/>
                </a:moveTo>
                <a:cubicBezTo>
                  <a:pt x="135" y="877"/>
                  <a:pt x="135" y="864"/>
                  <a:pt x="135" y="852"/>
                </a:cubicBezTo>
                <a:cubicBezTo>
                  <a:pt x="137" y="945"/>
                  <a:pt x="165" y="1035"/>
                  <a:pt x="183" y="1126"/>
                </a:cubicBezTo>
                <a:cubicBezTo>
                  <a:pt x="195" y="1184"/>
                  <a:pt x="206" y="1242"/>
                  <a:pt x="208" y="1301"/>
                </a:cubicBezTo>
                <a:cubicBezTo>
                  <a:pt x="209" y="1325"/>
                  <a:pt x="214" y="1326"/>
                  <a:pt x="196" y="1331"/>
                </a:cubicBezTo>
                <a:moveTo>
                  <a:pt x="7" y="978"/>
                </a:moveTo>
                <a:cubicBezTo>
                  <a:pt x="6" y="944"/>
                  <a:pt x="-17" y="828"/>
                  <a:pt x="26" y="807"/>
                </a:cubicBezTo>
                <a:cubicBezTo>
                  <a:pt x="79" y="781"/>
                  <a:pt x="151" y="836"/>
                  <a:pt x="190" y="862"/>
                </a:cubicBezTo>
                <a:cubicBezTo>
                  <a:pt x="294" y="933"/>
                  <a:pt x="374" y="1030"/>
                  <a:pt x="469" y="1112"/>
                </a:cubicBezTo>
                <a:cubicBezTo>
                  <a:pt x="519" y="1155"/>
                  <a:pt x="573" y="1187"/>
                  <a:pt x="639" y="1195"/>
                </a:cubicBezTo>
                <a:cubicBezTo>
                  <a:pt x="663" y="1195"/>
                  <a:pt x="669" y="1195"/>
                  <a:pt x="684" y="1193"/>
                </a:cubicBezTo>
                <a:cubicBezTo>
                  <a:pt x="696" y="1145"/>
                  <a:pt x="695" y="1098"/>
                  <a:pt x="682" y="1049"/>
                </a:cubicBezTo>
                <a:cubicBezTo>
                  <a:pt x="658" y="957"/>
                  <a:pt x="626" y="868"/>
                  <a:pt x="605" y="776"/>
                </a:cubicBezTo>
                <a:cubicBezTo>
                  <a:pt x="605" y="775"/>
                  <a:pt x="604" y="773"/>
                  <a:pt x="604" y="772"/>
                </a:cubicBezTo>
                <a:cubicBezTo>
                  <a:pt x="604" y="868"/>
                  <a:pt x="610" y="960"/>
                  <a:pt x="629" y="1055"/>
                </a:cubicBezTo>
                <a:cubicBezTo>
                  <a:pt x="640" y="1109"/>
                  <a:pt x="657" y="1150"/>
                  <a:pt x="682" y="1198"/>
                </a:cubicBezTo>
                <a:moveTo>
                  <a:pt x="1015" y="1024"/>
                </a:moveTo>
                <a:cubicBezTo>
                  <a:pt x="1026" y="978"/>
                  <a:pt x="1005" y="1100"/>
                  <a:pt x="1004" y="1110"/>
                </a:cubicBezTo>
                <a:cubicBezTo>
                  <a:pt x="1000" y="1140"/>
                  <a:pt x="988" y="1200"/>
                  <a:pt x="1014" y="1223"/>
                </a:cubicBezTo>
                <a:cubicBezTo>
                  <a:pt x="1031" y="1238"/>
                  <a:pt x="1074" y="1237"/>
                  <a:pt x="1088" y="1219"/>
                </a:cubicBezTo>
                <a:cubicBezTo>
                  <a:pt x="1111" y="1190"/>
                  <a:pt x="1110" y="1128"/>
                  <a:pt x="1095" y="1096"/>
                </a:cubicBezTo>
                <a:cubicBezTo>
                  <a:pt x="1073" y="1048"/>
                  <a:pt x="1024" y="1010"/>
                  <a:pt x="979" y="985"/>
                </a:cubicBezTo>
                <a:cubicBezTo>
                  <a:pt x="963" y="979"/>
                  <a:pt x="959" y="977"/>
                  <a:pt x="949" y="976"/>
                </a:cubicBezTo>
                <a:moveTo>
                  <a:pt x="1455" y="682"/>
                </a:moveTo>
                <a:cubicBezTo>
                  <a:pt x="1443" y="699"/>
                  <a:pt x="1445" y="728"/>
                  <a:pt x="1445" y="758"/>
                </a:cubicBezTo>
                <a:cubicBezTo>
                  <a:pt x="1445" y="833"/>
                  <a:pt x="1452" y="897"/>
                  <a:pt x="1473" y="969"/>
                </a:cubicBezTo>
                <a:cubicBezTo>
                  <a:pt x="1488" y="1018"/>
                  <a:pt x="1493" y="1032"/>
                  <a:pt x="1503" y="1063"/>
                </a:cubicBezTo>
                <a:moveTo>
                  <a:pt x="1150" y="947"/>
                </a:moveTo>
                <a:cubicBezTo>
                  <a:pt x="1178" y="935"/>
                  <a:pt x="1227" y="933"/>
                  <a:pt x="1272" y="933"/>
                </a:cubicBezTo>
                <a:cubicBezTo>
                  <a:pt x="1404" y="934"/>
                  <a:pt x="1535" y="942"/>
                  <a:pt x="1667" y="943"/>
                </a:cubicBezTo>
                <a:cubicBezTo>
                  <a:pt x="1824" y="944"/>
                  <a:pt x="1878" y="944"/>
                  <a:pt x="1983" y="944"/>
                </a:cubicBezTo>
                <a:moveTo>
                  <a:pt x="2692" y="864"/>
                </a:moveTo>
                <a:cubicBezTo>
                  <a:pt x="2680" y="865"/>
                  <a:pt x="2673" y="856"/>
                  <a:pt x="2662" y="859"/>
                </a:cubicBezTo>
                <a:cubicBezTo>
                  <a:pt x="2612" y="872"/>
                  <a:pt x="2562" y="895"/>
                  <a:pt x="2523" y="929"/>
                </a:cubicBezTo>
                <a:cubicBezTo>
                  <a:pt x="2489" y="959"/>
                  <a:pt x="2496" y="978"/>
                  <a:pt x="2485" y="1016"/>
                </a:cubicBezTo>
                <a:cubicBezTo>
                  <a:pt x="2528" y="1027"/>
                  <a:pt x="2570" y="1033"/>
                  <a:pt x="2620" y="1031"/>
                </a:cubicBezTo>
                <a:cubicBezTo>
                  <a:pt x="2704" y="1027"/>
                  <a:pt x="2737" y="1000"/>
                  <a:pt x="2783" y="939"/>
                </a:cubicBezTo>
                <a:cubicBezTo>
                  <a:pt x="2792" y="965"/>
                  <a:pt x="2791" y="998"/>
                  <a:pt x="2820" y="1014"/>
                </a:cubicBezTo>
                <a:cubicBezTo>
                  <a:pt x="2869" y="1039"/>
                  <a:pt x="2932" y="1029"/>
                  <a:pt x="2978" y="1004"/>
                </a:cubicBezTo>
                <a:cubicBezTo>
                  <a:pt x="3042" y="969"/>
                  <a:pt x="3101" y="901"/>
                  <a:pt x="3117" y="830"/>
                </a:cubicBezTo>
                <a:cubicBezTo>
                  <a:pt x="3134" y="755"/>
                  <a:pt x="3121" y="668"/>
                  <a:pt x="3102" y="596"/>
                </a:cubicBezTo>
                <a:cubicBezTo>
                  <a:pt x="3088" y="544"/>
                  <a:pt x="3067" y="483"/>
                  <a:pt x="3050" y="437"/>
                </a:cubicBezTo>
                <a:cubicBezTo>
                  <a:pt x="3037" y="489"/>
                  <a:pt x="3028" y="541"/>
                  <a:pt x="3026" y="596"/>
                </a:cubicBezTo>
                <a:cubicBezTo>
                  <a:pt x="3023" y="685"/>
                  <a:pt x="3023" y="762"/>
                  <a:pt x="3069" y="841"/>
                </a:cubicBezTo>
                <a:cubicBezTo>
                  <a:pt x="3113" y="917"/>
                  <a:pt x="3181" y="952"/>
                  <a:pt x="3269" y="941"/>
                </a:cubicBezTo>
                <a:cubicBezTo>
                  <a:pt x="3392" y="925"/>
                  <a:pt x="3415" y="810"/>
                  <a:pt x="3417" y="707"/>
                </a:cubicBezTo>
                <a:cubicBezTo>
                  <a:pt x="3418" y="622"/>
                  <a:pt x="3415" y="538"/>
                  <a:pt x="3408" y="453"/>
                </a:cubicBezTo>
                <a:cubicBezTo>
                  <a:pt x="3405" y="420"/>
                  <a:pt x="3400" y="388"/>
                  <a:pt x="3396" y="355"/>
                </a:cubicBezTo>
                <a:cubicBezTo>
                  <a:pt x="3379" y="381"/>
                  <a:pt x="3360" y="408"/>
                  <a:pt x="3348" y="446"/>
                </a:cubicBezTo>
                <a:cubicBezTo>
                  <a:pt x="3320" y="533"/>
                  <a:pt x="3307" y="630"/>
                  <a:pt x="3318" y="722"/>
                </a:cubicBezTo>
                <a:cubicBezTo>
                  <a:pt x="3327" y="801"/>
                  <a:pt x="3378" y="905"/>
                  <a:pt x="3453" y="941"/>
                </a:cubicBezTo>
                <a:cubicBezTo>
                  <a:pt x="3501" y="964"/>
                  <a:pt x="3561" y="952"/>
                  <a:pt x="3599" y="919"/>
                </a:cubicBezTo>
                <a:cubicBezTo>
                  <a:pt x="3681" y="848"/>
                  <a:pt x="3694" y="730"/>
                  <a:pt x="3734" y="636"/>
                </a:cubicBezTo>
                <a:cubicBezTo>
                  <a:pt x="3734" y="627"/>
                  <a:pt x="3733" y="632"/>
                  <a:pt x="3730" y="653"/>
                </a:cubicBezTo>
                <a:cubicBezTo>
                  <a:pt x="3706" y="714"/>
                  <a:pt x="3662" y="820"/>
                  <a:pt x="3706" y="883"/>
                </a:cubicBezTo>
                <a:cubicBezTo>
                  <a:pt x="3740" y="932"/>
                  <a:pt x="3851" y="948"/>
                  <a:pt x="3903" y="926"/>
                </a:cubicBezTo>
                <a:cubicBezTo>
                  <a:pt x="3953" y="905"/>
                  <a:pt x="3955" y="845"/>
                  <a:pt x="3952" y="800"/>
                </a:cubicBezTo>
                <a:cubicBezTo>
                  <a:pt x="3948" y="751"/>
                  <a:pt x="3917" y="696"/>
                  <a:pt x="3870" y="675"/>
                </a:cubicBezTo>
                <a:cubicBezTo>
                  <a:pt x="3849" y="666"/>
                  <a:pt x="3840" y="670"/>
                  <a:pt x="3821" y="665"/>
                </a:cubicBezTo>
                <a:moveTo>
                  <a:pt x="4104" y="616"/>
                </a:moveTo>
                <a:cubicBezTo>
                  <a:pt x="4101" y="621"/>
                  <a:pt x="4081" y="669"/>
                  <a:pt x="4076" y="687"/>
                </a:cubicBezTo>
                <a:cubicBezTo>
                  <a:pt x="4070" y="707"/>
                  <a:pt x="4054" y="776"/>
                  <a:pt x="4071" y="796"/>
                </a:cubicBezTo>
                <a:cubicBezTo>
                  <a:pt x="4088" y="816"/>
                  <a:pt x="4149" y="802"/>
                  <a:pt x="4167" y="794"/>
                </a:cubicBezTo>
                <a:cubicBezTo>
                  <a:pt x="4208" y="775"/>
                  <a:pt x="4237" y="737"/>
                  <a:pt x="4271" y="708"/>
                </a:cubicBezTo>
                <a:cubicBezTo>
                  <a:pt x="4285" y="696"/>
                  <a:pt x="4291" y="698"/>
                  <a:pt x="4306" y="694"/>
                </a:cubicBezTo>
                <a:cubicBezTo>
                  <a:pt x="4313" y="727"/>
                  <a:pt x="4316" y="756"/>
                  <a:pt x="4341" y="782"/>
                </a:cubicBezTo>
                <a:cubicBezTo>
                  <a:pt x="4373" y="816"/>
                  <a:pt x="4422" y="820"/>
                  <a:pt x="4466" y="818"/>
                </a:cubicBezTo>
                <a:cubicBezTo>
                  <a:pt x="4508" y="816"/>
                  <a:pt x="4535" y="783"/>
                  <a:pt x="4547" y="744"/>
                </a:cubicBezTo>
                <a:cubicBezTo>
                  <a:pt x="4558" y="710"/>
                  <a:pt x="4560" y="650"/>
                  <a:pt x="4549" y="615"/>
                </a:cubicBezTo>
                <a:cubicBezTo>
                  <a:pt x="4541" y="590"/>
                  <a:pt x="4524" y="574"/>
                  <a:pt x="4504" y="562"/>
                </a:cubicBezTo>
                <a:cubicBezTo>
                  <a:pt x="4503" y="562"/>
                  <a:pt x="4502" y="562"/>
                  <a:pt x="4501" y="562"/>
                </a:cubicBezTo>
                <a:moveTo>
                  <a:pt x="4689" y="591"/>
                </a:moveTo>
                <a:cubicBezTo>
                  <a:pt x="4700" y="614"/>
                  <a:pt x="4708" y="623"/>
                  <a:pt x="4710" y="653"/>
                </a:cubicBezTo>
                <a:cubicBezTo>
                  <a:pt x="4711" y="673"/>
                  <a:pt x="4703" y="694"/>
                  <a:pt x="4728" y="702"/>
                </a:cubicBezTo>
                <a:cubicBezTo>
                  <a:pt x="4758" y="712"/>
                  <a:pt x="4814" y="710"/>
                  <a:pt x="4844" y="700"/>
                </a:cubicBezTo>
                <a:cubicBezTo>
                  <a:pt x="4889" y="685"/>
                  <a:pt x="4904" y="656"/>
                  <a:pt x="4907" y="612"/>
                </a:cubicBezTo>
                <a:cubicBezTo>
                  <a:pt x="4910" y="558"/>
                  <a:pt x="4885" y="524"/>
                  <a:pt x="4832" y="509"/>
                </a:cubicBezTo>
                <a:cubicBezTo>
                  <a:pt x="4771" y="492"/>
                  <a:pt x="4705" y="503"/>
                  <a:pt x="4656" y="542"/>
                </a:cubicBezTo>
                <a:cubicBezTo>
                  <a:pt x="4614" y="576"/>
                  <a:pt x="4547" y="669"/>
                  <a:pt x="4579" y="729"/>
                </a:cubicBezTo>
                <a:cubicBezTo>
                  <a:pt x="4623" y="811"/>
                  <a:pt x="4770" y="800"/>
                  <a:pt x="4844" y="801"/>
                </a:cubicBezTo>
                <a:cubicBezTo>
                  <a:pt x="4935" y="802"/>
                  <a:pt x="5007" y="794"/>
                  <a:pt x="5090" y="756"/>
                </a:cubicBezTo>
                <a:cubicBezTo>
                  <a:pt x="5146" y="730"/>
                  <a:pt x="5204" y="696"/>
                  <a:pt x="5247" y="650"/>
                </a:cubicBezTo>
                <a:cubicBezTo>
                  <a:pt x="5268" y="628"/>
                  <a:pt x="5260" y="621"/>
                  <a:pt x="5265" y="596"/>
                </a:cubicBezTo>
                <a:cubicBezTo>
                  <a:pt x="5198" y="583"/>
                  <a:pt x="5119" y="577"/>
                  <a:pt x="5051" y="589"/>
                </a:cubicBezTo>
                <a:cubicBezTo>
                  <a:pt x="4976" y="602"/>
                  <a:pt x="4905" y="645"/>
                  <a:pt x="4896" y="725"/>
                </a:cubicBezTo>
                <a:cubicBezTo>
                  <a:pt x="4890" y="778"/>
                  <a:pt x="4916" y="807"/>
                  <a:pt x="4969" y="814"/>
                </a:cubicBezTo>
                <a:cubicBezTo>
                  <a:pt x="5054" y="826"/>
                  <a:pt x="5129" y="806"/>
                  <a:pt x="5200" y="759"/>
                </a:cubicBezTo>
                <a:cubicBezTo>
                  <a:pt x="5286" y="703"/>
                  <a:pt x="5325" y="622"/>
                  <a:pt x="5348" y="525"/>
                </a:cubicBezTo>
                <a:cubicBezTo>
                  <a:pt x="5374" y="416"/>
                  <a:pt x="5377" y="300"/>
                  <a:pt x="5387" y="189"/>
                </a:cubicBezTo>
                <a:cubicBezTo>
                  <a:pt x="5392" y="126"/>
                  <a:pt x="5398" y="63"/>
                  <a:pt x="5403" y="0"/>
                </a:cubicBezTo>
                <a:cubicBezTo>
                  <a:pt x="5382" y="60"/>
                  <a:pt x="5356" y="123"/>
                  <a:pt x="5338" y="185"/>
                </a:cubicBezTo>
                <a:cubicBezTo>
                  <a:pt x="5307" y="289"/>
                  <a:pt x="5297" y="390"/>
                  <a:pt x="5296" y="498"/>
                </a:cubicBezTo>
                <a:cubicBezTo>
                  <a:pt x="5295" y="575"/>
                  <a:pt x="5297" y="638"/>
                  <a:pt x="5332" y="708"/>
                </a:cubicBezTo>
                <a:cubicBezTo>
                  <a:pt x="5347" y="737"/>
                  <a:pt x="5367" y="772"/>
                  <a:pt x="5393" y="794"/>
                </a:cubicBezTo>
                <a:cubicBezTo>
                  <a:pt x="5397" y="795"/>
                  <a:pt x="5402" y="797"/>
                  <a:pt x="5406" y="798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07" name=""/>
          <p:cNvSpPr/>
          <p:nvPr/>
        </p:nvSpPr>
        <p:spPr>
          <a:xfrm>
            <a:off x="8028000" y="4756320"/>
            <a:ext cx="123480" cy="55080"/>
          </a:xfrm>
          <a:custGeom>
            <a:avLst/>
            <a:gdLst/>
            <a:ahLst/>
            <a:rect l="0" t="0" r="r" b="b"/>
            <a:pathLst>
              <a:path fill="none" w="343" h="153">
                <a:moveTo>
                  <a:pt x="106" y="13"/>
                </a:moveTo>
                <a:cubicBezTo>
                  <a:pt x="96" y="9"/>
                  <a:pt x="83" y="4"/>
                  <a:pt x="76" y="0"/>
                </a:cubicBezTo>
                <a:cubicBezTo>
                  <a:pt x="88" y="0"/>
                  <a:pt x="121" y="0"/>
                  <a:pt x="109" y="0"/>
                </a:cubicBezTo>
                <a:cubicBezTo>
                  <a:pt x="108" y="0"/>
                  <a:pt x="107" y="0"/>
                  <a:pt x="106" y="0"/>
                </a:cubicBezTo>
                <a:cubicBezTo>
                  <a:pt x="97" y="0"/>
                  <a:pt x="90" y="1"/>
                  <a:pt x="82" y="3"/>
                </a:cubicBezTo>
                <a:cubicBezTo>
                  <a:pt x="69" y="5"/>
                  <a:pt x="58" y="4"/>
                  <a:pt x="45" y="6"/>
                </a:cubicBezTo>
                <a:cubicBezTo>
                  <a:pt x="32" y="8"/>
                  <a:pt x="17" y="13"/>
                  <a:pt x="7" y="22"/>
                </a:cubicBezTo>
                <a:cubicBezTo>
                  <a:pt x="3" y="26"/>
                  <a:pt x="1" y="29"/>
                  <a:pt x="0" y="34"/>
                </a:cubicBezTo>
                <a:cubicBezTo>
                  <a:pt x="11" y="35"/>
                  <a:pt x="20" y="35"/>
                  <a:pt x="32" y="31"/>
                </a:cubicBezTo>
                <a:cubicBezTo>
                  <a:pt x="36" y="29"/>
                  <a:pt x="42" y="26"/>
                  <a:pt x="46" y="24"/>
                </a:cubicBezTo>
                <a:cubicBezTo>
                  <a:pt x="35" y="24"/>
                  <a:pt x="29" y="20"/>
                  <a:pt x="28" y="31"/>
                </a:cubicBezTo>
                <a:cubicBezTo>
                  <a:pt x="28" y="37"/>
                  <a:pt x="28" y="39"/>
                  <a:pt x="28" y="43"/>
                </a:cubicBezTo>
                <a:moveTo>
                  <a:pt x="343" y="153"/>
                </a:moveTo>
                <a:cubicBezTo>
                  <a:pt x="328" y="141"/>
                  <a:pt x="322" y="134"/>
                  <a:pt x="318" y="116"/>
                </a:cubicBezTo>
                <a:cubicBezTo>
                  <a:pt x="315" y="103"/>
                  <a:pt x="314" y="92"/>
                  <a:pt x="314" y="79"/>
                </a:cubicBezTo>
                <a:cubicBezTo>
                  <a:pt x="314" y="68"/>
                  <a:pt x="312" y="60"/>
                  <a:pt x="325" y="57"/>
                </a:cubicBezTo>
                <a:cubicBezTo>
                  <a:pt x="327" y="57"/>
                  <a:pt x="329" y="57"/>
                  <a:pt x="331" y="57"/>
                </a:cubicBezTo>
                <a:cubicBezTo>
                  <a:pt x="331" y="74"/>
                  <a:pt x="329" y="72"/>
                  <a:pt x="310" y="84"/>
                </a:cubicBezTo>
                <a:cubicBezTo>
                  <a:pt x="274" y="106"/>
                  <a:pt x="238" y="105"/>
                  <a:pt x="198" y="105"/>
                </a:cubicBezTo>
                <a:cubicBezTo>
                  <a:pt x="154" y="105"/>
                  <a:pt x="122" y="101"/>
                  <a:pt x="83" y="80"/>
                </a:cubicBezTo>
                <a:cubicBezTo>
                  <a:pt x="73" y="75"/>
                  <a:pt x="44" y="57"/>
                  <a:pt x="56" y="40"/>
                </a:cubicBezTo>
                <a:cubicBezTo>
                  <a:pt x="60" y="33"/>
                  <a:pt x="74" y="26"/>
                  <a:pt x="83" y="31"/>
                </a:cubicBezTo>
                <a:cubicBezTo>
                  <a:pt x="92" y="41"/>
                  <a:pt x="94" y="44"/>
                  <a:pt x="92" y="54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08" name=""/>
          <p:cNvSpPr/>
          <p:nvPr/>
        </p:nvSpPr>
        <p:spPr>
          <a:xfrm>
            <a:off x="5627520" y="5257800"/>
            <a:ext cx="1063440" cy="315720"/>
          </a:xfrm>
          <a:custGeom>
            <a:avLst/>
            <a:gdLst/>
            <a:ahLst/>
            <a:rect l="0" t="0" r="r" b="b"/>
            <a:pathLst>
              <a:path fill="none" w="2954" h="877">
                <a:moveTo>
                  <a:pt x="60" y="272"/>
                </a:moveTo>
                <a:cubicBezTo>
                  <a:pt x="60" y="263"/>
                  <a:pt x="61" y="243"/>
                  <a:pt x="61" y="234"/>
                </a:cubicBezTo>
                <a:cubicBezTo>
                  <a:pt x="61" y="233"/>
                  <a:pt x="61" y="233"/>
                  <a:pt x="61" y="232"/>
                </a:cubicBezTo>
                <a:cubicBezTo>
                  <a:pt x="67" y="251"/>
                  <a:pt x="76" y="284"/>
                  <a:pt x="81" y="306"/>
                </a:cubicBezTo>
                <a:cubicBezTo>
                  <a:pt x="96" y="379"/>
                  <a:pt x="112" y="451"/>
                  <a:pt x="121" y="525"/>
                </a:cubicBezTo>
                <a:cubicBezTo>
                  <a:pt x="131" y="601"/>
                  <a:pt x="145" y="707"/>
                  <a:pt x="126" y="783"/>
                </a:cubicBezTo>
                <a:cubicBezTo>
                  <a:pt x="117" y="820"/>
                  <a:pt x="83" y="854"/>
                  <a:pt x="49" y="870"/>
                </a:cubicBezTo>
                <a:cubicBezTo>
                  <a:pt x="42" y="872"/>
                  <a:pt x="36" y="875"/>
                  <a:pt x="29" y="877"/>
                </a:cubicBezTo>
                <a:moveTo>
                  <a:pt x="0" y="283"/>
                </a:moveTo>
                <a:cubicBezTo>
                  <a:pt x="5" y="208"/>
                  <a:pt x="13" y="189"/>
                  <a:pt x="87" y="164"/>
                </a:cubicBezTo>
                <a:cubicBezTo>
                  <a:pt x="130" y="149"/>
                  <a:pt x="208" y="137"/>
                  <a:pt x="254" y="151"/>
                </a:cubicBezTo>
                <a:cubicBezTo>
                  <a:pt x="313" y="170"/>
                  <a:pt x="323" y="252"/>
                  <a:pt x="314" y="303"/>
                </a:cubicBezTo>
                <a:cubicBezTo>
                  <a:pt x="302" y="370"/>
                  <a:pt x="245" y="418"/>
                  <a:pt x="187" y="447"/>
                </a:cubicBezTo>
                <a:cubicBezTo>
                  <a:pt x="138" y="471"/>
                  <a:pt x="85" y="477"/>
                  <a:pt x="33" y="488"/>
                </a:cubicBezTo>
                <a:cubicBezTo>
                  <a:pt x="23" y="489"/>
                  <a:pt x="21" y="489"/>
                  <a:pt x="35" y="489"/>
                </a:cubicBezTo>
                <a:moveTo>
                  <a:pt x="632" y="323"/>
                </a:moveTo>
                <a:cubicBezTo>
                  <a:pt x="622" y="343"/>
                  <a:pt x="618" y="349"/>
                  <a:pt x="605" y="368"/>
                </a:cubicBezTo>
                <a:cubicBezTo>
                  <a:pt x="578" y="408"/>
                  <a:pt x="552" y="444"/>
                  <a:pt x="547" y="493"/>
                </a:cubicBezTo>
                <a:cubicBezTo>
                  <a:pt x="543" y="532"/>
                  <a:pt x="548" y="545"/>
                  <a:pt x="589" y="549"/>
                </a:cubicBezTo>
                <a:cubicBezTo>
                  <a:pt x="637" y="554"/>
                  <a:pt x="675" y="546"/>
                  <a:pt x="713" y="515"/>
                </a:cubicBezTo>
                <a:cubicBezTo>
                  <a:pt x="749" y="486"/>
                  <a:pt x="764" y="440"/>
                  <a:pt x="757" y="395"/>
                </a:cubicBezTo>
                <a:cubicBezTo>
                  <a:pt x="748" y="337"/>
                  <a:pt x="694" y="299"/>
                  <a:pt x="641" y="285"/>
                </a:cubicBezTo>
                <a:cubicBezTo>
                  <a:pt x="616" y="278"/>
                  <a:pt x="560" y="269"/>
                  <a:pt x="551" y="299"/>
                </a:cubicBezTo>
                <a:cubicBezTo>
                  <a:pt x="551" y="304"/>
                  <a:pt x="551" y="309"/>
                  <a:pt x="551" y="314"/>
                </a:cubicBezTo>
                <a:moveTo>
                  <a:pt x="1000" y="210"/>
                </a:moveTo>
                <a:cubicBezTo>
                  <a:pt x="1001" y="207"/>
                  <a:pt x="1001" y="205"/>
                  <a:pt x="1002" y="202"/>
                </a:cubicBezTo>
                <a:cubicBezTo>
                  <a:pt x="1003" y="237"/>
                  <a:pt x="1007" y="272"/>
                  <a:pt x="1012" y="306"/>
                </a:cubicBezTo>
                <a:cubicBezTo>
                  <a:pt x="1019" y="356"/>
                  <a:pt x="1033" y="403"/>
                  <a:pt x="1044" y="452"/>
                </a:cubicBezTo>
                <a:cubicBezTo>
                  <a:pt x="1050" y="477"/>
                  <a:pt x="1056" y="503"/>
                  <a:pt x="1060" y="528"/>
                </a:cubicBezTo>
                <a:cubicBezTo>
                  <a:pt x="1061" y="535"/>
                  <a:pt x="1061" y="540"/>
                  <a:pt x="1061" y="547"/>
                </a:cubicBezTo>
                <a:moveTo>
                  <a:pt x="893" y="16"/>
                </a:moveTo>
                <a:cubicBezTo>
                  <a:pt x="893" y="11"/>
                  <a:pt x="893" y="5"/>
                  <a:pt x="893" y="0"/>
                </a:cubicBezTo>
                <a:cubicBezTo>
                  <a:pt x="936" y="0"/>
                  <a:pt x="963" y="6"/>
                  <a:pt x="1000" y="30"/>
                </a:cubicBezTo>
                <a:cubicBezTo>
                  <a:pt x="1010" y="38"/>
                  <a:pt x="1021" y="46"/>
                  <a:pt x="1031" y="54"/>
                </a:cubicBezTo>
                <a:moveTo>
                  <a:pt x="1258" y="194"/>
                </a:moveTo>
                <a:cubicBezTo>
                  <a:pt x="1272" y="216"/>
                  <a:pt x="1289" y="244"/>
                  <a:pt x="1303" y="269"/>
                </a:cubicBezTo>
                <a:cubicBezTo>
                  <a:pt x="1334" y="326"/>
                  <a:pt x="1361" y="415"/>
                  <a:pt x="1427" y="443"/>
                </a:cubicBezTo>
                <a:cubicBezTo>
                  <a:pt x="1456" y="455"/>
                  <a:pt x="1497" y="454"/>
                  <a:pt x="1523" y="437"/>
                </a:cubicBezTo>
                <a:cubicBezTo>
                  <a:pt x="1587" y="395"/>
                  <a:pt x="1616" y="309"/>
                  <a:pt x="1699" y="299"/>
                </a:cubicBezTo>
                <a:cubicBezTo>
                  <a:pt x="1754" y="292"/>
                  <a:pt x="1776" y="326"/>
                  <a:pt x="1805" y="367"/>
                </a:cubicBezTo>
                <a:cubicBezTo>
                  <a:pt x="1834" y="408"/>
                  <a:pt x="1856" y="452"/>
                  <a:pt x="1907" y="470"/>
                </a:cubicBezTo>
                <a:cubicBezTo>
                  <a:pt x="1949" y="485"/>
                  <a:pt x="2028" y="489"/>
                  <a:pt x="2070" y="471"/>
                </a:cubicBezTo>
                <a:cubicBezTo>
                  <a:pt x="2154" y="435"/>
                  <a:pt x="2152" y="331"/>
                  <a:pt x="2151" y="255"/>
                </a:cubicBezTo>
                <a:cubicBezTo>
                  <a:pt x="2150" y="180"/>
                  <a:pt x="2120" y="116"/>
                  <a:pt x="2083" y="52"/>
                </a:cubicBezTo>
                <a:cubicBezTo>
                  <a:pt x="2070" y="29"/>
                  <a:pt x="2056" y="18"/>
                  <a:pt x="2042" y="5"/>
                </a:cubicBezTo>
                <a:cubicBezTo>
                  <a:pt x="2032" y="44"/>
                  <a:pt x="2027" y="89"/>
                  <a:pt x="2027" y="135"/>
                </a:cubicBezTo>
                <a:cubicBezTo>
                  <a:pt x="2026" y="245"/>
                  <a:pt x="2057" y="353"/>
                  <a:pt x="2103" y="452"/>
                </a:cubicBezTo>
                <a:cubicBezTo>
                  <a:pt x="2125" y="500"/>
                  <a:pt x="2156" y="542"/>
                  <a:pt x="2188" y="584"/>
                </a:cubicBezTo>
                <a:moveTo>
                  <a:pt x="1896" y="348"/>
                </a:moveTo>
                <a:cubicBezTo>
                  <a:pt x="1918" y="336"/>
                  <a:pt x="1946" y="331"/>
                  <a:pt x="1985" y="331"/>
                </a:cubicBezTo>
                <a:cubicBezTo>
                  <a:pt x="2052" y="331"/>
                  <a:pt x="2118" y="328"/>
                  <a:pt x="2185" y="327"/>
                </a:cubicBezTo>
                <a:cubicBezTo>
                  <a:pt x="2240" y="326"/>
                  <a:pt x="2275" y="325"/>
                  <a:pt x="2316" y="365"/>
                </a:cubicBezTo>
                <a:cubicBezTo>
                  <a:pt x="2354" y="402"/>
                  <a:pt x="2386" y="448"/>
                  <a:pt x="2433" y="474"/>
                </a:cubicBezTo>
                <a:cubicBezTo>
                  <a:pt x="2462" y="490"/>
                  <a:pt x="2500" y="492"/>
                  <a:pt x="2532" y="488"/>
                </a:cubicBezTo>
                <a:cubicBezTo>
                  <a:pt x="2572" y="483"/>
                  <a:pt x="2603" y="451"/>
                  <a:pt x="2617" y="414"/>
                </a:cubicBezTo>
                <a:cubicBezTo>
                  <a:pt x="2632" y="372"/>
                  <a:pt x="2630" y="307"/>
                  <a:pt x="2612" y="267"/>
                </a:cubicBezTo>
                <a:cubicBezTo>
                  <a:pt x="2589" y="215"/>
                  <a:pt x="2544" y="184"/>
                  <a:pt x="2490" y="178"/>
                </a:cubicBezTo>
                <a:cubicBezTo>
                  <a:pt x="2427" y="171"/>
                  <a:pt x="2394" y="229"/>
                  <a:pt x="2364" y="278"/>
                </a:cubicBezTo>
                <a:cubicBezTo>
                  <a:pt x="2326" y="340"/>
                  <a:pt x="2300" y="405"/>
                  <a:pt x="2295" y="478"/>
                </a:cubicBezTo>
                <a:cubicBezTo>
                  <a:pt x="2291" y="538"/>
                  <a:pt x="2302" y="577"/>
                  <a:pt x="2361" y="602"/>
                </a:cubicBezTo>
                <a:cubicBezTo>
                  <a:pt x="2413" y="624"/>
                  <a:pt x="2498" y="624"/>
                  <a:pt x="2551" y="605"/>
                </a:cubicBezTo>
                <a:cubicBezTo>
                  <a:pt x="2671" y="562"/>
                  <a:pt x="2720" y="449"/>
                  <a:pt x="2744" y="334"/>
                </a:cubicBezTo>
                <a:cubicBezTo>
                  <a:pt x="2762" y="248"/>
                  <a:pt x="2771" y="158"/>
                  <a:pt x="2775" y="71"/>
                </a:cubicBezTo>
                <a:cubicBezTo>
                  <a:pt x="2775" y="60"/>
                  <a:pt x="2775" y="58"/>
                  <a:pt x="2775" y="52"/>
                </a:cubicBezTo>
                <a:cubicBezTo>
                  <a:pt x="2754" y="63"/>
                  <a:pt x="2752" y="55"/>
                  <a:pt x="2733" y="81"/>
                </a:cubicBezTo>
                <a:cubicBezTo>
                  <a:pt x="2706" y="118"/>
                  <a:pt x="2705" y="164"/>
                  <a:pt x="2709" y="208"/>
                </a:cubicBezTo>
                <a:cubicBezTo>
                  <a:pt x="2714" y="264"/>
                  <a:pt x="2748" y="304"/>
                  <a:pt x="2788" y="340"/>
                </a:cubicBezTo>
                <a:cubicBezTo>
                  <a:pt x="2816" y="365"/>
                  <a:pt x="2860" y="382"/>
                  <a:pt x="2878" y="416"/>
                </a:cubicBezTo>
                <a:cubicBezTo>
                  <a:pt x="2888" y="434"/>
                  <a:pt x="2882" y="471"/>
                  <a:pt x="2881" y="491"/>
                </a:cubicBezTo>
                <a:cubicBezTo>
                  <a:pt x="2880" y="514"/>
                  <a:pt x="2871" y="538"/>
                  <a:pt x="2890" y="553"/>
                </a:cubicBezTo>
                <a:cubicBezTo>
                  <a:pt x="2907" y="566"/>
                  <a:pt x="2934" y="568"/>
                  <a:pt x="2954" y="574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09" name=""/>
          <p:cNvSpPr/>
          <p:nvPr/>
        </p:nvSpPr>
        <p:spPr>
          <a:xfrm>
            <a:off x="6978600" y="5153040"/>
            <a:ext cx="313920" cy="337680"/>
          </a:xfrm>
          <a:custGeom>
            <a:avLst/>
            <a:gdLst/>
            <a:ahLst/>
            <a:rect l="0" t="0" r="r" b="b"/>
            <a:pathLst>
              <a:path fill="none" w="872" h="938">
                <a:moveTo>
                  <a:pt x="24" y="0"/>
                </a:moveTo>
                <a:cubicBezTo>
                  <a:pt x="43" y="11"/>
                  <a:pt x="52" y="5"/>
                  <a:pt x="66" y="33"/>
                </a:cubicBezTo>
                <a:cubicBezTo>
                  <a:pt x="93" y="88"/>
                  <a:pt x="97" y="167"/>
                  <a:pt x="102" y="227"/>
                </a:cubicBezTo>
                <a:cubicBezTo>
                  <a:pt x="113" y="347"/>
                  <a:pt x="117" y="469"/>
                  <a:pt x="131" y="588"/>
                </a:cubicBezTo>
                <a:cubicBezTo>
                  <a:pt x="141" y="677"/>
                  <a:pt x="147" y="784"/>
                  <a:pt x="191" y="864"/>
                </a:cubicBezTo>
                <a:cubicBezTo>
                  <a:pt x="216" y="910"/>
                  <a:pt x="252" y="933"/>
                  <a:pt x="303" y="938"/>
                </a:cubicBezTo>
                <a:cubicBezTo>
                  <a:pt x="340" y="938"/>
                  <a:pt x="353" y="938"/>
                  <a:pt x="378" y="938"/>
                </a:cubicBezTo>
                <a:moveTo>
                  <a:pt x="27" y="446"/>
                </a:moveTo>
                <a:cubicBezTo>
                  <a:pt x="12" y="445"/>
                  <a:pt x="9" y="445"/>
                  <a:pt x="0" y="445"/>
                </a:cubicBezTo>
                <a:cubicBezTo>
                  <a:pt x="31" y="454"/>
                  <a:pt x="64" y="456"/>
                  <a:pt x="100" y="456"/>
                </a:cubicBezTo>
                <a:cubicBezTo>
                  <a:pt x="174" y="456"/>
                  <a:pt x="243" y="453"/>
                  <a:pt x="316" y="441"/>
                </a:cubicBezTo>
                <a:cubicBezTo>
                  <a:pt x="376" y="431"/>
                  <a:pt x="471" y="402"/>
                  <a:pt x="532" y="421"/>
                </a:cubicBezTo>
                <a:cubicBezTo>
                  <a:pt x="568" y="432"/>
                  <a:pt x="581" y="481"/>
                  <a:pt x="586" y="513"/>
                </a:cubicBezTo>
                <a:cubicBezTo>
                  <a:pt x="594" y="562"/>
                  <a:pt x="591" y="613"/>
                  <a:pt x="616" y="659"/>
                </a:cubicBezTo>
                <a:cubicBezTo>
                  <a:pt x="649" y="719"/>
                  <a:pt x="708" y="726"/>
                  <a:pt x="769" y="726"/>
                </a:cubicBezTo>
                <a:cubicBezTo>
                  <a:pt x="826" y="726"/>
                  <a:pt x="860" y="693"/>
                  <a:pt x="868" y="635"/>
                </a:cubicBezTo>
                <a:cubicBezTo>
                  <a:pt x="878" y="563"/>
                  <a:pt x="869" y="487"/>
                  <a:pt x="814" y="435"/>
                </a:cubicBezTo>
                <a:cubicBezTo>
                  <a:pt x="757" y="381"/>
                  <a:pt x="639" y="378"/>
                  <a:pt x="567" y="393"/>
                </a:cubicBezTo>
                <a:cubicBezTo>
                  <a:pt x="504" y="406"/>
                  <a:pt x="459" y="444"/>
                  <a:pt x="410" y="481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10" name=""/>
          <p:cNvSpPr/>
          <p:nvPr/>
        </p:nvSpPr>
        <p:spPr>
          <a:xfrm>
            <a:off x="7637400" y="5099040"/>
            <a:ext cx="1410840" cy="310680"/>
          </a:xfrm>
          <a:custGeom>
            <a:avLst/>
            <a:gdLst/>
            <a:ahLst/>
            <a:rect l="0" t="0" r="r" b="b"/>
            <a:pathLst>
              <a:path fill="none" w="3919" h="863">
                <a:moveTo>
                  <a:pt x="301" y="393"/>
                </a:moveTo>
                <a:cubicBezTo>
                  <a:pt x="295" y="361"/>
                  <a:pt x="296" y="351"/>
                  <a:pt x="252" y="357"/>
                </a:cubicBezTo>
                <a:cubicBezTo>
                  <a:pt x="181" y="366"/>
                  <a:pt x="117" y="414"/>
                  <a:pt x="70" y="467"/>
                </a:cubicBezTo>
                <a:cubicBezTo>
                  <a:pt x="12" y="531"/>
                  <a:pt x="2" y="595"/>
                  <a:pt x="0" y="678"/>
                </a:cubicBezTo>
                <a:cubicBezTo>
                  <a:pt x="-2" y="757"/>
                  <a:pt x="32" y="803"/>
                  <a:pt x="107" y="832"/>
                </a:cubicBezTo>
                <a:cubicBezTo>
                  <a:pt x="172" y="858"/>
                  <a:pt x="241" y="857"/>
                  <a:pt x="310" y="862"/>
                </a:cubicBezTo>
                <a:moveTo>
                  <a:pt x="780" y="543"/>
                </a:moveTo>
                <a:cubicBezTo>
                  <a:pt x="780" y="495"/>
                  <a:pt x="761" y="504"/>
                  <a:pt x="713" y="506"/>
                </a:cubicBezTo>
                <a:cubicBezTo>
                  <a:pt x="644" y="508"/>
                  <a:pt x="585" y="545"/>
                  <a:pt x="541" y="598"/>
                </a:cubicBezTo>
                <a:cubicBezTo>
                  <a:pt x="510" y="635"/>
                  <a:pt x="481" y="706"/>
                  <a:pt x="497" y="756"/>
                </a:cubicBezTo>
                <a:cubicBezTo>
                  <a:pt x="515" y="812"/>
                  <a:pt x="591" y="813"/>
                  <a:pt x="637" y="815"/>
                </a:cubicBezTo>
                <a:cubicBezTo>
                  <a:pt x="696" y="817"/>
                  <a:pt x="757" y="813"/>
                  <a:pt x="787" y="753"/>
                </a:cubicBezTo>
                <a:cubicBezTo>
                  <a:pt x="819" y="690"/>
                  <a:pt x="795" y="613"/>
                  <a:pt x="750" y="565"/>
                </a:cubicBezTo>
                <a:cubicBezTo>
                  <a:pt x="729" y="543"/>
                  <a:pt x="585" y="423"/>
                  <a:pt x="547" y="447"/>
                </a:cubicBezTo>
                <a:cubicBezTo>
                  <a:pt x="531" y="456"/>
                  <a:pt x="571" y="462"/>
                  <a:pt x="588" y="469"/>
                </a:cubicBezTo>
                <a:moveTo>
                  <a:pt x="939" y="453"/>
                </a:moveTo>
                <a:cubicBezTo>
                  <a:pt x="953" y="443"/>
                  <a:pt x="963" y="434"/>
                  <a:pt x="980" y="430"/>
                </a:cubicBezTo>
                <a:cubicBezTo>
                  <a:pt x="983" y="430"/>
                  <a:pt x="985" y="430"/>
                  <a:pt x="988" y="430"/>
                </a:cubicBezTo>
                <a:cubicBezTo>
                  <a:pt x="1011" y="460"/>
                  <a:pt x="1022" y="492"/>
                  <a:pt x="1030" y="529"/>
                </a:cubicBezTo>
                <a:cubicBezTo>
                  <a:pt x="1044" y="591"/>
                  <a:pt x="1045" y="655"/>
                  <a:pt x="1046" y="719"/>
                </a:cubicBezTo>
                <a:cubicBezTo>
                  <a:pt x="1046" y="735"/>
                  <a:pt x="1056" y="805"/>
                  <a:pt x="1043" y="818"/>
                </a:cubicBezTo>
                <a:cubicBezTo>
                  <a:pt x="1040" y="818"/>
                  <a:pt x="1036" y="818"/>
                  <a:pt x="1033" y="818"/>
                </a:cubicBezTo>
                <a:cubicBezTo>
                  <a:pt x="1011" y="796"/>
                  <a:pt x="1001" y="785"/>
                  <a:pt x="998" y="744"/>
                </a:cubicBezTo>
                <a:cubicBezTo>
                  <a:pt x="994" y="693"/>
                  <a:pt x="992" y="636"/>
                  <a:pt x="1014" y="589"/>
                </a:cubicBezTo>
                <a:cubicBezTo>
                  <a:pt x="1037" y="540"/>
                  <a:pt x="1079" y="494"/>
                  <a:pt x="1132" y="478"/>
                </a:cubicBezTo>
                <a:cubicBezTo>
                  <a:pt x="1173" y="465"/>
                  <a:pt x="1215" y="471"/>
                  <a:pt x="1242" y="505"/>
                </a:cubicBezTo>
                <a:cubicBezTo>
                  <a:pt x="1277" y="551"/>
                  <a:pt x="1277" y="605"/>
                  <a:pt x="1278" y="660"/>
                </a:cubicBezTo>
                <a:cubicBezTo>
                  <a:pt x="1278" y="694"/>
                  <a:pt x="1269" y="731"/>
                  <a:pt x="1271" y="764"/>
                </a:cubicBezTo>
                <a:cubicBezTo>
                  <a:pt x="1272" y="788"/>
                  <a:pt x="1277" y="774"/>
                  <a:pt x="1305" y="778"/>
                </a:cubicBezTo>
                <a:moveTo>
                  <a:pt x="1683" y="549"/>
                </a:moveTo>
                <a:cubicBezTo>
                  <a:pt x="1686" y="530"/>
                  <a:pt x="1687" y="517"/>
                  <a:pt x="1688" y="499"/>
                </a:cubicBezTo>
                <a:cubicBezTo>
                  <a:pt x="1650" y="494"/>
                  <a:pt x="1604" y="490"/>
                  <a:pt x="1567" y="502"/>
                </a:cubicBezTo>
                <a:cubicBezTo>
                  <a:pt x="1515" y="518"/>
                  <a:pt x="1487" y="556"/>
                  <a:pt x="1482" y="608"/>
                </a:cubicBezTo>
                <a:cubicBezTo>
                  <a:pt x="1476" y="667"/>
                  <a:pt x="1506" y="693"/>
                  <a:pt x="1551" y="726"/>
                </a:cubicBezTo>
                <a:cubicBezTo>
                  <a:pt x="1584" y="749"/>
                  <a:pt x="1636" y="770"/>
                  <a:pt x="1656" y="808"/>
                </a:cubicBezTo>
                <a:cubicBezTo>
                  <a:pt x="1658" y="822"/>
                  <a:pt x="1659" y="826"/>
                  <a:pt x="1658" y="835"/>
                </a:cubicBezTo>
                <a:cubicBezTo>
                  <a:pt x="1604" y="851"/>
                  <a:pt x="1555" y="857"/>
                  <a:pt x="1499" y="860"/>
                </a:cubicBezTo>
                <a:cubicBezTo>
                  <a:pt x="1458" y="862"/>
                  <a:pt x="1418" y="862"/>
                  <a:pt x="1377" y="863"/>
                </a:cubicBezTo>
                <a:moveTo>
                  <a:pt x="1855" y="218"/>
                </a:moveTo>
                <a:cubicBezTo>
                  <a:pt x="1848" y="213"/>
                  <a:pt x="1835" y="188"/>
                  <a:pt x="1855" y="232"/>
                </a:cubicBezTo>
                <a:cubicBezTo>
                  <a:pt x="1883" y="294"/>
                  <a:pt x="1918" y="352"/>
                  <a:pt x="1945" y="415"/>
                </a:cubicBezTo>
                <a:cubicBezTo>
                  <a:pt x="1977" y="489"/>
                  <a:pt x="1984" y="559"/>
                  <a:pt x="1991" y="637"/>
                </a:cubicBezTo>
                <a:cubicBezTo>
                  <a:pt x="1995" y="687"/>
                  <a:pt x="1995" y="738"/>
                  <a:pt x="2025" y="780"/>
                </a:cubicBezTo>
                <a:cubicBezTo>
                  <a:pt x="2039" y="795"/>
                  <a:pt x="2044" y="800"/>
                  <a:pt x="2058" y="803"/>
                </a:cubicBezTo>
                <a:moveTo>
                  <a:pt x="1812" y="480"/>
                </a:moveTo>
                <a:cubicBezTo>
                  <a:pt x="1844" y="476"/>
                  <a:pt x="1904" y="474"/>
                  <a:pt x="1945" y="476"/>
                </a:cubicBezTo>
                <a:cubicBezTo>
                  <a:pt x="2041" y="479"/>
                  <a:pt x="2142" y="488"/>
                  <a:pt x="2237" y="475"/>
                </a:cubicBezTo>
                <a:cubicBezTo>
                  <a:pt x="2280" y="469"/>
                  <a:pt x="2369" y="454"/>
                  <a:pt x="2395" y="410"/>
                </a:cubicBezTo>
                <a:cubicBezTo>
                  <a:pt x="2395" y="406"/>
                  <a:pt x="2395" y="403"/>
                  <a:pt x="2395" y="399"/>
                </a:cubicBezTo>
                <a:cubicBezTo>
                  <a:pt x="2361" y="394"/>
                  <a:pt x="2321" y="385"/>
                  <a:pt x="2283" y="403"/>
                </a:cubicBezTo>
                <a:cubicBezTo>
                  <a:pt x="2233" y="427"/>
                  <a:pt x="2191" y="478"/>
                  <a:pt x="2183" y="533"/>
                </a:cubicBezTo>
                <a:cubicBezTo>
                  <a:pt x="2175" y="586"/>
                  <a:pt x="2184" y="625"/>
                  <a:pt x="2240" y="642"/>
                </a:cubicBezTo>
                <a:cubicBezTo>
                  <a:pt x="2321" y="667"/>
                  <a:pt x="2408" y="635"/>
                  <a:pt x="2463" y="575"/>
                </a:cubicBezTo>
                <a:cubicBezTo>
                  <a:pt x="2500" y="535"/>
                  <a:pt x="2515" y="477"/>
                  <a:pt x="2519" y="423"/>
                </a:cubicBezTo>
                <a:cubicBezTo>
                  <a:pt x="2519" y="416"/>
                  <a:pt x="2519" y="409"/>
                  <a:pt x="2519" y="402"/>
                </a:cubicBezTo>
                <a:cubicBezTo>
                  <a:pt x="2517" y="420"/>
                  <a:pt x="2520" y="409"/>
                  <a:pt x="2517" y="427"/>
                </a:cubicBezTo>
                <a:cubicBezTo>
                  <a:pt x="2509" y="481"/>
                  <a:pt x="2509" y="532"/>
                  <a:pt x="2509" y="586"/>
                </a:cubicBezTo>
                <a:moveTo>
                  <a:pt x="2572" y="468"/>
                </a:moveTo>
                <a:cubicBezTo>
                  <a:pt x="2590" y="441"/>
                  <a:pt x="2606" y="418"/>
                  <a:pt x="2639" y="409"/>
                </a:cubicBezTo>
                <a:cubicBezTo>
                  <a:pt x="2665" y="402"/>
                  <a:pt x="2681" y="412"/>
                  <a:pt x="2694" y="434"/>
                </a:cubicBezTo>
                <a:cubicBezTo>
                  <a:pt x="2734" y="502"/>
                  <a:pt x="2741" y="595"/>
                  <a:pt x="2771" y="668"/>
                </a:cubicBezTo>
                <a:cubicBezTo>
                  <a:pt x="2789" y="638"/>
                  <a:pt x="2807" y="607"/>
                  <a:pt x="2827" y="578"/>
                </a:cubicBezTo>
                <a:cubicBezTo>
                  <a:pt x="2856" y="536"/>
                  <a:pt x="2892" y="492"/>
                  <a:pt x="2936" y="465"/>
                </a:cubicBezTo>
                <a:cubicBezTo>
                  <a:pt x="2959" y="450"/>
                  <a:pt x="2974" y="454"/>
                  <a:pt x="2999" y="450"/>
                </a:cubicBezTo>
                <a:cubicBezTo>
                  <a:pt x="3012" y="475"/>
                  <a:pt x="3019" y="504"/>
                  <a:pt x="3027" y="537"/>
                </a:cubicBezTo>
                <a:cubicBezTo>
                  <a:pt x="3037" y="578"/>
                  <a:pt x="3051" y="627"/>
                  <a:pt x="3091" y="649"/>
                </a:cubicBezTo>
                <a:cubicBezTo>
                  <a:pt x="3130" y="671"/>
                  <a:pt x="3176" y="658"/>
                  <a:pt x="3205" y="628"/>
                </a:cubicBezTo>
                <a:cubicBezTo>
                  <a:pt x="3264" y="566"/>
                  <a:pt x="3312" y="465"/>
                  <a:pt x="3347" y="386"/>
                </a:cubicBezTo>
                <a:cubicBezTo>
                  <a:pt x="3401" y="265"/>
                  <a:pt x="3412" y="131"/>
                  <a:pt x="3414" y="0"/>
                </a:cubicBezTo>
                <a:cubicBezTo>
                  <a:pt x="3391" y="34"/>
                  <a:pt x="3377" y="44"/>
                  <a:pt x="3366" y="92"/>
                </a:cubicBezTo>
                <a:cubicBezTo>
                  <a:pt x="3349" y="167"/>
                  <a:pt x="3349" y="260"/>
                  <a:pt x="3364" y="336"/>
                </a:cubicBezTo>
                <a:cubicBezTo>
                  <a:pt x="3378" y="408"/>
                  <a:pt x="3412" y="479"/>
                  <a:pt x="3441" y="546"/>
                </a:cubicBezTo>
                <a:cubicBezTo>
                  <a:pt x="3454" y="576"/>
                  <a:pt x="3465" y="610"/>
                  <a:pt x="3487" y="635"/>
                </a:cubicBezTo>
                <a:cubicBezTo>
                  <a:pt x="3490" y="635"/>
                  <a:pt x="3491" y="635"/>
                  <a:pt x="3490" y="633"/>
                </a:cubicBezTo>
                <a:moveTo>
                  <a:pt x="3212" y="316"/>
                </a:moveTo>
                <a:cubicBezTo>
                  <a:pt x="3221" y="303"/>
                  <a:pt x="3238" y="309"/>
                  <a:pt x="3263" y="309"/>
                </a:cubicBezTo>
                <a:cubicBezTo>
                  <a:pt x="3323" y="309"/>
                  <a:pt x="3382" y="309"/>
                  <a:pt x="3441" y="298"/>
                </a:cubicBezTo>
                <a:cubicBezTo>
                  <a:pt x="3448" y="297"/>
                  <a:pt x="3504" y="288"/>
                  <a:pt x="3494" y="267"/>
                </a:cubicBezTo>
                <a:cubicBezTo>
                  <a:pt x="3492" y="265"/>
                  <a:pt x="3490" y="264"/>
                  <a:pt x="3488" y="262"/>
                </a:cubicBezTo>
                <a:moveTo>
                  <a:pt x="3858" y="549"/>
                </a:moveTo>
                <a:cubicBezTo>
                  <a:pt x="3864" y="536"/>
                  <a:pt x="3869" y="524"/>
                  <a:pt x="3879" y="513"/>
                </a:cubicBezTo>
                <a:cubicBezTo>
                  <a:pt x="3887" y="504"/>
                  <a:pt x="3897" y="503"/>
                  <a:pt x="3909" y="502"/>
                </a:cubicBezTo>
                <a:cubicBezTo>
                  <a:pt x="3914" y="502"/>
                  <a:pt x="3916" y="502"/>
                  <a:pt x="3919" y="502"/>
                </a:cubicBezTo>
                <a:cubicBezTo>
                  <a:pt x="3919" y="523"/>
                  <a:pt x="3923" y="534"/>
                  <a:pt x="3902" y="546"/>
                </a:cubicBezTo>
                <a:cubicBezTo>
                  <a:pt x="3886" y="556"/>
                  <a:pt x="3867" y="555"/>
                  <a:pt x="3849" y="555"/>
                </a:cubicBezTo>
                <a:cubicBezTo>
                  <a:pt x="3835" y="555"/>
                  <a:pt x="3839" y="537"/>
                  <a:pt x="3839" y="526"/>
                </a:cubicBezTo>
                <a:cubicBezTo>
                  <a:pt x="3839" y="519"/>
                  <a:pt x="3839" y="513"/>
                  <a:pt x="3839" y="506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11" name=""/>
          <p:cNvSpPr/>
          <p:nvPr/>
        </p:nvSpPr>
        <p:spPr>
          <a:xfrm>
            <a:off x="4043520" y="5870520"/>
            <a:ext cx="78120" cy="232920"/>
          </a:xfrm>
          <a:custGeom>
            <a:avLst/>
            <a:gdLst/>
            <a:ahLst/>
            <a:rect l="0" t="0" r="r" b="b"/>
            <a:pathLst>
              <a:path fill="none" w="217" h="647">
                <a:moveTo>
                  <a:pt x="0" y="22"/>
                </a:moveTo>
                <a:cubicBezTo>
                  <a:pt x="0" y="9"/>
                  <a:pt x="-1" y="7"/>
                  <a:pt x="1" y="0"/>
                </a:cubicBezTo>
                <a:cubicBezTo>
                  <a:pt x="42" y="0"/>
                  <a:pt x="52" y="3"/>
                  <a:pt x="83" y="31"/>
                </a:cubicBezTo>
                <a:moveTo>
                  <a:pt x="212" y="410"/>
                </a:moveTo>
                <a:cubicBezTo>
                  <a:pt x="217" y="432"/>
                  <a:pt x="220" y="465"/>
                  <a:pt x="209" y="486"/>
                </a:cubicBezTo>
                <a:cubicBezTo>
                  <a:pt x="181" y="540"/>
                  <a:pt x="116" y="578"/>
                  <a:pt x="71" y="617"/>
                </a:cubicBezTo>
                <a:cubicBezTo>
                  <a:pt x="60" y="627"/>
                  <a:pt x="48" y="637"/>
                  <a:pt x="37" y="647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12" name=""/>
          <p:cNvSpPr/>
          <p:nvPr/>
        </p:nvSpPr>
        <p:spPr>
          <a:xfrm>
            <a:off x="6340320" y="6161040"/>
            <a:ext cx="142560" cy="87120"/>
          </a:xfrm>
          <a:custGeom>
            <a:avLst/>
            <a:gdLst/>
            <a:ahLst/>
            <a:rect l="0" t="0" r="r" b="b"/>
            <a:pathLst>
              <a:path fill="none" w="396" h="242">
                <a:moveTo>
                  <a:pt x="396" y="0"/>
                </a:moveTo>
                <a:cubicBezTo>
                  <a:pt x="388" y="53"/>
                  <a:pt x="356" y="80"/>
                  <a:pt x="310" y="109"/>
                </a:cubicBezTo>
                <a:cubicBezTo>
                  <a:pt x="215" y="170"/>
                  <a:pt x="106" y="205"/>
                  <a:pt x="0" y="242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13" name=""/>
          <p:cNvSpPr/>
          <p:nvPr/>
        </p:nvSpPr>
        <p:spPr>
          <a:xfrm>
            <a:off x="2695680" y="5764320"/>
            <a:ext cx="644040" cy="250560"/>
          </a:xfrm>
          <a:custGeom>
            <a:avLst/>
            <a:gdLst/>
            <a:ahLst/>
            <a:rect l="0" t="0" r="r" b="b"/>
            <a:pathLst>
              <a:path fill="none" w="1789" h="696">
                <a:moveTo>
                  <a:pt x="212" y="316"/>
                </a:moveTo>
                <a:cubicBezTo>
                  <a:pt x="210" y="311"/>
                  <a:pt x="204" y="297"/>
                  <a:pt x="199" y="295"/>
                </a:cubicBezTo>
                <a:cubicBezTo>
                  <a:pt x="193" y="293"/>
                  <a:pt x="191" y="298"/>
                  <a:pt x="188" y="302"/>
                </a:cubicBezTo>
                <a:moveTo>
                  <a:pt x="27" y="101"/>
                </a:moveTo>
                <a:cubicBezTo>
                  <a:pt x="24" y="88"/>
                  <a:pt x="21" y="75"/>
                  <a:pt x="20" y="62"/>
                </a:cubicBezTo>
                <a:cubicBezTo>
                  <a:pt x="19" y="130"/>
                  <a:pt x="12" y="198"/>
                  <a:pt x="9" y="266"/>
                </a:cubicBezTo>
                <a:cubicBezTo>
                  <a:pt x="4" y="356"/>
                  <a:pt x="6" y="447"/>
                  <a:pt x="6" y="538"/>
                </a:cubicBezTo>
                <a:cubicBezTo>
                  <a:pt x="6" y="591"/>
                  <a:pt x="6" y="643"/>
                  <a:pt x="6" y="696"/>
                </a:cubicBezTo>
                <a:moveTo>
                  <a:pt x="23" y="151"/>
                </a:moveTo>
                <a:cubicBezTo>
                  <a:pt x="29" y="109"/>
                  <a:pt x="49" y="116"/>
                  <a:pt x="91" y="117"/>
                </a:cubicBezTo>
                <a:cubicBezTo>
                  <a:pt x="142" y="118"/>
                  <a:pt x="172" y="150"/>
                  <a:pt x="188" y="198"/>
                </a:cubicBezTo>
                <a:cubicBezTo>
                  <a:pt x="206" y="251"/>
                  <a:pt x="203" y="315"/>
                  <a:pt x="169" y="358"/>
                </a:cubicBezTo>
                <a:cubicBezTo>
                  <a:pt x="138" y="399"/>
                  <a:pt x="89" y="414"/>
                  <a:pt x="41" y="417"/>
                </a:cubicBezTo>
                <a:cubicBezTo>
                  <a:pt x="5" y="419"/>
                  <a:pt x="7" y="425"/>
                  <a:pt x="0" y="397"/>
                </a:cubicBezTo>
                <a:moveTo>
                  <a:pt x="455" y="0"/>
                </a:moveTo>
                <a:cubicBezTo>
                  <a:pt x="459" y="16"/>
                  <a:pt x="460" y="62"/>
                  <a:pt x="460" y="85"/>
                </a:cubicBezTo>
                <a:cubicBezTo>
                  <a:pt x="460" y="168"/>
                  <a:pt x="447" y="262"/>
                  <a:pt x="469" y="343"/>
                </a:cubicBezTo>
                <a:cubicBezTo>
                  <a:pt x="481" y="389"/>
                  <a:pt x="508" y="438"/>
                  <a:pt x="543" y="472"/>
                </a:cubicBezTo>
                <a:cubicBezTo>
                  <a:pt x="563" y="492"/>
                  <a:pt x="587" y="504"/>
                  <a:pt x="612" y="516"/>
                </a:cubicBezTo>
                <a:moveTo>
                  <a:pt x="384" y="380"/>
                </a:moveTo>
                <a:cubicBezTo>
                  <a:pt x="392" y="338"/>
                  <a:pt x="444" y="346"/>
                  <a:pt x="482" y="342"/>
                </a:cubicBezTo>
                <a:cubicBezTo>
                  <a:pt x="548" y="336"/>
                  <a:pt x="613" y="336"/>
                  <a:pt x="679" y="336"/>
                </a:cubicBezTo>
                <a:moveTo>
                  <a:pt x="929" y="414"/>
                </a:moveTo>
                <a:cubicBezTo>
                  <a:pt x="933" y="390"/>
                  <a:pt x="937" y="387"/>
                  <a:pt x="957" y="368"/>
                </a:cubicBezTo>
                <a:cubicBezTo>
                  <a:pt x="983" y="344"/>
                  <a:pt x="1003" y="318"/>
                  <a:pt x="1008" y="281"/>
                </a:cubicBezTo>
                <a:cubicBezTo>
                  <a:pt x="1014" y="237"/>
                  <a:pt x="1008" y="197"/>
                  <a:pt x="985" y="160"/>
                </a:cubicBezTo>
                <a:cubicBezTo>
                  <a:pt x="970" y="136"/>
                  <a:pt x="955" y="125"/>
                  <a:pt x="932" y="112"/>
                </a:cubicBezTo>
                <a:cubicBezTo>
                  <a:pt x="939" y="149"/>
                  <a:pt x="949" y="159"/>
                  <a:pt x="978" y="188"/>
                </a:cubicBezTo>
                <a:cubicBezTo>
                  <a:pt x="1025" y="234"/>
                  <a:pt x="1078" y="281"/>
                  <a:pt x="1111" y="339"/>
                </a:cubicBezTo>
                <a:cubicBezTo>
                  <a:pt x="1136" y="382"/>
                  <a:pt x="1136" y="424"/>
                  <a:pt x="1136" y="472"/>
                </a:cubicBezTo>
                <a:cubicBezTo>
                  <a:pt x="1136" y="493"/>
                  <a:pt x="1134" y="512"/>
                  <a:pt x="1133" y="533"/>
                </a:cubicBezTo>
                <a:cubicBezTo>
                  <a:pt x="1133" y="551"/>
                  <a:pt x="1220" y="543"/>
                  <a:pt x="1233" y="543"/>
                </a:cubicBezTo>
                <a:moveTo>
                  <a:pt x="1464" y="427"/>
                </a:moveTo>
                <a:cubicBezTo>
                  <a:pt x="1465" y="415"/>
                  <a:pt x="1472" y="419"/>
                  <a:pt x="1494" y="418"/>
                </a:cubicBezTo>
                <a:cubicBezTo>
                  <a:pt x="1518" y="417"/>
                  <a:pt x="1579" y="406"/>
                  <a:pt x="1597" y="427"/>
                </a:cubicBezTo>
                <a:cubicBezTo>
                  <a:pt x="1598" y="432"/>
                  <a:pt x="1599" y="437"/>
                  <a:pt x="1600" y="442"/>
                </a:cubicBezTo>
                <a:moveTo>
                  <a:pt x="1472" y="629"/>
                </a:moveTo>
                <a:cubicBezTo>
                  <a:pt x="1512" y="631"/>
                  <a:pt x="1552" y="630"/>
                  <a:pt x="1592" y="630"/>
                </a:cubicBezTo>
                <a:cubicBezTo>
                  <a:pt x="1658" y="630"/>
                  <a:pt x="1723" y="624"/>
                  <a:pt x="1789" y="617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14" name=""/>
          <p:cNvSpPr/>
          <p:nvPr/>
        </p:nvSpPr>
        <p:spPr>
          <a:xfrm>
            <a:off x="3469320" y="5797440"/>
            <a:ext cx="440280" cy="225360"/>
          </a:xfrm>
          <a:custGeom>
            <a:avLst/>
            <a:gdLst/>
            <a:ahLst/>
            <a:rect l="0" t="0" r="r" b="b"/>
            <a:pathLst>
              <a:path fill="none" w="1223" h="626">
                <a:moveTo>
                  <a:pt x="324" y="284"/>
                </a:moveTo>
                <a:cubicBezTo>
                  <a:pt x="284" y="264"/>
                  <a:pt x="243" y="254"/>
                  <a:pt x="199" y="239"/>
                </a:cubicBezTo>
                <a:cubicBezTo>
                  <a:pt x="135" y="218"/>
                  <a:pt x="54" y="192"/>
                  <a:pt x="14" y="134"/>
                </a:cubicBezTo>
                <a:cubicBezTo>
                  <a:pt x="-13" y="95"/>
                  <a:pt x="1" y="53"/>
                  <a:pt x="37" y="31"/>
                </a:cubicBezTo>
                <a:cubicBezTo>
                  <a:pt x="83" y="3"/>
                  <a:pt x="169" y="-8"/>
                  <a:pt x="222" y="5"/>
                </a:cubicBezTo>
                <a:cubicBezTo>
                  <a:pt x="279" y="19"/>
                  <a:pt x="295" y="93"/>
                  <a:pt x="279" y="143"/>
                </a:cubicBezTo>
                <a:cubicBezTo>
                  <a:pt x="243" y="255"/>
                  <a:pt x="120" y="331"/>
                  <a:pt x="56" y="427"/>
                </a:cubicBezTo>
                <a:cubicBezTo>
                  <a:pt x="37" y="456"/>
                  <a:pt x="-5" y="541"/>
                  <a:pt x="29" y="576"/>
                </a:cubicBezTo>
                <a:cubicBezTo>
                  <a:pt x="68" y="616"/>
                  <a:pt x="182" y="612"/>
                  <a:pt x="230" y="603"/>
                </a:cubicBezTo>
                <a:cubicBezTo>
                  <a:pt x="297" y="591"/>
                  <a:pt x="363" y="554"/>
                  <a:pt x="401" y="498"/>
                </a:cubicBezTo>
                <a:cubicBezTo>
                  <a:pt x="418" y="473"/>
                  <a:pt x="419" y="452"/>
                  <a:pt x="421" y="424"/>
                </a:cubicBezTo>
                <a:cubicBezTo>
                  <a:pt x="410" y="448"/>
                  <a:pt x="400" y="473"/>
                  <a:pt x="398" y="501"/>
                </a:cubicBezTo>
                <a:cubicBezTo>
                  <a:pt x="395" y="538"/>
                  <a:pt x="393" y="582"/>
                  <a:pt x="424" y="610"/>
                </a:cubicBezTo>
                <a:cubicBezTo>
                  <a:pt x="433" y="615"/>
                  <a:pt x="442" y="621"/>
                  <a:pt x="451" y="626"/>
                </a:cubicBezTo>
                <a:moveTo>
                  <a:pt x="784" y="369"/>
                </a:moveTo>
                <a:cubicBezTo>
                  <a:pt x="771" y="368"/>
                  <a:pt x="760" y="367"/>
                  <a:pt x="747" y="367"/>
                </a:cubicBezTo>
                <a:cubicBezTo>
                  <a:pt x="804" y="367"/>
                  <a:pt x="871" y="355"/>
                  <a:pt x="920" y="388"/>
                </a:cubicBezTo>
                <a:cubicBezTo>
                  <a:pt x="966" y="419"/>
                  <a:pt x="956" y="476"/>
                  <a:pt x="914" y="504"/>
                </a:cubicBezTo>
                <a:cubicBezTo>
                  <a:pt x="886" y="523"/>
                  <a:pt x="850" y="533"/>
                  <a:pt x="817" y="535"/>
                </a:cubicBezTo>
                <a:lnTo>
                  <a:pt x="816" y="535"/>
                </a:lnTo>
                <a:cubicBezTo>
                  <a:pt x="885" y="487"/>
                  <a:pt x="961" y="459"/>
                  <a:pt x="1035" y="419"/>
                </a:cubicBezTo>
                <a:cubicBezTo>
                  <a:pt x="1062" y="404"/>
                  <a:pt x="1102" y="384"/>
                  <a:pt x="1114" y="353"/>
                </a:cubicBezTo>
                <a:cubicBezTo>
                  <a:pt x="1114" y="351"/>
                  <a:pt x="1114" y="350"/>
                  <a:pt x="1114" y="348"/>
                </a:cubicBezTo>
                <a:cubicBezTo>
                  <a:pt x="1067" y="355"/>
                  <a:pt x="1036" y="376"/>
                  <a:pt x="1006" y="415"/>
                </a:cubicBezTo>
                <a:cubicBezTo>
                  <a:pt x="987" y="440"/>
                  <a:pt x="959" y="495"/>
                  <a:pt x="975" y="528"/>
                </a:cubicBezTo>
                <a:cubicBezTo>
                  <a:pt x="993" y="566"/>
                  <a:pt x="1067" y="567"/>
                  <a:pt x="1100" y="569"/>
                </a:cubicBezTo>
                <a:cubicBezTo>
                  <a:pt x="1141" y="571"/>
                  <a:pt x="1182" y="569"/>
                  <a:pt x="1223" y="569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15" name=""/>
          <p:cNvSpPr/>
          <p:nvPr/>
        </p:nvSpPr>
        <p:spPr>
          <a:xfrm>
            <a:off x="5162400" y="5840280"/>
            <a:ext cx="1125000" cy="420480"/>
          </a:xfrm>
          <a:custGeom>
            <a:avLst/>
            <a:gdLst/>
            <a:ahLst/>
            <a:rect l="0" t="0" r="r" b="b"/>
            <a:pathLst>
              <a:path fill="none" w="3125" h="1168">
                <a:moveTo>
                  <a:pt x="21" y="300"/>
                </a:moveTo>
                <a:cubicBezTo>
                  <a:pt x="-4" y="275"/>
                  <a:pt x="1" y="281"/>
                  <a:pt x="0" y="316"/>
                </a:cubicBezTo>
                <a:cubicBezTo>
                  <a:pt x="-2" y="377"/>
                  <a:pt x="10" y="437"/>
                  <a:pt x="15" y="497"/>
                </a:cubicBezTo>
                <a:cubicBezTo>
                  <a:pt x="20" y="555"/>
                  <a:pt x="16" y="622"/>
                  <a:pt x="23" y="676"/>
                </a:cubicBezTo>
                <a:cubicBezTo>
                  <a:pt x="24" y="653"/>
                  <a:pt x="24" y="624"/>
                  <a:pt x="24" y="599"/>
                </a:cubicBezTo>
                <a:cubicBezTo>
                  <a:pt x="24" y="545"/>
                  <a:pt x="19" y="489"/>
                  <a:pt x="33" y="436"/>
                </a:cubicBezTo>
                <a:cubicBezTo>
                  <a:pt x="51" y="367"/>
                  <a:pt x="98" y="297"/>
                  <a:pt x="173" y="286"/>
                </a:cubicBezTo>
                <a:cubicBezTo>
                  <a:pt x="218" y="279"/>
                  <a:pt x="248" y="297"/>
                  <a:pt x="255" y="343"/>
                </a:cubicBezTo>
                <a:cubicBezTo>
                  <a:pt x="264" y="400"/>
                  <a:pt x="218" y="430"/>
                  <a:pt x="172" y="450"/>
                </a:cubicBezTo>
                <a:cubicBezTo>
                  <a:pt x="126" y="470"/>
                  <a:pt x="77" y="473"/>
                  <a:pt x="29" y="482"/>
                </a:cubicBezTo>
                <a:cubicBezTo>
                  <a:pt x="26" y="483"/>
                  <a:pt x="24" y="484"/>
                  <a:pt x="21" y="485"/>
                </a:cubicBezTo>
                <a:moveTo>
                  <a:pt x="491" y="440"/>
                </a:moveTo>
                <a:cubicBezTo>
                  <a:pt x="473" y="456"/>
                  <a:pt x="455" y="472"/>
                  <a:pt x="440" y="491"/>
                </a:cubicBezTo>
                <a:cubicBezTo>
                  <a:pt x="439" y="493"/>
                  <a:pt x="437" y="496"/>
                  <a:pt x="436" y="498"/>
                </a:cubicBezTo>
                <a:cubicBezTo>
                  <a:pt x="464" y="495"/>
                  <a:pt x="467" y="497"/>
                  <a:pt x="500" y="484"/>
                </a:cubicBezTo>
                <a:cubicBezTo>
                  <a:pt x="569" y="455"/>
                  <a:pt x="625" y="415"/>
                  <a:pt x="661" y="349"/>
                </a:cubicBezTo>
                <a:cubicBezTo>
                  <a:pt x="681" y="312"/>
                  <a:pt x="691" y="263"/>
                  <a:pt x="683" y="221"/>
                </a:cubicBezTo>
                <a:cubicBezTo>
                  <a:pt x="677" y="189"/>
                  <a:pt x="629" y="191"/>
                  <a:pt x="604" y="194"/>
                </a:cubicBezTo>
                <a:cubicBezTo>
                  <a:pt x="571" y="198"/>
                  <a:pt x="549" y="222"/>
                  <a:pt x="543" y="254"/>
                </a:cubicBezTo>
                <a:cubicBezTo>
                  <a:pt x="540" y="270"/>
                  <a:pt x="538" y="303"/>
                  <a:pt x="550" y="316"/>
                </a:cubicBezTo>
                <a:cubicBezTo>
                  <a:pt x="564" y="331"/>
                  <a:pt x="588" y="328"/>
                  <a:pt x="606" y="329"/>
                </a:cubicBezTo>
                <a:cubicBezTo>
                  <a:pt x="606" y="309"/>
                  <a:pt x="609" y="289"/>
                  <a:pt x="601" y="270"/>
                </a:cubicBezTo>
                <a:cubicBezTo>
                  <a:pt x="588" y="240"/>
                  <a:pt x="570" y="217"/>
                  <a:pt x="562" y="183"/>
                </a:cubicBezTo>
                <a:cubicBezTo>
                  <a:pt x="552" y="139"/>
                  <a:pt x="555" y="94"/>
                  <a:pt x="555" y="49"/>
                </a:cubicBezTo>
                <a:cubicBezTo>
                  <a:pt x="555" y="41"/>
                  <a:pt x="555" y="33"/>
                  <a:pt x="555" y="25"/>
                </a:cubicBezTo>
                <a:cubicBezTo>
                  <a:pt x="555" y="23"/>
                  <a:pt x="555" y="-19"/>
                  <a:pt x="555" y="11"/>
                </a:cubicBezTo>
                <a:cubicBezTo>
                  <a:pt x="555" y="69"/>
                  <a:pt x="543" y="125"/>
                  <a:pt x="540" y="183"/>
                </a:cubicBezTo>
                <a:cubicBezTo>
                  <a:pt x="536" y="259"/>
                  <a:pt x="531" y="341"/>
                  <a:pt x="553" y="415"/>
                </a:cubicBezTo>
                <a:cubicBezTo>
                  <a:pt x="571" y="474"/>
                  <a:pt x="605" y="528"/>
                  <a:pt x="652" y="567"/>
                </a:cubicBezTo>
                <a:cubicBezTo>
                  <a:pt x="689" y="597"/>
                  <a:pt x="731" y="620"/>
                  <a:pt x="779" y="619"/>
                </a:cubicBezTo>
                <a:cubicBezTo>
                  <a:pt x="784" y="619"/>
                  <a:pt x="786" y="621"/>
                  <a:pt x="786" y="618"/>
                </a:cubicBezTo>
                <a:moveTo>
                  <a:pt x="586" y="472"/>
                </a:moveTo>
                <a:cubicBezTo>
                  <a:pt x="617" y="466"/>
                  <a:pt x="650" y="465"/>
                  <a:pt x="683" y="464"/>
                </a:cubicBezTo>
                <a:cubicBezTo>
                  <a:pt x="763" y="461"/>
                  <a:pt x="841" y="458"/>
                  <a:pt x="920" y="445"/>
                </a:cubicBezTo>
                <a:moveTo>
                  <a:pt x="1075" y="423"/>
                </a:moveTo>
                <a:cubicBezTo>
                  <a:pt x="1075" y="417"/>
                  <a:pt x="1075" y="418"/>
                  <a:pt x="1075" y="412"/>
                </a:cubicBezTo>
                <a:cubicBezTo>
                  <a:pt x="1075" y="379"/>
                  <a:pt x="1081" y="354"/>
                  <a:pt x="1088" y="322"/>
                </a:cubicBezTo>
                <a:cubicBezTo>
                  <a:pt x="1095" y="290"/>
                  <a:pt x="1099" y="259"/>
                  <a:pt x="1099" y="226"/>
                </a:cubicBezTo>
                <a:cubicBezTo>
                  <a:pt x="1099" y="216"/>
                  <a:pt x="1099" y="213"/>
                  <a:pt x="1099" y="207"/>
                </a:cubicBezTo>
                <a:cubicBezTo>
                  <a:pt x="1110" y="236"/>
                  <a:pt x="1123" y="263"/>
                  <a:pt x="1140" y="290"/>
                </a:cubicBezTo>
                <a:cubicBezTo>
                  <a:pt x="1169" y="335"/>
                  <a:pt x="1206" y="373"/>
                  <a:pt x="1234" y="419"/>
                </a:cubicBezTo>
                <a:cubicBezTo>
                  <a:pt x="1255" y="454"/>
                  <a:pt x="1259" y="487"/>
                  <a:pt x="1256" y="527"/>
                </a:cubicBezTo>
                <a:cubicBezTo>
                  <a:pt x="1254" y="558"/>
                  <a:pt x="1234" y="581"/>
                  <a:pt x="1229" y="612"/>
                </a:cubicBezTo>
                <a:cubicBezTo>
                  <a:pt x="1223" y="653"/>
                  <a:pt x="1255" y="654"/>
                  <a:pt x="1289" y="660"/>
                </a:cubicBezTo>
                <a:cubicBezTo>
                  <a:pt x="1350" y="671"/>
                  <a:pt x="1410" y="671"/>
                  <a:pt x="1471" y="672"/>
                </a:cubicBezTo>
                <a:moveTo>
                  <a:pt x="1663" y="495"/>
                </a:moveTo>
                <a:cubicBezTo>
                  <a:pt x="1655" y="488"/>
                  <a:pt x="1653" y="488"/>
                  <a:pt x="1650" y="482"/>
                </a:cubicBezTo>
                <a:cubicBezTo>
                  <a:pt x="1710" y="482"/>
                  <a:pt x="1770" y="480"/>
                  <a:pt x="1830" y="487"/>
                </a:cubicBezTo>
                <a:moveTo>
                  <a:pt x="1618" y="715"/>
                </a:moveTo>
                <a:cubicBezTo>
                  <a:pt x="1691" y="715"/>
                  <a:pt x="1760" y="706"/>
                  <a:pt x="1832" y="694"/>
                </a:cubicBezTo>
                <a:cubicBezTo>
                  <a:pt x="1915" y="680"/>
                  <a:pt x="1998" y="666"/>
                  <a:pt x="2081" y="649"/>
                </a:cubicBezTo>
                <a:moveTo>
                  <a:pt x="2531" y="444"/>
                </a:moveTo>
                <a:cubicBezTo>
                  <a:pt x="2507" y="440"/>
                  <a:pt x="2465" y="435"/>
                  <a:pt x="2437" y="429"/>
                </a:cubicBezTo>
                <a:cubicBezTo>
                  <a:pt x="2373" y="414"/>
                  <a:pt x="2308" y="387"/>
                  <a:pt x="2258" y="343"/>
                </a:cubicBezTo>
                <a:cubicBezTo>
                  <a:pt x="2223" y="312"/>
                  <a:pt x="2212" y="264"/>
                  <a:pt x="2249" y="230"/>
                </a:cubicBezTo>
                <a:cubicBezTo>
                  <a:pt x="2308" y="176"/>
                  <a:pt x="2392" y="154"/>
                  <a:pt x="2469" y="151"/>
                </a:cubicBezTo>
                <a:cubicBezTo>
                  <a:pt x="2478" y="151"/>
                  <a:pt x="2488" y="151"/>
                  <a:pt x="2497" y="151"/>
                </a:cubicBezTo>
                <a:cubicBezTo>
                  <a:pt x="2520" y="208"/>
                  <a:pt x="2503" y="244"/>
                  <a:pt x="2470" y="297"/>
                </a:cubicBezTo>
                <a:cubicBezTo>
                  <a:pt x="2413" y="388"/>
                  <a:pt x="2335" y="470"/>
                  <a:pt x="2302" y="574"/>
                </a:cubicBezTo>
                <a:cubicBezTo>
                  <a:pt x="2291" y="608"/>
                  <a:pt x="2279" y="672"/>
                  <a:pt x="2313" y="695"/>
                </a:cubicBezTo>
                <a:cubicBezTo>
                  <a:pt x="2346" y="718"/>
                  <a:pt x="2408" y="715"/>
                  <a:pt x="2442" y="697"/>
                </a:cubicBezTo>
                <a:cubicBezTo>
                  <a:pt x="2488" y="672"/>
                  <a:pt x="2518" y="620"/>
                  <a:pt x="2546" y="578"/>
                </a:cubicBezTo>
                <a:cubicBezTo>
                  <a:pt x="2558" y="559"/>
                  <a:pt x="2568" y="542"/>
                  <a:pt x="2578" y="523"/>
                </a:cubicBezTo>
                <a:cubicBezTo>
                  <a:pt x="2576" y="555"/>
                  <a:pt x="2572" y="572"/>
                  <a:pt x="2558" y="602"/>
                </a:cubicBezTo>
                <a:cubicBezTo>
                  <a:pt x="2542" y="638"/>
                  <a:pt x="2529" y="672"/>
                  <a:pt x="2521" y="711"/>
                </a:cubicBezTo>
                <a:moveTo>
                  <a:pt x="2777" y="371"/>
                </a:moveTo>
                <a:cubicBezTo>
                  <a:pt x="2777" y="326"/>
                  <a:pt x="2777" y="371"/>
                  <a:pt x="2777" y="385"/>
                </a:cubicBezTo>
                <a:cubicBezTo>
                  <a:pt x="2777" y="422"/>
                  <a:pt x="2791" y="453"/>
                  <a:pt x="2819" y="478"/>
                </a:cubicBezTo>
                <a:cubicBezTo>
                  <a:pt x="2844" y="501"/>
                  <a:pt x="2871" y="505"/>
                  <a:pt x="2904" y="502"/>
                </a:cubicBezTo>
                <a:cubicBezTo>
                  <a:pt x="2950" y="498"/>
                  <a:pt x="2986" y="457"/>
                  <a:pt x="3018" y="427"/>
                </a:cubicBezTo>
                <a:cubicBezTo>
                  <a:pt x="3064" y="383"/>
                  <a:pt x="3092" y="333"/>
                  <a:pt x="3124" y="280"/>
                </a:cubicBezTo>
                <a:lnTo>
                  <a:pt x="3125" y="280"/>
                </a:lnTo>
                <a:cubicBezTo>
                  <a:pt x="3120" y="340"/>
                  <a:pt x="3106" y="388"/>
                  <a:pt x="3088" y="447"/>
                </a:cubicBezTo>
                <a:cubicBezTo>
                  <a:pt x="3052" y="566"/>
                  <a:pt x="3028" y="687"/>
                  <a:pt x="3008" y="809"/>
                </a:cubicBezTo>
                <a:cubicBezTo>
                  <a:pt x="2991" y="915"/>
                  <a:pt x="2988" y="1042"/>
                  <a:pt x="2933" y="1138"/>
                </a:cubicBezTo>
                <a:cubicBezTo>
                  <a:pt x="2919" y="1163"/>
                  <a:pt x="2908" y="1165"/>
                  <a:pt x="2884" y="1168"/>
                </a:cubicBezTo>
                <a:cubicBezTo>
                  <a:pt x="2882" y="1167"/>
                  <a:pt x="2880" y="1166"/>
                  <a:pt x="2878" y="1165"/>
                </a:cubicBezTo>
                <a:cubicBezTo>
                  <a:pt x="2873" y="1127"/>
                  <a:pt x="2871" y="1091"/>
                  <a:pt x="2871" y="1052"/>
                </a:cubicBezTo>
                <a:cubicBezTo>
                  <a:pt x="2871" y="992"/>
                  <a:pt x="2892" y="937"/>
                  <a:pt x="2925" y="887"/>
                </a:cubicBezTo>
                <a:cubicBezTo>
                  <a:pt x="2956" y="841"/>
                  <a:pt x="3000" y="813"/>
                  <a:pt x="3047" y="787"/>
                </a:cubicBezTo>
                <a:cubicBezTo>
                  <a:pt x="3084" y="767"/>
                  <a:pt x="3098" y="759"/>
                  <a:pt x="3122" y="742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16" name=""/>
          <p:cNvSpPr/>
          <p:nvPr/>
        </p:nvSpPr>
        <p:spPr>
          <a:xfrm>
            <a:off x="6458040" y="5918040"/>
            <a:ext cx="31320" cy="88560"/>
          </a:xfrm>
          <a:custGeom>
            <a:avLst/>
            <a:gdLst/>
            <a:ahLst/>
            <a:rect l="0" t="0" r="r" b="b"/>
            <a:pathLst>
              <a:path fill="none" w="87" h="246">
                <a:moveTo>
                  <a:pt x="87" y="26"/>
                </a:moveTo>
                <a:cubicBezTo>
                  <a:pt x="87" y="11"/>
                  <a:pt x="87" y="9"/>
                  <a:pt x="87" y="0"/>
                </a:cubicBezTo>
                <a:cubicBezTo>
                  <a:pt x="77" y="44"/>
                  <a:pt x="50" y="85"/>
                  <a:pt x="34" y="128"/>
                </a:cubicBezTo>
                <a:cubicBezTo>
                  <a:pt x="13" y="186"/>
                  <a:pt x="6" y="205"/>
                  <a:pt x="0" y="246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17" name=""/>
          <p:cNvSpPr/>
          <p:nvPr/>
        </p:nvSpPr>
        <p:spPr>
          <a:xfrm>
            <a:off x="11574360" y="4177440"/>
            <a:ext cx="401400" cy="78120"/>
          </a:xfrm>
          <a:custGeom>
            <a:avLst/>
            <a:gdLst/>
            <a:ahLst/>
            <a:rect l="0" t="0" r="r" b="b"/>
            <a:pathLst>
              <a:path fill="none" w="1115" h="217">
                <a:moveTo>
                  <a:pt x="1115" y="2"/>
                </a:moveTo>
                <a:cubicBezTo>
                  <a:pt x="986" y="-6"/>
                  <a:pt x="872" y="15"/>
                  <a:pt x="745" y="43"/>
                </a:cubicBezTo>
                <a:cubicBezTo>
                  <a:pt x="497" y="99"/>
                  <a:pt x="249" y="160"/>
                  <a:pt x="0" y="217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18" name=""/>
          <p:cNvSpPr/>
          <p:nvPr/>
        </p:nvSpPr>
        <p:spPr>
          <a:xfrm>
            <a:off x="813240" y="4240080"/>
            <a:ext cx="3348720" cy="283680"/>
          </a:xfrm>
          <a:custGeom>
            <a:avLst/>
            <a:gdLst/>
            <a:ahLst/>
            <a:rect l="0" t="0" r="r" b="b"/>
            <a:pathLst>
              <a:path fill="none" w="9302" h="788">
                <a:moveTo>
                  <a:pt x="9277" y="72"/>
                </a:moveTo>
                <a:cubicBezTo>
                  <a:pt x="9290" y="51"/>
                  <a:pt x="9293" y="35"/>
                  <a:pt x="9302" y="13"/>
                </a:cubicBezTo>
                <a:cubicBezTo>
                  <a:pt x="9287" y="13"/>
                  <a:pt x="9265" y="0"/>
                  <a:pt x="9246" y="0"/>
                </a:cubicBezTo>
                <a:cubicBezTo>
                  <a:pt x="8998" y="1"/>
                  <a:pt x="8751" y="66"/>
                  <a:pt x="8509" y="116"/>
                </a:cubicBezTo>
                <a:cubicBezTo>
                  <a:pt x="8356" y="147"/>
                  <a:pt x="8219" y="199"/>
                  <a:pt x="8070" y="240"/>
                </a:cubicBezTo>
                <a:cubicBezTo>
                  <a:pt x="7613" y="366"/>
                  <a:pt x="7102" y="356"/>
                  <a:pt x="6633" y="391"/>
                </a:cubicBezTo>
                <a:cubicBezTo>
                  <a:pt x="5867" y="449"/>
                  <a:pt x="5104" y="438"/>
                  <a:pt x="4338" y="470"/>
                </a:cubicBezTo>
                <a:cubicBezTo>
                  <a:pt x="3795" y="493"/>
                  <a:pt x="3254" y="499"/>
                  <a:pt x="2712" y="539"/>
                </a:cubicBezTo>
                <a:cubicBezTo>
                  <a:pt x="2276" y="571"/>
                  <a:pt x="1840" y="683"/>
                  <a:pt x="1405" y="704"/>
                </a:cubicBezTo>
                <a:cubicBezTo>
                  <a:pt x="1211" y="713"/>
                  <a:pt x="1018" y="704"/>
                  <a:pt x="822" y="717"/>
                </a:cubicBezTo>
                <a:cubicBezTo>
                  <a:pt x="554" y="735"/>
                  <a:pt x="240" y="749"/>
                  <a:pt x="0" y="788"/>
                </a:cubicBezTo>
                <a:cubicBezTo>
                  <a:pt x="12" y="788"/>
                  <a:pt x="25" y="788"/>
                  <a:pt x="37" y="788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"/>
          <p:cNvSpPr/>
          <p:nvPr/>
        </p:nvSpPr>
        <p:spPr>
          <a:xfrm>
            <a:off x="1674720" y="209520"/>
            <a:ext cx="5806800" cy="461520"/>
          </a:xfrm>
          <a:custGeom>
            <a:avLst/>
            <a:gdLst/>
            <a:ahLst/>
            <a:rect l="0" t="0" r="r" b="b"/>
            <a:pathLst>
              <a:path fill="none" w="16130" h="1282">
                <a:moveTo>
                  <a:pt x="1150" y="119"/>
                </a:moveTo>
                <a:cubicBezTo>
                  <a:pt x="1107" y="12"/>
                  <a:pt x="1020" y="3"/>
                  <a:pt x="905" y="0"/>
                </a:cubicBezTo>
                <a:cubicBezTo>
                  <a:pt x="683" y="-5"/>
                  <a:pt x="480" y="76"/>
                  <a:pt x="289" y="184"/>
                </a:cubicBezTo>
                <a:cubicBezTo>
                  <a:pt x="134" y="271"/>
                  <a:pt x="2" y="380"/>
                  <a:pt x="0" y="570"/>
                </a:cubicBezTo>
                <a:cubicBezTo>
                  <a:pt x="-2" y="764"/>
                  <a:pt x="190" y="850"/>
                  <a:pt x="347" y="901"/>
                </a:cubicBezTo>
                <a:cubicBezTo>
                  <a:pt x="610" y="986"/>
                  <a:pt x="892" y="974"/>
                  <a:pt x="1163" y="960"/>
                </a:cubicBezTo>
                <a:moveTo>
                  <a:pt x="14501" y="217"/>
                </a:moveTo>
                <a:cubicBezTo>
                  <a:pt x="14320" y="223"/>
                  <a:pt x="14180" y="235"/>
                  <a:pt x="14058" y="393"/>
                </a:cubicBezTo>
                <a:cubicBezTo>
                  <a:pt x="13953" y="529"/>
                  <a:pt x="13844" y="757"/>
                  <a:pt x="13889" y="936"/>
                </a:cubicBezTo>
                <a:cubicBezTo>
                  <a:pt x="13936" y="1120"/>
                  <a:pt x="14127" y="1206"/>
                  <a:pt x="14292" y="1248"/>
                </a:cubicBezTo>
                <a:cubicBezTo>
                  <a:pt x="14437" y="1273"/>
                  <a:pt x="14485" y="1281"/>
                  <a:pt x="14583" y="1282"/>
                </a:cubicBezTo>
                <a:moveTo>
                  <a:pt x="16112" y="852"/>
                </a:moveTo>
                <a:cubicBezTo>
                  <a:pt x="16117" y="850"/>
                  <a:pt x="16128" y="845"/>
                  <a:pt x="16130" y="844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20" name=""/>
          <p:cNvSpPr/>
          <p:nvPr/>
        </p:nvSpPr>
        <p:spPr>
          <a:xfrm>
            <a:off x="2109960" y="216720"/>
            <a:ext cx="1493280" cy="321840"/>
          </a:xfrm>
          <a:custGeom>
            <a:avLst/>
            <a:gdLst/>
            <a:ahLst/>
            <a:rect l="0" t="0" r="r" b="b"/>
            <a:pathLst>
              <a:path fill="none" w="4148" h="894">
                <a:moveTo>
                  <a:pt x="305" y="445"/>
                </a:moveTo>
                <a:cubicBezTo>
                  <a:pt x="282" y="430"/>
                  <a:pt x="250" y="420"/>
                  <a:pt x="222" y="435"/>
                </a:cubicBezTo>
                <a:cubicBezTo>
                  <a:pt x="143" y="477"/>
                  <a:pt x="68" y="569"/>
                  <a:pt x="29" y="648"/>
                </a:cubicBezTo>
                <a:cubicBezTo>
                  <a:pt x="-1" y="708"/>
                  <a:pt x="-23" y="818"/>
                  <a:pt x="43" y="863"/>
                </a:cubicBezTo>
                <a:cubicBezTo>
                  <a:pt x="115" y="913"/>
                  <a:pt x="242" y="895"/>
                  <a:pt x="313" y="857"/>
                </a:cubicBezTo>
                <a:cubicBezTo>
                  <a:pt x="409" y="805"/>
                  <a:pt x="447" y="708"/>
                  <a:pt x="462" y="606"/>
                </a:cubicBezTo>
                <a:cubicBezTo>
                  <a:pt x="473" y="534"/>
                  <a:pt x="487" y="426"/>
                  <a:pt x="435" y="367"/>
                </a:cubicBezTo>
                <a:cubicBezTo>
                  <a:pt x="418" y="347"/>
                  <a:pt x="358" y="324"/>
                  <a:pt x="340" y="356"/>
                </a:cubicBezTo>
                <a:cubicBezTo>
                  <a:pt x="338" y="366"/>
                  <a:pt x="336" y="375"/>
                  <a:pt x="334" y="385"/>
                </a:cubicBezTo>
                <a:moveTo>
                  <a:pt x="846" y="353"/>
                </a:moveTo>
                <a:cubicBezTo>
                  <a:pt x="834" y="334"/>
                  <a:pt x="822" y="315"/>
                  <a:pt x="811" y="296"/>
                </a:cubicBezTo>
                <a:cubicBezTo>
                  <a:pt x="826" y="306"/>
                  <a:pt x="872" y="338"/>
                  <a:pt x="891" y="360"/>
                </a:cubicBezTo>
                <a:cubicBezTo>
                  <a:pt x="981" y="462"/>
                  <a:pt x="1032" y="588"/>
                  <a:pt x="1051" y="722"/>
                </a:cubicBezTo>
                <a:cubicBezTo>
                  <a:pt x="1053" y="736"/>
                  <a:pt x="1053" y="738"/>
                  <a:pt x="1053" y="746"/>
                </a:cubicBezTo>
                <a:cubicBezTo>
                  <a:pt x="1028" y="688"/>
                  <a:pt x="1013" y="648"/>
                  <a:pt x="1010" y="584"/>
                </a:cubicBezTo>
                <a:cubicBezTo>
                  <a:pt x="1006" y="494"/>
                  <a:pt x="1025" y="423"/>
                  <a:pt x="1095" y="362"/>
                </a:cubicBezTo>
                <a:cubicBezTo>
                  <a:pt x="1144" y="320"/>
                  <a:pt x="1227" y="295"/>
                  <a:pt x="1286" y="334"/>
                </a:cubicBezTo>
                <a:cubicBezTo>
                  <a:pt x="1364" y="386"/>
                  <a:pt x="1388" y="500"/>
                  <a:pt x="1417" y="582"/>
                </a:cubicBezTo>
                <a:cubicBezTo>
                  <a:pt x="1436" y="637"/>
                  <a:pt x="1455" y="732"/>
                  <a:pt x="1523" y="752"/>
                </a:cubicBezTo>
                <a:cubicBezTo>
                  <a:pt x="1535" y="752"/>
                  <a:pt x="1547" y="752"/>
                  <a:pt x="1558" y="752"/>
                </a:cubicBezTo>
                <a:moveTo>
                  <a:pt x="1816" y="472"/>
                </a:moveTo>
                <a:cubicBezTo>
                  <a:pt x="1845" y="405"/>
                  <a:pt x="1878" y="340"/>
                  <a:pt x="1889" y="267"/>
                </a:cubicBezTo>
                <a:cubicBezTo>
                  <a:pt x="1889" y="256"/>
                  <a:pt x="1889" y="256"/>
                  <a:pt x="1889" y="250"/>
                </a:cubicBezTo>
                <a:cubicBezTo>
                  <a:pt x="1854" y="280"/>
                  <a:pt x="1817" y="311"/>
                  <a:pt x="1795" y="356"/>
                </a:cubicBezTo>
                <a:cubicBezTo>
                  <a:pt x="1761" y="425"/>
                  <a:pt x="1757" y="508"/>
                  <a:pt x="1795" y="575"/>
                </a:cubicBezTo>
                <a:cubicBezTo>
                  <a:pt x="1830" y="636"/>
                  <a:pt x="1892" y="675"/>
                  <a:pt x="1935" y="730"/>
                </a:cubicBezTo>
                <a:cubicBezTo>
                  <a:pt x="1954" y="754"/>
                  <a:pt x="1951" y="762"/>
                  <a:pt x="1946" y="789"/>
                </a:cubicBezTo>
                <a:cubicBezTo>
                  <a:pt x="1869" y="812"/>
                  <a:pt x="1799" y="818"/>
                  <a:pt x="1719" y="819"/>
                </a:cubicBezTo>
                <a:cubicBezTo>
                  <a:pt x="1639" y="820"/>
                  <a:pt x="1611" y="829"/>
                  <a:pt x="1601" y="750"/>
                </a:cubicBezTo>
                <a:moveTo>
                  <a:pt x="2153" y="0"/>
                </a:moveTo>
                <a:cubicBezTo>
                  <a:pt x="2154" y="2"/>
                  <a:pt x="2174" y="60"/>
                  <a:pt x="2175" y="70"/>
                </a:cubicBezTo>
                <a:cubicBezTo>
                  <a:pt x="2189" y="167"/>
                  <a:pt x="2181" y="269"/>
                  <a:pt x="2181" y="367"/>
                </a:cubicBezTo>
                <a:cubicBezTo>
                  <a:pt x="2181" y="468"/>
                  <a:pt x="2184" y="569"/>
                  <a:pt x="2203" y="668"/>
                </a:cubicBezTo>
                <a:cubicBezTo>
                  <a:pt x="2209" y="699"/>
                  <a:pt x="2218" y="723"/>
                  <a:pt x="2228" y="752"/>
                </a:cubicBezTo>
                <a:moveTo>
                  <a:pt x="1998" y="407"/>
                </a:moveTo>
                <a:cubicBezTo>
                  <a:pt x="1998" y="384"/>
                  <a:pt x="1996" y="379"/>
                  <a:pt x="2004" y="366"/>
                </a:cubicBezTo>
                <a:cubicBezTo>
                  <a:pt x="2067" y="361"/>
                  <a:pt x="2127" y="363"/>
                  <a:pt x="2190" y="369"/>
                </a:cubicBezTo>
                <a:cubicBezTo>
                  <a:pt x="2310" y="380"/>
                  <a:pt x="2428" y="385"/>
                  <a:pt x="2548" y="385"/>
                </a:cubicBezTo>
                <a:cubicBezTo>
                  <a:pt x="2533" y="400"/>
                  <a:pt x="2511" y="418"/>
                  <a:pt x="2499" y="435"/>
                </a:cubicBezTo>
                <a:cubicBezTo>
                  <a:pt x="2479" y="463"/>
                  <a:pt x="2452" y="521"/>
                  <a:pt x="2468" y="557"/>
                </a:cubicBezTo>
                <a:cubicBezTo>
                  <a:pt x="2482" y="589"/>
                  <a:pt x="2554" y="584"/>
                  <a:pt x="2578" y="572"/>
                </a:cubicBezTo>
                <a:cubicBezTo>
                  <a:pt x="2644" y="539"/>
                  <a:pt x="2662" y="459"/>
                  <a:pt x="2674" y="393"/>
                </a:cubicBezTo>
                <a:cubicBezTo>
                  <a:pt x="2679" y="367"/>
                  <a:pt x="2684" y="342"/>
                  <a:pt x="2689" y="317"/>
                </a:cubicBezTo>
                <a:cubicBezTo>
                  <a:pt x="2692" y="326"/>
                  <a:pt x="2704" y="364"/>
                  <a:pt x="2705" y="383"/>
                </a:cubicBezTo>
                <a:cubicBezTo>
                  <a:pt x="2708" y="431"/>
                  <a:pt x="2709" y="477"/>
                  <a:pt x="2714" y="525"/>
                </a:cubicBezTo>
                <a:moveTo>
                  <a:pt x="2783" y="434"/>
                </a:moveTo>
                <a:cubicBezTo>
                  <a:pt x="2795" y="398"/>
                  <a:pt x="2805" y="354"/>
                  <a:pt x="2844" y="337"/>
                </a:cubicBezTo>
                <a:cubicBezTo>
                  <a:pt x="2884" y="320"/>
                  <a:pt x="2908" y="362"/>
                  <a:pt x="2919" y="392"/>
                </a:cubicBezTo>
                <a:cubicBezTo>
                  <a:pt x="2947" y="471"/>
                  <a:pt x="2908" y="597"/>
                  <a:pt x="2950" y="666"/>
                </a:cubicBezTo>
                <a:cubicBezTo>
                  <a:pt x="2960" y="678"/>
                  <a:pt x="2961" y="682"/>
                  <a:pt x="2971" y="682"/>
                </a:cubicBezTo>
                <a:cubicBezTo>
                  <a:pt x="3009" y="660"/>
                  <a:pt x="3033" y="637"/>
                  <a:pt x="3066" y="599"/>
                </a:cubicBezTo>
                <a:cubicBezTo>
                  <a:pt x="3105" y="554"/>
                  <a:pt x="3143" y="507"/>
                  <a:pt x="3192" y="472"/>
                </a:cubicBezTo>
                <a:cubicBezTo>
                  <a:pt x="3221" y="451"/>
                  <a:pt x="3275" y="431"/>
                  <a:pt x="3311" y="445"/>
                </a:cubicBezTo>
                <a:cubicBezTo>
                  <a:pt x="3387" y="474"/>
                  <a:pt x="3419" y="535"/>
                  <a:pt x="3509" y="538"/>
                </a:cubicBezTo>
                <a:cubicBezTo>
                  <a:pt x="3563" y="540"/>
                  <a:pt x="3585" y="510"/>
                  <a:pt x="3611" y="466"/>
                </a:cubicBezTo>
                <a:cubicBezTo>
                  <a:pt x="3641" y="414"/>
                  <a:pt x="3649" y="353"/>
                  <a:pt x="3657" y="294"/>
                </a:cubicBezTo>
                <a:cubicBezTo>
                  <a:pt x="3667" y="216"/>
                  <a:pt x="3669" y="138"/>
                  <a:pt x="3669" y="60"/>
                </a:cubicBezTo>
                <a:cubicBezTo>
                  <a:pt x="3669" y="79"/>
                  <a:pt x="3671" y="76"/>
                  <a:pt x="3669" y="95"/>
                </a:cubicBezTo>
                <a:cubicBezTo>
                  <a:pt x="3652" y="230"/>
                  <a:pt x="3632" y="358"/>
                  <a:pt x="3632" y="495"/>
                </a:cubicBezTo>
                <a:cubicBezTo>
                  <a:pt x="3632" y="539"/>
                  <a:pt x="3637" y="580"/>
                  <a:pt x="3644" y="623"/>
                </a:cubicBezTo>
                <a:moveTo>
                  <a:pt x="3520" y="343"/>
                </a:moveTo>
                <a:cubicBezTo>
                  <a:pt x="3543" y="339"/>
                  <a:pt x="3558" y="336"/>
                  <a:pt x="3581" y="339"/>
                </a:cubicBezTo>
                <a:cubicBezTo>
                  <a:pt x="3718" y="356"/>
                  <a:pt x="3857" y="374"/>
                  <a:pt x="3996" y="383"/>
                </a:cubicBezTo>
                <a:cubicBezTo>
                  <a:pt x="4047" y="385"/>
                  <a:pt x="4097" y="387"/>
                  <a:pt x="4148" y="389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21" name=""/>
          <p:cNvSpPr/>
          <p:nvPr/>
        </p:nvSpPr>
        <p:spPr>
          <a:xfrm>
            <a:off x="3875400" y="225360"/>
            <a:ext cx="1539360" cy="331560"/>
          </a:xfrm>
          <a:custGeom>
            <a:avLst/>
            <a:gdLst/>
            <a:ahLst/>
            <a:rect l="0" t="0" r="r" b="b"/>
            <a:pathLst>
              <a:path fill="none" w="4276" h="921">
                <a:moveTo>
                  <a:pt x="137" y="209"/>
                </a:moveTo>
                <a:cubicBezTo>
                  <a:pt x="138" y="254"/>
                  <a:pt x="143" y="283"/>
                  <a:pt x="146" y="327"/>
                </a:cubicBezTo>
                <a:cubicBezTo>
                  <a:pt x="153" y="432"/>
                  <a:pt x="150" y="538"/>
                  <a:pt x="150" y="644"/>
                </a:cubicBezTo>
                <a:cubicBezTo>
                  <a:pt x="150" y="722"/>
                  <a:pt x="141" y="805"/>
                  <a:pt x="154" y="881"/>
                </a:cubicBezTo>
                <a:cubicBezTo>
                  <a:pt x="158" y="907"/>
                  <a:pt x="161" y="915"/>
                  <a:pt x="180" y="921"/>
                </a:cubicBezTo>
                <a:moveTo>
                  <a:pt x="4" y="242"/>
                </a:moveTo>
                <a:cubicBezTo>
                  <a:pt x="4" y="183"/>
                  <a:pt x="-22" y="80"/>
                  <a:pt x="56" y="62"/>
                </a:cubicBezTo>
                <a:cubicBezTo>
                  <a:pt x="146" y="41"/>
                  <a:pt x="242" y="65"/>
                  <a:pt x="303" y="136"/>
                </a:cubicBezTo>
                <a:cubicBezTo>
                  <a:pt x="368" y="211"/>
                  <a:pt x="366" y="344"/>
                  <a:pt x="333" y="433"/>
                </a:cubicBezTo>
                <a:cubicBezTo>
                  <a:pt x="304" y="510"/>
                  <a:pt x="239" y="575"/>
                  <a:pt x="171" y="618"/>
                </a:cubicBezTo>
                <a:cubicBezTo>
                  <a:pt x="144" y="632"/>
                  <a:pt x="139" y="636"/>
                  <a:pt x="121" y="638"/>
                </a:cubicBezTo>
                <a:moveTo>
                  <a:pt x="976" y="495"/>
                </a:moveTo>
                <a:cubicBezTo>
                  <a:pt x="928" y="483"/>
                  <a:pt x="866" y="479"/>
                  <a:pt x="818" y="492"/>
                </a:cubicBezTo>
                <a:cubicBezTo>
                  <a:pt x="748" y="511"/>
                  <a:pt x="673" y="560"/>
                  <a:pt x="648" y="631"/>
                </a:cubicBezTo>
                <a:cubicBezTo>
                  <a:pt x="627" y="693"/>
                  <a:pt x="645" y="744"/>
                  <a:pt x="706" y="768"/>
                </a:cubicBezTo>
                <a:cubicBezTo>
                  <a:pt x="770" y="792"/>
                  <a:pt x="865" y="790"/>
                  <a:pt x="926" y="761"/>
                </a:cubicBezTo>
                <a:cubicBezTo>
                  <a:pt x="994" y="729"/>
                  <a:pt x="1028" y="656"/>
                  <a:pt x="1057" y="591"/>
                </a:cubicBezTo>
                <a:cubicBezTo>
                  <a:pt x="1070" y="561"/>
                  <a:pt x="1086" y="519"/>
                  <a:pt x="1100" y="495"/>
                </a:cubicBezTo>
                <a:cubicBezTo>
                  <a:pt x="1100" y="591"/>
                  <a:pt x="1071" y="734"/>
                  <a:pt x="1106" y="824"/>
                </a:cubicBezTo>
                <a:cubicBezTo>
                  <a:pt x="1127" y="853"/>
                  <a:pt x="1134" y="863"/>
                  <a:pt x="1162" y="864"/>
                </a:cubicBezTo>
                <a:moveTo>
                  <a:pt x="1453" y="398"/>
                </a:moveTo>
                <a:cubicBezTo>
                  <a:pt x="1455" y="409"/>
                  <a:pt x="1453" y="365"/>
                  <a:pt x="1457" y="413"/>
                </a:cubicBezTo>
                <a:cubicBezTo>
                  <a:pt x="1460" y="452"/>
                  <a:pt x="1448" y="491"/>
                  <a:pt x="1447" y="530"/>
                </a:cubicBezTo>
                <a:cubicBezTo>
                  <a:pt x="1446" y="564"/>
                  <a:pt x="1447" y="597"/>
                  <a:pt x="1447" y="631"/>
                </a:cubicBezTo>
                <a:cubicBezTo>
                  <a:pt x="1430" y="606"/>
                  <a:pt x="1413" y="580"/>
                  <a:pt x="1395" y="555"/>
                </a:cubicBezTo>
                <a:cubicBezTo>
                  <a:pt x="1382" y="537"/>
                  <a:pt x="1371" y="521"/>
                  <a:pt x="1361" y="502"/>
                </a:cubicBezTo>
                <a:cubicBezTo>
                  <a:pt x="1360" y="500"/>
                  <a:pt x="1351" y="483"/>
                  <a:pt x="1353" y="485"/>
                </a:cubicBezTo>
                <a:cubicBezTo>
                  <a:pt x="1356" y="491"/>
                  <a:pt x="1359" y="496"/>
                  <a:pt x="1362" y="502"/>
                </a:cubicBezTo>
                <a:cubicBezTo>
                  <a:pt x="1376" y="548"/>
                  <a:pt x="1379" y="584"/>
                  <a:pt x="1379" y="632"/>
                </a:cubicBezTo>
                <a:cubicBezTo>
                  <a:pt x="1379" y="683"/>
                  <a:pt x="1356" y="716"/>
                  <a:pt x="1307" y="736"/>
                </a:cubicBezTo>
                <a:cubicBezTo>
                  <a:pt x="1202" y="778"/>
                  <a:pt x="1041" y="766"/>
                  <a:pt x="935" y="743"/>
                </a:cubicBezTo>
                <a:cubicBezTo>
                  <a:pt x="841" y="723"/>
                  <a:pt x="727" y="680"/>
                  <a:pt x="693" y="580"/>
                </a:cubicBezTo>
                <a:cubicBezTo>
                  <a:pt x="667" y="504"/>
                  <a:pt x="693" y="424"/>
                  <a:pt x="741" y="365"/>
                </a:cubicBezTo>
                <a:cubicBezTo>
                  <a:pt x="819" y="270"/>
                  <a:pt x="927" y="257"/>
                  <a:pt x="1042" y="258"/>
                </a:cubicBezTo>
                <a:cubicBezTo>
                  <a:pt x="1136" y="259"/>
                  <a:pt x="1235" y="284"/>
                  <a:pt x="1305" y="351"/>
                </a:cubicBezTo>
                <a:cubicBezTo>
                  <a:pt x="1352" y="396"/>
                  <a:pt x="1363" y="457"/>
                  <a:pt x="1365" y="519"/>
                </a:cubicBezTo>
                <a:cubicBezTo>
                  <a:pt x="1366" y="567"/>
                  <a:pt x="1352" y="602"/>
                  <a:pt x="1307" y="625"/>
                </a:cubicBezTo>
                <a:cubicBezTo>
                  <a:pt x="1289" y="634"/>
                  <a:pt x="1274" y="631"/>
                  <a:pt x="1255" y="632"/>
                </a:cubicBezTo>
                <a:moveTo>
                  <a:pt x="1969" y="370"/>
                </a:moveTo>
                <a:cubicBezTo>
                  <a:pt x="1969" y="366"/>
                  <a:pt x="1969" y="362"/>
                  <a:pt x="1969" y="358"/>
                </a:cubicBezTo>
                <a:cubicBezTo>
                  <a:pt x="1935" y="372"/>
                  <a:pt x="1913" y="418"/>
                  <a:pt x="1901" y="454"/>
                </a:cubicBezTo>
                <a:cubicBezTo>
                  <a:pt x="1880" y="513"/>
                  <a:pt x="1879" y="594"/>
                  <a:pt x="1886" y="656"/>
                </a:cubicBezTo>
                <a:cubicBezTo>
                  <a:pt x="1891" y="698"/>
                  <a:pt x="1912" y="733"/>
                  <a:pt x="1923" y="772"/>
                </a:cubicBezTo>
                <a:cubicBezTo>
                  <a:pt x="1923" y="774"/>
                  <a:pt x="1923" y="776"/>
                  <a:pt x="1923" y="778"/>
                </a:cubicBezTo>
                <a:moveTo>
                  <a:pt x="1810" y="32"/>
                </a:moveTo>
                <a:cubicBezTo>
                  <a:pt x="1821" y="10"/>
                  <a:pt x="1820" y="3"/>
                  <a:pt x="1835" y="0"/>
                </a:cubicBezTo>
                <a:cubicBezTo>
                  <a:pt x="1879" y="15"/>
                  <a:pt x="1902" y="67"/>
                  <a:pt x="1924" y="110"/>
                </a:cubicBezTo>
                <a:cubicBezTo>
                  <a:pt x="1932" y="127"/>
                  <a:pt x="1940" y="145"/>
                  <a:pt x="1948" y="162"/>
                </a:cubicBezTo>
                <a:moveTo>
                  <a:pt x="2178" y="361"/>
                </a:moveTo>
                <a:cubicBezTo>
                  <a:pt x="2179" y="364"/>
                  <a:pt x="2185" y="388"/>
                  <a:pt x="2185" y="395"/>
                </a:cubicBezTo>
                <a:cubicBezTo>
                  <a:pt x="2188" y="446"/>
                  <a:pt x="2158" y="585"/>
                  <a:pt x="2190" y="625"/>
                </a:cubicBezTo>
                <a:cubicBezTo>
                  <a:pt x="2216" y="657"/>
                  <a:pt x="2265" y="662"/>
                  <a:pt x="2305" y="646"/>
                </a:cubicBezTo>
                <a:cubicBezTo>
                  <a:pt x="2403" y="606"/>
                  <a:pt x="2463" y="499"/>
                  <a:pt x="2536" y="429"/>
                </a:cubicBezTo>
                <a:cubicBezTo>
                  <a:pt x="2559" y="407"/>
                  <a:pt x="2579" y="392"/>
                  <a:pt x="2610" y="408"/>
                </a:cubicBezTo>
                <a:cubicBezTo>
                  <a:pt x="2677" y="443"/>
                  <a:pt x="2693" y="540"/>
                  <a:pt x="2778" y="573"/>
                </a:cubicBezTo>
                <a:cubicBezTo>
                  <a:pt x="2853" y="602"/>
                  <a:pt x="2959" y="602"/>
                  <a:pt x="3030" y="564"/>
                </a:cubicBezTo>
                <a:cubicBezTo>
                  <a:pt x="3147" y="501"/>
                  <a:pt x="3166" y="374"/>
                  <a:pt x="3171" y="256"/>
                </a:cubicBezTo>
                <a:cubicBezTo>
                  <a:pt x="3174" y="182"/>
                  <a:pt x="3173" y="109"/>
                  <a:pt x="3173" y="36"/>
                </a:cubicBezTo>
                <a:cubicBezTo>
                  <a:pt x="3153" y="82"/>
                  <a:pt x="3129" y="130"/>
                  <a:pt x="3113" y="179"/>
                </a:cubicBezTo>
                <a:cubicBezTo>
                  <a:pt x="3081" y="280"/>
                  <a:pt x="3077" y="386"/>
                  <a:pt x="3109" y="485"/>
                </a:cubicBezTo>
                <a:cubicBezTo>
                  <a:pt x="3125" y="534"/>
                  <a:pt x="3152" y="577"/>
                  <a:pt x="3178" y="619"/>
                </a:cubicBezTo>
                <a:moveTo>
                  <a:pt x="2954" y="343"/>
                </a:moveTo>
                <a:cubicBezTo>
                  <a:pt x="2996" y="345"/>
                  <a:pt x="3035" y="352"/>
                  <a:pt x="3076" y="358"/>
                </a:cubicBezTo>
                <a:cubicBezTo>
                  <a:pt x="3169" y="372"/>
                  <a:pt x="3265" y="384"/>
                  <a:pt x="3359" y="378"/>
                </a:cubicBezTo>
                <a:cubicBezTo>
                  <a:pt x="3369" y="377"/>
                  <a:pt x="3377" y="374"/>
                  <a:pt x="3387" y="374"/>
                </a:cubicBezTo>
                <a:cubicBezTo>
                  <a:pt x="3419" y="373"/>
                  <a:pt x="3446" y="383"/>
                  <a:pt x="3477" y="390"/>
                </a:cubicBezTo>
                <a:cubicBezTo>
                  <a:pt x="3540" y="403"/>
                  <a:pt x="3690" y="440"/>
                  <a:pt x="3751" y="405"/>
                </a:cubicBezTo>
                <a:cubicBezTo>
                  <a:pt x="3789" y="384"/>
                  <a:pt x="3786" y="340"/>
                  <a:pt x="3787" y="303"/>
                </a:cubicBezTo>
                <a:cubicBezTo>
                  <a:pt x="3788" y="271"/>
                  <a:pt x="3800" y="212"/>
                  <a:pt x="3760" y="197"/>
                </a:cubicBezTo>
                <a:cubicBezTo>
                  <a:pt x="3705" y="177"/>
                  <a:pt x="3646" y="222"/>
                  <a:pt x="3607" y="254"/>
                </a:cubicBezTo>
                <a:cubicBezTo>
                  <a:pt x="3535" y="311"/>
                  <a:pt x="3484" y="381"/>
                  <a:pt x="3478" y="474"/>
                </a:cubicBezTo>
                <a:cubicBezTo>
                  <a:pt x="3474" y="529"/>
                  <a:pt x="3485" y="569"/>
                  <a:pt x="3542" y="587"/>
                </a:cubicBezTo>
                <a:cubicBezTo>
                  <a:pt x="3642" y="619"/>
                  <a:pt x="3747" y="569"/>
                  <a:pt x="3826" y="513"/>
                </a:cubicBezTo>
                <a:cubicBezTo>
                  <a:pt x="3939" y="433"/>
                  <a:pt x="4031" y="297"/>
                  <a:pt x="4106" y="181"/>
                </a:cubicBezTo>
                <a:cubicBezTo>
                  <a:pt x="4116" y="165"/>
                  <a:pt x="4119" y="153"/>
                  <a:pt x="4128" y="137"/>
                </a:cubicBezTo>
                <a:cubicBezTo>
                  <a:pt x="4108" y="178"/>
                  <a:pt x="4088" y="211"/>
                  <a:pt x="4084" y="259"/>
                </a:cubicBezTo>
                <a:cubicBezTo>
                  <a:pt x="4079" y="319"/>
                  <a:pt x="4101" y="349"/>
                  <a:pt x="4145" y="388"/>
                </a:cubicBezTo>
                <a:cubicBezTo>
                  <a:pt x="4186" y="425"/>
                  <a:pt x="4232" y="454"/>
                  <a:pt x="4241" y="512"/>
                </a:cubicBezTo>
                <a:cubicBezTo>
                  <a:pt x="4250" y="572"/>
                  <a:pt x="4181" y="604"/>
                  <a:pt x="4145" y="641"/>
                </a:cubicBezTo>
                <a:cubicBezTo>
                  <a:pt x="4119" y="668"/>
                  <a:pt x="4123" y="678"/>
                  <a:pt x="4112" y="708"/>
                </a:cubicBezTo>
                <a:cubicBezTo>
                  <a:pt x="4171" y="726"/>
                  <a:pt x="4209" y="737"/>
                  <a:pt x="4276" y="746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22" name=""/>
          <p:cNvSpPr/>
          <p:nvPr/>
        </p:nvSpPr>
        <p:spPr>
          <a:xfrm>
            <a:off x="7311240" y="307800"/>
            <a:ext cx="2412360" cy="258480"/>
          </a:xfrm>
          <a:custGeom>
            <a:avLst/>
            <a:gdLst/>
            <a:ahLst/>
            <a:rect l="0" t="0" r="r" b="b"/>
            <a:pathLst>
              <a:path fill="none" w="6701" h="718">
                <a:moveTo>
                  <a:pt x="60" y="234"/>
                </a:moveTo>
                <a:cubicBezTo>
                  <a:pt x="60" y="270"/>
                  <a:pt x="64" y="294"/>
                  <a:pt x="60" y="330"/>
                </a:cubicBezTo>
                <a:cubicBezTo>
                  <a:pt x="51" y="410"/>
                  <a:pt x="24" y="488"/>
                  <a:pt x="10" y="567"/>
                </a:cubicBezTo>
                <a:cubicBezTo>
                  <a:pt x="3" y="605"/>
                  <a:pt x="-3" y="651"/>
                  <a:pt x="2" y="690"/>
                </a:cubicBezTo>
                <a:cubicBezTo>
                  <a:pt x="3" y="690"/>
                  <a:pt x="3" y="690"/>
                  <a:pt x="4" y="690"/>
                </a:cubicBezTo>
                <a:moveTo>
                  <a:pt x="159" y="0"/>
                </a:moveTo>
                <a:cubicBezTo>
                  <a:pt x="159" y="17"/>
                  <a:pt x="150" y="81"/>
                  <a:pt x="144" y="110"/>
                </a:cubicBezTo>
                <a:cubicBezTo>
                  <a:pt x="140" y="129"/>
                  <a:pt x="137" y="149"/>
                  <a:pt x="133" y="168"/>
                </a:cubicBezTo>
                <a:moveTo>
                  <a:pt x="812" y="483"/>
                </a:moveTo>
                <a:cubicBezTo>
                  <a:pt x="816" y="480"/>
                  <a:pt x="816" y="474"/>
                  <a:pt x="822" y="473"/>
                </a:cubicBezTo>
                <a:cubicBezTo>
                  <a:pt x="866" y="462"/>
                  <a:pt x="924" y="476"/>
                  <a:pt x="968" y="476"/>
                </a:cubicBezTo>
                <a:cubicBezTo>
                  <a:pt x="1002" y="476"/>
                  <a:pt x="1049" y="488"/>
                  <a:pt x="1064" y="448"/>
                </a:cubicBezTo>
                <a:cubicBezTo>
                  <a:pt x="1075" y="419"/>
                  <a:pt x="1074" y="366"/>
                  <a:pt x="1047" y="347"/>
                </a:cubicBezTo>
                <a:cubicBezTo>
                  <a:pt x="990" y="307"/>
                  <a:pt x="906" y="346"/>
                  <a:pt x="858" y="379"/>
                </a:cubicBezTo>
                <a:cubicBezTo>
                  <a:pt x="796" y="422"/>
                  <a:pt x="736" y="483"/>
                  <a:pt x="724" y="559"/>
                </a:cubicBezTo>
                <a:cubicBezTo>
                  <a:pt x="712" y="637"/>
                  <a:pt x="788" y="659"/>
                  <a:pt x="851" y="669"/>
                </a:cubicBezTo>
                <a:cubicBezTo>
                  <a:pt x="947" y="677"/>
                  <a:pt x="983" y="679"/>
                  <a:pt x="1050" y="676"/>
                </a:cubicBezTo>
                <a:moveTo>
                  <a:pt x="2037" y="238"/>
                </a:moveTo>
                <a:cubicBezTo>
                  <a:pt x="1951" y="226"/>
                  <a:pt x="1889" y="243"/>
                  <a:pt x="1810" y="280"/>
                </a:cubicBezTo>
                <a:cubicBezTo>
                  <a:pt x="1739" y="313"/>
                  <a:pt x="1650" y="359"/>
                  <a:pt x="1628" y="441"/>
                </a:cubicBezTo>
                <a:cubicBezTo>
                  <a:pt x="1614" y="493"/>
                  <a:pt x="1641" y="511"/>
                  <a:pt x="1689" y="516"/>
                </a:cubicBezTo>
                <a:cubicBezTo>
                  <a:pt x="1773" y="524"/>
                  <a:pt x="1846" y="510"/>
                  <a:pt x="1923" y="476"/>
                </a:cubicBezTo>
                <a:cubicBezTo>
                  <a:pt x="1991" y="446"/>
                  <a:pt x="2035" y="398"/>
                  <a:pt x="2095" y="359"/>
                </a:cubicBezTo>
                <a:cubicBezTo>
                  <a:pt x="2111" y="347"/>
                  <a:pt x="2113" y="343"/>
                  <a:pt x="2126" y="344"/>
                </a:cubicBezTo>
                <a:cubicBezTo>
                  <a:pt x="2131" y="360"/>
                  <a:pt x="2139" y="401"/>
                  <a:pt x="2145" y="424"/>
                </a:cubicBezTo>
                <a:cubicBezTo>
                  <a:pt x="2155" y="462"/>
                  <a:pt x="2171" y="479"/>
                  <a:pt x="2205" y="493"/>
                </a:cubicBezTo>
                <a:cubicBezTo>
                  <a:pt x="2210" y="493"/>
                  <a:pt x="2214" y="493"/>
                  <a:pt x="2219" y="493"/>
                </a:cubicBezTo>
                <a:cubicBezTo>
                  <a:pt x="2237" y="458"/>
                  <a:pt x="2247" y="423"/>
                  <a:pt x="2261" y="385"/>
                </a:cubicBezTo>
                <a:cubicBezTo>
                  <a:pt x="2287" y="312"/>
                  <a:pt x="2334" y="202"/>
                  <a:pt x="2412" y="170"/>
                </a:cubicBezTo>
                <a:cubicBezTo>
                  <a:pt x="2441" y="158"/>
                  <a:pt x="2458" y="177"/>
                  <a:pt x="2475" y="197"/>
                </a:cubicBezTo>
                <a:cubicBezTo>
                  <a:pt x="2517" y="246"/>
                  <a:pt x="2558" y="306"/>
                  <a:pt x="2592" y="362"/>
                </a:cubicBezTo>
                <a:cubicBezTo>
                  <a:pt x="2611" y="393"/>
                  <a:pt x="2623" y="427"/>
                  <a:pt x="2627" y="463"/>
                </a:cubicBezTo>
                <a:cubicBezTo>
                  <a:pt x="2629" y="481"/>
                  <a:pt x="2627" y="501"/>
                  <a:pt x="2627" y="519"/>
                </a:cubicBezTo>
                <a:cubicBezTo>
                  <a:pt x="2659" y="488"/>
                  <a:pt x="2693" y="460"/>
                  <a:pt x="2727" y="430"/>
                </a:cubicBezTo>
                <a:cubicBezTo>
                  <a:pt x="2794" y="371"/>
                  <a:pt x="2857" y="302"/>
                  <a:pt x="2934" y="255"/>
                </a:cubicBezTo>
                <a:cubicBezTo>
                  <a:pt x="2959" y="240"/>
                  <a:pt x="2981" y="236"/>
                  <a:pt x="3006" y="228"/>
                </a:cubicBezTo>
                <a:cubicBezTo>
                  <a:pt x="3007" y="266"/>
                  <a:pt x="3008" y="303"/>
                  <a:pt x="3008" y="341"/>
                </a:cubicBezTo>
                <a:cubicBezTo>
                  <a:pt x="3008" y="385"/>
                  <a:pt x="2998" y="443"/>
                  <a:pt x="3009" y="486"/>
                </a:cubicBezTo>
                <a:cubicBezTo>
                  <a:pt x="3011" y="486"/>
                  <a:pt x="3013" y="486"/>
                  <a:pt x="3015" y="486"/>
                </a:cubicBezTo>
                <a:moveTo>
                  <a:pt x="3393" y="301"/>
                </a:moveTo>
                <a:cubicBezTo>
                  <a:pt x="3398" y="280"/>
                  <a:pt x="3399" y="263"/>
                  <a:pt x="3399" y="242"/>
                </a:cubicBezTo>
                <a:cubicBezTo>
                  <a:pt x="3382" y="235"/>
                  <a:pt x="3352" y="227"/>
                  <a:pt x="3333" y="234"/>
                </a:cubicBezTo>
                <a:cubicBezTo>
                  <a:pt x="3297" y="247"/>
                  <a:pt x="3277" y="282"/>
                  <a:pt x="3273" y="318"/>
                </a:cubicBezTo>
                <a:cubicBezTo>
                  <a:pt x="3268" y="362"/>
                  <a:pt x="3297" y="374"/>
                  <a:pt x="3337" y="379"/>
                </a:cubicBezTo>
                <a:cubicBezTo>
                  <a:pt x="3397" y="386"/>
                  <a:pt x="3436" y="369"/>
                  <a:pt x="3480" y="331"/>
                </a:cubicBezTo>
                <a:cubicBezTo>
                  <a:pt x="3500" y="314"/>
                  <a:pt x="3518" y="294"/>
                  <a:pt x="3538" y="276"/>
                </a:cubicBezTo>
                <a:cubicBezTo>
                  <a:pt x="3524" y="307"/>
                  <a:pt x="3504" y="338"/>
                  <a:pt x="3489" y="370"/>
                </a:cubicBezTo>
                <a:cubicBezTo>
                  <a:pt x="3476" y="398"/>
                  <a:pt x="3467" y="425"/>
                  <a:pt x="3480" y="452"/>
                </a:cubicBezTo>
                <a:moveTo>
                  <a:pt x="3675" y="244"/>
                </a:moveTo>
                <a:cubicBezTo>
                  <a:pt x="3687" y="230"/>
                  <a:pt x="3698" y="218"/>
                  <a:pt x="3711" y="205"/>
                </a:cubicBezTo>
                <a:cubicBezTo>
                  <a:pt x="3711" y="237"/>
                  <a:pt x="3707" y="267"/>
                  <a:pt x="3705" y="299"/>
                </a:cubicBezTo>
                <a:cubicBezTo>
                  <a:pt x="3704" y="322"/>
                  <a:pt x="3709" y="326"/>
                  <a:pt x="3714" y="342"/>
                </a:cubicBezTo>
                <a:cubicBezTo>
                  <a:pt x="3768" y="341"/>
                  <a:pt x="3797" y="326"/>
                  <a:pt x="3841" y="293"/>
                </a:cubicBezTo>
                <a:cubicBezTo>
                  <a:pt x="3880" y="264"/>
                  <a:pt x="3913" y="231"/>
                  <a:pt x="3944" y="194"/>
                </a:cubicBezTo>
                <a:cubicBezTo>
                  <a:pt x="3949" y="188"/>
                  <a:pt x="3950" y="187"/>
                  <a:pt x="3953" y="183"/>
                </a:cubicBezTo>
                <a:cubicBezTo>
                  <a:pt x="3920" y="227"/>
                  <a:pt x="3882" y="272"/>
                  <a:pt x="3845" y="314"/>
                </a:cubicBezTo>
                <a:cubicBezTo>
                  <a:pt x="3768" y="401"/>
                  <a:pt x="3687" y="488"/>
                  <a:pt x="3622" y="584"/>
                </a:cubicBezTo>
                <a:cubicBezTo>
                  <a:pt x="3603" y="612"/>
                  <a:pt x="3598" y="626"/>
                  <a:pt x="3600" y="652"/>
                </a:cubicBezTo>
                <a:moveTo>
                  <a:pt x="4038" y="205"/>
                </a:moveTo>
                <a:cubicBezTo>
                  <a:pt x="4031" y="189"/>
                  <a:pt x="4028" y="182"/>
                  <a:pt x="4027" y="166"/>
                </a:cubicBezTo>
                <a:cubicBezTo>
                  <a:pt x="4033" y="206"/>
                  <a:pt x="4043" y="248"/>
                  <a:pt x="4048" y="290"/>
                </a:cubicBezTo>
                <a:cubicBezTo>
                  <a:pt x="4054" y="343"/>
                  <a:pt x="4053" y="399"/>
                  <a:pt x="4063" y="451"/>
                </a:cubicBezTo>
                <a:cubicBezTo>
                  <a:pt x="4082" y="429"/>
                  <a:pt x="4102" y="397"/>
                  <a:pt x="4121" y="372"/>
                </a:cubicBezTo>
                <a:cubicBezTo>
                  <a:pt x="4168" y="312"/>
                  <a:pt x="4220" y="262"/>
                  <a:pt x="4290" y="230"/>
                </a:cubicBezTo>
                <a:cubicBezTo>
                  <a:pt x="4321" y="216"/>
                  <a:pt x="4349" y="213"/>
                  <a:pt x="4382" y="211"/>
                </a:cubicBezTo>
                <a:cubicBezTo>
                  <a:pt x="4382" y="287"/>
                  <a:pt x="4365" y="331"/>
                  <a:pt x="4331" y="399"/>
                </a:cubicBezTo>
                <a:cubicBezTo>
                  <a:pt x="4314" y="433"/>
                  <a:pt x="4304" y="456"/>
                  <a:pt x="4299" y="493"/>
                </a:cubicBezTo>
                <a:moveTo>
                  <a:pt x="4742" y="208"/>
                </a:moveTo>
                <a:cubicBezTo>
                  <a:pt x="4676" y="191"/>
                  <a:pt x="4619" y="205"/>
                  <a:pt x="4555" y="231"/>
                </a:cubicBezTo>
                <a:cubicBezTo>
                  <a:pt x="4492" y="257"/>
                  <a:pt x="4417" y="294"/>
                  <a:pt x="4403" y="366"/>
                </a:cubicBezTo>
                <a:cubicBezTo>
                  <a:pt x="4403" y="391"/>
                  <a:pt x="4402" y="397"/>
                  <a:pt x="4409" y="412"/>
                </a:cubicBezTo>
                <a:cubicBezTo>
                  <a:pt x="4477" y="427"/>
                  <a:pt x="4529" y="428"/>
                  <a:pt x="4594" y="396"/>
                </a:cubicBezTo>
                <a:cubicBezTo>
                  <a:pt x="4668" y="359"/>
                  <a:pt x="4727" y="299"/>
                  <a:pt x="4785" y="242"/>
                </a:cubicBezTo>
                <a:cubicBezTo>
                  <a:pt x="4803" y="224"/>
                  <a:pt x="4824" y="204"/>
                  <a:pt x="4843" y="188"/>
                </a:cubicBezTo>
                <a:cubicBezTo>
                  <a:pt x="4832" y="221"/>
                  <a:pt x="4816" y="251"/>
                  <a:pt x="4805" y="283"/>
                </a:cubicBezTo>
                <a:cubicBezTo>
                  <a:pt x="4792" y="321"/>
                  <a:pt x="4790" y="356"/>
                  <a:pt x="4789" y="395"/>
                </a:cubicBezTo>
                <a:moveTo>
                  <a:pt x="4928" y="273"/>
                </a:moveTo>
                <a:cubicBezTo>
                  <a:pt x="4964" y="244"/>
                  <a:pt x="4994" y="223"/>
                  <a:pt x="5037" y="207"/>
                </a:cubicBezTo>
                <a:cubicBezTo>
                  <a:pt x="5044" y="204"/>
                  <a:pt x="5044" y="206"/>
                  <a:pt x="5049" y="205"/>
                </a:cubicBezTo>
                <a:cubicBezTo>
                  <a:pt x="5049" y="257"/>
                  <a:pt x="5046" y="305"/>
                  <a:pt x="5037" y="356"/>
                </a:cubicBezTo>
                <a:cubicBezTo>
                  <a:pt x="5073" y="333"/>
                  <a:pt x="5110" y="306"/>
                  <a:pt x="5147" y="284"/>
                </a:cubicBezTo>
                <a:cubicBezTo>
                  <a:pt x="5197" y="255"/>
                  <a:pt x="5246" y="232"/>
                  <a:pt x="5304" y="227"/>
                </a:cubicBezTo>
                <a:cubicBezTo>
                  <a:pt x="5324" y="227"/>
                  <a:pt x="5328" y="227"/>
                  <a:pt x="5340" y="227"/>
                </a:cubicBezTo>
                <a:cubicBezTo>
                  <a:pt x="5343" y="254"/>
                  <a:pt x="5344" y="282"/>
                  <a:pt x="5344" y="310"/>
                </a:cubicBezTo>
                <a:cubicBezTo>
                  <a:pt x="5344" y="340"/>
                  <a:pt x="5336" y="371"/>
                  <a:pt x="5370" y="385"/>
                </a:cubicBezTo>
                <a:cubicBezTo>
                  <a:pt x="5424" y="407"/>
                  <a:pt x="5492" y="361"/>
                  <a:pt x="5535" y="337"/>
                </a:cubicBezTo>
                <a:cubicBezTo>
                  <a:pt x="5582" y="311"/>
                  <a:pt x="5629" y="284"/>
                  <a:pt x="5677" y="261"/>
                </a:cubicBezTo>
                <a:cubicBezTo>
                  <a:pt x="5693" y="253"/>
                  <a:pt x="5707" y="249"/>
                  <a:pt x="5723" y="244"/>
                </a:cubicBezTo>
                <a:cubicBezTo>
                  <a:pt x="5741" y="321"/>
                  <a:pt x="5767" y="348"/>
                  <a:pt x="5851" y="369"/>
                </a:cubicBezTo>
                <a:cubicBezTo>
                  <a:pt x="5911" y="384"/>
                  <a:pt x="6002" y="393"/>
                  <a:pt x="6063" y="377"/>
                </a:cubicBezTo>
                <a:cubicBezTo>
                  <a:pt x="6089" y="370"/>
                  <a:pt x="6156" y="321"/>
                  <a:pt x="6130" y="283"/>
                </a:cubicBezTo>
                <a:cubicBezTo>
                  <a:pt x="6095" y="232"/>
                  <a:pt x="6036" y="242"/>
                  <a:pt x="5975" y="241"/>
                </a:cubicBezTo>
                <a:cubicBezTo>
                  <a:pt x="5885" y="240"/>
                  <a:pt x="5803" y="257"/>
                  <a:pt x="5731" y="314"/>
                </a:cubicBezTo>
                <a:cubicBezTo>
                  <a:pt x="5682" y="353"/>
                  <a:pt x="5645" y="411"/>
                  <a:pt x="5652" y="475"/>
                </a:cubicBezTo>
                <a:cubicBezTo>
                  <a:pt x="5659" y="534"/>
                  <a:pt x="5774" y="548"/>
                  <a:pt x="5818" y="556"/>
                </a:cubicBezTo>
                <a:cubicBezTo>
                  <a:pt x="5904" y="567"/>
                  <a:pt x="5934" y="571"/>
                  <a:pt x="5992" y="570"/>
                </a:cubicBezTo>
                <a:moveTo>
                  <a:pt x="6614" y="63"/>
                </a:moveTo>
                <a:cubicBezTo>
                  <a:pt x="6636" y="80"/>
                  <a:pt x="6654" y="85"/>
                  <a:pt x="6673" y="117"/>
                </a:cubicBezTo>
                <a:cubicBezTo>
                  <a:pt x="6720" y="196"/>
                  <a:pt x="6702" y="290"/>
                  <a:pt x="6657" y="366"/>
                </a:cubicBezTo>
                <a:cubicBezTo>
                  <a:pt x="6569" y="515"/>
                  <a:pt x="6403" y="596"/>
                  <a:pt x="6245" y="649"/>
                </a:cubicBezTo>
                <a:cubicBezTo>
                  <a:pt x="6100" y="691"/>
                  <a:pt x="6049" y="705"/>
                  <a:pt x="5948" y="718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23" name=""/>
          <p:cNvSpPr/>
          <p:nvPr/>
        </p:nvSpPr>
        <p:spPr>
          <a:xfrm>
            <a:off x="2435760" y="1155600"/>
            <a:ext cx="694440" cy="267840"/>
          </a:xfrm>
          <a:custGeom>
            <a:avLst/>
            <a:gdLst/>
            <a:ahLst/>
            <a:rect l="0" t="0" r="r" b="b"/>
            <a:pathLst>
              <a:path fill="none" w="1929" h="744">
                <a:moveTo>
                  <a:pt x="325" y="362"/>
                </a:moveTo>
                <a:cubicBezTo>
                  <a:pt x="328" y="350"/>
                  <a:pt x="335" y="337"/>
                  <a:pt x="319" y="325"/>
                </a:cubicBezTo>
                <a:cubicBezTo>
                  <a:pt x="300" y="311"/>
                  <a:pt x="248" y="311"/>
                  <a:pt x="227" y="316"/>
                </a:cubicBezTo>
                <a:cubicBezTo>
                  <a:pt x="160" y="332"/>
                  <a:pt x="94" y="396"/>
                  <a:pt x="55" y="449"/>
                </a:cubicBezTo>
                <a:cubicBezTo>
                  <a:pt x="15" y="503"/>
                  <a:pt x="-10" y="579"/>
                  <a:pt x="3" y="648"/>
                </a:cubicBezTo>
                <a:cubicBezTo>
                  <a:pt x="20" y="732"/>
                  <a:pt x="110" y="740"/>
                  <a:pt x="179" y="744"/>
                </a:cubicBezTo>
                <a:cubicBezTo>
                  <a:pt x="260" y="744"/>
                  <a:pt x="289" y="743"/>
                  <a:pt x="342" y="723"/>
                </a:cubicBezTo>
                <a:moveTo>
                  <a:pt x="514" y="0"/>
                </a:moveTo>
                <a:cubicBezTo>
                  <a:pt x="514" y="47"/>
                  <a:pt x="517" y="85"/>
                  <a:pt x="526" y="133"/>
                </a:cubicBezTo>
                <a:cubicBezTo>
                  <a:pt x="543" y="225"/>
                  <a:pt x="561" y="316"/>
                  <a:pt x="577" y="409"/>
                </a:cubicBezTo>
                <a:cubicBezTo>
                  <a:pt x="588" y="475"/>
                  <a:pt x="597" y="542"/>
                  <a:pt x="599" y="608"/>
                </a:cubicBezTo>
                <a:cubicBezTo>
                  <a:pt x="599" y="625"/>
                  <a:pt x="599" y="628"/>
                  <a:pt x="599" y="637"/>
                </a:cubicBezTo>
                <a:cubicBezTo>
                  <a:pt x="576" y="627"/>
                  <a:pt x="570" y="614"/>
                  <a:pt x="566" y="580"/>
                </a:cubicBezTo>
                <a:cubicBezTo>
                  <a:pt x="559" y="515"/>
                  <a:pt x="561" y="448"/>
                  <a:pt x="600" y="394"/>
                </a:cubicBezTo>
                <a:cubicBezTo>
                  <a:pt x="638" y="340"/>
                  <a:pt x="725" y="291"/>
                  <a:pt x="790" y="328"/>
                </a:cubicBezTo>
                <a:cubicBezTo>
                  <a:pt x="840" y="356"/>
                  <a:pt x="866" y="433"/>
                  <a:pt x="875" y="485"/>
                </a:cubicBezTo>
                <a:cubicBezTo>
                  <a:pt x="884" y="536"/>
                  <a:pt x="879" y="590"/>
                  <a:pt x="879" y="643"/>
                </a:cubicBezTo>
                <a:moveTo>
                  <a:pt x="1315" y="316"/>
                </a:moveTo>
                <a:cubicBezTo>
                  <a:pt x="1266" y="334"/>
                  <a:pt x="1242" y="352"/>
                  <a:pt x="1204" y="394"/>
                </a:cubicBezTo>
                <a:cubicBezTo>
                  <a:pt x="1160" y="442"/>
                  <a:pt x="1136" y="486"/>
                  <a:pt x="1133" y="550"/>
                </a:cubicBezTo>
                <a:cubicBezTo>
                  <a:pt x="1131" y="597"/>
                  <a:pt x="1157" y="610"/>
                  <a:pt x="1200" y="613"/>
                </a:cubicBezTo>
                <a:cubicBezTo>
                  <a:pt x="1238" y="616"/>
                  <a:pt x="1281" y="613"/>
                  <a:pt x="1295" y="570"/>
                </a:cubicBezTo>
                <a:cubicBezTo>
                  <a:pt x="1304" y="543"/>
                  <a:pt x="1301" y="489"/>
                  <a:pt x="1295" y="461"/>
                </a:cubicBezTo>
                <a:cubicBezTo>
                  <a:pt x="1289" y="449"/>
                  <a:pt x="1287" y="447"/>
                  <a:pt x="1287" y="439"/>
                </a:cubicBezTo>
                <a:cubicBezTo>
                  <a:pt x="1302" y="467"/>
                  <a:pt x="1311" y="478"/>
                  <a:pt x="1345" y="492"/>
                </a:cubicBezTo>
                <a:cubicBezTo>
                  <a:pt x="1377" y="505"/>
                  <a:pt x="1436" y="518"/>
                  <a:pt x="1471" y="507"/>
                </a:cubicBezTo>
                <a:cubicBezTo>
                  <a:pt x="1532" y="487"/>
                  <a:pt x="1542" y="409"/>
                  <a:pt x="1547" y="355"/>
                </a:cubicBezTo>
                <a:cubicBezTo>
                  <a:pt x="1552" y="300"/>
                  <a:pt x="1535" y="225"/>
                  <a:pt x="1558" y="173"/>
                </a:cubicBezTo>
                <a:cubicBezTo>
                  <a:pt x="1561" y="163"/>
                  <a:pt x="1561" y="159"/>
                  <a:pt x="1569" y="161"/>
                </a:cubicBezTo>
                <a:cubicBezTo>
                  <a:pt x="1599" y="185"/>
                  <a:pt x="1621" y="211"/>
                  <a:pt x="1641" y="250"/>
                </a:cubicBezTo>
                <a:cubicBezTo>
                  <a:pt x="1694" y="355"/>
                  <a:pt x="1707" y="475"/>
                  <a:pt x="1757" y="581"/>
                </a:cubicBezTo>
                <a:cubicBezTo>
                  <a:pt x="1776" y="622"/>
                  <a:pt x="1805" y="674"/>
                  <a:pt x="1844" y="697"/>
                </a:cubicBezTo>
                <a:cubicBezTo>
                  <a:pt x="1873" y="714"/>
                  <a:pt x="1896" y="712"/>
                  <a:pt x="1929" y="714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24" name=""/>
          <p:cNvSpPr/>
          <p:nvPr/>
        </p:nvSpPr>
        <p:spPr>
          <a:xfrm>
            <a:off x="3487680" y="1152000"/>
            <a:ext cx="2098440" cy="339840"/>
          </a:xfrm>
          <a:custGeom>
            <a:avLst/>
            <a:gdLst/>
            <a:ahLst/>
            <a:rect l="0" t="0" r="r" b="b"/>
            <a:pathLst>
              <a:path fill="none" w="5829" h="944">
                <a:moveTo>
                  <a:pt x="382" y="202"/>
                </a:moveTo>
                <a:cubicBezTo>
                  <a:pt x="399" y="192"/>
                  <a:pt x="403" y="190"/>
                  <a:pt x="413" y="184"/>
                </a:cubicBezTo>
                <a:cubicBezTo>
                  <a:pt x="404" y="250"/>
                  <a:pt x="373" y="312"/>
                  <a:pt x="342" y="372"/>
                </a:cubicBezTo>
                <a:cubicBezTo>
                  <a:pt x="307" y="440"/>
                  <a:pt x="268" y="509"/>
                  <a:pt x="231" y="576"/>
                </a:cubicBezTo>
                <a:cubicBezTo>
                  <a:pt x="218" y="598"/>
                  <a:pt x="215" y="604"/>
                  <a:pt x="204" y="616"/>
                </a:cubicBezTo>
                <a:moveTo>
                  <a:pt x="91" y="267"/>
                </a:moveTo>
                <a:cubicBezTo>
                  <a:pt x="102" y="280"/>
                  <a:pt x="126" y="312"/>
                  <a:pt x="137" y="328"/>
                </a:cubicBezTo>
                <a:cubicBezTo>
                  <a:pt x="180" y="392"/>
                  <a:pt x="221" y="458"/>
                  <a:pt x="270" y="518"/>
                </a:cubicBezTo>
                <a:cubicBezTo>
                  <a:pt x="302" y="556"/>
                  <a:pt x="338" y="590"/>
                  <a:pt x="370" y="627"/>
                </a:cubicBezTo>
                <a:cubicBezTo>
                  <a:pt x="371" y="629"/>
                  <a:pt x="372" y="630"/>
                  <a:pt x="373" y="632"/>
                </a:cubicBezTo>
                <a:moveTo>
                  <a:pt x="0" y="485"/>
                </a:moveTo>
                <a:cubicBezTo>
                  <a:pt x="79" y="483"/>
                  <a:pt x="157" y="484"/>
                  <a:pt x="236" y="484"/>
                </a:cubicBezTo>
                <a:cubicBezTo>
                  <a:pt x="396" y="484"/>
                  <a:pt x="557" y="484"/>
                  <a:pt x="717" y="484"/>
                </a:cubicBezTo>
                <a:moveTo>
                  <a:pt x="966" y="304"/>
                </a:moveTo>
                <a:cubicBezTo>
                  <a:pt x="972" y="324"/>
                  <a:pt x="972" y="330"/>
                  <a:pt x="974" y="351"/>
                </a:cubicBezTo>
                <a:cubicBezTo>
                  <a:pt x="983" y="440"/>
                  <a:pt x="992" y="530"/>
                  <a:pt x="998" y="620"/>
                </a:cubicBezTo>
                <a:cubicBezTo>
                  <a:pt x="1003" y="695"/>
                  <a:pt x="1004" y="771"/>
                  <a:pt x="1004" y="847"/>
                </a:cubicBezTo>
                <a:cubicBezTo>
                  <a:pt x="1004" y="873"/>
                  <a:pt x="1013" y="905"/>
                  <a:pt x="992" y="912"/>
                </a:cubicBezTo>
                <a:moveTo>
                  <a:pt x="1029" y="284"/>
                </a:moveTo>
                <a:cubicBezTo>
                  <a:pt x="1068" y="254"/>
                  <a:pt x="1126" y="217"/>
                  <a:pt x="1150" y="286"/>
                </a:cubicBezTo>
                <a:cubicBezTo>
                  <a:pt x="1170" y="343"/>
                  <a:pt x="1169" y="439"/>
                  <a:pt x="1144" y="495"/>
                </a:cubicBezTo>
                <a:cubicBezTo>
                  <a:pt x="1120" y="547"/>
                  <a:pt x="1065" y="588"/>
                  <a:pt x="1010" y="601"/>
                </a:cubicBezTo>
                <a:cubicBezTo>
                  <a:pt x="956" y="613"/>
                  <a:pt x="933" y="612"/>
                  <a:pt x="923" y="564"/>
                </a:cubicBezTo>
                <a:moveTo>
                  <a:pt x="1473" y="20"/>
                </a:moveTo>
                <a:cubicBezTo>
                  <a:pt x="1491" y="7"/>
                  <a:pt x="1521" y="-16"/>
                  <a:pt x="1539" y="15"/>
                </a:cubicBezTo>
                <a:cubicBezTo>
                  <a:pt x="1577" y="81"/>
                  <a:pt x="1563" y="191"/>
                  <a:pt x="1560" y="263"/>
                </a:cubicBezTo>
                <a:cubicBezTo>
                  <a:pt x="1555" y="359"/>
                  <a:pt x="1543" y="453"/>
                  <a:pt x="1542" y="550"/>
                </a:cubicBezTo>
                <a:cubicBezTo>
                  <a:pt x="1542" y="597"/>
                  <a:pt x="1540" y="646"/>
                  <a:pt x="1584" y="675"/>
                </a:cubicBezTo>
                <a:cubicBezTo>
                  <a:pt x="1610" y="685"/>
                  <a:pt x="1619" y="689"/>
                  <a:pt x="1639" y="685"/>
                </a:cubicBezTo>
                <a:moveTo>
                  <a:pt x="1426" y="411"/>
                </a:moveTo>
                <a:cubicBezTo>
                  <a:pt x="1436" y="403"/>
                  <a:pt x="1476" y="404"/>
                  <a:pt x="1500" y="404"/>
                </a:cubicBezTo>
                <a:cubicBezTo>
                  <a:pt x="1561" y="404"/>
                  <a:pt x="1618" y="410"/>
                  <a:pt x="1678" y="418"/>
                </a:cubicBezTo>
                <a:moveTo>
                  <a:pt x="1806" y="481"/>
                </a:moveTo>
                <a:cubicBezTo>
                  <a:pt x="1826" y="466"/>
                  <a:pt x="1852" y="447"/>
                  <a:pt x="1872" y="428"/>
                </a:cubicBezTo>
                <a:cubicBezTo>
                  <a:pt x="1938" y="364"/>
                  <a:pt x="1958" y="277"/>
                  <a:pt x="1950" y="188"/>
                </a:cubicBezTo>
                <a:cubicBezTo>
                  <a:pt x="1947" y="150"/>
                  <a:pt x="1930" y="126"/>
                  <a:pt x="1899" y="105"/>
                </a:cubicBezTo>
                <a:cubicBezTo>
                  <a:pt x="1898" y="105"/>
                  <a:pt x="1898" y="105"/>
                  <a:pt x="1897" y="105"/>
                </a:cubicBezTo>
                <a:cubicBezTo>
                  <a:pt x="1903" y="137"/>
                  <a:pt x="1912" y="150"/>
                  <a:pt x="1936" y="176"/>
                </a:cubicBezTo>
                <a:cubicBezTo>
                  <a:pt x="1993" y="239"/>
                  <a:pt x="2065" y="285"/>
                  <a:pt x="2121" y="349"/>
                </a:cubicBezTo>
                <a:cubicBezTo>
                  <a:pt x="2160" y="394"/>
                  <a:pt x="2170" y="440"/>
                  <a:pt x="2164" y="500"/>
                </a:cubicBezTo>
                <a:cubicBezTo>
                  <a:pt x="2158" y="557"/>
                  <a:pt x="2089" y="618"/>
                  <a:pt x="2107" y="677"/>
                </a:cubicBezTo>
                <a:cubicBezTo>
                  <a:pt x="2116" y="706"/>
                  <a:pt x="2127" y="712"/>
                  <a:pt x="2161" y="714"/>
                </a:cubicBezTo>
                <a:cubicBezTo>
                  <a:pt x="2198" y="716"/>
                  <a:pt x="2232" y="714"/>
                  <a:pt x="2267" y="705"/>
                </a:cubicBezTo>
                <a:moveTo>
                  <a:pt x="2655" y="156"/>
                </a:moveTo>
                <a:cubicBezTo>
                  <a:pt x="2669" y="142"/>
                  <a:pt x="2670" y="140"/>
                  <a:pt x="2689" y="140"/>
                </a:cubicBezTo>
                <a:cubicBezTo>
                  <a:pt x="2714" y="140"/>
                  <a:pt x="2719" y="214"/>
                  <a:pt x="2723" y="232"/>
                </a:cubicBezTo>
                <a:cubicBezTo>
                  <a:pt x="2726" y="246"/>
                  <a:pt x="2728" y="260"/>
                  <a:pt x="2731" y="274"/>
                </a:cubicBezTo>
                <a:moveTo>
                  <a:pt x="2837" y="514"/>
                </a:moveTo>
                <a:cubicBezTo>
                  <a:pt x="2841" y="561"/>
                  <a:pt x="2848" y="608"/>
                  <a:pt x="2825" y="652"/>
                </a:cubicBezTo>
                <a:cubicBezTo>
                  <a:pt x="2771" y="756"/>
                  <a:pt x="2662" y="823"/>
                  <a:pt x="2573" y="892"/>
                </a:cubicBezTo>
                <a:moveTo>
                  <a:pt x="2695" y="255"/>
                </a:moveTo>
                <a:cubicBezTo>
                  <a:pt x="2695" y="255"/>
                  <a:pt x="2697" y="245"/>
                  <a:pt x="2698" y="243"/>
                </a:cubicBezTo>
                <a:cubicBezTo>
                  <a:pt x="2699" y="242"/>
                  <a:pt x="2699" y="239"/>
                  <a:pt x="2700" y="238"/>
                </a:cubicBezTo>
                <a:cubicBezTo>
                  <a:pt x="2707" y="229"/>
                  <a:pt x="2718" y="223"/>
                  <a:pt x="2728" y="218"/>
                </a:cubicBezTo>
                <a:cubicBezTo>
                  <a:pt x="2822" y="174"/>
                  <a:pt x="2961" y="184"/>
                  <a:pt x="3061" y="180"/>
                </a:cubicBezTo>
                <a:cubicBezTo>
                  <a:pt x="3199" y="174"/>
                  <a:pt x="3337" y="170"/>
                  <a:pt x="3475" y="166"/>
                </a:cubicBezTo>
                <a:cubicBezTo>
                  <a:pt x="3524" y="165"/>
                  <a:pt x="3609" y="176"/>
                  <a:pt x="3657" y="156"/>
                </a:cubicBezTo>
                <a:cubicBezTo>
                  <a:pt x="3664" y="153"/>
                  <a:pt x="3657" y="143"/>
                  <a:pt x="3659" y="142"/>
                </a:cubicBezTo>
                <a:cubicBezTo>
                  <a:pt x="3646" y="140"/>
                  <a:pt x="3636" y="138"/>
                  <a:pt x="3623" y="137"/>
                </a:cubicBezTo>
                <a:cubicBezTo>
                  <a:pt x="3620" y="137"/>
                  <a:pt x="3616" y="137"/>
                  <a:pt x="3613" y="137"/>
                </a:cubicBezTo>
                <a:moveTo>
                  <a:pt x="2824" y="879"/>
                </a:moveTo>
                <a:cubicBezTo>
                  <a:pt x="2792" y="876"/>
                  <a:pt x="2763" y="866"/>
                  <a:pt x="2734" y="852"/>
                </a:cubicBezTo>
                <a:cubicBezTo>
                  <a:pt x="2732" y="851"/>
                  <a:pt x="2724" y="844"/>
                  <a:pt x="2723" y="844"/>
                </a:cubicBezTo>
                <a:cubicBezTo>
                  <a:pt x="2772" y="839"/>
                  <a:pt x="2821" y="834"/>
                  <a:pt x="2870" y="832"/>
                </a:cubicBezTo>
                <a:cubicBezTo>
                  <a:pt x="2989" y="828"/>
                  <a:pt x="3107" y="828"/>
                  <a:pt x="3226" y="828"/>
                </a:cubicBezTo>
                <a:cubicBezTo>
                  <a:pt x="3389" y="828"/>
                  <a:pt x="3569" y="828"/>
                  <a:pt x="3724" y="828"/>
                </a:cubicBezTo>
                <a:cubicBezTo>
                  <a:pt x="3728" y="828"/>
                  <a:pt x="3715" y="828"/>
                  <a:pt x="3711" y="828"/>
                </a:cubicBezTo>
                <a:moveTo>
                  <a:pt x="4615" y="521"/>
                </a:moveTo>
                <a:cubicBezTo>
                  <a:pt x="4612" y="509"/>
                  <a:pt x="4620" y="498"/>
                  <a:pt x="4610" y="488"/>
                </a:cubicBezTo>
                <a:cubicBezTo>
                  <a:pt x="4582" y="459"/>
                  <a:pt x="4540" y="443"/>
                  <a:pt x="4512" y="413"/>
                </a:cubicBezTo>
                <a:cubicBezTo>
                  <a:pt x="4461" y="359"/>
                  <a:pt x="4414" y="291"/>
                  <a:pt x="4405" y="215"/>
                </a:cubicBezTo>
                <a:cubicBezTo>
                  <a:pt x="4398" y="154"/>
                  <a:pt x="4425" y="114"/>
                  <a:pt x="4474" y="80"/>
                </a:cubicBezTo>
                <a:cubicBezTo>
                  <a:pt x="4531" y="40"/>
                  <a:pt x="4607" y="30"/>
                  <a:pt x="4675" y="38"/>
                </a:cubicBezTo>
                <a:cubicBezTo>
                  <a:pt x="4725" y="44"/>
                  <a:pt x="4768" y="71"/>
                  <a:pt x="4760" y="126"/>
                </a:cubicBezTo>
                <a:cubicBezTo>
                  <a:pt x="4749" y="202"/>
                  <a:pt x="4656" y="272"/>
                  <a:pt x="4606" y="322"/>
                </a:cubicBezTo>
                <a:cubicBezTo>
                  <a:pt x="4499" y="429"/>
                  <a:pt x="4376" y="507"/>
                  <a:pt x="4261" y="603"/>
                </a:cubicBezTo>
                <a:cubicBezTo>
                  <a:pt x="4217" y="639"/>
                  <a:pt x="4146" y="699"/>
                  <a:pt x="4160" y="766"/>
                </a:cubicBezTo>
                <a:cubicBezTo>
                  <a:pt x="4171" y="822"/>
                  <a:pt x="4273" y="813"/>
                  <a:pt x="4312" y="814"/>
                </a:cubicBezTo>
                <a:cubicBezTo>
                  <a:pt x="4399" y="816"/>
                  <a:pt x="4478" y="816"/>
                  <a:pt x="4558" y="779"/>
                </a:cubicBezTo>
                <a:cubicBezTo>
                  <a:pt x="4626" y="747"/>
                  <a:pt x="4649" y="711"/>
                  <a:pt x="4652" y="639"/>
                </a:cubicBezTo>
                <a:cubicBezTo>
                  <a:pt x="4654" y="588"/>
                  <a:pt x="4636" y="565"/>
                  <a:pt x="4610" y="524"/>
                </a:cubicBezTo>
                <a:cubicBezTo>
                  <a:pt x="4608" y="521"/>
                  <a:pt x="4606" y="518"/>
                  <a:pt x="4604" y="515"/>
                </a:cubicBezTo>
                <a:cubicBezTo>
                  <a:pt x="4604" y="529"/>
                  <a:pt x="4603" y="570"/>
                  <a:pt x="4603" y="587"/>
                </a:cubicBezTo>
                <a:cubicBezTo>
                  <a:pt x="4603" y="655"/>
                  <a:pt x="4612" y="712"/>
                  <a:pt x="4637" y="775"/>
                </a:cubicBezTo>
                <a:cubicBezTo>
                  <a:pt x="4667" y="851"/>
                  <a:pt x="4698" y="914"/>
                  <a:pt x="4775" y="944"/>
                </a:cubicBezTo>
                <a:moveTo>
                  <a:pt x="5119" y="467"/>
                </a:moveTo>
                <a:cubicBezTo>
                  <a:pt x="5111" y="446"/>
                  <a:pt x="5099" y="434"/>
                  <a:pt x="5114" y="415"/>
                </a:cubicBezTo>
                <a:cubicBezTo>
                  <a:pt x="5157" y="361"/>
                  <a:pt x="5333" y="363"/>
                  <a:pt x="5389" y="380"/>
                </a:cubicBezTo>
                <a:cubicBezTo>
                  <a:pt x="5462" y="402"/>
                  <a:pt x="5476" y="463"/>
                  <a:pt x="5478" y="530"/>
                </a:cubicBezTo>
                <a:cubicBezTo>
                  <a:pt x="5481" y="608"/>
                  <a:pt x="5441" y="667"/>
                  <a:pt x="5379" y="714"/>
                </a:cubicBezTo>
                <a:cubicBezTo>
                  <a:pt x="5353" y="734"/>
                  <a:pt x="5325" y="743"/>
                  <a:pt x="5295" y="751"/>
                </a:cubicBezTo>
                <a:cubicBezTo>
                  <a:pt x="5294" y="751"/>
                  <a:pt x="5294" y="751"/>
                  <a:pt x="5293" y="751"/>
                </a:cubicBezTo>
                <a:cubicBezTo>
                  <a:pt x="5318" y="713"/>
                  <a:pt x="5348" y="683"/>
                  <a:pt x="5387" y="650"/>
                </a:cubicBezTo>
                <a:cubicBezTo>
                  <a:pt x="5448" y="599"/>
                  <a:pt x="5504" y="552"/>
                  <a:pt x="5550" y="487"/>
                </a:cubicBezTo>
                <a:cubicBezTo>
                  <a:pt x="5590" y="430"/>
                  <a:pt x="5609" y="379"/>
                  <a:pt x="5610" y="311"/>
                </a:cubicBezTo>
                <a:cubicBezTo>
                  <a:pt x="5610" y="299"/>
                  <a:pt x="5610" y="298"/>
                  <a:pt x="5610" y="291"/>
                </a:cubicBezTo>
                <a:cubicBezTo>
                  <a:pt x="5582" y="314"/>
                  <a:pt x="5564" y="336"/>
                  <a:pt x="5547" y="372"/>
                </a:cubicBezTo>
                <a:cubicBezTo>
                  <a:pt x="5524" y="421"/>
                  <a:pt x="5520" y="478"/>
                  <a:pt x="5525" y="531"/>
                </a:cubicBezTo>
                <a:cubicBezTo>
                  <a:pt x="5529" y="573"/>
                  <a:pt x="5552" y="609"/>
                  <a:pt x="5587" y="632"/>
                </a:cubicBezTo>
                <a:cubicBezTo>
                  <a:pt x="5628" y="658"/>
                  <a:pt x="5694" y="654"/>
                  <a:pt x="5741" y="650"/>
                </a:cubicBezTo>
                <a:cubicBezTo>
                  <a:pt x="5774" y="647"/>
                  <a:pt x="5800" y="631"/>
                  <a:pt x="5829" y="617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25" name=""/>
          <p:cNvSpPr/>
          <p:nvPr/>
        </p:nvSpPr>
        <p:spPr>
          <a:xfrm>
            <a:off x="5764320" y="1197000"/>
            <a:ext cx="102960" cy="394920"/>
          </a:xfrm>
          <a:custGeom>
            <a:avLst/>
            <a:gdLst/>
            <a:ahLst/>
            <a:rect l="0" t="0" r="r" b="b"/>
            <a:pathLst>
              <a:path fill="none" w="286" h="1097">
                <a:moveTo>
                  <a:pt x="42" y="58"/>
                </a:moveTo>
                <a:cubicBezTo>
                  <a:pt x="42" y="22"/>
                  <a:pt x="33" y="11"/>
                  <a:pt x="70" y="3"/>
                </a:cubicBezTo>
                <a:cubicBezTo>
                  <a:pt x="85" y="0"/>
                  <a:pt x="99" y="0"/>
                  <a:pt x="114" y="0"/>
                </a:cubicBezTo>
                <a:cubicBezTo>
                  <a:pt x="115" y="18"/>
                  <a:pt x="119" y="40"/>
                  <a:pt x="109" y="56"/>
                </a:cubicBezTo>
                <a:cubicBezTo>
                  <a:pt x="99" y="71"/>
                  <a:pt x="82" y="78"/>
                  <a:pt x="78" y="96"/>
                </a:cubicBezTo>
                <a:cubicBezTo>
                  <a:pt x="78" y="97"/>
                  <a:pt x="78" y="98"/>
                  <a:pt x="78" y="99"/>
                </a:cubicBezTo>
                <a:moveTo>
                  <a:pt x="286" y="816"/>
                </a:moveTo>
                <a:cubicBezTo>
                  <a:pt x="260" y="871"/>
                  <a:pt x="239" y="927"/>
                  <a:pt x="198" y="974"/>
                </a:cubicBezTo>
                <a:cubicBezTo>
                  <a:pt x="144" y="1036"/>
                  <a:pt x="74" y="1065"/>
                  <a:pt x="0" y="1097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26" name=""/>
          <p:cNvSpPr/>
          <p:nvPr/>
        </p:nvSpPr>
        <p:spPr>
          <a:xfrm>
            <a:off x="3555000" y="1492200"/>
            <a:ext cx="834480" cy="618840"/>
          </a:xfrm>
          <a:custGeom>
            <a:avLst/>
            <a:gdLst/>
            <a:ahLst/>
            <a:rect l="0" t="0" r="r" b="b"/>
            <a:pathLst>
              <a:path fill="none" w="2318" h="1719">
                <a:moveTo>
                  <a:pt x="648" y="0"/>
                </a:moveTo>
                <a:cubicBezTo>
                  <a:pt x="659" y="20"/>
                  <a:pt x="653" y="-26"/>
                  <a:pt x="665" y="24"/>
                </a:cubicBezTo>
                <a:cubicBezTo>
                  <a:pt x="681" y="90"/>
                  <a:pt x="675" y="165"/>
                  <a:pt x="675" y="232"/>
                </a:cubicBezTo>
                <a:cubicBezTo>
                  <a:pt x="677" y="616"/>
                  <a:pt x="704" y="1013"/>
                  <a:pt x="665" y="1394"/>
                </a:cubicBezTo>
                <a:cubicBezTo>
                  <a:pt x="658" y="1458"/>
                  <a:pt x="653" y="1521"/>
                  <a:pt x="653" y="1585"/>
                </a:cubicBezTo>
                <a:cubicBezTo>
                  <a:pt x="653" y="1601"/>
                  <a:pt x="653" y="1617"/>
                  <a:pt x="653" y="1633"/>
                </a:cubicBezTo>
                <a:moveTo>
                  <a:pt x="575" y="228"/>
                </a:moveTo>
                <a:cubicBezTo>
                  <a:pt x="574" y="241"/>
                  <a:pt x="571" y="264"/>
                  <a:pt x="565" y="279"/>
                </a:cubicBezTo>
                <a:cubicBezTo>
                  <a:pt x="555" y="304"/>
                  <a:pt x="540" y="331"/>
                  <a:pt x="527" y="354"/>
                </a:cubicBezTo>
                <a:cubicBezTo>
                  <a:pt x="522" y="362"/>
                  <a:pt x="519" y="360"/>
                  <a:pt x="516" y="364"/>
                </a:cubicBezTo>
                <a:cubicBezTo>
                  <a:pt x="508" y="340"/>
                  <a:pt x="505" y="320"/>
                  <a:pt x="505" y="295"/>
                </a:cubicBezTo>
                <a:cubicBezTo>
                  <a:pt x="504" y="254"/>
                  <a:pt x="507" y="230"/>
                  <a:pt x="532" y="196"/>
                </a:cubicBezTo>
                <a:cubicBezTo>
                  <a:pt x="548" y="174"/>
                  <a:pt x="564" y="163"/>
                  <a:pt x="591" y="162"/>
                </a:cubicBezTo>
                <a:cubicBezTo>
                  <a:pt x="627" y="160"/>
                  <a:pt x="668" y="227"/>
                  <a:pt x="690" y="251"/>
                </a:cubicBezTo>
                <a:cubicBezTo>
                  <a:pt x="740" y="304"/>
                  <a:pt x="788" y="340"/>
                  <a:pt x="848" y="381"/>
                </a:cubicBezTo>
                <a:moveTo>
                  <a:pt x="259" y="1288"/>
                </a:moveTo>
                <a:cubicBezTo>
                  <a:pt x="261" y="1280"/>
                  <a:pt x="266" y="1267"/>
                  <a:pt x="259" y="1263"/>
                </a:cubicBezTo>
                <a:cubicBezTo>
                  <a:pt x="219" y="1242"/>
                  <a:pt x="151" y="1303"/>
                  <a:pt x="127" y="1324"/>
                </a:cubicBezTo>
                <a:cubicBezTo>
                  <a:pt x="72" y="1371"/>
                  <a:pt x="23" y="1431"/>
                  <a:pt x="7" y="1503"/>
                </a:cubicBezTo>
                <a:cubicBezTo>
                  <a:pt x="-7" y="1565"/>
                  <a:pt x="-2" y="1628"/>
                  <a:pt x="56" y="1664"/>
                </a:cubicBezTo>
                <a:cubicBezTo>
                  <a:pt x="134" y="1713"/>
                  <a:pt x="242" y="1693"/>
                  <a:pt x="328" y="1689"/>
                </a:cubicBezTo>
                <a:moveTo>
                  <a:pt x="827" y="1290"/>
                </a:moveTo>
                <a:cubicBezTo>
                  <a:pt x="788" y="1291"/>
                  <a:pt x="761" y="1304"/>
                  <a:pt x="720" y="1327"/>
                </a:cubicBezTo>
                <a:cubicBezTo>
                  <a:pt x="643" y="1371"/>
                  <a:pt x="548" y="1429"/>
                  <a:pt x="532" y="1524"/>
                </a:cubicBezTo>
                <a:cubicBezTo>
                  <a:pt x="523" y="1577"/>
                  <a:pt x="533" y="1616"/>
                  <a:pt x="591" y="1627"/>
                </a:cubicBezTo>
                <a:cubicBezTo>
                  <a:pt x="646" y="1638"/>
                  <a:pt x="706" y="1632"/>
                  <a:pt x="739" y="1583"/>
                </a:cubicBezTo>
                <a:cubicBezTo>
                  <a:pt x="771" y="1536"/>
                  <a:pt x="760" y="1458"/>
                  <a:pt x="739" y="1410"/>
                </a:cubicBezTo>
                <a:cubicBezTo>
                  <a:pt x="718" y="1363"/>
                  <a:pt x="683" y="1320"/>
                  <a:pt x="651" y="1280"/>
                </a:cubicBezTo>
                <a:cubicBezTo>
                  <a:pt x="644" y="1273"/>
                  <a:pt x="640" y="1273"/>
                  <a:pt x="641" y="1267"/>
                </a:cubicBezTo>
                <a:cubicBezTo>
                  <a:pt x="691" y="1286"/>
                  <a:pt x="738" y="1297"/>
                  <a:pt x="792" y="1300"/>
                </a:cubicBezTo>
                <a:cubicBezTo>
                  <a:pt x="848" y="1303"/>
                  <a:pt x="906" y="1303"/>
                  <a:pt x="961" y="1291"/>
                </a:cubicBezTo>
                <a:cubicBezTo>
                  <a:pt x="981" y="1287"/>
                  <a:pt x="1014" y="1273"/>
                  <a:pt x="1035" y="1281"/>
                </a:cubicBezTo>
                <a:cubicBezTo>
                  <a:pt x="1074" y="1296"/>
                  <a:pt x="1089" y="1341"/>
                  <a:pt x="1100" y="1379"/>
                </a:cubicBezTo>
                <a:cubicBezTo>
                  <a:pt x="1120" y="1447"/>
                  <a:pt x="1115" y="1521"/>
                  <a:pt x="1115" y="1591"/>
                </a:cubicBezTo>
                <a:cubicBezTo>
                  <a:pt x="1115" y="1578"/>
                  <a:pt x="1115" y="1588"/>
                  <a:pt x="1115" y="1575"/>
                </a:cubicBezTo>
                <a:cubicBezTo>
                  <a:pt x="1115" y="1517"/>
                  <a:pt x="1129" y="1483"/>
                  <a:pt x="1164" y="1435"/>
                </a:cubicBezTo>
                <a:cubicBezTo>
                  <a:pt x="1206" y="1374"/>
                  <a:pt x="1262" y="1313"/>
                  <a:pt x="1334" y="1288"/>
                </a:cubicBezTo>
                <a:cubicBezTo>
                  <a:pt x="1387" y="1270"/>
                  <a:pt x="1465" y="1269"/>
                  <a:pt x="1505" y="1312"/>
                </a:cubicBezTo>
                <a:cubicBezTo>
                  <a:pt x="1546" y="1356"/>
                  <a:pt x="1539" y="1422"/>
                  <a:pt x="1537" y="1477"/>
                </a:cubicBezTo>
                <a:cubicBezTo>
                  <a:pt x="1536" y="1508"/>
                  <a:pt x="1523" y="1551"/>
                  <a:pt x="1519" y="1575"/>
                </a:cubicBezTo>
                <a:moveTo>
                  <a:pt x="1753" y="1291"/>
                </a:moveTo>
                <a:cubicBezTo>
                  <a:pt x="1755" y="1271"/>
                  <a:pt x="1756" y="1252"/>
                  <a:pt x="1756" y="1232"/>
                </a:cubicBezTo>
                <a:cubicBezTo>
                  <a:pt x="1737" y="1252"/>
                  <a:pt x="1725" y="1269"/>
                  <a:pt x="1719" y="1300"/>
                </a:cubicBezTo>
                <a:cubicBezTo>
                  <a:pt x="1710" y="1351"/>
                  <a:pt x="1712" y="1406"/>
                  <a:pt x="1731" y="1454"/>
                </a:cubicBezTo>
                <a:cubicBezTo>
                  <a:pt x="1750" y="1503"/>
                  <a:pt x="1770" y="1537"/>
                  <a:pt x="1772" y="1591"/>
                </a:cubicBezTo>
                <a:cubicBezTo>
                  <a:pt x="1774" y="1641"/>
                  <a:pt x="1738" y="1657"/>
                  <a:pt x="1693" y="1667"/>
                </a:cubicBezTo>
                <a:cubicBezTo>
                  <a:pt x="1643" y="1678"/>
                  <a:pt x="1624" y="1671"/>
                  <a:pt x="1599" y="1631"/>
                </a:cubicBezTo>
                <a:moveTo>
                  <a:pt x="1950" y="1061"/>
                </a:moveTo>
                <a:cubicBezTo>
                  <a:pt x="1950" y="1062"/>
                  <a:pt x="1956" y="1101"/>
                  <a:pt x="1956" y="1110"/>
                </a:cubicBezTo>
                <a:cubicBezTo>
                  <a:pt x="1956" y="1190"/>
                  <a:pt x="1944" y="1265"/>
                  <a:pt x="1935" y="1344"/>
                </a:cubicBezTo>
                <a:cubicBezTo>
                  <a:pt x="1927" y="1416"/>
                  <a:pt x="1917" y="1509"/>
                  <a:pt x="1930" y="1581"/>
                </a:cubicBezTo>
                <a:cubicBezTo>
                  <a:pt x="1938" y="1626"/>
                  <a:pt x="1966" y="1686"/>
                  <a:pt x="2005" y="1713"/>
                </a:cubicBezTo>
                <a:cubicBezTo>
                  <a:pt x="2010" y="1715"/>
                  <a:pt x="2015" y="1717"/>
                  <a:pt x="2020" y="1719"/>
                </a:cubicBezTo>
                <a:moveTo>
                  <a:pt x="2005" y="1495"/>
                </a:moveTo>
                <a:cubicBezTo>
                  <a:pt x="2058" y="1485"/>
                  <a:pt x="2112" y="1478"/>
                  <a:pt x="2166" y="1469"/>
                </a:cubicBezTo>
                <a:cubicBezTo>
                  <a:pt x="2212" y="1461"/>
                  <a:pt x="2269" y="1460"/>
                  <a:pt x="2311" y="1438"/>
                </a:cubicBezTo>
                <a:cubicBezTo>
                  <a:pt x="2317" y="1431"/>
                  <a:pt x="2319" y="1428"/>
                  <a:pt x="2317" y="142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27" name=""/>
          <p:cNvSpPr/>
          <p:nvPr/>
        </p:nvSpPr>
        <p:spPr>
          <a:xfrm>
            <a:off x="2421000" y="2931120"/>
            <a:ext cx="3494520" cy="695880"/>
          </a:xfrm>
          <a:custGeom>
            <a:avLst/>
            <a:gdLst/>
            <a:ahLst/>
            <a:rect l="0" t="0" r="r" b="b"/>
            <a:pathLst>
              <a:path fill="none" w="9707" h="1933">
                <a:moveTo>
                  <a:pt x="63" y="361"/>
                </a:moveTo>
                <a:cubicBezTo>
                  <a:pt x="63" y="309"/>
                  <a:pt x="63" y="443"/>
                  <a:pt x="63" y="447"/>
                </a:cubicBezTo>
                <a:cubicBezTo>
                  <a:pt x="61" y="523"/>
                  <a:pt x="44" y="611"/>
                  <a:pt x="57" y="687"/>
                </a:cubicBezTo>
                <a:cubicBezTo>
                  <a:pt x="67" y="742"/>
                  <a:pt x="100" y="871"/>
                  <a:pt x="139" y="914"/>
                </a:cubicBezTo>
                <a:cubicBezTo>
                  <a:pt x="141" y="914"/>
                  <a:pt x="143" y="914"/>
                  <a:pt x="145" y="914"/>
                </a:cubicBezTo>
                <a:moveTo>
                  <a:pt x="0" y="353"/>
                </a:moveTo>
                <a:cubicBezTo>
                  <a:pt x="14" y="259"/>
                  <a:pt x="43" y="269"/>
                  <a:pt x="136" y="253"/>
                </a:cubicBezTo>
                <a:cubicBezTo>
                  <a:pt x="200" y="242"/>
                  <a:pt x="322" y="208"/>
                  <a:pt x="373" y="266"/>
                </a:cubicBezTo>
                <a:cubicBezTo>
                  <a:pt x="416" y="315"/>
                  <a:pt x="403" y="423"/>
                  <a:pt x="376" y="474"/>
                </a:cubicBezTo>
                <a:cubicBezTo>
                  <a:pt x="338" y="545"/>
                  <a:pt x="261" y="585"/>
                  <a:pt x="186" y="605"/>
                </a:cubicBezTo>
                <a:cubicBezTo>
                  <a:pt x="133" y="619"/>
                  <a:pt x="74" y="623"/>
                  <a:pt x="30" y="598"/>
                </a:cubicBezTo>
                <a:moveTo>
                  <a:pt x="540" y="29"/>
                </a:moveTo>
                <a:cubicBezTo>
                  <a:pt x="562" y="55"/>
                  <a:pt x="575" y="89"/>
                  <a:pt x="579" y="127"/>
                </a:cubicBezTo>
                <a:cubicBezTo>
                  <a:pt x="588" y="208"/>
                  <a:pt x="575" y="290"/>
                  <a:pt x="583" y="371"/>
                </a:cubicBezTo>
                <a:cubicBezTo>
                  <a:pt x="592" y="455"/>
                  <a:pt x="623" y="540"/>
                  <a:pt x="664" y="614"/>
                </a:cubicBezTo>
                <a:cubicBezTo>
                  <a:pt x="684" y="649"/>
                  <a:pt x="708" y="685"/>
                  <a:pt x="743" y="707"/>
                </a:cubicBezTo>
                <a:cubicBezTo>
                  <a:pt x="757" y="713"/>
                  <a:pt x="761" y="715"/>
                  <a:pt x="771" y="715"/>
                </a:cubicBezTo>
                <a:moveTo>
                  <a:pt x="531" y="471"/>
                </a:moveTo>
                <a:cubicBezTo>
                  <a:pt x="545" y="466"/>
                  <a:pt x="563" y="475"/>
                  <a:pt x="583" y="477"/>
                </a:cubicBezTo>
                <a:cubicBezTo>
                  <a:pt x="673" y="486"/>
                  <a:pt x="768" y="477"/>
                  <a:pt x="858" y="477"/>
                </a:cubicBezTo>
                <a:moveTo>
                  <a:pt x="937" y="485"/>
                </a:moveTo>
                <a:cubicBezTo>
                  <a:pt x="949" y="464"/>
                  <a:pt x="962" y="445"/>
                  <a:pt x="977" y="426"/>
                </a:cubicBezTo>
                <a:cubicBezTo>
                  <a:pt x="1005" y="390"/>
                  <a:pt x="1029" y="353"/>
                  <a:pt x="1050" y="313"/>
                </a:cubicBezTo>
                <a:cubicBezTo>
                  <a:pt x="1069" y="278"/>
                  <a:pt x="1073" y="249"/>
                  <a:pt x="1074" y="210"/>
                </a:cubicBezTo>
                <a:cubicBezTo>
                  <a:pt x="1075" y="213"/>
                  <a:pt x="1081" y="242"/>
                  <a:pt x="1088" y="255"/>
                </a:cubicBezTo>
                <a:cubicBezTo>
                  <a:pt x="1113" y="301"/>
                  <a:pt x="1141" y="343"/>
                  <a:pt x="1162" y="391"/>
                </a:cubicBezTo>
                <a:cubicBezTo>
                  <a:pt x="1186" y="446"/>
                  <a:pt x="1197" y="493"/>
                  <a:pt x="1199" y="553"/>
                </a:cubicBezTo>
                <a:cubicBezTo>
                  <a:pt x="1200" y="596"/>
                  <a:pt x="1184" y="668"/>
                  <a:pt x="1210" y="705"/>
                </a:cubicBezTo>
                <a:cubicBezTo>
                  <a:pt x="1230" y="733"/>
                  <a:pt x="1256" y="730"/>
                  <a:pt x="1286" y="733"/>
                </a:cubicBezTo>
                <a:moveTo>
                  <a:pt x="1347" y="840"/>
                </a:moveTo>
                <a:cubicBezTo>
                  <a:pt x="1372" y="877"/>
                  <a:pt x="1384" y="906"/>
                  <a:pt x="1396" y="952"/>
                </a:cubicBezTo>
                <a:cubicBezTo>
                  <a:pt x="1431" y="1088"/>
                  <a:pt x="1452" y="1225"/>
                  <a:pt x="1462" y="1366"/>
                </a:cubicBezTo>
                <a:cubicBezTo>
                  <a:pt x="1472" y="1507"/>
                  <a:pt x="1465" y="1650"/>
                  <a:pt x="1502" y="1788"/>
                </a:cubicBezTo>
                <a:cubicBezTo>
                  <a:pt x="1515" y="1838"/>
                  <a:pt x="1534" y="1900"/>
                  <a:pt x="1574" y="1933"/>
                </a:cubicBezTo>
                <a:cubicBezTo>
                  <a:pt x="1579" y="1933"/>
                  <a:pt x="1584" y="1933"/>
                  <a:pt x="1589" y="1933"/>
                </a:cubicBezTo>
                <a:moveTo>
                  <a:pt x="1468" y="1043"/>
                </a:moveTo>
                <a:cubicBezTo>
                  <a:pt x="1515" y="1013"/>
                  <a:pt x="1528" y="999"/>
                  <a:pt x="1615" y="991"/>
                </a:cubicBezTo>
                <a:cubicBezTo>
                  <a:pt x="2056" y="949"/>
                  <a:pt x="2491" y="891"/>
                  <a:pt x="2929" y="827"/>
                </a:cubicBezTo>
                <a:cubicBezTo>
                  <a:pt x="3117" y="800"/>
                  <a:pt x="3438" y="700"/>
                  <a:pt x="3628" y="755"/>
                </a:cubicBezTo>
                <a:cubicBezTo>
                  <a:pt x="3663" y="765"/>
                  <a:pt x="3685" y="802"/>
                  <a:pt x="3700" y="835"/>
                </a:cubicBezTo>
                <a:cubicBezTo>
                  <a:pt x="3766" y="974"/>
                  <a:pt x="3755" y="1215"/>
                  <a:pt x="3721" y="1361"/>
                </a:cubicBezTo>
                <a:cubicBezTo>
                  <a:pt x="3692" y="1485"/>
                  <a:pt x="3629" y="1548"/>
                  <a:pt x="3506" y="1576"/>
                </a:cubicBezTo>
                <a:cubicBezTo>
                  <a:pt x="3328" y="1616"/>
                  <a:pt x="3124" y="1585"/>
                  <a:pt x="2943" y="1588"/>
                </a:cubicBezTo>
                <a:cubicBezTo>
                  <a:pt x="2561" y="1595"/>
                  <a:pt x="2199" y="1655"/>
                  <a:pt x="1830" y="1747"/>
                </a:cubicBezTo>
                <a:cubicBezTo>
                  <a:pt x="1651" y="1791"/>
                  <a:pt x="1467" y="1852"/>
                  <a:pt x="1283" y="1874"/>
                </a:cubicBezTo>
                <a:cubicBezTo>
                  <a:pt x="1268" y="1874"/>
                  <a:pt x="1259" y="1873"/>
                  <a:pt x="1247" y="1871"/>
                </a:cubicBezTo>
                <a:moveTo>
                  <a:pt x="3691" y="1401"/>
                </a:moveTo>
                <a:cubicBezTo>
                  <a:pt x="3663" y="1398"/>
                  <a:pt x="3650" y="1394"/>
                  <a:pt x="3627" y="1390"/>
                </a:cubicBezTo>
                <a:cubicBezTo>
                  <a:pt x="3709" y="1398"/>
                  <a:pt x="3789" y="1402"/>
                  <a:pt x="3871" y="1403"/>
                </a:cubicBezTo>
                <a:cubicBezTo>
                  <a:pt x="4077" y="1404"/>
                  <a:pt x="4280" y="1394"/>
                  <a:pt x="4486" y="1376"/>
                </a:cubicBezTo>
                <a:cubicBezTo>
                  <a:pt x="4917" y="1338"/>
                  <a:pt x="5362" y="1326"/>
                  <a:pt x="5788" y="1252"/>
                </a:cubicBezTo>
                <a:cubicBezTo>
                  <a:pt x="5833" y="1244"/>
                  <a:pt x="5839" y="1232"/>
                  <a:pt x="5864" y="1217"/>
                </a:cubicBezTo>
                <a:moveTo>
                  <a:pt x="5211" y="903"/>
                </a:moveTo>
                <a:cubicBezTo>
                  <a:pt x="5296" y="908"/>
                  <a:pt x="5373" y="937"/>
                  <a:pt x="5457" y="950"/>
                </a:cubicBezTo>
                <a:cubicBezTo>
                  <a:pt x="5565" y="967"/>
                  <a:pt x="5695" y="959"/>
                  <a:pt x="5794" y="1012"/>
                </a:cubicBezTo>
                <a:cubicBezTo>
                  <a:pt x="5875" y="1056"/>
                  <a:pt x="5813" y="1145"/>
                  <a:pt x="5770" y="1188"/>
                </a:cubicBezTo>
                <a:cubicBezTo>
                  <a:pt x="5647" y="1310"/>
                  <a:pt x="5470" y="1382"/>
                  <a:pt x="5315" y="1454"/>
                </a:cubicBezTo>
                <a:cubicBezTo>
                  <a:pt x="5237" y="1490"/>
                  <a:pt x="5216" y="1497"/>
                  <a:pt x="5175" y="1533"/>
                </a:cubicBezTo>
                <a:moveTo>
                  <a:pt x="6380" y="742"/>
                </a:moveTo>
                <a:cubicBezTo>
                  <a:pt x="6387" y="772"/>
                  <a:pt x="6390" y="783"/>
                  <a:pt x="6391" y="814"/>
                </a:cubicBezTo>
                <a:cubicBezTo>
                  <a:pt x="6398" y="1001"/>
                  <a:pt x="6344" y="1246"/>
                  <a:pt x="6397" y="1428"/>
                </a:cubicBezTo>
                <a:cubicBezTo>
                  <a:pt x="6410" y="1452"/>
                  <a:pt x="6412" y="1459"/>
                  <a:pt x="6430" y="1464"/>
                </a:cubicBezTo>
                <a:moveTo>
                  <a:pt x="6200" y="614"/>
                </a:moveTo>
                <a:cubicBezTo>
                  <a:pt x="6278" y="606"/>
                  <a:pt x="6376" y="616"/>
                  <a:pt x="6465" y="623"/>
                </a:cubicBezTo>
                <a:cubicBezTo>
                  <a:pt x="7197" y="677"/>
                  <a:pt x="7943" y="659"/>
                  <a:pt x="8675" y="628"/>
                </a:cubicBezTo>
                <a:cubicBezTo>
                  <a:pt x="9008" y="614"/>
                  <a:pt x="9330" y="571"/>
                  <a:pt x="9659" y="522"/>
                </a:cubicBezTo>
                <a:cubicBezTo>
                  <a:pt x="9662" y="522"/>
                  <a:pt x="9706" y="518"/>
                  <a:pt x="9707" y="518"/>
                </a:cubicBezTo>
                <a:moveTo>
                  <a:pt x="6628" y="1661"/>
                </a:moveTo>
                <a:cubicBezTo>
                  <a:pt x="6632" y="1661"/>
                  <a:pt x="6596" y="1667"/>
                  <a:pt x="6616" y="1668"/>
                </a:cubicBezTo>
                <a:cubicBezTo>
                  <a:pt x="6823" y="1680"/>
                  <a:pt x="7037" y="1655"/>
                  <a:pt x="7245" y="1653"/>
                </a:cubicBezTo>
                <a:cubicBezTo>
                  <a:pt x="7623" y="1649"/>
                  <a:pt x="7996" y="1626"/>
                  <a:pt x="8374" y="1592"/>
                </a:cubicBezTo>
                <a:cubicBezTo>
                  <a:pt x="8717" y="1561"/>
                  <a:pt x="9086" y="1590"/>
                  <a:pt x="9425" y="1538"/>
                </a:cubicBezTo>
                <a:cubicBezTo>
                  <a:pt x="9476" y="1530"/>
                  <a:pt x="9457" y="1549"/>
                  <a:pt x="9428" y="1531"/>
                </a:cubicBezTo>
                <a:cubicBezTo>
                  <a:pt x="9416" y="1528"/>
                  <a:pt x="9403" y="1524"/>
                  <a:pt x="9391" y="1521"/>
                </a:cubicBezTo>
                <a:moveTo>
                  <a:pt x="7350" y="204"/>
                </a:moveTo>
                <a:cubicBezTo>
                  <a:pt x="7372" y="190"/>
                  <a:pt x="7397" y="181"/>
                  <a:pt x="7438" y="176"/>
                </a:cubicBezTo>
                <a:cubicBezTo>
                  <a:pt x="7473" y="172"/>
                  <a:pt x="7542" y="157"/>
                  <a:pt x="7575" y="173"/>
                </a:cubicBezTo>
                <a:cubicBezTo>
                  <a:pt x="7617" y="193"/>
                  <a:pt x="7616" y="277"/>
                  <a:pt x="7605" y="313"/>
                </a:cubicBezTo>
                <a:cubicBezTo>
                  <a:pt x="7591" y="360"/>
                  <a:pt x="7553" y="390"/>
                  <a:pt x="7516" y="418"/>
                </a:cubicBezTo>
                <a:cubicBezTo>
                  <a:pt x="7512" y="402"/>
                  <a:pt x="7524" y="386"/>
                  <a:pt x="7562" y="358"/>
                </a:cubicBezTo>
                <a:cubicBezTo>
                  <a:pt x="7663" y="283"/>
                  <a:pt x="7784" y="232"/>
                  <a:pt x="7854" y="124"/>
                </a:cubicBezTo>
                <a:cubicBezTo>
                  <a:pt x="7875" y="80"/>
                  <a:pt x="7883" y="68"/>
                  <a:pt x="7877" y="36"/>
                </a:cubicBezTo>
                <a:cubicBezTo>
                  <a:pt x="7854" y="-10"/>
                  <a:pt x="7795" y="-8"/>
                  <a:pt x="7741" y="18"/>
                </a:cubicBezTo>
                <a:cubicBezTo>
                  <a:pt x="7669" y="53"/>
                  <a:pt x="7604" y="118"/>
                  <a:pt x="7596" y="199"/>
                </a:cubicBezTo>
                <a:cubicBezTo>
                  <a:pt x="7587" y="286"/>
                  <a:pt x="7705" y="317"/>
                  <a:pt x="7772" y="332"/>
                </a:cubicBezTo>
                <a:cubicBezTo>
                  <a:pt x="7836" y="346"/>
                  <a:pt x="7940" y="356"/>
                  <a:pt x="8005" y="337"/>
                </a:cubicBezTo>
                <a:cubicBezTo>
                  <a:pt x="8025" y="324"/>
                  <a:pt x="8032" y="321"/>
                  <a:pt x="8026" y="302"/>
                </a:cubicBezTo>
                <a:moveTo>
                  <a:pt x="9280" y="601"/>
                </a:moveTo>
                <a:cubicBezTo>
                  <a:pt x="9288" y="579"/>
                  <a:pt x="9269" y="582"/>
                  <a:pt x="9292" y="574"/>
                </a:cubicBezTo>
                <a:cubicBezTo>
                  <a:pt x="9318" y="565"/>
                  <a:pt x="9347" y="582"/>
                  <a:pt x="9365" y="600"/>
                </a:cubicBezTo>
                <a:cubicBezTo>
                  <a:pt x="9394" y="629"/>
                  <a:pt x="9406" y="667"/>
                  <a:pt x="9411" y="708"/>
                </a:cubicBezTo>
                <a:cubicBezTo>
                  <a:pt x="9422" y="806"/>
                  <a:pt x="9414" y="911"/>
                  <a:pt x="9411" y="1009"/>
                </a:cubicBezTo>
                <a:cubicBezTo>
                  <a:pt x="9408" y="1090"/>
                  <a:pt x="9387" y="1197"/>
                  <a:pt x="9414" y="1275"/>
                </a:cubicBezTo>
                <a:cubicBezTo>
                  <a:pt x="9418" y="1286"/>
                  <a:pt x="9417" y="1270"/>
                  <a:pt x="9423" y="1280"/>
                </a:cubicBezTo>
                <a:cubicBezTo>
                  <a:pt x="9338" y="1218"/>
                  <a:pt x="9258" y="1213"/>
                  <a:pt x="9154" y="1213"/>
                </a:cubicBezTo>
                <a:cubicBezTo>
                  <a:pt x="9042" y="1213"/>
                  <a:pt x="8937" y="1234"/>
                  <a:pt x="8831" y="1269"/>
                </a:cubicBezTo>
                <a:cubicBezTo>
                  <a:pt x="8768" y="1293"/>
                  <a:pt x="8751" y="1299"/>
                  <a:pt x="8712" y="1317"/>
                </a:cubicBezTo>
                <a:moveTo>
                  <a:pt x="7681" y="1166"/>
                </a:moveTo>
                <a:cubicBezTo>
                  <a:pt x="7678" y="1132"/>
                  <a:pt x="7676" y="1125"/>
                  <a:pt x="7638" y="1131"/>
                </a:cubicBezTo>
                <a:cubicBezTo>
                  <a:pt x="7577" y="1140"/>
                  <a:pt x="7532" y="1173"/>
                  <a:pt x="7527" y="1235"/>
                </a:cubicBezTo>
                <a:cubicBezTo>
                  <a:pt x="7521" y="1310"/>
                  <a:pt x="7591" y="1356"/>
                  <a:pt x="7644" y="1397"/>
                </a:cubicBezTo>
                <a:cubicBezTo>
                  <a:pt x="7703" y="1443"/>
                  <a:pt x="7785" y="1477"/>
                  <a:pt x="7830" y="1538"/>
                </a:cubicBezTo>
                <a:cubicBezTo>
                  <a:pt x="7837" y="1556"/>
                  <a:pt x="7840" y="1560"/>
                  <a:pt x="7838" y="1572"/>
                </a:cubicBezTo>
                <a:cubicBezTo>
                  <a:pt x="7782" y="1591"/>
                  <a:pt x="7725" y="1588"/>
                  <a:pt x="7665" y="1588"/>
                </a:cubicBezTo>
                <a:cubicBezTo>
                  <a:pt x="7611" y="1588"/>
                  <a:pt x="7571" y="1587"/>
                  <a:pt x="7519" y="1575"/>
                </a:cubicBezTo>
                <a:moveTo>
                  <a:pt x="7672" y="1196"/>
                </a:moveTo>
                <a:cubicBezTo>
                  <a:pt x="7727" y="1174"/>
                  <a:pt x="7771" y="1174"/>
                  <a:pt x="7830" y="1174"/>
                </a:cubicBezTo>
                <a:cubicBezTo>
                  <a:pt x="7899" y="1174"/>
                  <a:pt x="7967" y="1174"/>
                  <a:pt x="8036" y="1174"/>
                </a:cubicBezTo>
                <a:moveTo>
                  <a:pt x="8136" y="1101"/>
                </a:moveTo>
                <a:cubicBezTo>
                  <a:pt x="8138" y="1086"/>
                  <a:pt x="8140" y="1072"/>
                  <a:pt x="8141" y="1057"/>
                </a:cubicBezTo>
                <a:cubicBezTo>
                  <a:pt x="8137" y="1075"/>
                  <a:pt x="8113" y="1127"/>
                  <a:pt x="8101" y="1154"/>
                </a:cubicBezTo>
                <a:cubicBezTo>
                  <a:pt x="8082" y="1200"/>
                  <a:pt x="8053" y="1280"/>
                  <a:pt x="8072" y="1331"/>
                </a:cubicBezTo>
                <a:cubicBezTo>
                  <a:pt x="8094" y="1391"/>
                  <a:pt x="8173" y="1393"/>
                  <a:pt x="8225" y="1390"/>
                </a:cubicBezTo>
                <a:cubicBezTo>
                  <a:pt x="8300" y="1385"/>
                  <a:pt x="8347" y="1335"/>
                  <a:pt x="8358" y="1262"/>
                </a:cubicBezTo>
                <a:cubicBezTo>
                  <a:pt x="8370" y="1175"/>
                  <a:pt x="8314" y="1101"/>
                  <a:pt x="8245" y="1054"/>
                </a:cubicBezTo>
                <a:cubicBezTo>
                  <a:pt x="8177" y="1008"/>
                  <a:pt x="8128" y="1036"/>
                  <a:pt x="8103" y="1107"/>
                </a:cubicBezTo>
                <a:cubicBezTo>
                  <a:pt x="8098" y="1129"/>
                  <a:pt x="8093" y="1151"/>
                  <a:pt x="8088" y="1173"/>
                </a:cubicBezTo>
                <a:moveTo>
                  <a:pt x="1899" y="1226"/>
                </a:moveTo>
                <a:cubicBezTo>
                  <a:pt x="1899" y="1211"/>
                  <a:pt x="1899" y="1181"/>
                  <a:pt x="1899" y="1196"/>
                </a:cubicBezTo>
                <a:cubicBezTo>
                  <a:pt x="1899" y="1272"/>
                  <a:pt x="1898" y="1349"/>
                  <a:pt x="1896" y="1425"/>
                </a:cubicBezTo>
                <a:cubicBezTo>
                  <a:pt x="1895" y="1471"/>
                  <a:pt x="1891" y="1469"/>
                  <a:pt x="1920" y="1500"/>
                </a:cubicBezTo>
                <a:moveTo>
                  <a:pt x="2249" y="1239"/>
                </a:moveTo>
                <a:cubicBezTo>
                  <a:pt x="2224" y="1234"/>
                  <a:pt x="2211" y="1235"/>
                  <a:pt x="2181" y="1265"/>
                </a:cubicBezTo>
                <a:cubicBezTo>
                  <a:pt x="2143" y="1302"/>
                  <a:pt x="2124" y="1336"/>
                  <a:pt x="2121" y="1388"/>
                </a:cubicBezTo>
                <a:cubicBezTo>
                  <a:pt x="2118" y="1444"/>
                  <a:pt x="2177" y="1439"/>
                  <a:pt x="2218" y="1440"/>
                </a:cubicBezTo>
                <a:cubicBezTo>
                  <a:pt x="2264" y="1441"/>
                  <a:pt x="2325" y="1432"/>
                  <a:pt x="2340" y="1379"/>
                </a:cubicBezTo>
                <a:cubicBezTo>
                  <a:pt x="2357" y="1318"/>
                  <a:pt x="2316" y="1286"/>
                  <a:pt x="2269" y="1257"/>
                </a:cubicBezTo>
                <a:cubicBezTo>
                  <a:pt x="2207" y="1219"/>
                  <a:pt x="2135" y="1202"/>
                  <a:pt x="2064" y="1196"/>
                </a:cubicBezTo>
                <a:cubicBezTo>
                  <a:pt x="2014" y="1191"/>
                  <a:pt x="2164" y="1209"/>
                  <a:pt x="2214" y="1210"/>
                </a:cubicBezTo>
                <a:moveTo>
                  <a:pt x="2587" y="1170"/>
                </a:moveTo>
                <a:cubicBezTo>
                  <a:pt x="2607" y="1163"/>
                  <a:pt x="2610" y="1160"/>
                  <a:pt x="2623" y="1159"/>
                </a:cubicBezTo>
                <a:cubicBezTo>
                  <a:pt x="2591" y="1177"/>
                  <a:pt x="2561" y="1202"/>
                  <a:pt x="2539" y="1232"/>
                </a:cubicBezTo>
                <a:cubicBezTo>
                  <a:pt x="2530" y="1244"/>
                  <a:pt x="2503" y="1302"/>
                  <a:pt x="2524" y="1317"/>
                </a:cubicBezTo>
                <a:cubicBezTo>
                  <a:pt x="2554" y="1339"/>
                  <a:pt x="2628" y="1334"/>
                  <a:pt x="2662" y="1329"/>
                </a:cubicBezTo>
                <a:cubicBezTo>
                  <a:pt x="2698" y="1324"/>
                  <a:pt x="2742" y="1305"/>
                  <a:pt x="2750" y="1265"/>
                </a:cubicBezTo>
                <a:cubicBezTo>
                  <a:pt x="2757" y="1231"/>
                  <a:pt x="2744" y="1215"/>
                  <a:pt x="2724" y="1190"/>
                </a:cubicBezTo>
                <a:cubicBezTo>
                  <a:pt x="2713" y="1176"/>
                  <a:pt x="2710" y="1172"/>
                  <a:pt x="2706" y="1161"/>
                </a:cubicBezTo>
                <a:moveTo>
                  <a:pt x="2906" y="1121"/>
                </a:moveTo>
                <a:cubicBezTo>
                  <a:pt x="2925" y="1121"/>
                  <a:pt x="2934" y="1114"/>
                  <a:pt x="2936" y="1132"/>
                </a:cubicBezTo>
                <a:cubicBezTo>
                  <a:pt x="2939" y="1170"/>
                  <a:pt x="2926" y="1201"/>
                  <a:pt x="2923" y="1238"/>
                </a:cubicBezTo>
                <a:cubicBezTo>
                  <a:pt x="2919" y="1289"/>
                  <a:pt x="2926" y="1311"/>
                  <a:pt x="2978" y="1329"/>
                </a:cubicBezTo>
                <a:cubicBezTo>
                  <a:pt x="3025" y="1345"/>
                  <a:pt x="3112" y="1351"/>
                  <a:pt x="3158" y="1332"/>
                </a:cubicBezTo>
                <a:cubicBezTo>
                  <a:pt x="3210" y="1310"/>
                  <a:pt x="3219" y="1244"/>
                  <a:pt x="3191" y="1200"/>
                </a:cubicBezTo>
                <a:cubicBezTo>
                  <a:pt x="3157" y="1147"/>
                  <a:pt x="3086" y="1089"/>
                  <a:pt x="3024" y="1075"/>
                </a:cubicBezTo>
                <a:cubicBezTo>
                  <a:pt x="2971" y="1063"/>
                  <a:pt x="2954" y="1082"/>
                  <a:pt x="2926" y="1121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28" name=""/>
          <p:cNvSpPr/>
          <p:nvPr/>
        </p:nvSpPr>
        <p:spPr>
          <a:xfrm>
            <a:off x="7085160" y="2832120"/>
            <a:ext cx="1429200" cy="576720"/>
          </a:xfrm>
          <a:custGeom>
            <a:avLst/>
            <a:gdLst/>
            <a:ahLst/>
            <a:rect l="0" t="0" r="r" b="b"/>
            <a:pathLst>
              <a:path fill="none" w="3970" h="1602">
                <a:moveTo>
                  <a:pt x="0" y="808"/>
                </a:moveTo>
                <a:cubicBezTo>
                  <a:pt x="33" y="776"/>
                  <a:pt x="61" y="748"/>
                  <a:pt x="108" y="738"/>
                </a:cubicBezTo>
                <a:cubicBezTo>
                  <a:pt x="144" y="730"/>
                  <a:pt x="174" y="732"/>
                  <a:pt x="196" y="763"/>
                </a:cubicBezTo>
                <a:cubicBezTo>
                  <a:pt x="233" y="815"/>
                  <a:pt x="235" y="882"/>
                  <a:pt x="243" y="942"/>
                </a:cubicBezTo>
                <a:cubicBezTo>
                  <a:pt x="247" y="968"/>
                  <a:pt x="253" y="976"/>
                  <a:pt x="262" y="998"/>
                </a:cubicBezTo>
                <a:cubicBezTo>
                  <a:pt x="289" y="988"/>
                  <a:pt x="289" y="999"/>
                  <a:pt x="307" y="966"/>
                </a:cubicBezTo>
                <a:cubicBezTo>
                  <a:pt x="332" y="920"/>
                  <a:pt x="334" y="865"/>
                  <a:pt x="347" y="816"/>
                </a:cubicBezTo>
                <a:cubicBezTo>
                  <a:pt x="350" y="803"/>
                  <a:pt x="359" y="798"/>
                  <a:pt x="362" y="791"/>
                </a:cubicBezTo>
                <a:cubicBezTo>
                  <a:pt x="380" y="839"/>
                  <a:pt x="395" y="893"/>
                  <a:pt x="408" y="946"/>
                </a:cubicBezTo>
                <a:cubicBezTo>
                  <a:pt x="434" y="1054"/>
                  <a:pt x="478" y="1164"/>
                  <a:pt x="490" y="1276"/>
                </a:cubicBezTo>
                <a:cubicBezTo>
                  <a:pt x="498" y="1345"/>
                  <a:pt x="486" y="1356"/>
                  <a:pt x="417" y="1359"/>
                </a:cubicBezTo>
                <a:cubicBezTo>
                  <a:pt x="331" y="1363"/>
                  <a:pt x="250" y="1351"/>
                  <a:pt x="168" y="1325"/>
                </a:cubicBezTo>
                <a:cubicBezTo>
                  <a:pt x="132" y="1311"/>
                  <a:pt x="122" y="1311"/>
                  <a:pt x="107" y="1292"/>
                </a:cubicBezTo>
                <a:moveTo>
                  <a:pt x="1136" y="774"/>
                </a:moveTo>
                <a:cubicBezTo>
                  <a:pt x="1137" y="827"/>
                  <a:pt x="1137" y="879"/>
                  <a:pt x="1133" y="932"/>
                </a:cubicBezTo>
                <a:cubicBezTo>
                  <a:pt x="1126" y="1040"/>
                  <a:pt x="1126" y="1147"/>
                  <a:pt x="1126" y="1256"/>
                </a:cubicBezTo>
                <a:cubicBezTo>
                  <a:pt x="1126" y="1318"/>
                  <a:pt x="1114" y="1416"/>
                  <a:pt x="1178" y="1455"/>
                </a:cubicBezTo>
                <a:cubicBezTo>
                  <a:pt x="1187" y="1457"/>
                  <a:pt x="1196" y="1459"/>
                  <a:pt x="1205" y="1461"/>
                </a:cubicBezTo>
                <a:moveTo>
                  <a:pt x="1239" y="672"/>
                </a:moveTo>
                <a:cubicBezTo>
                  <a:pt x="1382" y="643"/>
                  <a:pt x="1516" y="641"/>
                  <a:pt x="1664" y="642"/>
                </a:cubicBezTo>
                <a:cubicBezTo>
                  <a:pt x="2014" y="645"/>
                  <a:pt x="2363" y="664"/>
                  <a:pt x="2712" y="665"/>
                </a:cubicBezTo>
                <a:cubicBezTo>
                  <a:pt x="3057" y="666"/>
                  <a:pt x="3431" y="629"/>
                  <a:pt x="3767" y="723"/>
                </a:cubicBezTo>
                <a:cubicBezTo>
                  <a:pt x="3825" y="739"/>
                  <a:pt x="3898" y="766"/>
                  <a:pt x="3940" y="812"/>
                </a:cubicBezTo>
                <a:cubicBezTo>
                  <a:pt x="3978" y="854"/>
                  <a:pt x="3970" y="922"/>
                  <a:pt x="3968" y="974"/>
                </a:cubicBezTo>
                <a:cubicBezTo>
                  <a:pt x="3964" y="1067"/>
                  <a:pt x="3942" y="1156"/>
                  <a:pt x="3932" y="1250"/>
                </a:cubicBezTo>
                <a:cubicBezTo>
                  <a:pt x="3920" y="1363"/>
                  <a:pt x="3907" y="1460"/>
                  <a:pt x="3804" y="1527"/>
                </a:cubicBezTo>
                <a:cubicBezTo>
                  <a:pt x="3631" y="1640"/>
                  <a:pt x="3327" y="1599"/>
                  <a:pt x="3139" y="1575"/>
                </a:cubicBezTo>
                <a:cubicBezTo>
                  <a:pt x="2865" y="1540"/>
                  <a:pt x="2592" y="1488"/>
                  <a:pt x="2318" y="1451"/>
                </a:cubicBezTo>
                <a:cubicBezTo>
                  <a:pt x="2058" y="1416"/>
                  <a:pt x="1704" y="1337"/>
                  <a:pt x="1442" y="1410"/>
                </a:cubicBezTo>
                <a:cubicBezTo>
                  <a:pt x="1387" y="1425"/>
                  <a:pt x="1343" y="1458"/>
                  <a:pt x="1291" y="1476"/>
                </a:cubicBezTo>
                <a:cubicBezTo>
                  <a:pt x="1284" y="1476"/>
                  <a:pt x="1277" y="1476"/>
                  <a:pt x="1270" y="1476"/>
                </a:cubicBezTo>
                <a:moveTo>
                  <a:pt x="1043" y="49"/>
                </a:moveTo>
                <a:cubicBezTo>
                  <a:pt x="1051" y="2"/>
                  <a:pt x="1066" y="1"/>
                  <a:pt x="1115" y="0"/>
                </a:cubicBezTo>
                <a:cubicBezTo>
                  <a:pt x="1171" y="-2"/>
                  <a:pt x="1174" y="30"/>
                  <a:pt x="1173" y="80"/>
                </a:cubicBezTo>
                <a:cubicBezTo>
                  <a:pt x="1172" y="165"/>
                  <a:pt x="1114" y="226"/>
                  <a:pt x="1063" y="289"/>
                </a:cubicBezTo>
                <a:cubicBezTo>
                  <a:pt x="1027" y="334"/>
                  <a:pt x="982" y="375"/>
                  <a:pt x="972" y="435"/>
                </a:cubicBezTo>
                <a:cubicBezTo>
                  <a:pt x="963" y="493"/>
                  <a:pt x="1035" y="488"/>
                  <a:pt x="1073" y="490"/>
                </a:cubicBezTo>
                <a:cubicBezTo>
                  <a:pt x="1181" y="495"/>
                  <a:pt x="1262" y="479"/>
                  <a:pt x="1364" y="445"/>
                </a:cubicBezTo>
                <a:moveTo>
                  <a:pt x="1573" y="210"/>
                </a:moveTo>
                <a:cubicBezTo>
                  <a:pt x="1557" y="181"/>
                  <a:pt x="1510" y="181"/>
                  <a:pt x="1475" y="205"/>
                </a:cubicBezTo>
                <a:cubicBezTo>
                  <a:pt x="1421" y="241"/>
                  <a:pt x="1393" y="306"/>
                  <a:pt x="1387" y="368"/>
                </a:cubicBezTo>
                <a:cubicBezTo>
                  <a:pt x="1382" y="421"/>
                  <a:pt x="1393" y="462"/>
                  <a:pt x="1448" y="477"/>
                </a:cubicBezTo>
                <a:cubicBezTo>
                  <a:pt x="1488" y="488"/>
                  <a:pt x="1523" y="479"/>
                  <a:pt x="1540" y="440"/>
                </a:cubicBezTo>
                <a:cubicBezTo>
                  <a:pt x="1554" y="407"/>
                  <a:pt x="1555" y="342"/>
                  <a:pt x="1546" y="307"/>
                </a:cubicBezTo>
                <a:cubicBezTo>
                  <a:pt x="1538" y="278"/>
                  <a:pt x="1473" y="253"/>
                  <a:pt x="1495" y="233"/>
                </a:cubicBezTo>
                <a:cubicBezTo>
                  <a:pt x="1515" y="215"/>
                  <a:pt x="1406" y="261"/>
                  <a:pt x="1521" y="225"/>
                </a:cubicBezTo>
                <a:moveTo>
                  <a:pt x="1904" y="136"/>
                </a:moveTo>
                <a:cubicBezTo>
                  <a:pt x="1887" y="163"/>
                  <a:pt x="1869" y="176"/>
                  <a:pt x="1846" y="198"/>
                </a:cubicBezTo>
                <a:cubicBezTo>
                  <a:pt x="1812" y="230"/>
                  <a:pt x="1758" y="266"/>
                  <a:pt x="1746" y="314"/>
                </a:cubicBezTo>
                <a:cubicBezTo>
                  <a:pt x="1746" y="331"/>
                  <a:pt x="1746" y="336"/>
                  <a:pt x="1749" y="346"/>
                </a:cubicBezTo>
                <a:cubicBezTo>
                  <a:pt x="1800" y="351"/>
                  <a:pt x="1847" y="357"/>
                  <a:pt x="1894" y="329"/>
                </a:cubicBezTo>
                <a:cubicBezTo>
                  <a:pt x="1953" y="294"/>
                  <a:pt x="1970" y="242"/>
                  <a:pt x="1973" y="178"/>
                </a:cubicBezTo>
                <a:cubicBezTo>
                  <a:pt x="1976" y="116"/>
                  <a:pt x="1955" y="73"/>
                  <a:pt x="1898" y="45"/>
                </a:cubicBezTo>
                <a:cubicBezTo>
                  <a:pt x="1869" y="31"/>
                  <a:pt x="1866" y="35"/>
                  <a:pt x="1859" y="53"/>
                </a:cubicBezTo>
                <a:moveTo>
                  <a:pt x="2181" y="49"/>
                </a:moveTo>
                <a:cubicBezTo>
                  <a:pt x="2127" y="58"/>
                  <a:pt x="2102" y="88"/>
                  <a:pt x="2090" y="146"/>
                </a:cubicBezTo>
                <a:cubicBezTo>
                  <a:pt x="2076" y="212"/>
                  <a:pt x="2082" y="272"/>
                  <a:pt x="2141" y="311"/>
                </a:cubicBezTo>
                <a:cubicBezTo>
                  <a:pt x="2183" y="339"/>
                  <a:pt x="2262" y="349"/>
                  <a:pt x="2302" y="313"/>
                </a:cubicBezTo>
                <a:cubicBezTo>
                  <a:pt x="2357" y="264"/>
                  <a:pt x="2342" y="172"/>
                  <a:pt x="2308" y="118"/>
                </a:cubicBezTo>
                <a:cubicBezTo>
                  <a:pt x="2276" y="68"/>
                  <a:pt x="2218" y="17"/>
                  <a:pt x="2156" y="18"/>
                </a:cubicBezTo>
                <a:cubicBezTo>
                  <a:pt x="2150" y="19"/>
                  <a:pt x="2145" y="21"/>
                  <a:pt x="2139" y="22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29" name=""/>
          <p:cNvSpPr/>
          <p:nvPr/>
        </p:nvSpPr>
        <p:spPr>
          <a:xfrm>
            <a:off x="9258480" y="3760200"/>
            <a:ext cx="1671120" cy="774000"/>
          </a:xfrm>
          <a:custGeom>
            <a:avLst/>
            <a:gdLst/>
            <a:ahLst/>
            <a:rect l="0" t="0" r="r" b="b"/>
            <a:pathLst>
              <a:path fill="none" w="4642" h="2150">
                <a:moveTo>
                  <a:pt x="1017" y="107"/>
                </a:moveTo>
                <a:cubicBezTo>
                  <a:pt x="1022" y="89"/>
                  <a:pt x="1045" y="25"/>
                  <a:pt x="1024" y="7"/>
                </a:cubicBezTo>
                <a:cubicBezTo>
                  <a:pt x="986" y="-26"/>
                  <a:pt x="905" y="61"/>
                  <a:pt x="887" y="76"/>
                </a:cubicBezTo>
                <a:cubicBezTo>
                  <a:pt x="678" y="255"/>
                  <a:pt x="474" y="435"/>
                  <a:pt x="259" y="606"/>
                </a:cubicBezTo>
                <a:cubicBezTo>
                  <a:pt x="202" y="651"/>
                  <a:pt x="139" y="719"/>
                  <a:pt x="66" y="738"/>
                </a:cubicBezTo>
                <a:cubicBezTo>
                  <a:pt x="33" y="740"/>
                  <a:pt x="22" y="741"/>
                  <a:pt x="0" y="740"/>
                </a:cubicBezTo>
                <a:moveTo>
                  <a:pt x="154" y="52"/>
                </a:moveTo>
                <a:cubicBezTo>
                  <a:pt x="156" y="40"/>
                  <a:pt x="159" y="29"/>
                  <a:pt x="161" y="17"/>
                </a:cubicBezTo>
                <a:cubicBezTo>
                  <a:pt x="180" y="37"/>
                  <a:pt x="203" y="64"/>
                  <a:pt x="222" y="86"/>
                </a:cubicBezTo>
                <a:cubicBezTo>
                  <a:pt x="339" y="217"/>
                  <a:pt x="475" y="332"/>
                  <a:pt x="617" y="437"/>
                </a:cubicBezTo>
                <a:cubicBezTo>
                  <a:pt x="842" y="601"/>
                  <a:pt x="1087" y="724"/>
                  <a:pt x="1321" y="871"/>
                </a:cubicBezTo>
                <a:cubicBezTo>
                  <a:pt x="1370" y="902"/>
                  <a:pt x="1398" y="944"/>
                  <a:pt x="1437" y="976"/>
                </a:cubicBezTo>
                <a:cubicBezTo>
                  <a:pt x="1439" y="978"/>
                  <a:pt x="1449" y="975"/>
                  <a:pt x="1451" y="977"/>
                </a:cubicBezTo>
                <a:moveTo>
                  <a:pt x="1904" y="814"/>
                </a:moveTo>
                <a:cubicBezTo>
                  <a:pt x="1904" y="788"/>
                  <a:pt x="1904" y="783"/>
                  <a:pt x="1904" y="768"/>
                </a:cubicBezTo>
                <a:cubicBezTo>
                  <a:pt x="1888" y="779"/>
                  <a:pt x="1903" y="779"/>
                  <a:pt x="1903" y="798"/>
                </a:cubicBezTo>
                <a:cubicBezTo>
                  <a:pt x="1904" y="882"/>
                  <a:pt x="1920" y="965"/>
                  <a:pt x="1926" y="1049"/>
                </a:cubicBezTo>
                <a:cubicBezTo>
                  <a:pt x="1928" y="1078"/>
                  <a:pt x="1948" y="1183"/>
                  <a:pt x="1931" y="1210"/>
                </a:cubicBezTo>
                <a:cubicBezTo>
                  <a:pt x="1917" y="1232"/>
                  <a:pt x="1953" y="1196"/>
                  <a:pt x="1915" y="1217"/>
                </a:cubicBezTo>
                <a:cubicBezTo>
                  <a:pt x="1881" y="1167"/>
                  <a:pt x="1862" y="1122"/>
                  <a:pt x="1855" y="1059"/>
                </a:cubicBezTo>
                <a:cubicBezTo>
                  <a:pt x="1845" y="977"/>
                  <a:pt x="1844" y="886"/>
                  <a:pt x="1874" y="809"/>
                </a:cubicBezTo>
                <a:cubicBezTo>
                  <a:pt x="1902" y="738"/>
                  <a:pt x="1951" y="677"/>
                  <a:pt x="2022" y="647"/>
                </a:cubicBezTo>
                <a:cubicBezTo>
                  <a:pt x="2065" y="629"/>
                  <a:pt x="2111" y="625"/>
                  <a:pt x="2153" y="639"/>
                </a:cubicBezTo>
                <a:cubicBezTo>
                  <a:pt x="2160" y="692"/>
                  <a:pt x="2162" y="729"/>
                  <a:pt x="2131" y="775"/>
                </a:cubicBezTo>
                <a:cubicBezTo>
                  <a:pt x="2094" y="829"/>
                  <a:pt x="2040" y="860"/>
                  <a:pt x="1992" y="902"/>
                </a:cubicBezTo>
                <a:cubicBezTo>
                  <a:pt x="1968" y="923"/>
                  <a:pt x="1970" y="932"/>
                  <a:pt x="1958" y="956"/>
                </a:cubicBezTo>
                <a:cubicBezTo>
                  <a:pt x="1975" y="986"/>
                  <a:pt x="1982" y="986"/>
                  <a:pt x="2023" y="1000"/>
                </a:cubicBezTo>
                <a:cubicBezTo>
                  <a:pt x="2067" y="1015"/>
                  <a:pt x="2122" y="1035"/>
                  <a:pt x="2140" y="1084"/>
                </a:cubicBezTo>
                <a:cubicBezTo>
                  <a:pt x="2158" y="1133"/>
                  <a:pt x="2134" y="1172"/>
                  <a:pt x="2094" y="1197"/>
                </a:cubicBezTo>
                <a:cubicBezTo>
                  <a:pt x="2072" y="1211"/>
                  <a:pt x="1839" y="1274"/>
                  <a:pt x="1834" y="1241"/>
                </a:cubicBezTo>
                <a:cubicBezTo>
                  <a:pt x="1838" y="1235"/>
                  <a:pt x="1841" y="1228"/>
                  <a:pt x="1845" y="1222"/>
                </a:cubicBezTo>
                <a:moveTo>
                  <a:pt x="2432" y="863"/>
                </a:moveTo>
                <a:cubicBezTo>
                  <a:pt x="2393" y="886"/>
                  <a:pt x="2364" y="925"/>
                  <a:pt x="2344" y="967"/>
                </a:cubicBezTo>
                <a:cubicBezTo>
                  <a:pt x="2324" y="1008"/>
                  <a:pt x="2296" y="1096"/>
                  <a:pt x="2326" y="1140"/>
                </a:cubicBezTo>
                <a:cubicBezTo>
                  <a:pt x="2364" y="1198"/>
                  <a:pt x="2473" y="1186"/>
                  <a:pt x="2530" y="1186"/>
                </a:cubicBezTo>
                <a:cubicBezTo>
                  <a:pt x="2602" y="1186"/>
                  <a:pt x="2634" y="1171"/>
                  <a:pt x="2696" y="1139"/>
                </a:cubicBezTo>
                <a:moveTo>
                  <a:pt x="2745" y="816"/>
                </a:moveTo>
                <a:cubicBezTo>
                  <a:pt x="2702" y="822"/>
                  <a:pt x="2679" y="843"/>
                  <a:pt x="2660" y="885"/>
                </a:cubicBezTo>
                <a:cubicBezTo>
                  <a:pt x="2640" y="929"/>
                  <a:pt x="2633" y="1013"/>
                  <a:pt x="2648" y="1060"/>
                </a:cubicBezTo>
                <a:cubicBezTo>
                  <a:pt x="2664" y="1109"/>
                  <a:pt x="2698" y="1124"/>
                  <a:pt x="2743" y="1126"/>
                </a:cubicBezTo>
                <a:cubicBezTo>
                  <a:pt x="2794" y="1128"/>
                  <a:pt x="2789" y="1070"/>
                  <a:pt x="2790" y="1032"/>
                </a:cubicBezTo>
                <a:cubicBezTo>
                  <a:pt x="2792" y="966"/>
                  <a:pt x="2784" y="915"/>
                  <a:pt x="2745" y="861"/>
                </a:cubicBezTo>
                <a:cubicBezTo>
                  <a:pt x="2733" y="845"/>
                  <a:pt x="2699" y="809"/>
                  <a:pt x="2675" y="816"/>
                </a:cubicBezTo>
                <a:cubicBezTo>
                  <a:pt x="2653" y="822"/>
                  <a:pt x="2681" y="843"/>
                  <a:pt x="2688" y="850"/>
                </a:cubicBezTo>
                <a:moveTo>
                  <a:pt x="2898" y="821"/>
                </a:moveTo>
                <a:cubicBezTo>
                  <a:pt x="2909" y="791"/>
                  <a:pt x="2919" y="778"/>
                  <a:pt x="2951" y="768"/>
                </a:cubicBezTo>
                <a:cubicBezTo>
                  <a:pt x="2991" y="755"/>
                  <a:pt x="3044" y="756"/>
                  <a:pt x="3086" y="760"/>
                </a:cubicBezTo>
                <a:cubicBezTo>
                  <a:pt x="3130" y="764"/>
                  <a:pt x="3172" y="780"/>
                  <a:pt x="3215" y="788"/>
                </a:cubicBezTo>
                <a:cubicBezTo>
                  <a:pt x="3232" y="790"/>
                  <a:pt x="3235" y="790"/>
                  <a:pt x="3245" y="794"/>
                </a:cubicBezTo>
                <a:cubicBezTo>
                  <a:pt x="3238" y="831"/>
                  <a:pt x="3225" y="840"/>
                  <a:pt x="3196" y="870"/>
                </a:cubicBezTo>
                <a:cubicBezTo>
                  <a:pt x="3141" y="928"/>
                  <a:pt x="3088" y="989"/>
                  <a:pt x="3064" y="1067"/>
                </a:cubicBezTo>
                <a:cubicBezTo>
                  <a:pt x="3053" y="1105"/>
                  <a:pt x="3037" y="1193"/>
                  <a:pt x="3055" y="1231"/>
                </a:cubicBezTo>
                <a:cubicBezTo>
                  <a:pt x="3076" y="1276"/>
                  <a:pt x="3152" y="1271"/>
                  <a:pt x="3191" y="1271"/>
                </a:cubicBezTo>
                <a:cubicBezTo>
                  <a:pt x="3239" y="1271"/>
                  <a:pt x="3280" y="1269"/>
                  <a:pt x="3327" y="1262"/>
                </a:cubicBezTo>
                <a:moveTo>
                  <a:pt x="3655" y="1121"/>
                </a:moveTo>
                <a:cubicBezTo>
                  <a:pt x="3661" y="1168"/>
                  <a:pt x="3662" y="1221"/>
                  <a:pt x="3651" y="1268"/>
                </a:cubicBezTo>
                <a:cubicBezTo>
                  <a:pt x="3633" y="1343"/>
                  <a:pt x="3599" y="1421"/>
                  <a:pt x="3570" y="1493"/>
                </a:cubicBezTo>
                <a:cubicBezTo>
                  <a:pt x="3548" y="1544"/>
                  <a:pt x="3542" y="1559"/>
                  <a:pt x="3521" y="1589"/>
                </a:cubicBezTo>
                <a:moveTo>
                  <a:pt x="2128" y="1735"/>
                </a:moveTo>
                <a:cubicBezTo>
                  <a:pt x="2126" y="1722"/>
                  <a:pt x="2125" y="1711"/>
                  <a:pt x="2125" y="1698"/>
                </a:cubicBezTo>
                <a:cubicBezTo>
                  <a:pt x="2131" y="1703"/>
                  <a:pt x="2152" y="1740"/>
                  <a:pt x="2158" y="1757"/>
                </a:cubicBezTo>
                <a:cubicBezTo>
                  <a:pt x="2181" y="1826"/>
                  <a:pt x="2180" y="1898"/>
                  <a:pt x="2180" y="1969"/>
                </a:cubicBezTo>
                <a:cubicBezTo>
                  <a:pt x="2180" y="2007"/>
                  <a:pt x="2161" y="2108"/>
                  <a:pt x="2183" y="2142"/>
                </a:cubicBezTo>
                <a:cubicBezTo>
                  <a:pt x="2196" y="2149"/>
                  <a:pt x="2201" y="2152"/>
                  <a:pt x="2212" y="2149"/>
                </a:cubicBezTo>
                <a:moveTo>
                  <a:pt x="2296" y="1715"/>
                </a:moveTo>
                <a:cubicBezTo>
                  <a:pt x="2307" y="1684"/>
                  <a:pt x="2310" y="1646"/>
                  <a:pt x="2349" y="1642"/>
                </a:cubicBezTo>
                <a:cubicBezTo>
                  <a:pt x="2388" y="1637"/>
                  <a:pt x="2402" y="1678"/>
                  <a:pt x="2412" y="1709"/>
                </a:cubicBezTo>
                <a:cubicBezTo>
                  <a:pt x="2426" y="1752"/>
                  <a:pt x="2441" y="1842"/>
                  <a:pt x="2411" y="1881"/>
                </a:cubicBezTo>
                <a:cubicBezTo>
                  <a:pt x="2386" y="1913"/>
                  <a:pt x="2344" y="1914"/>
                  <a:pt x="2307" y="1915"/>
                </a:cubicBezTo>
                <a:cubicBezTo>
                  <a:pt x="2262" y="1916"/>
                  <a:pt x="2288" y="1879"/>
                  <a:pt x="2299" y="1855"/>
                </a:cubicBezTo>
                <a:moveTo>
                  <a:pt x="2773" y="1533"/>
                </a:moveTo>
                <a:cubicBezTo>
                  <a:pt x="2772" y="1577"/>
                  <a:pt x="2771" y="1621"/>
                  <a:pt x="2771" y="1665"/>
                </a:cubicBezTo>
                <a:cubicBezTo>
                  <a:pt x="2771" y="1755"/>
                  <a:pt x="2775" y="1828"/>
                  <a:pt x="2806" y="1913"/>
                </a:cubicBezTo>
                <a:cubicBezTo>
                  <a:pt x="2832" y="1984"/>
                  <a:pt x="2871" y="2042"/>
                  <a:pt x="2917" y="2101"/>
                </a:cubicBezTo>
                <a:cubicBezTo>
                  <a:pt x="2919" y="2104"/>
                  <a:pt x="2921" y="2106"/>
                  <a:pt x="2923" y="2109"/>
                </a:cubicBezTo>
                <a:moveTo>
                  <a:pt x="2693" y="2015"/>
                </a:moveTo>
                <a:cubicBezTo>
                  <a:pt x="2687" y="2009"/>
                  <a:pt x="2768" y="2013"/>
                  <a:pt x="2776" y="2013"/>
                </a:cubicBezTo>
                <a:cubicBezTo>
                  <a:pt x="2836" y="2013"/>
                  <a:pt x="2886" y="2009"/>
                  <a:pt x="2945" y="1998"/>
                </a:cubicBezTo>
                <a:moveTo>
                  <a:pt x="3100" y="1780"/>
                </a:moveTo>
                <a:cubicBezTo>
                  <a:pt x="3117" y="1772"/>
                  <a:pt x="3145" y="1767"/>
                  <a:pt x="3171" y="1763"/>
                </a:cubicBezTo>
                <a:cubicBezTo>
                  <a:pt x="3235" y="1754"/>
                  <a:pt x="3332" y="1741"/>
                  <a:pt x="3356" y="1668"/>
                </a:cubicBezTo>
                <a:cubicBezTo>
                  <a:pt x="3365" y="1640"/>
                  <a:pt x="3364" y="1589"/>
                  <a:pt x="3353" y="1562"/>
                </a:cubicBezTo>
                <a:cubicBezTo>
                  <a:pt x="3350" y="1555"/>
                  <a:pt x="3347" y="1554"/>
                  <a:pt x="3343" y="1547"/>
                </a:cubicBezTo>
                <a:cubicBezTo>
                  <a:pt x="3380" y="1580"/>
                  <a:pt x="3422" y="1609"/>
                  <a:pt x="3458" y="1643"/>
                </a:cubicBezTo>
                <a:cubicBezTo>
                  <a:pt x="3518" y="1700"/>
                  <a:pt x="3534" y="1761"/>
                  <a:pt x="3530" y="1843"/>
                </a:cubicBezTo>
                <a:cubicBezTo>
                  <a:pt x="3528" y="1885"/>
                  <a:pt x="3503" y="1915"/>
                  <a:pt x="3504" y="1957"/>
                </a:cubicBezTo>
                <a:cubicBezTo>
                  <a:pt x="3558" y="1967"/>
                  <a:pt x="3613" y="1966"/>
                  <a:pt x="3668" y="1964"/>
                </a:cubicBezTo>
                <a:cubicBezTo>
                  <a:pt x="3724" y="1960"/>
                  <a:pt x="3742" y="1959"/>
                  <a:pt x="3778" y="1946"/>
                </a:cubicBezTo>
                <a:moveTo>
                  <a:pt x="4107" y="1561"/>
                </a:moveTo>
                <a:cubicBezTo>
                  <a:pt x="4120" y="1550"/>
                  <a:pt x="4121" y="1545"/>
                  <a:pt x="4132" y="1547"/>
                </a:cubicBezTo>
                <a:cubicBezTo>
                  <a:pt x="4156" y="1563"/>
                  <a:pt x="4152" y="1612"/>
                  <a:pt x="4154" y="1644"/>
                </a:cubicBezTo>
                <a:cubicBezTo>
                  <a:pt x="4157" y="1695"/>
                  <a:pt x="4157" y="1746"/>
                  <a:pt x="4163" y="1798"/>
                </a:cubicBezTo>
                <a:cubicBezTo>
                  <a:pt x="4165" y="1819"/>
                  <a:pt x="4166" y="1842"/>
                  <a:pt x="4190" y="1844"/>
                </a:cubicBezTo>
                <a:cubicBezTo>
                  <a:pt x="4215" y="1846"/>
                  <a:pt x="4211" y="1819"/>
                  <a:pt x="4215" y="1801"/>
                </a:cubicBezTo>
                <a:moveTo>
                  <a:pt x="4209" y="1467"/>
                </a:moveTo>
                <a:cubicBezTo>
                  <a:pt x="4209" y="1425"/>
                  <a:pt x="4198" y="1361"/>
                  <a:pt x="4214" y="1321"/>
                </a:cubicBezTo>
                <a:cubicBezTo>
                  <a:pt x="4216" y="1319"/>
                  <a:pt x="4218" y="1317"/>
                  <a:pt x="4220" y="1315"/>
                </a:cubicBezTo>
                <a:cubicBezTo>
                  <a:pt x="4255" y="1318"/>
                  <a:pt x="4267" y="1325"/>
                  <a:pt x="4300" y="1344"/>
                </a:cubicBezTo>
                <a:cubicBezTo>
                  <a:pt x="4406" y="1407"/>
                  <a:pt x="4524" y="1430"/>
                  <a:pt x="4642" y="1450"/>
                </a:cubicBezTo>
                <a:cubicBezTo>
                  <a:pt x="4630" y="1467"/>
                  <a:pt x="4609" y="1491"/>
                  <a:pt x="4598" y="1510"/>
                </a:cubicBezTo>
                <a:cubicBezTo>
                  <a:pt x="4566" y="1565"/>
                  <a:pt x="4565" y="1641"/>
                  <a:pt x="4572" y="1702"/>
                </a:cubicBezTo>
                <a:cubicBezTo>
                  <a:pt x="4579" y="1764"/>
                  <a:pt x="4609" y="1815"/>
                  <a:pt x="4628" y="1873"/>
                </a:cubicBezTo>
                <a:cubicBezTo>
                  <a:pt x="4641" y="1912"/>
                  <a:pt x="4639" y="1933"/>
                  <a:pt x="4604" y="1954"/>
                </a:cubicBezTo>
                <a:cubicBezTo>
                  <a:pt x="4563" y="1979"/>
                  <a:pt x="4515" y="1990"/>
                  <a:pt x="4469" y="2002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30" name=""/>
          <p:cNvSpPr/>
          <p:nvPr/>
        </p:nvSpPr>
        <p:spPr>
          <a:xfrm>
            <a:off x="4635360" y="4186080"/>
            <a:ext cx="226440" cy="256680"/>
          </a:xfrm>
          <a:custGeom>
            <a:avLst/>
            <a:gdLst/>
            <a:ahLst/>
            <a:rect l="0" t="0" r="r" b="b"/>
            <a:pathLst>
              <a:path fill="none" w="629" h="713">
                <a:moveTo>
                  <a:pt x="626" y="0"/>
                </a:moveTo>
                <a:cubicBezTo>
                  <a:pt x="632" y="92"/>
                  <a:pt x="634" y="166"/>
                  <a:pt x="591" y="251"/>
                </a:cubicBezTo>
                <a:cubicBezTo>
                  <a:pt x="523" y="384"/>
                  <a:pt x="402" y="475"/>
                  <a:pt x="281" y="557"/>
                </a:cubicBezTo>
                <a:cubicBezTo>
                  <a:pt x="191" y="619"/>
                  <a:pt x="98" y="666"/>
                  <a:pt x="0" y="713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31" name=""/>
          <p:cNvSpPr/>
          <p:nvPr/>
        </p:nvSpPr>
        <p:spPr>
          <a:xfrm>
            <a:off x="2561760" y="4038480"/>
            <a:ext cx="2235240" cy="423360"/>
          </a:xfrm>
          <a:custGeom>
            <a:avLst/>
            <a:gdLst/>
            <a:ahLst/>
            <a:rect l="0" t="0" r="r" b="b"/>
            <a:pathLst>
              <a:path fill="none" w="6209" h="1176">
                <a:moveTo>
                  <a:pt x="1934" y="230"/>
                </a:moveTo>
                <a:cubicBezTo>
                  <a:pt x="1913" y="191"/>
                  <a:pt x="1910" y="226"/>
                  <a:pt x="1868" y="274"/>
                </a:cubicBezTo>
                <a:cubicBezTo>
                  <a:pt x="1792" y="360"/>
                  <a:pt x="1710" y="443"/>
                  <a:pt x="1638" y="532"/>
                </a:cubicBezTo>
                <a:cubicBezTo>
                  <a:pt x="1578" y="605"/>
                  <a:pt x="1524" y="684"/>
                  <a:pt x="1459" y="754"/>
                </a:cubicBezTo>
                <a:cubicBezTo>
                  <a:pt x="1431" y="784"/>
                  <a:pt x="1419" y="785"/>
                  <a:pt x="1391" y="800"/>
                </a:cubicBezTo>
                <a:moveTo>
                  <a:pt x="1434" y="362"/>
                </a:moveTo>
                <a:cubicBezTo>
                  <a:pt x="1450" y="327"/>
                  <a:pt x="1468" y="276"/>
                  <a:pt x="1520" y="302"/>
                </a:cubicBezTo>
                <a:cubicBezTo>
                  <a:pt x="1633" y="358"/>
                  <a:pt x="1705" y="500"/>
                  <a:pt x="1749" y="609"/>
                </a:cubicBezTo>
                <a:cubicBezTo>
                  <a:pt x="1765" y="648"/>
                  <a:pt x="1775" y="685"/>
                  <a:pt x="1783" y="726"/>
                </a:cubicBezTo>
                <a:moveTo>
                  <a:pt x="1383" y="570"/>
                </a:moveTo>
                <a:cubicBezTo>
                  <a:pt x="1409" y="528"/>
                  <a:pt x="1508" y="548"/>
                  <a:pt x="1559" y="545"/>
                </a:cubicBezTo>
                <a:cubicBezTo>
                  <a:pt x="1755" y="532"/>
                  <a:pt x="1951" y="515"/>
                  <a:pt x="2147" y="504"/>
                </a:cubicBezTo>
                <a:cubicBezTo>
                  <a:pt x="2168" y="503"/>
                  <a:pt x="2189" y="501"/>
                  <a:pt x="2210" y="500"/>
                </a:cubicBezTo>
                <a:moveTo>
                  <a:pt x="2317" y="481"/>
                </a:moveTo>
                <a:cubicBezTo>
                  <a:pt x="2317" y="519"/>
                  <a:pt x="2316" y="556"/>
                  <a:pt x="2321" y="593"/>
                </a:cubicBezTo>
                <a:cubicBezTo>
                  <a:pt x="2331" y="664"/>
                  <a:pt x="2350" y="734"/>
                  <a:pt x="2357" y="805"/>
                </a:cubicBezTo>
                <a:cubicBezTo>
                  <a:pt x="2362" y="853"/>
                  <a:pt x="2360" y="902"/>
                  <a:pt x="2360" y="950"/>
                </a:cubicBezTo>
                <a:cubicBezTo>
                  <a:pt x="2360" y="978"/>
                  <a:pt x="2358" y="963"/>
                  <a:pt x="2350" y="943"/>
                </a:cubicBezTo>
                <a:moveTo>
                  <a:pt x="2320" y="661"/>
                </a:moveTo>
                <a:cubicBezTo>
                  <a:pt x="2321" y="579"/>
                  <a:pt x="2309" y="493"/>
                  <a:pt x="2384" y="436"/>
                </a:cubicBezTo>
                <a:cubicBezTo>
                  <a:pt x="2429" y="401"/>
                  <a:pt x="2509" y="399"/>
                  <a:pt x="2552" y="435"/>
                </a:cubicBezTo>
                <a:cubicBezTo>
                  <a:pt x="2593" y="469"/>
                  <a:pt x="2610" y="552"/>
                  <a:pt x="2594" y="600"/>
                </a:cubicBezTo>
                <a:cubicBezTo>
                  <a:pt x="2569" y="678"/>
                  <a:pt x="2485" y="701"/>
                  <a:pt x="2414" y="704"/>
                </a:cubicBezTo>
                <a:cubicBezTo>
                  <a:pt x="2372" y="706"/>
                  <a:pt x="2373" y="710"/>
                  <a:pt x="2362" y="677"/>
                </a:cubicBezTo>
                <a:moveTo>
                  <a:pt x="2845" y="147"/>
                </a:moveTo>
                <a:cubicBezTo>
                  <a:pt x="2889" y="155"/>
                  <a:pt x="2881" y="204"/>
                  <a:pt x="2882" y="243"/>
                </a:cubicBezTo>
                <a:cubicBezTo>
                  <a:pt x="2885" y="327"/>
                  <a:pt x="2875" y="410"/>
                  <a:pt x="2894" y="493"/>
                </a:cubicBezTo>
                <a:cubicBezTo>
                  <a:pt x="2910" y="562"/>
                  <a:pt x="2945" y="617"/>
                  <a:pt x="2985" y="674"/>
                </a:cubicBezTo>
                <a:cubicBezTo>
                  <a:pt x="2999" y="694"/>
                  <a:pt x="3011" y="714"/>
                  <a:pt x="3024" y="734"/>
                </a:cubicBezTo>
                <a:moveTo>
                  <a:pt x="2578" y="582"/>
                </a:moveTo>
                <a:cubicBezTo>
                  <a:pt x="2592" y="550"/>
                  <a:pt x="2665" y="555"/>
                  <a:pt x="2700" y="550"/>
                </a:cubicBezTo>
                <a:cubicBezTo>
                  <a:pt x="2799" y="536"/>
                  <a:pt x="2897" y="528"/>
                  <a:pt x="2997" y="522"/>
                </a:cubicBezTo>
                <a:cubicBezTo>
                  <a:pt x="3020" y="521"/>
                  <a:pt x="3043" y="519"/>
                  <a:pt x="3066" y="518"/>
                </a:cubicBezTo>
                <a:moveTo>
                  <a:pt x="3232" y="557"/>
                </a:moveTo>
                <a:cubicBezTo>
                  <a:pt x="3242" y="535"/>
                  <a:pt x="3238" y="531"/>
                  <a:pt x="3260" y="510"/>
                </a:cubicBezTo>
                <a:cubicBezTo>
                  <a:pt x="3305" y="468"/>
                  <a:pt x="3366" y="435"/>
                  <a:pt x="3392" y="377"/>
                </a:cubicBezTo>
                <a:cubicBezTo>
                  <a:pt x="3408" y="342"/>
                  <a:pt x="3417" y="270"/>
                  <a:pt x="3398" y="235"/>
                </a:cubicBezTo>
                <a:cubicBezTo>
                  <a:pt x="3393" y="227"/>
                  <a:pt x="3393" y="224"/>
                  <a:pt x="3387" y="223"/>
                </a:cubicBezTo>
                <a:cubicBezTo>
                  <a:pt x="3387" y="232"/>
                  <a:pt x="3384" y="260"/>
                  <a:pt x="3386" y="269"/>
                </a:cubicBezTo>
                <a:cubicBezTo>
                  <a:pt x="3399" y="319"/>
                  <a:pt x="3444" y="362"/>
                  <a:pt x="3477" y="398"/>
                </a:cubicBezTo>
                <a:cubicBezTo>
                  <a:pt x="3519" y="444"/>
                  <a:pt x="3559" y="484"/>
                  <a:pt x="3566" y="549"/>
                </a:cubicBezTo>
                <a:cubicBezTo>
                  <a:pt x="3573" y="607"/>
                  <a:pt x="3549" y="646"/>
                  <a:pt x="3533" y="700"/>
                </a:cubicBezTo>
                <a:cubicBezTo>
                  <a:pt x="3528" y="717"/>
                  <a:pt x="3512" y="775"/>
                  <a:pt x="3538" y="785"/>
                </a:cubicBezTo>
                <a:cubicBezTo>
                  <a:pt x="3574" y="799"/>
                  <a:pt x="3618" y="786"/>
                  <a:pt x="3654" y="781"/>
                </a:cubicBezTo>
                <a:moveTo>
                  <a:pt x="3842" y="45"/>
                </a:moveTo>
                <a:cubicBezTo>
                  <a:pt x="3863" y="14"/>
                  <a:pt x="3864" y="-6"/>
                  <a:pt x="3908" y="18"/>
                </a:cubicBezTo>
                <a:cubicBezTo>
                  <a:pt x="3981" y="58"/>
                  <a:pt x="3998" y="155"/>
                  <a:pt x="4005" y="229"/>
                </a:cubicBezTo>
                <a:cubicBezTo>
                  <a:pt x="4020" y="385"/>
                  <a:pt x="4006" y="529"/>
                  <a:pt x="3941" y="671"/>
                </a:cubicBezTo>
                <a:cubicBezTo>
                  <a:pt x="3848" y="875"/>
                  <a:pt x="3691" y="965"/>
                  <a:pt x="3496" y="1053"/>
                </a:cubicBezTo>
                <a:moveTo>
                  <a:pt x="480" y="96"/>
                </a:moveTo>
                <a:cubicBezTo>
                  <a:pt x="480" y="93"/>
                  <a:pt x="537" y="58"/>
                  <a:pt x="457" y="83"/>
                </a:cubicBezTo>
                <a:cubicBezTo>
                  <a:pt x="272" y="140"/>
                  <a:pt x="162" y="347"/>
                  <a:pt x="92" y="510"/>
                </a:cubicBezTo>
                <a:cubicBezTo>
                  <a:pt x="44" y="622"/>
                  <a:pt x="-35" y="819"/>
                  <a:pt x="17" y="945"/>
                </a:cubicBezTo>
                <a:cubicBezTo>
                  <a:pt x="84" y="1107"/>
                  <a:pt x="349" y="1145"/>
                  <a:pt x="493" y="1163"/>
                </a:cubicBezTo>
                <a:cubicBezTo>
                  <a:pt x="561" y="1167"/>
                  <a:pt x="630" y="1172"/>
                  <a:pt x="698" y="1176"/>
                </a:cubicBezTo>
                <a:moveTo>
                  <a:pt x="4478" y="123"/>
                </a:moveTo>
                <a:cubicBezTo>
                  <a:pt x="4473" y="113"/>
                  <a:pt x="4468" y="102"/>
                  <a:pt x="4463" y="92"/>
                </a:cubicBezTo>
                <a:cubicBezTo>
                  <a:pt x="4441" y="98"/>
                  <a:pt x="4449" y="109"/>
                  <a:pt x="4457" y="146"/>
                </a:cubicBezTo>
                <a:cubicBezTo>
                  <a:pt x="4477" y="237"/>
                  <a:pt x="4497" y="327"/>
                  <a:pt x="4510" y="419"/>
                </a:cubicBezTo>
                <a:cubicBezTo>
                  <a:pt x="4523" y="513"/>
                  <a:pt x="4527" y="605"/>
                  <a:pt x="4527" y="699"/>
                </a:cubicBezTo>
                <a:moveTo>
                  <a:pt x="4051" y="466"/>
                </a:moveTo>
                <a:cubicBezTo>
                  <a:pt x="4144" y="453"/>
                  <a:pt x="4237" y="462"/>
                  <a:pt x="4330" y="453"/>
                </a:cubicBezTo>
                <a:cubicBezTo>
                  <a:pt x="4546" y="432"/>
                  <a:pt x="4803" y="408"/>
                  <a:pt x="5000" y="311"/>
                </a:cubicBezTo>
                <a:cubicBezTo>
                  <a:pt x="5020" y="298"/>
                  <a:pt x="5041" y="285"/>
                  <a:pt x="5061" y="272"/>
                </a:cubicBezTo>
                <a:moveTo>
                  <a:pt x="5208" y="0"/>
                </a:moveTo>
                <a:cubicBezTo>
                  <a:pt x="5208" y="73"/>
                  <a:pt x="5207" y="144"/>
                  <a:pt x="5216" y="216"/>
                </a:cubicBezTo>
                <a:cubicBezTo>
                  <a:pt x="5228" y="320"/>
                  <a:pt x="5244" y="423"/>
                  <a:pt x="5250" y="528"/>
                </a:cubicBezTo>
                <a:cubicBezTo>
                  <a:pt x="5255" y="603"/>
                  <a:pt x="5253" y="680"/>
                  <a:pt x="5253" y="756"/>
                </a:cubicBezTo>
                <a:moveTo>
                  <a:pt x="4858" y="560"/>
                </a:moveTo>
                <a:cubicBezTo>
                  <a:pt x="4880" y="509"/>
                  <a:pt x="4947" y="520"/>
                  <a:pt x="5004" y="511"/>
                </a:cubicBezTo>
                <a:cubicBezTo>
                  <a:pt x="5131" y="492"/>
                  <a:pt x="5260" y="476"/>
                  <a:pt x="5387" y="456"/>
                </a:cubicBezTo>
                <a:cubicBezTo>
                  <a:pt x="5468" y="443"/>
                  <a:pt x="5545" y="427"/>
                  <a:pt x="5624" y="405"/>
                </a:cubicBezTo>
                <a:moveTo>
                  <a:pt x="6139" y="72"/>
                </a:moveTo>
                <a:cubicBezTo>
                  <a:pt x="6150" y="57"/>
                  <a:pt x="6161" y="60"/>
                  <a:pt x="6182" y="61"/>
                </a:cubicBezTo>
                <a:cubicBezTo>
                  <a:pt x="6203" y="62"/>
                  <a:pt x="6203" y="82"/>
                  <a:pt x="6209" y="99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32" name=""/>
          <p:cNvSpPr/>
          <p:nvPr/>
        </p:nvSpPr>
        <p:spPr>
          <a:xfrm>
            <a:off x="5262480" y="3898800"/>
            <a:ext cx="227880" cy="277560"/>
          </a:xfrm>
          <a:custGeom>
            <a:avLst/>
            <a:gdLst/>
            <a:ahLst/>
            <a:rect l="0" t="0" r="r" b="b"/>
            <a:pathLst>
              <a:path fill="none" w="633" h="771">
                <a:moveTo>
                  <a:pt x="375" y="76"/>
                </a:moveTo>
                <a:cubicBezTo>
                  <a:pt x="374" y="80"/>
                  <a:pt x="356" y="133"/>
                  <a:pt x="341" y="153"/>
                </a:cubicBezTo>
                <a:cubicBezTo>
                  <a:pt x="279" y="237"/>
                  <a:pt x="207" y="314"/>
                  <a:pt x="151" y="403"/>
                </a:cubicBezTo>
                <a:cubicBezTo>
                  <a:pt x="92" y="497"/>
                  <a:pt x="46" y="599"/>
                  <a:pt x="14" y="705"/>
                </a:cubicBezTo>
                <a:cubicBezTo>
                  <a:pt x="9" y="723"/>
                  <a:pt x="5" y="742"/>
                  <a:pt x="0" y="760"/>
                </a:cubicBezTo>
                <a:moveTo>
                  <a:pt x="631" y="0"/>
                </a:moveTo>
                <a:cubicBezTo>
                  <a:pt x="632" y="30"/>
                  <a:pt x="638" y="77"/>
                  <a:pt x="623" y="119"/>
                </a:cubicBezTo>
                <a:cubicBezTo>
                  <a:pt x="565" y="283"/>
                  <a:pt x="445" y="422"/>
                  <a:pt x="378" y="584"/>
                </a:cubicBezTo>
                <a:cubicBezTo>
                  <a:pt x="352" y="648"/>
                  <a:pt x="344" y="704"/>
                  <a:pt x="338" y="771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33" name=""/>
          <p:cNvSpPr/>
          <p:nvPr/>
        </p:nvSpPr>
        <p:spPr>
          <a:xfrm>
            <a:off x="5846760" y="3841920"/>
            <a:ext cx="1593720" cy="301320"/>
          </a:xfrm>
          <a:custGeom>
            <a:avLst/>
            <a:gdLst/>
            <a:ahLst/>
            <a:rect l="0" t="0" r="r" b="b"/>
            <a:pathLst>
              <a:path fill="none" w="4427" h="837">
                <a:moveTo>
                  <a:pt x="172" y="296"/>
                </a:moveTo>
                <a:cubicBezTo>
                  <a:pt x="153" y="275"/>
                  <a:pt x="158" y="274"/>
                  <a:pt x="132" y="272"/>
                </a:cubicBezTo>
                <a:cubicBezTo>
                  <a:pt x="110" y="271"/>
                  <a:pt x="94" y="285"/>
                  <a:pt x="84" y="303"/>
                </a:cubicBezTo>
                <a:cubicBezTo>
                  <a:pt x="71" y="328"/>
                  <a:pt x="67" y="379"/>
                  <a:pt x="78" y="405"/>
                </a:cubicBezTo>
                <a:cubicBezTo>
                  <a:pt x="110" y="477"/>
                  <a:pt x="194" y="520"/>
                  <a:pt x="247" y="574"/>
                </a:cubicBezTo>
                <a:cubicBezTo>
                  <a:pt x="258" y="585"/>
                  <a:pt x="307" y="641"/>
                  <a:pt x="276" y="661"/>
                </a:cubicBezTo>
                <a:cubicBezTo>
                  <a:pt x="230" y="691"/>
                  <a:pt x="112" y="684"/>
                  <a:pt x="62" y="673"/>
                </a:cubicBezTo>
                <a:cubicBezTo>
                  <a:pt x="41" y="665"/>
                  <a:pt x="21" y="657"/>
                  <a:pt x="0" y="649"/>
                </a:cubicBezTo>
                <a:moveTo>
                  <a:pt x="148" y="196"/>
                </a:moveTo>
                <a:cubicBezTo>
                  <a:pt x="232" y="202"/>
                  <a:pt x="307" y="226"/>
                  <a:pt x="388" y="250"/>
                </a:cubicBezTo>
                <a:cubicBezTo>
                  <a:pt x="444" y="267"/>
                  <a:pt x="501" y="280"/>
                  <a:pt x="558" y="293"/>
                </a:cubicBezTo>
                <a:moveTo>
                  <a:pt x="776" y="260"/>
                </a:moveTo>
                <a:cubicBezTo>
                  <a:pt x="782" y="264"/>
                  <a:pt x="775" y="270"/>
                  <a:pt x="782" y="272"/>
                </a:cubicBezTo>
                <a:cubicBezTo>
                  <a:pt x="804" y="278"/>
                  <a:pt x="846" y="281"/>
                  <a:pt x="867" y="272"/>
                </a:cubicBezTo>
                <a:cubicBezTo>
                  <a:pt x="904" y="256"/>
                  <a:pt x="915" y="216"/>
                  <a:pt x="919" y="180"/>
                </a:cubicBezTo>
                <a:cubicBezTo>
                  <a:pt x="923" y="142"/>
                  <a:pt x="921" y="104"/>
                  <a:pt x="921" y="66"/>
                </a:cubicBezTo>
                <a:cubicBezTo>
                  <a:pt x="906" y="95"/>
                  <a:pt x="897" y="129"/>
                  <a:pt x="890" y="165"/>
                </a:cubicBezTo>
                <a:cubicBezTo>
                  <a:pt x="876" y="242"/>
                  <a:pt x="880" y="320"/>
                  <a:pt x="880" y="399"/>
                </a:cubicBezTo>
                <a:cubicBezTo>
                  <a:pt x="880" y="486"/>
                  <a:pt x="890" y="571"/>
                  <a:pt x="901" y="656"/>
                </a:cubicBezTo>
                <a:cubicBezTo>
                  <a:pt x="908" y="709"/>
                  <a:pt x="913" y="762"/>
                  <a:pt x="915" y="816"/>
                </a:cubicBezTo>
                <a:cubicBezTo>
                  <a:pt x="915" y="828"/>
                  <a:pt x="915" y="830"/>
                  <a:pt x="915" y="837"/>
                </a:cubicBezTo>
                <a:cubicBezTo>
                  <a:pt x="880" y="835"/>
                  <a:pt x="853" y="828"/>
                  <a:pt x="818" y="819"/>
                </a:cubicBezTo>
                <a:cubicBezTo>
                  <a:pt x="767" y="806"/>
                  <a:pt x="716" y="797"/>
                  <a:pt x="664" y="794"/>
                </a:cubicBezTo>
                <a:cubicBezTo>
                  <a:pt x="660" y="794"/>
                  <a:pt x="655" y="794"/>
                  <a:pt x="651" y="794"/>
                </a:cubicBezTo>
                <a:cubicBezTo>
                  <a:pt x="696" y="800"/>
                  <a:pt x="739" y="805"/>
                  <a:pt x="785" y="806"/>
                </a:cubicBezTo>
                <a:cubicBezTo>
                  <a:pt x="881" y="808"/>
                  <a:pt x="962" y="798"/>
                  <a:pt x="1055" y="775"/>
                </a:cubicBezTo>
                <a:cubicBezTo>
                  <a:pt x="1104" y="763"/>
                  <a:pt x="1268" y="745"/>
                  <a:pt x="1302" y="703"/>
                </a:cubicBezTo>
                <a:cubicBezTo>
                  <a:pt x="1315" y="687"/>
                  <a:pt x="1295" y="693"/>
                  <a:pt x="1281" y="689"/>
                </a:cubicBezTo>
                <a:cubicBezTo>
                  <a:pt x="1272" y="688"/>
                  <a:pt x="1263" y="686"/>
                  <a:pt x="1254" y="685"/>
                </a:cubicBezTo>
                <a:moveTo>
                  <a:pt x="2160" y="241"/>
                </a:moveTo>
                <a:cubicBezTo>
                  <a:pt x="2172" y="254"/>
                  <a:pt x="2155" y="242"/>
                  <a:pt x="2169" y="254"/>
                </a:cubicBezTo>
                <a:cubicBezTo>
                  <a:pt x="2270" y="344"/>
                  <a:pt x="2322" y="461"/>
                  <a:pt x="2355" y="591"/>
                </a:cubicBezTo>
                <a:cubicBezTo>
                  <a:pt x="2358" y="603"/>
                  <a:pt x="2363" y="673"/>
                  <a:pt x="2375" y="681"/>
                </a:cubicBezTo>
                <a:cubicBezTo>
                  <a:pt x="2385" y="688"/>
                  <a:pt x="2433" y="683"/>
                  <a:pt x="2437" y="682"/>
                </a:cubicBezTo>
                <a:cubicBezTo>
                  <a:pt x="2551" y="666"/>
                  <a:pt x="2677" y="599"/>
                  <a:pt x="2785" y="561"/>
                </a:cubicBezTo>
                <a:cubicBezTo>
                  <a:pt x="3140" y="436"/>
                  <a:pt x="3494" y="303"/>
                  <a:pt x="3849" y="178"/>
                </a:cubicBezTo>
                <a:cubicBezTo>
                  <a:pt x="3902" y="159"/>
                  <a:pt x="4040" y="88"/>
                  <a:pt x="4103" y="100"/>
                </a:cubicBezTo>
                <a:cubicBezTo>
                  <a:pt x="4117" y="103"/>
                  <a:pt x="4081" y="109"/>
                  <a:pt x="4086" y="123"/>
                </a:cubicBezTo>
                <a:moveTo>
                  <a:pt x="2343" y="84"/>
                </a:moveTo>
                <a:cubicBezTo>
                  <a:pt x="2333" y="63"/>
                  <a:pt x="2322" y="43"/>
                  <a:pt x="2312" y="22"/>
                </a:cubicBezTo>
                <a:cubicBezTo>
                  <a:pt x="2312" y="206"/>
                  <a:pt x="2326" y="387"/>
                  <a:pt x="2330" y="570"/>
                </a:cubicBezTo>
                <a:cubicBezTo>
                  <a:pt x="2330" y="589"/>
                  <a:pt x="2330" y="607"/>
                  <a:pt x="2330" y="626"/>
                </a:cubicBezTo>
                <a:cubicBezTo>
                  <a:pt x="2343" y="625"/>
                  <a:pt x="2365" y="632"/>
                  <a:pt x="2381" y="628"/>
                </a:cubicBezTo>
                <a:cubicBezTo>
                  <a:pt x="2611" y="566"/>
                  <a:pt x="2835" y="507"/>
                  <a:pt x="3070" y="460"/>
                </a:cubicBezTo>
                <a:cubicBezTo>
                  <a:pt x="3524" y="369"/>
                  <a:pt x="4505" y="-297"/>
                  <a:pt x="4422" y="156"/>
                </a:cubicBezTo>
                <a:cubicBezTo>
                  <a:pt x="4419" y="170"/>
                  <a:pt x="4374" y="212"/>
                  <a:pt x="4364" y="226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34" name=""/>
          <p:cNvSpPr/>
          <p:nvPr/>
        </p:nvSpPr>
        <p:spPr>
          <a:xfrm>
            <a:off x="2962440" y="5029200"/>
            <a:ext cx="115560" cy="19080"/>
          </a:xfrm>
          <a:custGeom>
            <a:avLst/>
            <a:gdLst/>
            <a:ahLst/>
            <a:rect l="0" t="0" r="r" b="b"/>
            <a:pathLst>
              <a:path fill="none" w="321" h="53">
                <a:moveTo>
                  <a:pt x="0" y="24"/>
                </a:moveTo>
                <a:cubicBezTo>
                  <a:pt x="16" y="60"/>
                  <a:pt x="68" y="52"/>
                  <a:pt x="107" y="52"/>
                </a:cubicBezTo>
                <a:cubicBezTo>
                  <a:pt x="184" y="51"/>
                  <a:pt x="247" y="24"/>
                  <a:pt x="321" y="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35" name=""/>
          <p:cNvSpPr/>
          <p:nvPr/>
        </p:nvSpPr>
        <p:spPr>
          <a:xfrm>
            <a:off x="2262240" y="4784040"/>
            <a:ext cx="1584720" cy="438480"/>
          </a:xfrm>
          <a:custGeom>
            <a:avLst/>
            <a:gdLst/>
            <a:ahLst/>
            <a:rect l="0" t="0" r="r" b="b"/>
            <a:pathLst>
              <a:path fill="none" w="4402" h="1218">
                <a:moveTo>
                  <a:pt x="0" y="381"/>
                </a:moveTo>
                <a:cubicBezTo>
                  <a:pt x="4" y="365"/>
                  <a:pt x="5" y="346"/>
                  <a:pt x="11" y="330"/>
                </a:cubicBezTo>
                <a:cubicBezTo>
                  <a:pt x="14" y="322"/>
                  <a:pt x="14" y="320"/>
                  <a:pt x="19" y="318"/>
                </a:cubicBezTo>
                <a:cubicBezTo>
                  <a:pt x="23" y="332"/>
                  <a:pt x="28" y="356"/>
                  <a:pt x="30" y="374"/>
                </a:cubicBezTo>
                <a:cubicBezTo>
                  <a:pt x="40" y="465"/>
                  <a:pt x="48" y="555"/>
                  <a:pt x="55" y="645"/>
                </a:cubicBezTo>
                <a:cubicBezTo>
                  <a:pt x="63" y="748"/>
                  <a:pt x="56" y="859"/>
                  <a:pt x="75" y="961"/>
                </a:cubicBezTo>
                <a:cubicBezTo>
                  <a:pt x="81" y="984"/>
                  <a:pt x="82" y="991"/>
                  <a:pt x="96" y="1000"/>
                </a:cubicBezTo>
                <a:moveTo>
                  <a:pt x="91" y="282"/>
                </a:moveTo>
                <a:cubicBezTo>
                  <a:pt x="92" y="215"/>
                  <a:pt x="88" y="186"/>
                  <a:pt x="164" y="172"/>
                </a:cubicBezTo>
                <a:cubicBezTo>
                  <a:pt x="228" y="160"/>
                  <a:pt x="287" y="164"/>
                  <a:pt x="321" y="227"/>
                </a:cubicBezTo>
                <a:cubicBezTo>
                  <a:pt x="343" y="268"/>
                  <a:pt x="348" y="344"/>
                  <a:pt x="324" y="385"/>
                </a:cubicBezTo>
                <a:cubicBezTo>
                  <a:pt x="295" y="434"/>
                  <a:pt x="231" y="461"/>
                  <a:pt x="182" y="483"/>
                </a:cubicBezTo>
                <a:cubicBezTo>
                  <a:pt x="157" y="494"/>
                  <a:pt x="131" y="504"/>
                  <a:pt x="105" y="513"/>
                </a:cubicBezTo>
                <a:moveTo>
                  <a:pt x="579" y="0"/>
                </a:moveTo>
                <a:cubicBezTo>
                  <a:pt x="590" y="20"/>
                  <a:pt x="594" y="24"/>
                  <a:pt x="595" y="46"/>
                </a:cubicBezTo>
                <a:cubicBezTo>
                  <a:pt x="601" y="147"/>
                  <a:pt x="581" y="239"/>
                  <a:pt x="567" y="338"/>
                </a:cubicBezTo>
                <a:cubicBezTo>
                  <a:pt x="553" y="438"/>
                  <a:pt x="545" y="550"/>
                  <a:pt x="570" y="648"/>
                </a:cubicBezTo>
                <a:cubicBezTo>
                  <a:pt x="586" y="712"/>
                  <a:pt x="623" y="775"/>
                  <a:pt x="670" y="821"/>
                </a:cubicBezTo>
                <a:cubicBezTo>
                  <a:pt x="677" y="827"/>
                  <a:pt x="685" y="833"/>
                  <a:pt x="692" y="839"/>
                </a:cubicBezTo>
                <a:moveTo>
                  <a:pt x="395" y="586"/>
                </a:moveTo>
                <a:cubicBezTo>
                  <a:pt x="420" y="562"/>
                  <a:pt x="505" y="570"/>
                  <a:pt x="543" y="567"/>
                </a:cubicBezTo>
                <a:cubicBezTo>
                  <a:pt x="626" y="560"/>
                  <a:pt x="654" y="558"/>
                  <a:pt x="710" y="554"/>
                </a:cubicBezTo>
                <a:moveTo>
                  <a:pt x="1070" y="529"/>
                </a:moveTo>
                <a:cubicBezTo>
                  <a:pt x="1056" y="499"/>
                  <a:pt x="1055" y="480"/>
                  <a:pt x="1055" y="447"/>
                </a:cubicBezTo>
                <a:cubicBezTo>
                  <a:pt x="1055" y="403"/>
                  <a:pt x="1078" y="372"/>
                  <a:pt x="1091" y="331"/>
                </a:cubicBezTo>
                <a:cubicBezTo>
                  <a:pt x="1104" y="290"/>
                  <a:pt x="1106" y="253"/>
                  <a:pt x="1106" y="211"/>
                </a:cubicBezTo>
                <a:cubicBezTo>
                  <a:pt x="1106" y="186"/>
                  <a:pt x="1099" y="182"/>
                  <a:pt x="1079" y="172"/>
                </a:cubicBezTo>
                <a:cubicBezTo>
                  <a:pt x="1078" y="172"/>
                  <a:pt x="1077" y="172"/>
                  <a:pt x="1076" y="172"/>
                </a:cubicBezTo>
                <a:cubicBezTo>
                  <a:pt x="1079" y="205"/>
                  <a:pt x="1081" y="222"/>
                  <a:pt x="1106" y="248"/>
                </a:cubicBezTo>
                <a:cubicBezTo>
                  <a:pt x="1188" y="331"/>
                  <a:pt x="1327" y="359"/>
                  <a:pt x="1383" y="468"/>
                </a:cubicBezTo>
                <a:cubicBezTo>
                  <a:pt x="1402" y="504"/>
                  <a:pt x="1402" y="561"/>
                  <a:pt x="1397" y="601"/>
                </a:cubicBezTo>
                <a:cubicBezTo>
                  <a:pt x="1394" y="625"/>
                  <a:pt x="1386" y="647"/>
                  <a:pt x="1385" y="673"/>
                </a:cubicBezTo>
                <a:cubicBezTo>
                  <a:pt x="1437" y="680"/>
                  <a:pt x="1480" y="678"/>
                  <a:pt x="1535" y="671"/>
                </a:cubicBezTo>
                <a:moveTo>
                  <a:pt x="1797" y="443"/>
                </a:moveTo>
                <a:cubicBezTo>
                  <a:pt x="1900" y="443"/>
                  <a:pt x="2004" y="446"/>
                  <a:pt x="2107" y="436"/>
                </a:cubicBezTo>
                <a:cubicBezTo>
                  <a:pt x="2122" y="434"/>
                  <a:pt x="2136" y="432"/>
                  <a:pt x="2151" y="430"/>
                </a:cubicBezTo>
                <a:moveTo>
                  <a:pt x="3183" y="365"/>
                </a:moveTo>
                <a:cubicBezTo>
                  <a:pt x="3151" y="367"/>
                  <a:pt x="3079" y="381"/>
                  <a:pt x="3038" y="386"/>
                </a:cubicBezTo>
                <a:cubicBezTo>
                  <a:pt x="2942" y="398"/>
                  <a:pt x="2833" y="407"/>
                  <a:pt x="2737" y="390"/>
                </a:cubicBezTo>
                <a:cubicBezTo>
                  <a:pt x="2679" y="380"/>
                  <a:pt x="2641" y="363"/>
                  <a:pt x="2632" y="307"/>
                </a:cubicBezTo>
                <a:cubicBezTo>
                  <a:pt x="2669" y="263"/>
                  <a:pt x="2720" y="243"/>
                  <a:pt x="2776" y="225"/>
                </a:cubicBezTo>
                <a:cubicBezTo>
                  <a:pt x="2810" y="214"/>
                  <a:pt x="2889" y="191"/>
                  <a:pt x="2925" y="207"/>
                </a:cubicBezTo>
                <a:cubicBezTo>
                  <a:pt x="2929" y="212"/>
                  <a:pt x="2934" y="217"/>
                  <a:pt x="2938" y="222"/>
                </a:cubicBezTo>
                <a:cubicBezTo>
                  <a:pt x="2938" y="289"/>
                  <a:pt x="2921" y="323"/>
                  <a:pt x="2884" y="382"/>
                </a:cubicBezTo>
                <a:cubicBezTo>
                  <a:pt x="2837" y="456"/>
                  <a:pt x="2780" y="532"/>
                  <a:pt x="2759" y="618"/>
                </a:cubicBezTo>
                <a:cubicBezTo>
                  <a:pt x="2747" y="668"/>
                  <a:pt x="2750" y="709"/>
                  <a:pt x="2807" y="717"/>
                </a:cubicBezTo>
                <a:cubicBezTo>
                  <a:pt x="2879" y="727"/>
                  <a:pt x="2928" y="700"/>
                  <a:pt x="2986" y="660"/>
                </a:cubicBezTo>
                <a:cubicBezTo>
                  <a:pt x="3062" y="608"/>
                  <a:pt x="3123" y="525"/>
                  <a:pt x="3203" y="483"/>
                </a:cubicBezTo>
                <a:cubicBezTo>
                  <a:pt x="3207" y="483"/>
                  <a:pt x="3210" y="483"/>
                  <a:pt x="3214" y="483"/>
                </a:cubicBezTo>
                <a:cubicBezTo>
                  <a:pt x="3222" y="530"/>
                  <a:pt x="3225" y="584"/>
                  <a:pt x="3220" y="631"/>
                </a:cubicBezTo>
                <a:cubicBezTo>
                  <a:pt x="3217" y="657"/>
                  <a:pt x="3187" y="744"/>
                  <a:pt x="3206" y="769"/>
                </a:cubicBezTo>
                <a:cubicBezTo>
                  <a:pt x="3213" y="772"/>
                  <a:pt x="3221" y="775"/>
                  <a:pt x="3228" y="778"/>
                </a:cubicBezTo>
                <a:moveTo>
                  <a:pt x="3446" y="292"/>
                </a:moveTo>
                <a:cubicBezTo>
                  <a:pt x="3446" y="308"/>
                  <a:pt x="3440" y="329"/>
                  <a:pt x="3451" y="353"/>
                </a:cubicBezTo>
                <a:cubicBezTo>
                  <a:pt x="3468" y="390"/>
                  <a:pt x="3496" y="429"/>
                  <a:pt x="3530" y="453"/>
                </a:cubicBezTo>
                <a:cubicBezTo>
                  <a:pt x="3555" y="470"/>
                  <a:pt x="3600" y="484"/>
                  <a:pt x="3630" y="474"/>
                </a:cubicBezTo>
                <a:cubicBezTo>
                  <a:pt x="3665" y="463"/>
                  <a:pt x="3687" y="417"/>
                  <a:pt x="3702" y="387"/>
                </a:cubicBezTo>
                <a:cubicBezTo>
                  <a:pt x="3717" y="356"/>
                  <a:pt x="3724" y="322"/>
                  <a:pt x="3732" y="289"/>
                </a:cubicBezTo>
                <a:cubicBezTo>
                  <a:pt x="3733" y="285"/>
                  <a:pt x="3733" y="282"/>
                  <a:pt x="3734" y="278"/>
                </a:cubicBezTo>
                <a:cubicBezTo>
                  <a:pt x="3737" y="312"/>
                  <a:pt x="3737" y="366"/>
                  <a:pt x="3737" y="404"/>
                </a:cubicBezTo>
                <a:cubicBezTo>
                  <a:pt x="3737" y="560"/>
                  <a:pt x="3732" y="715"/>
                  <a:pt x="3743" y="871"/>
                </a:cubicBezTo>
                <a:cubicBezTo>
                  <a:pt x="3749" y="962"/>
                  <a:pt x="3761" y="1051"/>
                  <a:pt x="3762" y="1142"/>
                </a:cubicBezTo>
                <a:cubicBezTo>
                  <a:pt x="3762" y="1167"/>
                  <a:pt x="3762" y="1173"/>
                  <a:pt x="3762" y="1188"/>
                </a:cubicBezTo>
                <a:cubicBezTo>
                  <a:pt x="3718" y="1198"/>
                  <a:pt x="3691" y="1191"/>
                  <a:pt x="3653" y="1167"/>
                </a:cubicBezTo>
                <a:cubicBezTo>
                  <a:pt x="3596" y="1132"/>
                  <a:pt x="3542" y="1083"/>
                  <a:pt x="3496" y="1034"/>
                </a:cubicBezTo>
                <a:cubicBezTo>
                  <a:pt x="3467" y="1002"/>
                  <a:pt x="3443" y="972"/>
                  <a:pt x="3448" y="927"/>
                </a:cubicBezTo>
                <a:cubicBezTo>
                  <a:pt x="3455" y="894"/>
                  <a:pt x="3461" y="881"/>
                  <a:pt x="3482" y="865"/>
                </a:cubicBezTo>
                <a:moveTo>
                  <a:pt x="4239" y="210"/>
                </a:moveTo>
                <a:cubicBezTo>
                  <a:pt x="4243" y="200"/>
                  <a:pt x="4242" y="198"/>
                  <a:pt x="4247" y="194"/>
                </a:cubicBezTo>
                <a:cubicBezTo>
                  <a:pt x="4247" y="220"/>
                  <a:pt x="4250" y="243"/>
                  <a:pt x="4254" y="269"/>
                </a:cubicBezTo>
                <a:moveTo>
                  <a:pt x="4396" y="681"/>
                </a:moveTo>
                <a:cubicBezTo>
                  <a:pt x="4401" y="757"/>
                  <a:pt x="4413" y="838"/>
                  <a:pt x="4378" y="909"/>
                </a:cubicBezTo>
                <a:cubicBezTo>
                  <a:pt x="4329" y="1007"/>
                  <a:pt x="4224" y="1080"/>
                  <a:pt x="4132" y="1133"/>
                </a:cubicBezTo>
                <a:cubicBezTo>
                  <a:pt x="4040" y="1180"/>
                  <a:pt x="4008" y="1196"/>
                  <a:pt x="3941" y="1218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36" name=""/>
          <p:cNvSpPr/>
          <p:nvPr/>
        </p:nvSpPr>
        <p:spPr>
          <a:xfrm>
            <a:off x="4275000" y="4677480"/>
            <a:ext cx="356760" cy="303840"/>
          </a:xfrm>
          <a:custGeom>
            <a:avLst/>
            <a:gdLst/>
            <a:ahLst/>
            <a:rect l="0" t="0" r="r" b="b"/>
            <a:pathLst>
              <a:path fill="none" w="991" h="844">
                <a:moveTo>
                  <a:pt x="363" y="291"/>
                </a:moveTo>
                <a:cubicBezTo>
                  <a:pt x="379" y="274"/>
                  <a:pt x="393" y="258"/>
                  <a:pt x="406" y="239"/>
                </a:cubicBezTo>
                <a:cubicBezTo>
                  <a:pt x="364" y="304"/>
                  <a:pt x="312" y="362"/>
                  <a:pt x="266" y="425"/>
                </a:cubicBezTo>
                <a:cubicBezTo>
                  <a:pt x="175" y="545"/>
                  <a:pt x="92" y="675"/>
                  <a:pt x="19" y="806"/>
                </a:cubicBezTo>
                <a:cubicBezTo>
                  <a:pt x="13" y="819"/>
                  <a:pt x="6" y="831"/>
                  <a:pt x="0" y="844"/>
                </a:cubicBezTo>
                <a:moveTo>
                  <a:pt x="974" y="0"/>
                </a:moveTo>
                <a:cubicBezTo>
                  <a:pt x="1005" y="36"/>
                  <a:pt x="992" y="72"/>
                  <a:pt x="953" y="140"/>
                </a:cubicBezTo>
                <a:cubicBezTo>
                  <a:pt x="873" y="279"/>
                  <a:pt x="758" y="395"/>
                  <a:pt x="672" y="532"/>
                </a:cubicBezTo>
                <a:cubicBezTo>
                  <a:pt x="618" y="619"/>
                  <a:pt x="599" y="693"/>
                  <a:pt x="594" y="793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37" name=""/>
          <p:cNvSpPr/>
          <p:nvPr/>
        </p:nvSpPr>
        <p:spPr>
          <a:xfrm>
            <a:off x="5020560" y="4752360"/>
            <a:ext cx="2116440" cy="342000"/>
          </a:xfrm>
          <a:custGeom>
            <a:avLst/>
            <a:gdLst/>
            <a:ahLst/>
            <a:rect l="0" t="0" r="r" b="b"/>
            <a:pathLst>
              <a:path fill="none" w="5879" h="950">
                <a:moveTo>
                  <a:pt x="8" y="474"/>
                </a:moveTo>
                <a:cubicBezTo>
                  <a:pt x="5" y="467"/>
                  <a:pt x="-4" y="446"/>
                  <a:pt x="2" y="437"/>
                </a:cubicBezTo>
                <a:cubicBezTo>
                  <a:pt x="12" y="433"/>
                  <a:pt x="14" y="434"/>
                  <a:pt x="18" y="429"/>
                </a:cubicBezTo>
                <a:cubicBezTo>
                  <a:pt x="20" y="445"/>
                  <a:pt x="21" y="502"/>
                  <a:pt x="21" y="525"/>
                </a:cubicBezTo>
                <a:cubicBezTo>
                  <a:pt x="21" y="611"/>
                  <a:pt x="23" y="689"/>
                  <a:pt x="42" y="773"/>
                </a:cubicBezTo>
                <a:cubicBezTo>
                  <a:pt x="49" y="805"/>
                  <a:pt x="56" y="876"/>
                  <a:pt x="81" y="897"/>
                </a:cubicBezTo>
                <a:cubicBezTo>
                  <a:pt x="84" y="897"/>
                  <a:pt x="87" y="897"/>
                  <a:pt x="90" y="897"/>
                </a:cubicBezTo>
                <a:moveTo>
                  <a:pt x="53" y="404"/>
                </a:moveTo>
                <a:cubicBezTo>
                  <a:pt x="53" y="342"/>
                  <a:pt x="40" y="289"/>
                  <a:pt x="115" y="272"/>
                </a:cubicBezTo>
                <a:cubicBezTo>
                  <a:pt x="172" y="259"/>
                  <a:pt x="233" y="265"/>
                  <a:pt x="270" y="314"/>
                </a:cubicBezTo>
                <a:cubicBezTo>
                  <a:pt x="296" y="349"/>
                  <a:pt x="304" y="417"/>
                  <a:pt x="275" y="453"/>
                </a:cubicBezTo>
                <a:cubicBezTo>
                  <a:pt x="232" y="506"/>
                  <a:pt x="158" y="514"/>
                  <a:pt x="95" y="515"/>
                </a:cubicBezTo>
                <a:cubicBezTo>
                  <a:pt x="90" y="515"/>
                  <a:pt x="84" y="515"/>
                  <a:pt x="79" y="515"/>
                </a:cubicBezTo>
                <a:moveTo>
                  <a:pt x="421" y="159"/>
                </a:moveTo>
                <a:cubicBezTo>
                  <a:pt x="469" y="161"/>
                  <a:pt x="479" y="182"/>
                  <a:pt x="491" y="231"/>
                </a:cubicBezTo>
                <a:cubicBezTo>
                  <a:pt x="507" y="297"/>
                  <a:pt x="507" y="366"/>
                  <a:pt x="514" y="433"/>
                </a:cubicBezTo>
                <a:cubicBezTo>
                  <a:pt x="520" y="491"/>
                  <a:pt x="528" y="548"/>
                  <a:pt x="552" y="601"/>
                </a:cubicBezTo>
                <a:cubicBezTo>
                  <a:pt x="556" y="608"/>
                  <a:pt x="559" y="614"/>
                  <a:pt x="563" y="621"/>
                </a:cubicBezTo>
                <a:moveTo>
                  <a:pt x="349" y="433"/>
                </a:moveTo>
                <a:cubicBezTo>
                  <a:pt x="358" y="405"/>
                  <a:pt x="428" y="415"/>
                  <a:pt x="452" y="414"/>
                </a:cubicBezTo>
                <a:cubicBezTo>
                  <a:pt x="521" y="410"/>
                  <a:pt x="589" y="405"/>
                  <a:pt x="658" y="400"/>
                </a:cubicBezTo>
                <a:moveTo>
                  <a:pt x="902" y="433"/>
                </a:moveTo>
                <a:cubicBezTo>
                  <a:pt x="903" y="412"/>
                  <a:pt x="906" y="403"/>
                  <a:pt x="916" y="383"/>
                </a:cubicBezTo>
                <a:cubicBezTo>
                  <a:pt x="934" y="347"/>
                  <a:pt x="936" y="312"/>
                  <a:pt x="936" y="272"/>
                </a:cubicBezTo>
                <a:cubicBezTo>
                  <a:pt x="937" y="220"/>
                  <a:pt x="935" y="173"/>
                  <a:pt x="927" y="122"/>
                </a:cubicBezTo>
                <a:cubicBezTo>
                  <a:pt x="924" y="106"/>
                  <a:pt x="922" y="89"/>
                  <a:pt x="920" y="73"/>
                </a:cubicBezTo>
                <a:cubicBezTo>
                  <a:pt x="954" y="98"/>
                  <a:pt x="988" y="128"/>
                  <a:pt x="1020" y="159"/>
                </a:cubicBezTo>
                <a:cubicBezTo>
                  <a:pt x="1072" y="210"/>
                  <a:pt x="1147" y="273"/>
                  <a:pt x="1170" y="345"/>
                </a:cubicBezTo>
                <a:cubicBezTo>
                  <a:pt x="1180" y="377"/>
                  <a:pt x="1164" y="414"/>
                  <a:pt x="1173" y="446"/>
                </a:cubicBezTo>
                <a:cubicBezTo>
                  <a:pt x="1181" y="474"/>
                  <a:pt x="1255" y="463"/>
                  <a:pt x="1269" y="463"/>
                </a:cubicBezTo>
                <a:moveTo>
                  <a:pt x="2049" y="0"/>
                </a:moveTo>
                <a:cubicBezTo>
                  <a:pt x="2063" y="28"/>
                  <a:pt x="2072" y="42"/>
                  <a:pt x="2079" y="72"/>
                </a:cubicBezTo>
                <a:cubicBezTo>
                  <a:pt x="2102" y="167"/>
                  <a:pt x="2109" y="264"/>
                  <a:pt x="2116" y="361"/>
                </a:cubicBezTo>
                <a:cubicBezTo>
                  <a:pt x="2122" y="445"/>
                  <a:pt x="2118" y="538"/>
                  <a:pt x="2146" y="619"/>
                </a:cubicBezTo>
                <a:cubicBezTo>
                  <a:pt x="2151" y="629"/>
                  <a:pt x="2157" y="640"/>
                  <a:pt x="2162" y="650"/>
                </a:cubicBezTo>
                <a:moveTo>
                  <a:pt x="2014" y="45"/>
                </a:moveTo>
                <a:cubicBezTo>
                  <a:pt x="2051" y="55"/>
                  <a:pt x="2074" y="69"/>
                  <a:pt x="2111" y="77"/>
                </a:cubicBezTo>
                <a:cubicBezTo>
                  <a:pt x="2376" y="138"/>
                  <a:pt x="2655" y="125"/>
                  <a:pt x="2926" y="125"/>
                </a:cubicBezTo>
                <a:cubicBezTo>
                  <a:pt x="3310" y="126"/>
                  <a:pt x="3691" y="113"/>
                  <a:pt x="4075" y="92"/>
                </a:cubicBezTo>
                <a:cubicBezTo>
                  <a:pt x="4651" y="61"/>
                  <a:pt x="5225" y="68"/>
                  <a:pt x="5801" y="45"/>
                </a:cubicBezTo>
                <a:cubicBezTo>
                  <a:pt x="5817" y="44"/>
                  <a:pt x="5866" y="35"/>
                  <a:pt x="5879" y="33"/>
                </a:cubicBezTo>
                <a:lnTo>
                  <a:pt x="5879" y="32"/>
                </a:lnTo>
                <a:cubicBezTo>
                  <a:pt x="5860" y="51"/>
                  <a:pt x="5835" y="48"/>
                  <a:pt x="5811" y="84"/>
                </a:cubicBezTo>
                <a:cubicBezTo>
                  <a:pt x="5721" y="219"/>
                  <a:pt x="5728" y="430"/>
                  <a:pt x="5757" y="581"/>
                </a:cubicBezTo>
                <a:cubicBezTo>
                  <a:pt x="5759" y="592"/>
                  <a:pt x="5766" y="606"/>
                  <a:pt x="5769" y="618"/>
                </a:cubicBezTo>
                <a:cubicBezTo>
                  <a:pt x="5484" y="618"/>
                  <a:pt x="5198" y="630"/>
                  <a:pt x="4914" y="647"/>
                </a:cubicBezTo>
                <a:cubicBezTo>
                  <a:pt x="4305" y="684"/>
                  <a:pt x="3685" y="748"/>
                  <a:pt x="3092" y="893"/>
                </a:cubicBezTo>
                <a:cubicBezTo>
                  <a:pt x="3039" y="906"/>
                  <a:pt x="2943" y="955"/>
                  <a:pt x="2885" y="949"/>
                </a:cubicBezTo>
                <a:cubicBezTo>
                  <a:pt x="2846" y="945"/>
                  <a:pt x="2846" y="927"/>
                  <a:pt x="2813" y="908"/>
                </a:cubicBezTo>
                <a:cubicBezTo>
                  <a:pt x="2654" y="819"/>
                  <a:pt x="2490" y="779"/>
                  <a:pt x="2305" y="763"/>
                </a:cubicBezTo>
                <a:cubicBezTo>
                  <a:pt x="2206" y="754"/>
                  <a:pt x="2097" y="750"/>
                  <a:pt x="1998" y="767"/>
                </a:cubicBezTo>
                <a:cubicBezTo>
                  <a:pt x="1991" y="768"/>
                  <a:pt x="1914" y="772"/>
                  <a:pt x="1934" y="797"/>
                </a:cubicBezTo>
                <a:cubicBezTo>
                  <a:pt x="1964" y="835"/>
                  <a:pt x="2160" y="807"/>
                  <a:pt x="2204" y="807"/>
                </a:cubicBezTo>
                <a:moveTo>
                  <a:pt x="2938" y="427"/>
                </a:moveTo>
                <a:cubicBezTo>
                  <a:pt x="2941" y="413"/>
                  <a:pt x="2921" y="417"/>
                  <a:pt x="2937" y="407"/>
                </a:cubicBezTo>
                <a:cubicBezTo>
                  <a:pt x="2983" y="379"/>
                  <a:pt x="3195" y="375"/>
                  <a:pt x="3234" y="413"/>
                </a:cubicBezTo>
                <a:cubicBezTo>
                  <a:pt x="3272" y="450"/>
                  <a:pt x="3243" y="536"/>
                  <a:pt x="3223" y="571"/>
                </a:cubicBezTo>
                <a:cubicBezTo>
                  <a:pt x="3193" y="624"/>
                  <a:pt x="3145" y="661"/>
                  <a:pt x="3108" y="707"/>
                </a:cubicBezTo>
                <a:cubicBezTo>
                  <a:pt x="3098" y="722"/>
                  <a:pt x="3095" y="725"/>
                  <a:pt x="3095" y="736"/>
                </a:cubicBezTo>
                <a:cubicBezTo>
                  <a:pt x="3114" y="745"/>
                  <a:pt x="3148" y="747"/>
                  <a:pt x="3177" y="745"/>
                </a:cubicBezTo>
                <a:cubicBezTo>
                  <a:pt x="3266" y="740"/>
                  <a:pt x="3354" y="713"/>
                  <a:pt x="3436" y="681"/>
                </a:cubicBezTo>
                <a:cubicBezTo>
                  <a:pt x="3459" y="671"/>
                  <a:pt x="3482" y="661"/>
                  <a:pt x="3505" y="651"/>
                </a:cubicBezTo>
                <a:moveTo>
                  <a:pt x="3694" y="437"/>
                </a:moveTo>
                <a:cubicBezTo>
                  <a:pt x="3683" y="424"/>
                  <a:pt x="3703" y="401"/>
                  <a:pt x="3662" y="437"/>
                </a:cubicBezTo>
                <a:cubicBezTo>
                  <a:pt x="3620" y="472"/>
                  <a:pt x="3584" y="526"/>
                  <a:pt x="3568" y="578"/>
                </a:cubicBezTo>
                <a:cubicBezTo>
                  <a:pt x="3557" y="613"/>
                  <a:pt x="3549" y="659"/>
                  <a:pt x="3593" y="667"/>
                </a:cubicBezTo>
                <a:cubicBezTo>
                  <a:pt x="3642" y="676"/>
                  <a:pt x="3701" y="666"/>
                  <a:pt x="3738" y="631"/>
                </a:cubicBezTo>
                <a:cubicBezTo>
                  <a:pt x="3771" y="600"/>
                  <a:pt x="3788" y="525"/>
                  <a:pt x="3771" y="483"/>
                </a:cubicBezTo>
                <a:cubicBezTo>
                  <a:pt x="3752" y="435"/>
                  <a:pt x="3689" y="403"/>
                  <a:pt x="3650" y="376"/>
                </a:cubicBezTo>
                <a:cubicBezTo>
                  <a:pt x="3678" y="373"/>
                  <a:pt x="3729" y="372"/>
                  <a:pt x="3764" y="372"/>
                </a:cubicBezTo>
                <a:cubicBezTo>
                  <a:pt x="3848" y="372"/>
                  <a:pt x="3926" y="362"/>
                  <a:pt x="4007" y="341"/>
                </a:cubicBezTo>
                <a:cubicBezTo>
                  <a:pt x="4034" y="334"/>
                  <a:pt x="4060" y="325"/>
                  <a:pt x="4086" y="316"/>
                </a:cubicBezTo>
                <a:cubicBezTo>
                  <a:pt x="4045" y="365"/>
                  <a:pt x="4006" y="406"/>
                  <a:pt x="4001" y="472"/>
                </a:cubicBezTo>
                <a:cubicBezTo>
                  <a:pt x="4001" y="493"/>
                  <a:pt x="4000" y="499"/>
                  <a:pt x="4005" y="512"/>
                </a:cubicBezTo>
                <a:cubicBezTo>
                  <a:pt x="4022" y="517"/>
                  <a:pt x="4059" y="530"/>
                  <a:pt x="4074" y="512"/>
                </a:cubicBezTo>
                <a:cubicBezTo>
                  <a:pt x="4107" y="473"/>
                  <a:pt x="4107" y="403"/>
                  <a:pt x="4107" y="355"/>
                </a:cubicBezTo>
                <a:cubicBezTo>
                  <a:pt x="4107" y="332"/>
                  <a:pt x="4100" y="321"/>
                  <a:pt x="4123" y="313"/>
                </a:cubicBezTo>
                <a:cubicBezTo>
                  <a:pt x="4133" y="311"/>
                  <a:pt x="4142" y="310"/>
                  <a:pt x="4152" y="308"/>
                </a:cubicBezTo>
                <a:moveTo>
                  <a:pt x="4386" y="295"/>
                </a:moveTo>
                <a:cubicBezTo>
                  <a:pt x="4428" y="295"/>
                  <a:pt x="4472" y="287"/>
                  <a:pt x="4509" y="311"/>
                </a:cubicBezTo>
                <a:cubicBezTo>
                  <a:pt x="4542" y="333"/>
                  <a:pt x="4538" y="363"/>
                  <a:pt x="4538" y="397"/>
                </a:cubicBezTo>
                <a:cubicBezTo>
                  <a:pt x="4538" y="412"/>
                  <a:pt x="4538" y="427"/>
                  <a:pt x="4538" y="442"/>
                </a:cubicBezTo>
                <a:cubicBezTo>
                  <a:pt x="4562" y="438"/>
                  <a:pt x="4567" y="433"/>
                  <a:pt x="4584" y="413"/>
                </a:cubicBezTo>
                <a:cubicBezTo>
                  <a:pt x="4606" y="387"/>
                  <a:pt x="4631" y="343"/>
                  <a:pt x="4618" y="307"/>
                </a:cubicBezTo>
                <a:cubicBezTo>
                  <a:pt x="4595" y="241"/>
                  <a:pt x="4492" y="246"/>
                  <a:pt x="4439" y="244"/>
                </a:cubicBezTo>
                <a:cubicBezTo>
                  <a:pt x="4362" y="244"/>
                  <a:pt x="4336" y="244"/>
                  <a:pt x="4285" y="247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38" name=""/>
          <p:cNvSpPr/>
          <p:nvPr/>
        </p:nvSpPr>
        <p:spPr>
          <a:xfrm>
            <a:off x="9755280" y="4583520"/>
            <a:ext cx="2366640" cy="315000"/>
          </a:xfrm>
          <a:custGeom>
            <a:avLst/>
            <a:gdLst/>
            <a:ahLst/>
            <a:rect l="0" t="0" r="r" b="b"/>
            <a:pathLst>
              <a:path fill="none" w="6574" h="875">
                <a:moveTo>
                  <a:pt x="544" y="341"/>
                </a:moveTo>
                <a:cubicBezTo>
                  <a:pt x="545" y="326"/>
                  <a:pt x="559" y="309"/>
                  <a:pt x="540" y="296"/>
                </a:cubicBezTo>
                <a:cubicBezTo>
                  <a:pt x="508" y="273"/>
                  <a:pt x="443" y="279"/>
                  <a:pt x="407" y="279"/>
                </a:cubicBezTo>
                <a:cubicBezTo>
                  <a:pt x="311" y="278"/>
                  <a:pt x="233" y="319"/>
                  <a:pt x="155" y="374"/>
                </a:cubicBezTo>
                <a:cubicBezTo>
                  <a:pt x="80" y="427"/>
                  <a:pt x="2" y="493"/>
                  <a:pt x="0" y="591"/>
                </a:cubicBezTo>
                <a:cubicBezTo>
                  <a:pt x="-1" y="681"/>
                  <a:pt x="130" y="701"/>
                  <a:pt x="197" y="711"/>
                </a:cubicBezTo>
                <a:cubicBezTo>
                  <a:pt x="281" y="717"/>
                  <a:pt x="310" y="719"/>
                  <a:pt x="367" y="717"/>
                </a:cubicBezTo>
                <a:moveTo>
                  <a:pt x="748" y="357"/>
                </a:moveTo>
                <a:cubicBezTo>
                  <a:pt x="737" y="327"/>
                  <a:pt x="699" y="341"/>
                  <a:pt x="673" y="364"/>
                </a:cubicBezTo>
                <a:cubicBezTo>
                  <a:pt x="622" y="408"/>
                  <a:pt x="594" y="469"/>
                  <a:pt x="588" y="535"/>
                </a:cubicBezTo>
                <a:cubicBezTo>
                  <a:pt x="583" y="593"/>
                  <a:pt x="601" y="630"/>
                  <a:pt x="661" y="642"/>
                </a:cubicBezTo>
                <a:cubicBezTo>
                  <a:pt x="702" y="650"/>
                  <a:pt x="772" y="654"/>
                  <a:pt x="792" y="607"/>
                </a:cubicBezTo>
                <a:cubicBezTo>
                  <a:pt x="818" y="545"/>
                  <a:pt x="768" y="487"/>
                  <a:pt x="729" y="446"/>
                </a:cubicBezTo>
                <a:cubicBezTo>
                  <a:pt x="685" y="401"/>
                  <a:pt x="628" y="350"/>
                  <a:pt x="567" y="328"/>
                </a:cubicBezTo>
                <a:cubicBezTo>
                  <a:pt x="547" y="321"/>
                  <a:pt x="582" y="349"/>
                  <a:pt x="600" y="361"/>
                </a:cubicBezTo>
                <a:moveTo>
                  <a:pt x="748" y="357"/>
                </a:moveTo>
                <a:cubicBezTo>
                  <a:pt x="857" y="364"/>
                  <a:pt x="826" y="345"/>
                  <a:pt x="873" y="367"/>
                </a:cubicBezTo>
                <a:cubicBezTo>
                  <a:pt x="918" y="388"/>
                  <a:pt x="947" y="460"/>
                  <a:pt x="958" y="504"/>
                </a:cubicBezTo>
                <a:cubicBezTo>
                  <a:pt x="969" y="549"/>
                  <a:pt x="974" y="606"/>
                  <a:pt x="969" y="652"/>
                </a:cubicBezTo>
                <a:cubicBezTo>
                  <a:pt x="966" y="679"/>
                  <a:pt x="962" y="662"/>
                  <a:pt x="958" y="673"/>
                </a:cubicBezTo>
                <a:cubicBezTo>
                  <a:pt x="957" y="659"/>
                  <a:pt x="950" y="622"/>
                  <a:pt x="955" y="604"/>
                </a:cubicBezTo>
                <a:cubicBezTo>
                  <a:pt x="969" y="554"/>
                  <a:pt x="1018" y="508"/>
                  <a:pt x="1060" y="480"/>
                </a:cubicBezTo>
                <a:cubicBezTo>
                  <a:pt x="1084" y="464"/>
                  <a:pt x="1161" y="426"/>
                  <a:pt x="1192" y="447"/>
                </a:cubicBezTo>
                <a:cubicBezTo>
                  <a:pt x="1222" y="469"/>
                  <a:pt x="1217" y="535"/>
                  <a:pt x="1223" y="566"/>
                </a:cubicBezTo>
                <a:cubicBezTo>
                  <a:pt x="1233" y="616"/>
                  <a:pt x="1257" y="634"/>
                  <a:pt x="1307" y="638"/>
                </a:cubicBezTo>
                <a:cubicBezTo>
                  <a:pt x="1370" y="643"/>
                  <a:pt x="1416" y="621"/>
                  <a:pt x="1447" y="565"/>
                </a:cubicBezTo>
                <a:cubicBezTo>
                  <a:pt x="1479" y="507"/>
                  <a:pt x="1478" y="424"/>
                  <a:pt x="1450" y="367"/>
                </a:cubicBezTo>
                <a:cubicBezTo>
                  <a:pt x="1432" y="331"/>
                  <a:pt x="1414" y="316"/>
                  <a:pt x="1385" y="298"/>
                </a:cubicBezTo>
                <a:cubicBezTo>
                  <a:pt x="1380" y="324"/>
                  <a:pt x="1369" y="367"/>
                  <a:pt x="1377" y="398"/>
                </a:cubicBezTo>
                <a:cubicBezTo>
                  <a:pt x="1394" y="461"/>
                  <a:pt x="1451" y="505"/>
                  <a:pt x="1495" y="549"/>
                </a:cubicBezTo>
                <a:cubicBezTo>
                  <a:pt x="1521" y="575"/>
                  <a:pt x="1523" y="588"/>
                  <a:pt x="1537" y="614"/>
                </a:cubicBezTo>
                <a:cubicBezTo>
                  <a:pt x="1503" y="627"/>
                  <a:pt x="1462" y="635"/>
                  <a:pt x="1414" y="635"/>
                </a:cubicBezTo>
                <a:cubicBezTo>
                  <a:pt x="1355" y="635"/>
                  <a:pt x="1333" y="642"/>
                  <a:pt x="1322" y="584"/>
                </a:cubicBezTo>
                <a:moveTo>
                  <a:pt x="1697" y="159"/>
                </a:moveTo>
                <a:cubicBezTo>
                  <a:pt x="1738" y="170"/>
                  <a:pt x="1754" y="213"/>
                  <a:pt x="1768" y="253"/>
                </a:cubicBezTo>
                <a:cubicBezTo>
                  <a:pt x="1794" y="328"/>
                  <a:pt x="1801" y="406"/>
                  <a:pt x="1811" y="483"/>
                </a:cubicBezTo>
                <a:cubicBezTo>
                  <a:pt x="1817" y="530"/>
                  <a:pt x="1826" y="576"/>
                  <a:pt x="1836" y="622"/>
                </a:cubicBezTo>
                <a:moveTo>
                  <a:pt x="1472" y="449"/>
                </a:moveTo>
                <a:cubicBezTo>
                  <a:pt x="1531" y="442"/>
                  <a:pt x="1588" y="440"/>
                  <a:pt x="1648" y="440"/>
                </a:cubicBezTo>
                <a:cubicBezTo>
                  <a:pt x="1761" y="440"/>
                  <a:pt x="1875" y="439"/>
                  <a:pt x="1987" y="428"/>
                </a:cubicBezTo>
                <a:cubicBezTo>
                  <a:pt x="2040" y="422"/>
                  <a:pt x="2071" y="417"/>
                  <a:pt x="2105" y="388"/>
                </a:cubicBezTo>
                <a:cubicBezTo>
                  <a:pt x="2050" y="386"/>
                  <a:pt x="2010" y="388"/>
                  <a:pt x="1966" y="427"/>
                </a:cubicBezTo>
                <a:cubicBezTo>
                  <a:pt x="1930" y="458"/>
                  <a:pt x="1899" y="523"/>
                  <a:pt x="1915" y="572"/>
                </a:cubicBezTo>
                <a:cubicBezTo>
                  <a:pt x="1933" y="625"/>
                  <a:pt x="2008" y="621"/>
                  <a:pt x="2051" y="621"/>
                </a:cubicBezTo>
                <a:cubicBezTo>
                  <a:pt x="2105" y="621"/>
                  <a:pt x="2127" y="596"/>
                  <a:pt x="2136" y="545"/>
                </a:cubicBezTo>
                <a:cubicBezTo>
                  <a:pt x="2142" y="515"/>
                  <a:pt x="2139" y="484"/>
                  <a:pt x="2142" y="453"/>
                </a:cubicBezTo>
                <a:cubicBezTo>
                  <a:pt x="2143" y="452"/>
                  <a:pt x="2143" y="451"/>
                  <a:pt x="2144" y="450"/>
                </a:cubicBezTo>
                <a:cubicBezTo>
                  <a:pt x="2145" y="479"/>
                  <a:pt x="2145" y="507"/>
                  <a:pt x="2148" y="536"/>
                </a:cubicBezTo>
                <a:moveTo>
                  <a:pt x="2223" y="497"/>
                </a:moveTo>
                <a:cubicBezTo>
                  <a:pt x="2241" y="452"/>
                  <a:pt x="2271" y="382"/>
                  <a:pt x="2334" y="397"/>
                </a:cubicBezTo>
                <a:cubicBezTo>
                  <a:pt x="2388" y="410"/>
                  <a:pt x="2378" y="493"/>
                  <a:pt x="2379" y="533"/>
                </a:cubicBezTo>
                <a:cubicBezTo>
                  <a:pt x="2380" y="578"/>
                  <a:pt x="2375" y="622"/>
                  <a:pt x="2373" y="666"/>
                </a:cubicBezTo>
                <a:cubicBezTo>
                  <a:pt x="2373" y="669"/>
                  <a:pt x="2373" y="672"/>
                  <a:pt x="2373" y="675"/>
                </a:cubicBezTo>
                <a:cubicBezTo>
                  <a:pt x="2400" y="653"/>
                  <a:pt x="2431" y="624"/>
                  <a:pt x="2461" y="602"/>
                </a:cubicBezTo>
                <a:cubicBezTo>
                  <a:pt x="2527" y="553"/>
                  <a:pt x="2593" y="500"/>
                  <a:pt x="2673" y="475"/>
                </a:cubicBezTo>
                <a:cubicBezTo>
                  <a:pt x="2708" y="464"/>
                  <a:pt x="2754" y="458"/>
                  <a:pt x="2785" y="480"/>
                </a:cubicBezTo>
                <a:cubicBezTo>
                  <a:pt x="2839" y="519"/>
                  <a:pt x="2862" y="540"/>
                  <a:pt x="2933" y="542"/>
                </a:cubicBezTo>
                <a:cubicBezTo>
                  <a:pt x="3006" y="544"/>
                  <a:pt x="3053" y="494"/>
                  <a:pt x="3088" y="433"/>
                </a:cubicBezTo>
                <a:cubicBezTo>
                  <a:pt x="3152" y="323"/>
                  <a:pt x="3144" y="175"/>
                  <a:pt x="3161" y="52"/>
                </a:cubicBezTo>
                <a:cubicBezTo>
                  <a:pt x="3164" y="28"/>
                  <a:pt x="3165" y="24"/>
                  <a:pt x="3171" y="0"/>
                </a:cubicBezTo>
                <a:cubicBezTo>
                  <a:pt x="3168" y="132"/>
                  <a:pt x="3151" y="262"/>
                  <a:pt x="3151" y="394"/>
                </a:cubicBezTo>
                <a:cubicBezTo>
                  <a:pt x="3151" y="464"/>
                  <a:pt x="3159" y="522"/>
                  <a:pt x="3171" y="590"/>
                </a:cubicBezTo>
                <a:cubicBezTo>
                  <a:pt x="3171" y="594"/>
                  <a:pt x="3171" y="598"/>
                  <a:pt x="3171" y="602"/>
                </a:cubicBezTo>
                <a:moveTo>
                  <a:pt x="2870" y="378"/>
                </a:moveTo>
                <a:cubicBezTo>
                  <a:pt x="2912" y="377"/>
                  <a:pt x="2960" y="375"/>
                  <a:pt x="3003" y="378"/>
                </a:cubicBezTo>
                <a:cubicBezTo>
                  <a:pt x="3156" y="389"/>
                  <a:pt x="3309" y="405"/>
                  <a:pt x="3462" y="417"/>
                </a:cubicBezTo>
                <a:cubicBezTo>
                  <a:pt x="3651" y="431"/>
                  <a:pt x="3838" y="435"/>
                  <a:pt x="4028" y="435"/>
                </a:cubicBezTo>
                <a:moveTo>
                  <a:pt x="4117" y="334"/>
                </a:moveTo>
                <a:cubicBezTo>
                  <a:pt x="4062" y="341"/>
                  <a:pt x="4077" y="370"/>
                  <a:pt x="4077" y="422"/>
                </a:cubicBezTo>
                <a:cubicBezTo>
                  <a:pt x="4077" y="497"/>
                  <a:pt x="4084" y="566"/>
                  <a:pt x="4096" y="641"/>
                </a:cubicBezTo>
                <a:cubicBezTo>
                  <a:pt x="4108" y="718"/>
                  <a:pt x="4128" y="798"/>
                  <a:pt x="4136" y="875"/>
                </a:cubicBezTo>
                <a:moveTo>
                  <a:pt x="4065" y="416"/>
                </a:moveTo>
                <a:cubicBezTo>
                  <a:pt x="4120" y="384"/>
                  <a:pt x="4159" y="369"/>
                  <a:pt x="4224" y="377"/>
                </a:cubicBezTo>
                <a:cubicBezTo>
                  <a:pt x="4262" y="381"/>
                  <a:pt x="4295" y="411"/>
                  <a:pt x="4285" y="452"/>
                </a:cubicBezTo>
                <a:cubicBezTo>
                  <a:pt x="4271" y="508"/>
                  <a:pt x="4182" y="530"/>
                  <a:pt x="4135" y="543"/>
                </a:cubicBezTo>
                <a:cubicBezTo>
                  <a:pt x="4097" y="554"/>
                  <a:pt x="3977" y="563"/>
                  <a:pt x="4017" y="562"/>
                </a:cubicBezTo>
                <a:cubicBezTo>
                  <a:pt x="4038" y="562"/>
                  <a:pt x="4055" y="561"/>
                  <a:pt x="4074" y="558"/>
                </a:cubicBezTo>
                <a:moveTo>
                  <a:pt x="4503" y="405"/>
                </a:moveTo>
                <a:cubicBezTo>
                  <a:pt x="4476" y="424"/>
                  <a:pt x="4452" y="444"/>
                  <a:pt x="4438" y="475"/>
                </a:cubicBezTo>
                <a:cubicBezTo>
                  <a:pt x="4420" y="515"/>
                  <a:pt x="4426" y="555"/>
                  <a:pt x="4467" y="575"/>
                </a:cubicBezTo>
                <a:cubicBezTo>
                  <a:pt x="4499" y="591"/>
                  <a:pt x="4589" y="611"/>
                  <a:pt x="4621" y="584"/>
                </a:cubicBezTo>
                <a:cubicBezTo>
                  <a:pt x="4650" y="559"/>
                  <a:pt x="4633" y="476"/>
                  <a:pt x="4621" y="449"/>
                </a:cubicBezTo>
                <a:cubicBezTo>
                  <a:pt x="4600" y="403"/>
                  <a:pt x="4559" y="352"/>
                  <a:pt x="4512" y="330"/>
                </a:cubicBezTo>
                <a:cubicBezTo>
                  <a:pt x="4498" y="327"/>
                  <a:pt x="4494" y="326"/>
                  <a:pt x="4484" y="327"/>
                </a:cubicBezTo>
                <a:cubicBezTo>
                  <a:pt x="4476" y="355"/>
                  <a:pt x="4479" y="366"/>
                  <a:pt x="4494" y="388"/>
                </a:cubicBezTo>
                <a:moveTo>
                  <a:pt x="4706" y="388"/>
                </a:moveTo>
                <a:cubicBezTo>
                  <a:pt x="4711" y="380"/>
                  <a:pt x="4708" y="434"/>
                  <a:pt x="4707" y="445"/>
                </a:cubicBezTo>
                <a:cubicBezTo>
                  <a:pt x="4704" y="479"/>
                  <a:pt x="4700" y="512"/>
                  <a:pt x="4700" y="546"/>
                </a:cubicBezTo>
                <a:cubicBezTo>
                  <a:pt x="4700" y="561"/>
                  <a:pt x="4699" y="559"/>
                  <a:pt x="4712" y="559"/>
                </a:cubicBezTo>
                <a:moveTo>
                  <a:pt x="4582" y="145"/>
                </a:moveTo>
                <a:cubicBezTo>
                  <a:pt x="4582" y="123"/>
                  <a:pt x="4582" y="120"/>
                  <a:pt x="4582" y="107"/>
                </a:cubicBezTo>
                <a:cubicBezTo>
                  <a:pt x="4606" y="120"/>
                  <a:pt x="4628" y="134"/>
                  <a:pt x="4652" y="151"/>
                </a:cubicBezTo>
                <a:cubicBezTo>
                  <a:pt x="4702" y="187"/>
                  <a:pt x="4751" y="225"/>
                  <a:pt x="4803" y="258"/>
                </a:cubicBezTo>
                <a:cubicBezTo>
                  <a:pt x="4820" y="269"/>
                  <a:pt x="4855" y="283"/>
                  <a:pt x="4866" y="302"/>
                </a:cubicBezTo>
                <a:cubicBezTo>
                  <a:pt x="4875" y="318"/>
                  <a:pt x="4867" y="366"/>
                  <a:pt x="4867" y="382"/>
                </a:cubicBezTo>
                <a:cubicBezTo>
                  <a:pt x="4867" y="450"/>
                  <a:pt x="4867" y="494"/>
                  <a:pt x="4916" y="548"/>
                </a:cubicBezTo>
                <a:cubicBezTo>
                  <a:pt x="4945" y="581"/>
                  <a:pt x="4998" y="620"/>
                  <a:pt x="5045" y="618"/>
                </a:cubicBezTo>
                <a:cubicBezTo>
                  <a:pt x="5082" y="616"/>
                  <a:pt x="5086" y="596"/>
                  <a:pt x="5104" y="566"/>
                </a:cubicBezTo>
                <a:cubicBezTo>
                  <a:pt x="5120" y="539"/>
                  <a:pt x="5139" y="502"/>
                  <a:pt x="5168" y="486"/>
                </a:cubicBezTo>
                <a:cubicBezTo>
                  <a:pt x="5191" y="474"/>
                  <a:pt x="5207" y="485"/>
                  <a:pt x="5225" y="494"/>
                </a:cubicBezTo>
                <a:cubicBezTo>
                  <a:pt x="5253" y="508"/>
                  <a:pt x="5283" y="535"/>
                  <a:pt x="5319" y="521"/>
                </a:cubicBezTo>
                <a:cubicBezTo>
                  <a:pt x="5385" y="495"/>
                  <a:pt x="5411" y="395"/>
                  <a:pt x="5425" y="335"/>
                </a:cubicBezTo>
                <a:cubicBezTo>
                  <a:pt x="5440" y="272"/>
                  <a:pt x="5444" y="210"/>
                  <a:pt x="5464" y="148"/>
                </a:cubicBezTo>
                <a:cubicBezTo>
                  <a:pt x="5472" y="122"/>
                  <a:pt x="5478" y="121"/>
                  <a:pt x="5489" y="106"/>
                </a:cubicBezTo>
                <a:cubicBezTo>
                  <a:pt x="5487" y="151"/>
                  <a:pt x="5480" y="187"/>
                  <a:pt x="5468" y="231"/>
                </a:cubicBezTo>
                <a:cubicBezTo>
                  <a:pt x="5446" y="313"/>
                  <a:pt x="5434" y="387"/>
                  <a:pt x="5434" y="470"/>
                </a:cubicBezTo>
                <a:cubicBezTo>
                  <a:pt x="5434" y="479"/>
                  <a:pt x="5434" y="487"/>
                  <a:pt x="5434" y="496"/>
                </a:cubicBezTo>
                <a:moveTo>
                  <a:pt x="5318" y="359"/>
                </a:moveTo>
                <a:cubicBezTo>
                  <a:pt x="5353" y="355"/>
                  <a:pt x="5396" y="354"/>
                  <a:pt x="5434" y="354"/>
                </a:cubicBezTo>
                <a:cubicBezTo>
                  <a:pt x="5552" y="354"/>
                  <a:pt x="5671" y="352"/>
                  <a:pt x="5789" y="351"/>
                </a:cubicBezTo>
                <a:cubicBezTo>
                  <a:pt x="5790" y="351"/>
                  <a:pt x="5790" y="351"/>
                  <a:pt x="5791" y="351"/>
                </a:cubicBezTo>
                <a:cubicBezTo>
                  <a:pt x="5791" y="375"/>
                  <a:pt x="5777" y="428"/>
                  <a:pt x="5798" y="443"/>
                </a:cubicBezTo>
                <a:cubicBezTo>
                  <a:pt x="5808" y="450"/>
                  <a:pt x="5864" y="453"/>
                  <a:pt x="5874" y="446"/>
                </a:cubicBezTo>
                <a:cubicBezTo>
                  <a:pt x="5909" y="423"/>
                  <a:pt x="5901" y="365"/>
                  <a:pt x="5901" y="330"/>
                </a:cubicBezTo>
                <a:cubicBezTo>
                  <a:pt x="5901" y="284"/>
                  <a:pt x="5874" y="257"/>
                  <a:pt x="5825" y="273"/>
                </a:cubicBezTo>
                <a:cubicBezTo>
                  <a:pt x="5754" y="296"/>
                  <a:pt x="5668" y="374"/>
                  <a:pt x="5640" y="442"/>
                </a:cubicBezTo>
                <a:cubicBezTo>
                  <a:pt x="5621" y="489"/>
                  <a:pt x="5637" y="529"/>
                  <a:pt x="5682" y="551"/>
                </a:cubicBezTo>
                <a:cubicBezTo>
                  <a:pt x="5741" y="580"/>
                  <a:pt x="5839" y="581"/>
                  <a:pt x="5901" y="565"/>
                </a:cubicBezTo>
                <a:cubicBezTo>
                  <a:pt x="6036" y="531"/>
                  <a:pt x="6103" y="419"/>
                  <a:pt x="6135" y="293"/>
                </a:cubicBezTo>
                <a:cubicBezTo>
                  <a:pt x="6155" y="213"/>
                  <a:pt x="6167" y="129"/>
                  <a:pt x="6177" y="48"/>
                </a:cubicBezTo>
                <a:cubicBezTo>
                  <a:pt x="6179" y="32"/>
                  <a:pt x="6182" y="20"/>
                  <a:pt x="6184" y="4"/>
                </a:cubicBezTo>
                <a:cubicBezTo>
                  <a:pt x="6190" y="48"/>
                  <a:pt x="6194" y="94"/>
                  <a:pt x="6205" y="138"/>
                </a:cubicBezTo>
                <a:cubicBezTo>
                  <a:pt x="6224" y="217"/>
                  <a:pt x="6292" y="275"/>
                  <a:pt x="6298" y="357"/>
                </a:cubicBezTo>
                <a:cubicBezTo>
                  <a:pt x="6303" y="420"/>
                  <a:pt x="6224" y="445"/>
                  <a:pt x="6178" y="472"/>
                </a:cubicBezTo>
                <a:cubicBezTo>
                  <a:pt x="6137" y="496"/>
                  <a:pt x="6096" y="511"/>
                  <a:pt x="6080" y="559"/>
                </a:cubicBezTo>
                <a:cubicBezTo>
                  <a:pt x="6069" y="591"/>
                  <a:pt x="6092" y="603"/>
                  <a:pt x="6117" y="615"/>
                </a:cubicBezTo>
                <a:cubicBezTo>
                  <a:pt x="6153" y="633"/>
                  <a:pt x="6234" y="627"/>
                  <a:pt x="6272" y="622"/>
                </a:cubicBezTo>
                <a:cubicBezTo>
                  <a:pt x="6326" y="615"/>
                  <a:pt x="6363" y="587"/>
                  <a:pt x="6408" y="559"/>
                </a:cubicBezTo>
                <a:moveTo>
                  <a:pt x="6572" y="747"/>
                </a:moveTo>
                <a:cubicBezTo>
                  <a:pt x="6570" y="754"/>
                  <a:pt x="6572" y="767"/>
                  <a:pt x="6562" y="764"/>
                </a:cubicBezTo>
                <a:cubicBezTo>
                  <a:pt x="6539" y="757"/>
                  <a:pt x="6516" y="739"/>
                  <a:pt x="6496" y="726"/>
                </a:cubicBezTo>
                <a:cubicBezTo>
                  <a:pt x="6487" y="720"/>
                  <a:pt x="6483" y="720"/>
                  <a:pt x="6481" y="711"/>
                </a:cubicBezTo>
                <a:cubicBezTo>
                  <a:pt x="6481" y="698"/>
                  <a:pt x="6497" y="704"/>
                  <a:pt x="6508" y="704"/>
                </a:cubicBezTo>
                <a:cubicBezTo>
                  <a:pt x="6530" y="704"/>
                  <a:pt x="6553" y="711"/>
                  <a:pt x="6562" y="734"/>
                </a:cubicBezTo>
                <a:cubicBezTo>
                  <a:pt x="6570" y="756"/>
                  <a:pt x="6554" y="761"/>
                  <a:pt x="6536" y="764"/>
                </a:cubicBezTo>
                <a:cubicBezTo>
                  <a:pt x="6517" y="765"/>
                  <a:pt x="6512" y="765"/>
                  <a:pt x="6500" y="765"/>
                </a:cubicBezTo>
                <a:cubicBezTo>
                  <a:pt x="6493" y="765"/>
                  <a:pt x="6493" y="765"/>
                  <a:pt x="6489" y="765"/>
                </a:cubicBezTo>
                <a:cubicBezTo>
                  <a:pt x="6518" y="752"/>
                  <a:pt x="6546" y="738"/>
                  <a:pt x="6574" y="724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39" name=""/>
          <p:cNvSpPr/>
          <p:nvPr/>
        </p:nvSpPr>
        <p:spPr>
          <a:xfrm>
            <a:off x="1812960" y="5321880"/>
            <a:ext cx="2042640" cy="516600"/>
          </a:xfrm>
          <a:custGeom>
            <a:avLst/>
            <a:gdLst/>
            <a:ahLst/>
            <a:rect l="0" t="0" r="r" b="b"/>
            <a:pathLst>
              <a:path fill="none" w="5674" h="1435">
                <a:moveTo>
                  <a:pt x="1104" y="251"/>
                </a:moveTo>
                <a:cubicBezTo>
                  <a:pt x="1083" y="241"/>
                  <a:pt x="1051" y="221"/>
                  <a:pt x="1026" y="221"/>
                </a:cubicBezTo>
                <a:cubicBezTo>
                  <a:pt x="1021" y="221"/>
                  <a:pt x="1016" y="217"/>
                  <a:pt x="1011" y="217"/>
                </a:cubicBezTo>
                <a:cubicBezTo>
                  <a:pt x="972" y="218"/>
                  <a:pt x="920" y="302"/>
                  <a:pt x="902" y="326"/>
                </a:cubicBezTo>
                <a:cubicBezTo>
                  <a:pt x="814" y="440"/>
                  <a:pt x="739" y="563"/>
                  <a:pt x="649" y="676"/>
                </a:cubicBezTo>
                <a:cubicBezTo>
                  <a:pt x="511" y="850"/>
                  <a:pt x="347" y="988"/>
                  <a:pt x="173" y="1123"/>
                </a:cubicBezTo>
                <a:moveTo>
                  <a:pt x="725" y="60"/>
                </a:moveTo>
                <a:cubicBezTo>
                  <a:pt x="725" y="36"/>
                  <a:pt x="729" y="26"/>
                  <a:pt x="717" y="10"/>
                </a:cubicBezTo>
                <a:cubicBezTo>
                  <a:pt x="710" y="11"/>
                  <a:pt x="703" y="7"/>
                  <a:pt x="698" y="14"/>
                </a:cubicBezTo>
                <a:cubicBezTo>
                  <a:pt x="678" y="43"/>
                  <a:pt x="676" y="84"/>
                  <a:pt x="676" y="117"/>
                </a:cubicBezTo>
                <a:cubicBezTo>
                  <a:pt x="725" y="123"/>
                  <a:pt x="758" y="124"/>
                  <a:pt x="800" y="95"/>
                </a:cubicBezTo>
                <a:cubicBezTo>
                  <a:pt x="836" y="70"/>
                  <a:pt x="861" y="28"/>
                  <a:pt x="899" y="7"/>
                </a:cubicBezTo>
                <a:cubicBezTo>
                  <a:pt x="931" y="-11"/>
                  <a:pt x="971" y="10"/>
                  <a:pt x="996" y="27"/>
                </a:cubicBezTo>
                <a:cubicBezTo>
                  <a:pt x="1055" y="67"/>
                  <a:pt x="1077" y="108"/>
                  <a:pt x="1093" y="174"/>
                </a:cubicBezTo>
                <a:moveTo>
                  <a:pt x="41" y="1213"/>
                </a:moveTo>
                <a:cubicBezTo>
                  <a:pt x="28" y="1203"/>
                  <a:pt x="13" y="1192"/>
                  <a:pt x="0" y="1183"/>
                </a:cubicBezTo>
                <a:cubicBezTo>
                  <a:pt x="0" y="1262"/>
                  <a:pt x="10" y="1330"/>
                  <a:pt x="27" y="1407"/>
                </a:cubicBezTo>
                <a:cubicBezTo>
                  <a:pt x="30" y="1422"/>
                  <a:pt x="30" y="1426"/>
                  <a:pt x="33" y="1435"/>
                </a:cubicBezTo>
                <a:cubicBezTo>
                  <a:pt x="33" y="1268"/>
                  <a:pt x="33" y="1100"/>
                  <a:pt x="33" y="933"/>
                </a:cubicBezTo>
                <a:cubicBezTo>
                  <a:pt x="81" y="923"/>
                  <a:pt x="89" y="925"/>
                  <a:pt x="139" y="963"/>
                </a:cubicBezTo>
                <a:cubicBezTo>
                  <a:pt x="210" y="1017"/>
                  <a:pt x="275" y="1079"/>
                  <a:pt x="348" y="1131"/>
                </a:cubicBezTo>
                <a:cubicBezTo>
                  <a:pt x="410" y="1175"/>
                  <a:pt x="469" y="1202"/>
                  <a:pt x="546" y="1200"/>
                </a:cubicBezTo>
                <a:cubicBezTo>
                  <a:pt x="614" y="1198"/>
                  <a:pt x="615" y="1147"/>
                  <a:pt x="616" y="1092"/>
                </a:cubicBezTo>
                <a:cubicBezTo>
                  <a:pt x="618" y="1006"/>
                  <a:pt x="570" y="945"/>
                  <a:pt x="519" y="879"/>
                </a:cubicBezTo>
                <a:cubicBezTo>
                  <a:pt x="506" y="862"/>
                  <a:pt x="437" y="761"/>
                  <a:pt x="403" y="774"/>
                </a:cubicBezTo>
                <a:cubicBezTo>
                  <a:pt x="382" y="782"/>
                  <a:pt x="408" y="817"/>
                  <a:pt x="413" y="839"/>
                </a:cubicBezTo>
                <a:moveTo>
                  <a:pt x="975" y="1048"/>
                </a:moveTo>
                <a:cubicBezTo>
                  <a:pt x="975" y="1087"/>
                  <a:pt x="973" y="1113"/>
                  <a:pt x="960" y="1150"/>
                </a:cubicBezTo>
                <a:cubicBezTo>
                  <a:pt x="947" y="1188"/>
                  <a:pt x="932" y="1220"/>
                  <a:pt x="931" y="1260"/>
                </a:cubicBezTo>
                <a:cubicBezTo>
                  <a:pt x="931" y="1262"/>
                  <a:pt x="931" y="1265"/>
                  <a:pt x="931" y="1267"/>
                </a:cubicBezTo>
                <a:cubicBezTo>
                  <a:pt x="980" y="1264"/>
                  <a:pt x="1005" y="1251"/>
                  <a:pt x="1038" y="1214"/>
                </a:cubicBezTo>
                <a:cubicBezTo>
                  <a:pt x="1062" y="1188"/>
                  <a:pt x="1087" y="1137"/>
                  <a:pt x="1071" y="1100"/>
                </a:cubicBezTo>
                <a:cubicBezTo>
                  <a:pt x="1053" y="1057"/>
                  <a:pt x="987" y="1040"/>
                  <a:pt x="948" y="1027"/>
                </a:cubicBezTo>
                <a:cubicBezTo>
                  <a:pt x="927" y="1020"/>
                  <a:pt x="915" y="1023"/>
                  <a:pt x="907" y="1008"/>
                </a:cubicBezTo>
                <a:moveTo>
                  <a:pt x="1281" y="798"/>
                </a:moveTo>
                <a:cubicBezTo>
                  <a:pt x="1309" y="818"/>
                  <a:pt x="1312" y="837"/>
                  <a:pt x="1317" y="880"/>
                </a:cubicBezTo>
                <a:cubicBezTo>
                  <a:pt x="1326" y="959"/>
                  <a:pt x="1320" y="1041"/>
                  <a:pt x="1320" y="1121"/>
                </a:cubicBezTo>
                <a:cubicBezTo>
                  <a:pt x="1320" y="1190"/>
                  <a:pt x="1326" y="1239"/>
                  <a:pt x="1351" y="1303"/>
                </a:cubicBezTo>
                <a:moveTo>
                  <a:pt x="1193" y="1083"/>
                </a:moveTo>
                <a:cubicBezTo>
                  <a:pt x="1216" y="1074"/>
                  <a:pt x="1260" y="1074"/>
                  <a:pt x="1294" y="1072"/>
                </a:cubicBezTo>
                <a:cubicBezTo>
                  <a:pt x="1391" y="1066"/>
                  <a:pt x="1488" y="1051"/>
                  <a:pt x="1585" y="1045"/>
                </a:cubicBezTo>
                <a:cubicBezTo>
                  <a:pt x="1688" y="1041"/>
                  <a:pt x="1722" y="1040"/>
                  <a:pt x="1791" y="1035"/>
                </a:cubicBezTo>
                <a:moveTo>
                  <a:pt x="2169" y="912"/>
                </a:moveTo>
                <a:cubicBezTo>
                  <a:pt x="2169" y="922"/>
                  <a:pt x="2169" y="963"/>
                  <a:pt x="2169" y="979"/>
                </a:cubicBezTo>
                <a:cubicBezTo>
                  <a:pt x="2169" y="1018"/>
                  <a:pt x="2153" y="1091"/>
                  <a:pt x="2189" y="1118"/>
                </a:cubicBezTo>
                <a:cubicBezTo>
                  <a:pt x="2216" y="1138"/>
                  <a:pt x="2284" y="1139"/>
                  <a:pt x="2312" y="1121"/>
                </a:cubicBezTo>
                <a:cubicBezTo>
                  <a:pt x="2350" y="1097"/>
                  <a:pt x="2364" y="1077"/>
                  <a:pt x="2370" y="1034"/>
                </a:cubicBezTo>
                <a:cubicBezTo>
                  <a:pt x="2376" y="994"/>
                  <a:pt x="2354" y="977"/>
                  <a:pt x="2322" y="959"/>
                </a:cubicBezTo>
                <a:cubicBezTo>
                  <a:pt x="2296" y="944"/>
                  <a:pt x="2269" y="948"/>
                  <a:pt x="2241" y="946"/>
                </a:cubicBezTo>
                <a:cubicBezTo>
                  <a:pt x="2243" y="952"/>
                  <a:pt x="2223" y="948"/>
                  <a:pt x="2228" y="951"/>
                </a:cubicBezTo>
                <a:cubicBezTo>
                  <a:pt x="2229" y="952"/>
                  <a:pt x="2238" y="968"/>
                  <a:pt x="2246" y="961"/>
                </a:cubicBezTo>
                <a:cubicBezTo>
                  <a:pt x="2253" y="956"/>
                  <a:pt x="2265" y="950"/>
                  <a:pt x="2257" y="948"/>
                </a:cubicBezTo>
                <a:cubicBezTo>
                  <a:pt x="2250" y="946"/>
                  <a:pt x="2229" y="942"/>
                  <a:pt x="2218" y="945"/>
                </a:cubicBezTo>
                <a:cubicBezTo>
                  <a:pt x="2172" y="959"/>
                  <a:pt x="2124" y="983"/>
                  <a:pt x="2095" y="1024"/>
                </a:cubicBezTo>
                <a:cubicBezTo>
                  <a:pt x="2069" y="1061"/>
                  <a:pt x="2065" y="1131"/>
                  <a:pt x="2085" y="1171"/>
                </a:cubicBezTo>
                <a:cubicBezTo>
                  <a:pt x="2127" y="1255"/>
                  <a:pt x="2271" y="1284"/>
                  <a:pt x="2354" y="1257"/>
                </a:cubicBezTo>
                <a:cubicBezTo>
                  <a:pt x="2406" y="1240"/>
                  <a:pt x="2432" y="1187"/>
                  <a:pt x="2440" y="1138"/>
                </a:cubicBezTo>
                <a:cubicBezTo>
                  <a:pt x="2447" y="1096"/>
                  <a:pt x="2442" y="1052"/>
                  <a:pt x="2437" y="1010"/>
                </a:cubicBezTo>
                <a:cubicBezTo>
                  <a:pt x="2436" y="1005"/>
                  <a:pt x="2435" y="1001"/>
                  <a:pt x="2434" y="996"/>
                </a:cubicBezTo>
                <a:cubicBezTo>
                  <a:pt x="2441" y="1018"/>
                  <a:pt x="2444" y="1025"/>
                  <a:pt x="2456" y="1044"/>
                </a:cubicBezTo>
                <a:cubicBezTo>
                  <a:pt x="2483" y="1086"/>
                  <a:pt x="2520" y="1134"/>
                  <a:pt x="2559" y="1165"/>
                </a:cubicBezTo>
                <a:cubicBezTo>
                  <a:pt x="2583" y="1184"/>
                  <a:pt x="2608" y="1206"/>
                  <a:pt x="2641" y="1199"/>
                </a:cubicBezTo>
                <a:cubicBezTo>
                  <a:pt x="2679" y="1191"/>
                  <a:pt x="2707" y="1154"/>
                  <a:pt x="2726" y="1120"/>
                </a:cubicBezTo>
                <a:cubicBezTo>
                  <a:pt x="2764" y="1053"/>
                  <a:pt x="2765" y="968"/>
                  <a:pt x="2759" y="894"/>
                </a:cubicBezTo>
                <a:cubicBezTo>
                  <a:pt x="2753" y="816"/>
                  <a:pt x="2726" y="728"/>
                  <a:pt x="2679" y="663"/>
                </a:cubicBezTo>
                <a:cubicBezTo>
                  <a:pt x="2667" y="652"/>
                  <a:pt x="2665" y="649"/>
                  <a:pt x="2656" y="646"/>
                </a:cubicBezTo>
                <a:cubicBezTo>
                  <a:pt x="2654" y="651"/>
                  <a:pt x="2640" y="682"/>
                  <a:pt x="2638" y="696"/>
                </a:cubicBezTo>
                <a:cubicBezTo>
                  <a:pt x="2629" y="762"/>
                  <a:pt x="2630" y="833"/>
                  <a:pt x="2650" y="896"/>
                </a:cubicBezTo>
                <a:cubicBezTo>
                  <a:pt x="2677" y="982"/>
                  <a:pt x="2728" y="1078"/>
                  <a:pt x="2793" y="1141"/>
                </a:cubicBezTo>
                <a:cubicBezTo>
                  <a:pt x="2838" y="1184"/>
                  <a:pt x="2885" y="1194"/>
                  <a:pt x="2945" y="1192"/>
                </a:cubicBezTo>
                <a:cubicBezTo>
                  <a:pt x="2997" y="1191"/>
                  <a:pt x="3039" y="1161"/>
                  <a:pt x="3057" y="1110"/>
                </a:cubicBezTo>
                <a:cubicBezTo>
                  <a:pt x="3083" y="1035"/>
                  <a:pt x="3073" y="921"/>
                  <a:pt x="3058" y="845"/>
                </a:cubicBezTo>
                <a:cubicBezTo>
                  <a:pt x="3042" y="760"/>
                  <a:pt x="3015" y="672"/>
                  <a:pt x="2978" y="595"/>
                </a:cubicBezTo>
                <a:cubicBezTo>
                  <a:pt x="2978" y="685"/>
                  <a:pt x="2983" y="766"/>
                  <a:pt x="3012" y="852"/>
                </a:cubicBezTo>
                <a:cubicBezTo>
                  <a:pt x="3037" y="927"/>
                  <a:pt x="3069" y="1009"/>
                  <a:pt x="3112" y="1075"/>
                </a:cubicBezTo>
                <a:cubicBezTo>
                  <a:pt x="3145" y="1125"/>
                  <a:pt x="3180" y="1139"/>
                  <a:pt x="3237" y="1141"/>
                </a:cubicBezTo>
                <a:cubicBezTo>
                  <a:pt x="3301" y="1143"/>
                  <a:pt x="3347" y="1097"/>
                  <a:pt x="3381" y="1047"/>
                </a:cubicBezTo>
                <a:cubicBezTo>
                  <a:pt x="3423" y="985"/>
                  <a:pt x="3443" y="919"/>
                  <a:pt x="3455" y="847"/>
                </a:cubicBezTo>
                <a:cubicBezTo>
                  <a:pt x="3455" y="846"/>
                  <a:pt x="3455" y="844"/>
                  <a:pt x="3455" y="843"/>
                </a:cubicBezTo>
                <a:cubicBezTo>
                  <a:pt x="3431" y="891"/>
                  <a:pt x="3405" y="939"/>
                  <a:pt x="3400" y="994"/>
                </a:cubicBezTo>
                <a:cubicBezTo>
                  <a:pt x="3397" y="1023"/>
                  <a:pt x="3389" y="1074"/>
                  <a:pt x="3417" y="1090"/>
                </a:cubicBezTo>
                <a:cubicBezTo>
                  <a:pt x="3460" y="1115"/>
                  <a:pt x="3528" y="1075"/>
                  <a:pt x="3552" y="1042"/>
                </a:cubicBezTo>
                <a:cubicBezTo>
                  <a:pt x="3574" y="1012"/>
                  <a:pt x="3578" y="943"/>
                  <a:pt x="3567" y="908"/>
                </a:cubicBezTo>
                <a:cubicBezTo>
                  <a:pt x="3557" y="875"/>
                  <a:pt x="3528" y="840"/>
                  <a:pt x="3494" y="835"/>
                </a:cubicBezTo>
                <a:cubicBezTo>
                  <a:pt x="3470" y="831"/>
                  <a:pt x="3479" y="847"/>
                  <a:pt x="3470" y="849"/>
                </a:cubicBezTo>
                <a:moveTo>
                  <a:pt x="3797" y="843"/>
                </a:moveTo>
                <a:cubicBezTo>
                  <a:pt x="3781" y="861"/>
                  <a:pt x="3765" y="871"/>
                  <a:pt x="3751" y="898"/>
                </a:cubicBezTo>
                <a:cubicBezTo>
                  <a:pt x="3732" y="934"/>
                  <a:pt x="3731" y="961"/>
                  <a:pt x="3725" y="998"/>
                </a:cubicBezTo>
                <a:cubicBezTo>
                  <a:pt x="3753" y="1000"/>
                  <a:pt x="3780" y="1009"/>
                  <a:pt x="3809" y="998"/>
                </a:cubicBezTo>
                <a:cubicBezTo>
                  <a:pt x="3838" y="987"/>
                  <a:pt x="3882" y="918"/>
                  <a:pt x="3905" y="917"/>
                </a:cubicBezTo>
                <a:cubicBezTo>
                  <a:pt x="3929" y="916"/>
                  <a:pt x="3930" y="931"/>
                  <a:pt x="3949" y="942"/>
                </a:cubicBezTo>
                <a:cubicBezTo>
                  <a:pt x="3998" y="970"/>
                  <a:pt x="4069" y="1013"/>
                  <a:pt x="4131" y="989"/>
                </a:cubicBezTo>
                <a:cubicBezTo>
                  <a:pt x="4173" y="972"/>
                  <a:pt x="4183" y="921"/>
                  <a:pt x="4174" y="880"/>
                </a:cubicBezTo>
                <a:cubicBezTo>
                  <a:pt x="4164" y="836"/>
                  <a:pt x="4135" y="814"/>
                  <a:pt x="4106" y="784"/>
                </a:cubicBezTo>
                <a:cubicBezTo>
                  <a:pt x="4121" y="795"/>
                  <a:pt x="4137" y="808"/>
                  <a:pt x="4155" y="818"/>
                </a:cubicBezTo>
                <a:cubicBezTo>
                  <a:pt x="4191" y="839"/>
                  <a:pt x="4228" y="860"/>
                  <a:pt x="4265" y="880"/>
                </a:cubicBezTo>
                <a:cubicBezTo>
                  <a:pt x="4320" y="911"/>
                  <a:pt x="4381" y="946"/>
                  <a:pt x="4444" y="955"/>
                </a:cubicBezTo>
                <a:cubicBezTo>
                  <a:pt x="4480" y="960"/>
                  <a:pt x="4507" y="953"/>
                  <a:pt x="4534" y="929"/>
                </a:cubicBezTo>
                <a:cubicBezTo>
                  <a:pt x="4558" y="908"/>
                  <a:pt x="4572" y="875"/>
                  <a:pt x="4565" y="842"/>
                </a:cubicBezTo>
                <a:cubicBezTo>
                  <a:pt x="4552" y="783"/>
                  <a:pt x="4503" y="782"/>
                  <a:pt x="4451" y="781"/>
                </a:cubicBezTo>
                <a:cubicBezTo>
                  <a:pt x="4394" y="780"/>
                  <a:pt x="4346" y="844"/>
                  <a:pt x="4325" y="890"/>
                </a:cubicBezTo>
                <a:cubicBezTo>
                  <a:pt x="4307" y="930"/>
                  <a:pt x="4294" y="1000"/>
                  <a:pt x="4316" y="1042"/>
                </a:cubicBezTo>
                <a:cubicBezTo>
                  <a:pt x="4341" y="1090"/>
                  <a:pt x="4472" y="1073"/>
                  <a:pt x="4510" y="1071"/>
                </a:cubicBezTo>
                <a:cubicBezTo>
                  <a:pt x="4652" y="1064"/>
                  <a:pt x="4795" y="1025"/>
                  <a:pt x="4918" y="955"/>
                </a:cubicBezTo>
                <a:cubicBezTo>
                  <a:pt x="4975" y="923"/>
                  <a:pt x="5038" y="884"/>
                  <a:pt x="5081" y="833"/>
                </a:cubicBezTo>
                <a:cubicBezTo>
                  <a:pt x="5082" y="827"/>
                  <a:pt x="5083" y="820"/>
                  <a:pt x="5084" y="814"/>
                </a:cubicBezTo>
                <a:cubicBezTo>
                  <a:pt x="5053" y="779"/>
                  <a:pt x="5034" y="762"/>
                  <a:pt x="4973" y="751"/>
                </a:cubicBezTo>
                <a:cubicBezTo>
                  <a:pt x="4913" y="740"/>
                  <a:pt x="4821" y="729"/>
                  <a:pt x="4764" y="757"/>
                </a:cubicBezTo>
                <a:cubicBezTo>
                  <a:pt x="4733" y="773"/>
                  <a:pt x="4701" y="827"/>
                  <a:pt x="4717" y="863"/>
                </a:cubicBezTo>
                <a:cubicBezTo>
                  <a:pt x="4741" y="917"/>
                  <a:pt x="4813" y="906"/>
                  <a:pt x="4860" y="907"/>
                </a:cubicBezTo>
                <a:cubicBezTo>
                  <a:pt x="4965" y="908"/>
                  <a:pt x="5065" y="876"/>
                  <a:pt x="5136" y="794"/>
                </a:cubicBezTo>
                <a:cubicBezTo>
                  <a:pt x="5224" y="691"/>
                  <a:pt x="5231" y="520"/>
                  <a:pt x="5218" y="393"/>
                </a:cubicBezTo>
                <a:cubicBezTo>
                  <a:pt x="5216" y="375"/>
                  <a:pt x="5205" y="355"/>
                  <a:pt x="5203" y="347"/>
                </a:cubicBezTo>
                <a:cubicBezTo>
                  <a:pt x="5175" y="423"/>
                  <a:pt x="5149" y="499"/>
                  <a:pt x="5128" y="578"/>
                </a:cubicBezTo>
                <a:cubicBezTo>
                  <a:pt x="5100" y="685"/>
                  <a:pt x="5086" y="790"/>
                  <a:pt x="5084" y="900"/>
                </a:cubicBezTo>
                <a:cubicBezTo>
                  <a:pt x="5083" y="964"/>
                  <a:pt x="5076" y="1054"/>
                  <a:pt x="5124" y="1106"/>
                </a:cubicBezTo>
                <a:cubicBezTo>
                  <a:pt x="5145" y="1131"/>
                  <a:pt x="5152" y="1140"/>
                  <a:pt x="5175" y="1146"/>
                </a:cubicBezTo>
                <a:moveTo>
                  <a:pt x="5591" y="1040"/>
                </a:moveTo>
                <a:cubicBezTo>
                  <a:pt x="5581" y="1040"/>
                  <a:pt x="5576" y="1044"/>
                  <a:pt x="5577" y="1037"/>
                </a:cubicBezTo>
                <a:cubicBezTo>
                  <a:pt x="5590" y="1026"/>
                  <a:pt x="5620" y="1030"/>
                  <a:pt x="5638" y="1030"/>
                </a:cubicBezTo>
                <a:cubicBezTo>
                  <a:pt x="5651" y="1030"/>
                  <a:pt x="5662" y="1029"/>
                  <a:pt x="5674" y="1032"/>
                </a:cubicBezTo>
                <a:cubicBezTo>
                  <a:pt x="5674" y="1049"/>
                  <a:pt x="5674" y="1058"/>
                  <a:pt x="5655" y="1065"/>
                </a:cubicBezTo>
                <a:cubicBezTo>
                  <a:pt x="5641" y="1070"/>
                  <a:pt x="5605" y="1078"/>
                  <a:pt x="5591" y="1071"/>
                </a:cubicBezTo>
                <a:cubicBezTo>
                  <a:pt x="5581" y="1059"/>
                  <a:pt x="5578" y="1053"/>
                  <a:pt x="5580" y="104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40" name=""/>
          <p:cNvSpPr/>
          <p:nvPr/>
        </p:nvSpPr>
        <p:spPr>
          <a:xfrm>
            <a:off x="4212720" y="5436360"/>
            <a:ext cx="1719360" cy="359280"/>
          </a:xfrm>
          <a:custGeom>
            <a:avLst/>
            <a:gdLst/>
            <a:ahLst/>
            <a:rect l="0" t="0" r="r" b="b"/>
            <a:pathLst>
              <a:path fill="none" w="4776" h="998">
                <a:moveTo>
                  <a:pt x="24" y="15"/>
                </a:moveTo>
                <a:cubicBezTo>
                  <a:pt x="15" y="76"/>
                  <a:pt x="32" y="107"/>
                  <a:pt x="65" y="181"/>
                </a:cubicBezTo>
                <a:cubicBezTo>
                  <a:pt x="101" y="264"/>
                  <a:pt x="124" y="352"/>
                  <a:pt x="150" y="439"/>
                </a:cubicBezTo>
                <a:cubicBezTo>
                  <a:pt x="161" y="474"/>
                  <a:pt x="171" y="507"/>
                  <a:pt x="177" y="542"/>
                </a:cubicBezTo>
                <a:cubicBezTo>
                  <a:pt x="142" y="500"/>
                  <a:pt x="107" y="458"/>
                  <a:pt x="79" y="410"/>
                </a:cubicBezTo>
                <a:cubicBezTo>
                  <a:pt x="27" y="320"/>
                  <a:pt x="6" y="236"/>
                  <a:pt x="1" y="133"/>
                </a:cubicBezTo>
                <a:cubicBezTo>
                  <a:pt x="-2" y="61"/>
                  <a:pt x="3" y="11"/>
                  <a:pt x="83" y="2"/>
                </a:cubicBezTo>
                <a:cubicBezTo>
                  <a:pt x="151" y="-6"/>
                  <a:pt x="222" y="11"/>
                  <a:pt x="264" y="68"/>
                </a:cubicBezTo>
                <a:cubicBezTo>
                  <a:pt x="295" y="110"/>
                  <a:pt x="298" y="191"/>
                  <a:pt x="270" y="235"/>
                </a:cubicBezTo>
                <a:cubicBezTo>
                  <a:pt x="230" y="297"/>
                  <a:pt x="157" y="307"/>
                  <a:pt x="99" y="342"/>
                </a:cubicBezTo>
                <a:cubicBezTo>
                  <a:pt x="91" y="346"/>
                  <a:pt x="88" y="346"/>
                  <a:pt x="89" y="352"/>
                </a:cubicBezTo>
                <a:cubicBezTo>
                  <a:pt x="135" y="357"/>
                  <a:pt x="182" y="358"/>
                  <a:pt x="228" y="364"/>
                </a:cubicBezTo>
                <a:cubicBezTo>
                  <a:pt x="270" y="370"/>
                  <a:pt x="346" y="378"/>
                  <a:pt x="361" y="429"/>
                </a:cubicBezTo>
                <a:cubicBezTo>
                  <a:pt x="377" y="485"/>
                  <a:pt x="341" y="522"/>
                  <a:pt x="298" y="551"/>
                </a:cubicBezTo>
                <a:cubicBezTo>
                  <a:pt x="255" y="580"/>
                  <a:pt x="205" y="594"/>
                  <a:pt x="156" y="610"/>
                </a:cubicBezTo>
                <a:moveTo>
                  <a:pt x="1114" y="144"/>
                </a:moveTo>
                <a:cubicBezTo>
                  <a:pt x="1036" y="132"/>
                  <a:pt x="972" y="141"/>
                  <a:pt x="896" y="164"/>
                </a:cubicBezTo>
                <a:cubicBezTo>
                  <a:pt x="788" y="197"/>
                  <a:pt x="664" y="245"/>
                  <a:pt x="589" y="333"/>
                </a:cubicBezTo>
                <a:cubicBezTo>
                  <a:pt x="549" y="380"/>
                  <a:pt x="523" y="476"/>
                  <a:pt x="569" y="529"/>
                </a:cubicBezTo>
                <a:cubicBezTo>
                  <a:pt x="630" y="599"/>
                  <a:pt x="738" y="596"/>
                  <a:pt x="820" y="597"/>
                </a:cubicBezTo>
                <a:cubicBezTo>
                  <a:pt x="845" y="597"/>
                  <a:pt x="871" y="597"/>
                  <a:pt x="896" y="597"/>
                </a:cubicBezTo>
                <a:moveTo>
                  <a:pt x="1302" y="340"/>
                </a:moveTo>
                <a:cubicBezTo>
                  <a:pt x="1301" y="340"/>
                  <a:pt x="1278" y="360"/>
                  <a:pt x="1258" y="386"/>
                </a:cubicBezTo>
                <a:cubicBezTo>
                  <a:pt x="1220" y="434"/>
                  <a:pt x="1184" y="487"/>
                  <a:pt x="1175" y="549"/>
                </a:cubicBezTo>
                <a:cubicBezTo>
                  <a:pt x="1168" y="600"/>
                  <a:pt x="1174" y="621"/>
                  <a:pt x="1227" y="625"/>
                </a:cubicBezTo>
                <a:cubicBezTo>
                  <a:pt x="1283" y="629"/>
                  <a:pt x="1349" y="623"/>
                  <a:pt x="1384" y="572"/>
                </a:cubicBezTo>
                <a:cubicBezTo>
                  <a:pt x="1413" y="531"/>
                  <a:pt x="1395" y="463"/>
                  <a:pt x="1369" y="428"/>
                </a:cubicBezTo>
                <a:cubicBezTo>
                  <a:pt x="1342" y="392"/>
                  <a:pt x="1301" y="369"/>
                  <a:pt x="1257" y="362"/>
                </a:cubicBezTo>
                <a:cubicBezTo>
                  <a:pt x="1234" y="358"/>
                  <a:pt x="1251" y="364"/>
                  <a:pt x="1257" y="370"/>
                </a:cubicBezTo>
                <a:moveTo>
                  <a:pt x="1518" y="357"/>
                </a:moveTo>
                <a:cubicBezTo>
                  <a:pt x="1519" y="357"/>
                  <a:pt x="1515" y="355"/>
                  <a:pt x="1531" y="360"/>
                </a:cubicBezTo>
                <a:cubicBezTo>
                  <a:pt x="1571" y="373"/>
                  <a:pt x="1638" y="378"/>
                  <a:pt x="1679" y="367"/>
                </a:cubicBezTo>
                <a:cubicBezTo>
                  <a:pt x="1715" y="358"/>
                  <a:pt x="1750" y="332"/>
                  <a:pt x="1784" y="317"/>
                </a:cubicBezTo>
                <a:cubicBezTo>
                  <a:pt x="1824" y="300"/>
                  <a:pt x="1865" y="282"/>
                  <a:pt x="1907" y="271"/>
                </a:cubicBezTo>
                <a:cubicBezTo>
                  <a:pt x="1910" y="271"/>
                  <a:pt x="1913" y="270"/>
                  <a:pt x="1916" y="270"/>
                </a:cubicBezTo>
                <a:cubicBezTo>
                  <a:pt x="1890" y="309"/>
                  <a:pt x="1860" y="348"/>
                  <a:pt x="1825" y="383"/>
                </a:cubicBezTo>
                <a:cubicBezTo>
                  <a:pt x="1753" y="457"/>
                  <a:pt x="1663" y="528"/>
                  <a:pt x="1631" y="631"/>
                </a:cubicBezTo>
                <a:cubicBezTo>
                  <a:pt x="1625" y="650"/>
                  <a:pt x="1628" y="667"/>
                  <a:pt x="1628" y="686"/>
                </a:cubicBezTo>
                <a:cubicBezTo>
                  <a:pt x="1674" y="690"/>
                  <a:pt x="1716" y="692"/>
                  <a:pt x="1761" y="679"/>
                </a:cubicBezTo>
                <a:cubicBezTo>
                  <a:pt x="1809" y="665"/>
                  <a:pt x="1856" y="639"/>
                  <a:pt x="1898" y="611"/>
                </a:cubicBezTo>
                <a:cubicBezTo>
                  <a:pt x="1910" y="603"/>
                  <a:pt x="1911" y="597"/>
                  <a:pt x="1918" y="590"/>
                </a:cubicBezTo>
                <a:moveTo>
                  <a:pt x="2328" y="610"/>
                </a:moveTo>
                <a:cubicBezTo>
                  <a:pt x="2325" y="649"/>
                  <a:pt x="2317" y="667"/>
                  <a:pt x="2297" y="703"/>
                </a:cubicBezTo>
                <a:cubicBezTo>
                  <a:pt x="2253" y="781"/>
                  <a:pt x="2199" y="849"/>
                  <a:pt x="2143" y="918"/>
                </a:cubicBezTo>
                <a:cubicBezTo>
                  <a:pt x="2110" y="960"/>
                  <a:pt x="2100" y="971"/>
                  <a:pt x="2079" y="998"/>
                </a:cubicBezTo>
                <a:moveTo>
                  <a:pt x="3004" y="181"/>
                </a:moveTo>
                <a:cubicBezTo>
                  <a:pt x="3007" y="163"/>
                  <a:pt x="3008" y="158"/>
                  <a:pt x="3008" y="146"/>
                </a:cubicBezTo>
                <a:cubicBezTo>
                  <a:pt x="3020" y="164"/>
                  <a:pt x="3025" y="188"/>
                  <a:pt x="3030" y="212"/>
                </a:cubicBezTo>
                <a:cubicBezTo>
                  <a:pt x="3043" y="270"/>
                  <a:pt x="3054" y="326"/>
                  <a:pt x="3071" y="383"/>
                </a:cubicBezTo>
                <a:cubicBezTo>
                  <a:pt x="3086" y="435"/>
                  <a:pt x="3104" y="486"/>
                  <a:pt x="3122" y="537"/>
                </a:cubicBezTo>
                <a:cubicBezTo>
                  <a:pt x="3124" y="544"/>
                  <a:pt x="3127" y="551"/>
                  <a:pt x="3129" y="558"/>
                </a:cubicBezTo>
                <a:moveTo>
                  <a:pt x="2797" y="397"/>
                </a:moveTo>
                <a:cubicBezTo>
                  <a:pt x="2826" y="396"/>
                  <a:pt x="2888" y="395"/>
                  <a:pt x="2920" y="392"/>
                </a:cubicBezTo>
                <a:cubicBezTo>
                  <a:pt x="3093" y="377"/>
                  <a:pt x="3313" y="359"/>
                  <a:pt x="3469" y="278"/>
                </a:cubicBezTo>
                <a:cubicBezTo>
                  <a:pt x="3539" y="241"/>
                  <a:pt x="3540" y="187"/>
                  <a:pt x="3538" y="116"/>
                </a:cubicBezTo>
                <a:cubicBezTo>
                  <a:pt x="3537" y="72"/>
                  <a:pt x="3525" y="75"/>
                  <a:pt x="3504" y="44"/>
                </a:cubicBezTo>
                <a:cubicBezTo>
                  <a:pt x="3463" y="64"/>
                  <a:pt x="3458" y="74"/>
                  <a:pt x="3444" y="129"/>
                </a:cubicBezTo>
                <a:cubicBezTo>
                  <a:pt x="3424" y="207"/>
                  <a:pt x="3415" y="313"/>
                  <a:pt x="3446" y="389"/>
                </a:cubicBezTo>
                <a:cubicBezTo>
                  <a:pt x="3464" y="432"/>
                  <a:pt x="3488" y="450"/>
                  <a:pt x="3531" y="456"/>
                </a:cubicBezTo>
                <a:cubicBezTo>
                  <a:pt x="3577" y="462"/>
                  <a:pt x="3603" y="443"/>
                  <a:pt x="3640" y="419"/>
                </a:cubicBezTo>
                <a:cubicBezTo>
                  <a:pt x="3687" y="388"/>
                  <a:pt x="3729" y="346"/>
                  <a:pt x="3781" y="324"/>
                </a:cubicBezTo>
                <a:cubicBezTo>
                  <a:pt x="3817" y="309"/>
                  <a:pt x="3879" y="305"/>
                  <a:pt x="3915" y="324"/>
                </a:cubicBezTo>
                <a:cubicBezTo>
                  <a:pt x="3956" y="347"/>
                  <a:pt x="3982" y="396"/>
                  <a:pt x="4011" y="431"/>
                </a:cubicBezTo>
                <a:cubicBezTo>
                  <a:pt x="4046" y="474"/>
                  <a:pt x="4081" y="472"/>
                  <a:pt x="4133" y="472"/>
                </a:cubicBezTo>
                <a:moveTo>
                  <a:pt x="4233" y="370"/>
                </a:moveTo>
                <a:cubicBezTo>
                  <a:pt x="4250" y="352"/>
                  <a:pt x="4257" y="344"/>
                  <a:pt x="4282" y="344"/>
                </a:cubicBezTo>
                <a:cubicBezTo>
                  <a:pt x="4314" y="343"/>
                  <a:pt x="4322" y="362"/>
                  <a:pt x="4349" y="376"/>
                </a:cubicBezTo>
                <a:cubicBezTo>
                  <a:pt x="4398" y="400"/>
                  <a:pt x="4455" y="399"/>
                  <a:pt x="4509" y="396"/>
                </a:cubicBezTo>
                <a:cubicBezTo>
                  <a:pt x="4561" y="394"/>
                  <a:pt x="4625" y="376"/>
                  <a:pt x="4648" y="322"/>
                </a:cubicBezTo>
                <a:cubicBezTo>
                  <a:pt x="4664" y="283"/>
                  <a:pt x="4652" y="226"/>
                  <a:pt x="4619" y="201"/>
                </a:cubicBezTo>
                <a:cubicBezTo>
                  <a:pt x="4577" y="169"/>
                  <a:pt x="4515" y="183"/>
                  <a:pt x="4482" y="217"/>
                </a:cubicBezTo>
                <a:cubicBezTo>
                  <a:pt x="4434" y="266"/>
                  <a:pt x="4408" y="345"/>
                  <a:pt x="4401" y="412"/>
                </a:cubicBezTo>
                <a:cubicBezTo>
                  <a:pt x="4395" y="470"/>
                  <a:pt x="4393" y="528"/>
                  <a:pt x="4451" y="559"/>
                </a:cubicBezTo>
                <a:cubicBezTo>
                  <a:pt x="4543" y="609"/>
                  <a:pt x="4676" y="589"/>
                  <a:pt x="4776" y="59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41" name=""/>
          <p:cNvSpPr/>
          <p:nvPr/>
        </p:nvSpPr>
        <p:spPr>
          <a:xfrm>
            <a:off x="6132600" y="5257800"/>
            <a:ext cx="2228400" cy="404280"/>
          </a:xfrm>
          <a:custGeom>
            <a:avLst/>
            <a:gdLst/>
            <a:ahLst/>
            <a:rect l="0" t="0" r="r" b="b"/>
            <a:pathLst>
              <a:path fill="none" w="6190" h="1123">
                <a:moveTo>
                  <a:pt x="3" y="628"/>
                </a:moveTo>
                <a:cubicBezTo>
                  <a:pt x="2" y="639"/>
                  <a:pt x="-1" y="683"/>
                  <a:pt x="0" y="697"/>
                </a:cubicBezTo>
                <a:cubicBezTo>
                  <a:pt x="6" y="768"/>
                  <a:pt x="27" y="836"/>
                  <a:pt x="44" y="904"/>
                </a:cubicBezTo>
                <a:cubicBezTo>
                  <a:pt x="59" y="963"/>
                  <a:pt x="71" y="1025"/>
                  <a:pt x="100" y="1080"/>
                </a:cubicBezTo>
                <a:cubicBezTo>
                  <a:pt x="116" y="1111"/>
                  <a:pt x="129" y="1121"/>
                  <a:pt x="162" y="1123"/>
                </a:cubicBezTo>
                <a:moveTo>
                  <a:pt x="89" y="691"/>
                </a:moveTo>
                <a:cubicBezTo>
                  <a:pt x="89" y="666"/>
                  <a:pt x="89" y="662"/>
                  <a:pt x="89" y="647"/>
                </a:cubicBezTo>
                <a:cubicBezTo>
                  <a:pt x="126" y="644"/>
                  <a:pt x="146" y="643"/>
                  <a:pt x="178" y="664"/>
                </a:cubicBezTo>
                <a:cubicBezTo>
                  <a:pt x="214" y="688"/>
                  <a:pt x="250" y="721"/>
                  <a:pt x="257" y="766"/>
                </a:cubicBezTo>
                <a:cubicBezTo>
                  <a:pt x="265" y="814"/>
                  <a:pt x="247" y="839"/>
                  <a:pt x="204" y="860"/>
                </a:cubicBezTo>
                <a:cubicBezTo>
                  <a:pt x="170" y="876"/>
                  <a:pt x="113" y="889"/>
                  <a:pt x="75" y="879"/>
                </a:cubicBezTo>
                <a:cubicBezTo>
                  <a:pt x="71" y="876"/>
                  <a:pt x="66" y="873"/>
                  <a:pt x="62" y="870"/>
                </a:cubicBezTo>
                <a:moveTo>
                  <a:pt x="623" y="345"/>
                </a:moveTo>
                <a:cubicBezTo>
                  <a:pt x="633" y="375"/>
                  <a:pt x="636" y="420"/>
                  <a:pt x="636" y="462"/>
                </a:cubicBezTo>
                <a:cubicBezTo>
                  <a:pt x="636" y="594"/>
                  <a:pt x="604" y="723"/>
                  <a:pt x="608" y="856"/>
                </a:cubicBezTo>
                <a:cubicBezTo>
                  <a:pt x="610" y="884"/>
                  <a:pt x="609" y="893"/>
                  <a:pt x="624" y="906"/>
                </a:cubicBezTo>
                <a:moveTo>
                  <a:pt x="414" y="807"/>
                </a:moveTo>
                <a:cubicBezTo>
                  <a:pt x="454" y="808"/>
                  <a:pt x="493" y="811"/>
                  <a:pt x="533" y="811"/>
                </a:cubicBezTo>
                <a:cubicBezTo>
                  <a:pt x="594" y="812"/>
                  <a:pt x="654" y="811"/>
                  <a:pt x="715" y="810"/>
                </a:cubicBezTo>
                <a:moveTo>
                  <a:pt x="875" y="727"/>
                </a:moveTo>
                <a:cubicBezTo>
                  <a:pt x="876" y="727"/>
                  <a:pt x="886" y="725"/>
                  <a:pt x="890" y="725"/>
                </a:cubicBezTo>
                <a:cubicBezTo>
                  <a:pt x="934" y="724"/>
                  <a:pt x="981" y="733"/>
                  <a:pt x="1020" y="708"/>
                </a:cubicBezTo>
                <a:cubicBezTo>
                  <a:pt x="1058" y="683"/>
                  <a:pt x="1063" y="649"/>
                  <a:pt x="1064" y="607"/>
                </a:cubicBezTo>
                <a:cubicBezTo>
                  <a:pt x="1065" y="559"/>
                  <a:pt x="1063" y="518"/>
                  <a:pt x="1044" y="472"/>
                </a:cubicBezTo>
                <a:cubicBezTo>
                  <a:pt x="1036" y="456"/>
                  <a:pt x="1034" y="453"/>
                  <a:pt x="1030" y="443"/>
                </a:cubicBezTo>
                <a:cubicBezTo>
                  <a:pt x="1029" y="447"/>
                  <a:pt x="1026" y="475"/>
                  <a:pt x="1027" y="483"/>
                </a:cubicBezTo>
                <a:cubicBezTo>
                  <a:pt x="1035" y="533"/>
                  <a:pt x="1081" y="576"/>
                  <a:pt x="1114" y="611"/>
                </a:cubicBezTo>
                <a:cubicBezTo>
                  <a:pt x="1156" y="656"/>
                  <a:pt x="1227" y="698"/>
                  <a:pt x="1241" y="762"/>
                </a:cubicBezTo>
                <a:cubicBezTo>
                  <a:pt x="1254" y="822"/>
                  <a:pt x="1226" y="857"/>
                  <a:pt x="1202" y="908"/>
                </a:cubicBezTo>
                <a:cubicBezTo>
                  <a:pt x="1185" y="942"/>
                  <a:pt x="1176" y="983"/>
                  <a:pt x="1214" y="1001"/>
                </a:cubicBezTo>
                <a:cubicBezTo>
                  <a:pt x="1309" y="1046"/>
                  <a:pt x="1437" y="1038"/>
                  <a:pt x="1538" y="1043"/>
                </a:cubicBezTo>
                <a:moveTo>
                  <a:pt x="2009" y="461"/>
                </a:moveTo>
                <a:cubicBezTo>
                  <a:pt x="2014" y="474"/>
                  <a:pt x="2024" y="498"/>
                  <a:pt x="2027" y="514"/>
                </a:cubicBezTo>
                <a:cubicBezTo>
                  <a:pt x="2044" y="593"/>
                  <a:pt x="2056" y="675"/>
                  <a:pt x="2070" y="756"/>
                </a:cubicBezTo>
                <a:cubicBezTo>
                  <a:pt x="2081" y="821"/>
                  <a:pt x="2088" y="888"/>
                  <a:pt x="2102" y="951"/>
                </a:cubicBezTo>
                <a:cubicBezTo>
                  <a:pt x="2109" y="980"/>
                  <a:pt x="2112" y="989"/>
                  <a:pt x="2139" y="980"/>
                </a:cubicBezTo>
                <a:moveTo>
                  <a:pt x="2045" y="212"/>
                </a:moveTo>
                <a:cubicBezTo>
                  <a:pt x="2031" y="189"/>
                  <a:pt x="2033" y="240"/>
                  <a:pt x="2032" y="245"/>
                </a:cubicBezTo>
                <a:cubicBezTo>
                  <a:pt x="2028" y="275"/>
                  <a:pt x="2027" y="284"/>
                  <a:pt x="2024" y="304"/>
                </a:cubicBezTo>
                <a:moveTo>
                  <a:pt x="2591" y="265"/>
                </a:moveTo>
                <a:cubicBezTo>
                  <a:pt x="2581" y="291"/>
                  <a:pt x="2571" y="340"/>
                  <a:pt x="2570" y="383"/>
                </a:cubicBezTo>
                <a:cubicBezTo>
                  <a:pt x="2567" y="494"/>
                  <a:pt x="2576" y="595"/>
                  <a:pt x="2610" y="701"/>
                </a:cubicBezTo>
                <a:cubicBezTo>
                  <a:pt x="2631" y="768"/>
                  <a:pt x="2654" y="849"/>
                  <a:pt x="2695" y="908"/>
                </a:cubicBezTo>
                <a:cubicBezTo>
                  <a:pt x="2700" y="913"/>
                  <a:pt x="2705" y="919"/>
                  <a:pt x="2710" y="924"/>
                </a:cubicBezTo>
                <a:moveTo>
                  <a:pt x="2372" y="731"/>
                </a:moveTo>
                <a:cubicBezTo>
                  <a:pt x="2423" y="717"/>
                  <a:pt x="2493" y="709"/>
                  <a:pt x="2554" y="703"/>
                </a:cubicBezTo>
                <a:cubicBezTo>
                  <a:pt x="2716" y="686"/>
                  <a:pt x="2881" y="666"/>
                  <a:pt x="3037" y="618"/>
                </a:cubicBezTo>
                <a:cubicBezTo>
                  <a:pt x="3107" y="596"/>
                  <a:pt x="3163" y="568"/>
                  <a:pt x="3224" y="531"/>
                </a:cubicBezTo>
                <a:cubicBezTo>
                  <a:pt x="3209" y="530"/>
                  <a:pt x="3171" y="522"/>
                  <a:pt x="3149" y="531"/>
                </a:cubicBezTo>
                <a:cubicBezTo>
                  <a:pt x="3099" y="551"/>
                  <a:pt x="3069" y="598"/>
                  <a:pt x="3062" y="649"/>
                </a:cubicBezTo>
                <a:cubicBezTo>
                  <a:pt x="3054" y="712"/>
                  <a:pt x="3075" y="736"/>
                  <a:pt x="3121" y="774"/>
                </a:cubicBezTo>
                <a:cubicBezTo>
                  <a:pt x="3153" y="801"/>
                  <a:pt x="3177" y="821"/>
                  <a:pt x="3201" y="852"/>
                </a:cubicBezTo>
                <a:cubicBezTo>
                  <a:pt x="3170" y="870"/>
                  <a:pt x="3137" y="878"/>
                  <a:pt x="3087" y="879"/>
                </a:cubicBezTo>
                <a:cubicBezTo>
                  <a:pt x="3042" y="880"/>
                  <a:pt x="2997" y="876"/>
                  <a:pt x="2958" y="869"/>
                </a:cubicBezTo>
                <a:moveTo>
                  <a:pt x="3580" y="557"/>
                </a:moveTo>
                <a:cubicBezTo>
                  <a:pt x="3584" y="568"/>
                  <a:pt x="3592" y="596"/>
                  <a:pt x="3595" y="617"/>
                </a:cubicBezTo>
                <a:cubicBezTo>
                  <a:pt x="3599" y="643"/>
                  <a:pt x="3596" y="666"/>
                  <a:pt x="3626" y="675"/>
                </a:cubicBezTo>
                <a:cubicBezTo>
                  <a:pt x="3658" y="685"/>
                  <a:pt x="3712" y="680"/>
                  <a:pt x="3742" y="667"/>
                </a:cubicBezTo>
                <a:cubicBezTo>
                  <a:pt x="3781" y="651"/>
                  <a:pt x="3804" y="629"/>
                  <a:pt x="3807" y="588"/>
                </a:cubicBezTo>
                <a:cubicBezTo>
                  <a:pt x="3810" y="538"/>
                  <a:pt x="3750" y="527"/>
                  <a:pt x="3709" y="523"/>
                </a:cubicBezTo>
                <a:cubicBezTo>
                  <a:pt x="3640" y="517"/>
                  <a:pt x="3599" y="554"/>
                  <a:pt x="3562" y="608"/>
                </a:cubicBezTo>
                <a:cubicBezTo>
                  <a:pt x="3538" y="644"/>
                  <a:pt x="3501" y="717"/>
                  <a:pt x="3522" y="763"/>
                </a:cubicBezTo>
                <a:cubicBezTo>
                  <a:pt x="3545" y="815"/>
                  <a:pt x="3662" y="801"/>
                  <a:pt x="3703" y="797"/>
                </a:cubicBezTo>
                <a:cubicBezTo>
                  <a:pt x="3811" y="788"/>
                  <a:pt x="3914" y="741"/>
                  <a:pt x="3998" y="674"/>
                </a:cubicBezTo>
                <a:cubicBezTo>
                  <a:pt x="4115" y="581"/>
                  <a:pt x="4126" y="467"/>
                  <a:pt x="4128" y="328"/>
                </a:cubicBezTo>
                <a:cubicBezTo>
                  <a:pt x="4129" y="240"/>
                  <a:pt x="4128" y="143"/>
                  <a:pt x="4101" y="59"/>
                </a:cubicBezTo>
                <a:cubicBezTo>
                  <a:pt x="4099" y="59"/>
                  <a:pt x="4098" y="59"/>
                  <a:pt x="4096" y="59"/>
                </a:cubicBezTo>
                <a:cubicBezTo>
                  <a:pt x="4066" y="164"/>
                  <a:pt x="4044" y="266"/>
                  <a:pt x="4037" y="375"/>
                </a:cubicBezTo>
                <a:cubicBezTo>
                  <a:pt x="4031" y="457"/>
                  <a:pt x="4022" y="554"/>
                  <a:pt x="4043" y="633"/>
                </a:cubicBezTo>
                <a:cubicBezTo>
                  <a:pt x="4059" y="693"/>
                  <a:pt x="4097" y="732"/>
                  <a:pt x="4159" y="739"/>
                </a:cubicBezTo>
                <a:cubicBezTo>
                  <a:pt x="4211" y="739"/>
                  <a:pt x="4231" y="739"/>
                  <a:pt x="4266" y="732"/>
                </a:cubicBezTo>
                <a:moveTo>
                  <a:pt x="4672" y="383"/>
                </a:moveTo>
                <a:cubicBezTo>
                  <a:pt x="4689" y="330"/>
                  <a:pt x="4702" y="288"/>
                  <a:pt x="4699" y="232"/>
                </a:cubicBezTo>
                <a:cubicBezTo>
                  <a:pt x="4698" y="210"/>
                  <a:pt x="4678" y="182"/>
                  <a:pt x="4651" y="190"/>
                </a:cubicBezTo>
                <a:cubicBezTo>
                  <a:pt x="4617" y="201"/>
                  <a:pt x="4609" y="264"/>
                  <a:pt x="4600" y="297"/>
                </a:cubicBezTo>
                <a:cubicBezTo>
                  <a:pt x="4576" y="390"/>
                  <a:pt x="4562" y="487"/>
                  <a:pt x="4550" y="581"/>
                </a:cubicBezTo>
                <a:cubicBezTo>
                  <a:pt x="4537" y="685"/>
                  <a:pt x="4536" y="788"/>
                  <a:pt x="4536" y="893"/>
                </a:cubicBezTo>
                <a:cubicBezTo>
                  <a:pt x="4536" y="919"/>
                  <a:pt x="4556" y="1062"/>
                  <a:pt x="4525" y="1080"/>
                </a:cubicBezTo>
                <a:cubicBezTo>
                  <a:pt x="4503" y="1092"/>
                  <a:pt x="4501" y="1076"/>
                  <a:pt x="4484" y="1075"/>
                </a:cubicBezTo>
                <a:moveTo>
                  <a:pt x="4421" y="713"/>
                </a:moveTo>
                <a:cubicBezTo>
                  <a:pt x="4436" y="684"/>
                  <a:pt x="4438" y="688"/>
                  <a:pt x="4481" y="687"/>
                </a:cubicBezTo>
                <a:cubicBezTo>
                  <a:pt x="4585" y="685"/>
                  <a:pt x="4687" y="689"/>
                  <a:pt x="4791" y="694"/>
                </a:cubicBezTo>
                <a:cubicBezTo>
                  <a:pt x="4935" y="701"/>
                  <a:pt x="5079" y="700"/>
                  <a:pt x="5222" y="700"/>
                </a:cubicBezTo>
                <a:moveTo>
                  <a:pt x="5583" y="263"/>
                </a:moveTo>
                <a:cubicBezTo>
                  <a:pt x="5587" y="306"/>
                  <a:pt x="5602" y="347"/>
                  <a:pt x="5609" y="390"/>
                </a:cubicBezTo>
                <a:cubicBezTo>
                  <a:pt x="5625" y="483"/>
                  <a:pt x="5620" y="576"/>
                  <a:pt x="5620" y="670"/>
                </a:cubicBezTo>
                <a:cubicBezTo>
                  <a:pt x="5620" y="697"/>
                  <a:pt x="5621" y="726"/>
                  <a:pt x="5627" y="745"/>
                </a:cubicBezTo>
                <a:cubicBezTo>
                  <a:pt x="5649" y="745"/>
                  <a:pt x="5658" y="742"/>
                  <a:pt x="5666" y="722"/>
                </a:cubicBezTo>
                <a:moveTo>
                  <a:pt x="5677" y="19"/>
                </a:moveTo>
                <a:cubicBezTo>
                  <a:pt x="5676" y="13"/>
                  <a:pt x="5676" y="6"/>
                  <a:pt x="5675" y="0"/>
                </a:cubicBezTo>
                <a:cubicBezTo>
                  <a:pt x="5688" y="51"/>
                  <a:pt x="5720" y="92"/>
                  <a:pt x="5748" y="136"/>
                </a:cubicBezTo>
                <a:moveTo>
                  <a:pt x="6190" y="368"/>
                </a:moveTo>
                <a:cubicBezTo>
                  <a:pt x="6175" y="340"/>
                  <a:pt x="6167" y="340"/>
                  <a:pt x="6127" y="338"/>
                </a:cubicBezTo>
                <a:cubicBezTo>
                  <a:pt x="6072" y="335"/>
                  <a:pt x="6029" y="345"/>
                  <a:pt x="6005" y="400"/>
                </a:cubicBezTo>
                <a:cubicBezTo>
                  <a:pt x="5983" y="451"/>
                  <a:pt x="5987" y="534"/>
                  <a:pt x="6005" y="584"/>
                </a:cubicBezTo>
                <a:cubicBezTo>
                  <a:pt x="6024" y="638"/>
                  <a:pt x="6071" y="678"/>
                  <a:pt x="6091" y="731"/>
                </a:cubicBezTo>
                <a:cubicBezTo>
                  <a:pt x="6094" y="748"/>
                  <a:pt x="6095" y="752"/>
                  <a:pt x="6094" y="763"/>
                </a:cubicBezTo>
                <a:cubicBezTo>
                  <a:pt x="6045" y="773"/>
                  <a:pt x="5998" y="773"/>
                  <a:pt x="5948" y="773"/>
                </a:cubicBezTo>
                <a:cubicBezTo>
                  <a:pt x="5919" y="773"/>
                  <a:pt x="5911" y="774"/>
                  <a:pt x="5894" y="767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42" name=""/>
          <p:cNvSpPr/>
          <p:nvPr/>
        </p:nvSpPr>
        <p:spPr>
          <a:xfrm>
            <a:off x="8694360" y="5235480"/>
            <a:ext cx="1519200" cy="296280"/>
          </a:xfrm>
          <a:custGeom>
            <a:avLst/>
            <a:gdLst/>
            <a:ahLst/>
            <a:rect l="0" t="0" r="r" b="b"/>
            <a:pathLst>
              <a:path fill="none" w="4220" h="823">
                <a:moveTo>
                  <a:pt x="303" y="306"/>
                </a:moveTo>
                <a:cubicBezTo>
                  <a:pt x="270" y="292"/>
                  <a:pt x="231" y="283"/>
                  <a:pt x="195" y="300"/>
                </a:cubicBezTo>
                <a:cubicBezTo>
                  <a:pt x="139" y="327"/>
                  <a:pt x="84" y="378"/>
                  <a:pt x="44" y="423"/>
                </a:cubicBezTo>
                <a:cubicBezTo>
                  <a:pt x="17" y="455"/>
                  <a:pt x="-19" y="523"/>
                  <a:pt x="13" y="565"/>
                </a:cubicBezTo>
                <a:cubicBezTo>
                  <a:pt x="65" y="634"/>
                  <a:pt x="190" y="634"/>
                  <a:pt x="265" y="637"/>
                </a:cubicBezTo>
                <a:cubicBezTo>
                  <a:pt x="360" y="641"/>
                  <a:pt x="451" y="637"/>
                  <a:pt x="530" y="578"/>
                </a:cubicBezTo>
                <a:cubicBezTo>
                  <a:pt x="584" y="538"/>
                  <a:pt x="612" y="470"/>
                  <a:pt x="623" y="407"/>
                </a:cubicBezTo>
                <a:cubicBezTo>
                  <a:pt x="629" y="373"/>
                  <a:pt x="622" y="355"/>
                  <a:pt x="618" y="326"/>
                </a:cubicBezTo>
                <a:cubicBezTo>
                  <a:pt x="547" y="334"/>
                  <a:pt x="507" y="369"/>
                  <a:pt x="463" y="427"/>
                </a:cubicBezTo>
                <a:cubicBezTo>
                  <a:pt x="430" y="471"/>
                  <a:pt x="379" y="567"/>
                  <a:pt x="417" y="625"/>
                </a:cubicBezTo>
                <a:cubicBezTo>
                  <a:pt x="460" y="689"/>
                  <a:pt x="573" y="691"/>
                  <a:pt x="639" y="685"/>
                </a:cubicBezTo>
                <a:cubicBezTo>
                  <a:pt x="716" y="678"/>
                  <a:pt x="738" y="637"/>
                  <a:pt x="738" y="566"/>
                </a:cubicBezTo>
                <a:cubicBezTo>
                  <a:pt x="738" y="485"/>
                  <a:pt x="679" y="426"/>
                  <a:pt x="624" y="372"/>
                </a:cubicBezTo>
                <a:cubicBezTo>
                  <a:pt x="621" y="369"/>
                  <a:pt x="566" y="307"/>
                  <a:pt x="551" y="329"/>
                </a:cubicBezTo>
                <a:cubicBezTo>
                  <a:pt x="551" y="353"/>
                  <a:pt x="552" y="363"/>
                  <a:pt x="559" y="379"/>
                </a:cubicBezTo>
                <a:moveTo>
                  <a:pt x="902" y="416"/>
                </a:moveTo>
                <a:cubicBezTo>
                  <a:pt x="904" y="402"/>
                  <a:pt x="907" y="390"/>
                  <a:pt x="910" y="378"/>
                </a:cubicBezTo>
                <a:cubicBezTo>
                  <a:pt x="927" y="395"/>
                  <a:pt x="940" y="401"/>
                  <a:pt x="954" y="431"/>
                </a:cubicBezTo>
                <a:cubicBezTo>
                  <a:pt x="980" y="489"/>
                  <a:pt x="966" y="560"/>
                  <a:pt x="993" y="614"/>
                </a:cubicBezTo>
                <a:cubicBezTo>
                  <a:pt x="996" y="614"/>
                  <a:pt x="998" y="614"/>
                  <a:pt x="1001" y="614"/>
                </a:cubicBezTo>
                <a:cubicBezTo>
                  <a:pt x="1037" y="599"/>
                  <a:pt x="1064" y="579"/>
                  <a:pt x="1097" y="552"/>
                </a:cubicBezTo>
                <a:cubicBezTo>
                  <a:pt x="1145" y="513"/>
                  <a:pt x="1196" y="478"/>
                  <a:pt x="1246" y="441"/>
                </a:cubicBezTo>
                <a:cubicBezTo>
                  <a:pt x="1269" y="424"/>
                  <a:pt x="1282" y="422"/>
                  <a:pt x="1304" y="413"/>
                </a:cubicBezTo>
                <a:cubicBezTo>
                  <a:pt x="1320" y="460"/>
                  <a:pt x="1332" y="513"/>
                  <a:pt x="1365" y="552"/>
                </a:cubicBezTo>
                <a:cubicBezTo>
                  <a:pt x="1421" y="618"/>
                  <a:pt x="1558" y="664"/>
                  <a:pt x="1643" y="631"/>
                </a:cubicBezTo>
                <a:cubicBezTo>
                  <a:pt x="1688" y="614"/>
                  <a:pt x="1713" y="550"/>
                  <a:pt x="1718" y="507"/>
                </a:cubicBezTo>
                <a:cubicBezTo>
                  <a:pt x="1724" y="447"/>
                  <a:pt x="1714" y="411"/>
                  <a:pt x="1685" y="364"/>
                </a:cubicBezTo>
                <a:cubicBezTo>
                  <a:pt x="1650" y="378"/>
                  <a:pt x="1640" y="385"/>
                  <a:pt x="1628" y="431"/>
                </a:cubicBezTo>
                <a:cubicBezTo>
                  <a:pt x="1612" y="495"/>
                  <a:pt x="1622" y="550"/>
                  <a:pt x="1655" y="605"/>
                </a:cubicBezTo>
                <a:cubicBezTo>
                  <a:pt x="1687" y="658"/>
                  <a:pt x="1741" y="700"/>
                  <a:pt x="1755" y="763"/>
                </a:cubicBezTo>
                <a:cubicBezTo>
                  <a:pt x="1755" y="786"/>
                  <a:pt x="1755" y="792"/>
                  <a:pt x="1755" y="807"/>
                </a:cubicBezTo>
                <a:cubicBezTo>
                  <a:pt x="1712" y="819"/>
                  <a:pt x="1654" y="830"/>
                  <a:pt x="1609" y="816"/>
                </a:cubicBezTo>
                <a:cubicBezTo>
                  <a:pt x="1555" y="799"/>
                  <a:pt x="1558" y="777"/>
                  <a:pt x="1552" y="731"/>
                </a:cubicBezTo>
                <a:moveTo>
                  <a:pt x="2193" y="74"/>
                </a:moveTo>
                <a:cubicBezTo>
                  <a:pt x="2189" y="142"/>
                  <a:pt x="2174" y="208"/>
                  <a:pt x="2163" y="275"/>
                </a:cubicBezTo>
                <a:cubicBezTo>
                  <a:pt x="2147" y="377"/>
                  <a:pt x="2144" y="473"/>
                  <a:pt x="2144" y="576"/>
                </a:cubicBezTo>
                <a:cubicBezTo>
                  <a:pt x="2144" y="621"/>
                  <a:pt x="2148" y="662"/>
                  <a:pt x="2155" y="706"/>
                </a:cubicBezTo>
                <a:moveTo>
                  <a:pt x="1946" y="494"/>
                </a:moveTo>
                <a:cubicBezTo>
                  <a:pt x="1971" y="487"/>
                  <a:pt x="2028" y="486"/>
                  <a:pt x="2063" y="486"/>
                </a:cubicBezTo>
                <a:cubicBezTo>
                  <a:pt x="2198" y="486"/>
                  <a:pt x="2340" y="500"/>
                  <a:pt x="2472" y="474"/>
                </a:cubicBezTo>
                <a:cubicBezTo>
                  <a:pt x="2532" y="462"/>
                  <a:pt x="2579" y="447"/>
                  <a:pt x="2584" y="384"/>
                </a:cubicBezTo>
                <a:cubicBezTo>
                  <a:pt x="2587" y="347"/>
                  <a:pt x="2541" y="353"/>
                  <a:pt x="2514" y="357"/>
                </a:cubicBezTo>
                <a:cubicBezTo>
                  <a:pt x="2463" y="366"/>
                  <a:pt x="2419" y="402"/>
                  <a:pt x="2397" y="448"/>
                </a:cubicBezTo>
                <a:cubicBezTo>
                  <a:pt x="2381" y="483"/>
                  <a:pt x="2387" y="520"/>
                  <a:pt x="2423" y="537"/>
                </a:cubicBezTo>
                <a:cubicBezTo>
                  <a:pt x="2469" y="559"/>
                  <a:pt x="2545" y="564"/>
                  <a:pt x="2587" y="535"/>
                </a:cubicBezTo>
                <a:cubicBezTo>
                  <a:pt x="2608" y="521"/>
                  <a:pt x="2615" y="504"/>
                  <a:pt x="2624" y="483"/>
                </a:cubicBezTo>
                <a:cubicBezTo>
                  <a:pt x="2618" y="509"/>
                  <a:pt x="2612" y="531"/>
                  <a:pt x="2612" y="558"/>
                </a:cubicBezTo>
                <a:cubicBezTo>
                  <a:pt x="2612" y="576"/>
                  <a:pt x="2612" y="583"/>
                  <a:pt x="2627" y="588"/>
                </a:cubicBezTo>
                <a:moveTo>
                  <a:pt x="2740" y="527"/>
                </a:moveTo>
                <a:cubicBezTo>
                  <a:pt x="2762" y="506"/>
                  <a:pt x="2812" y="452"/>
                  <a:pt x="2849" y="463"/>
                </a:cubicBezTo>
                <a:cubicBezTo>
                  <a:pt x="2874" y="471"/>
                  <a:pt x="2872" y="485"/>
                  <a:pt x="2882" y="512"/>
                </a:cubicBezTo>
                <a:cubicBezTo>
                  <a:pt x="2893" y="541"/>
                  <a:pt x="2905" y="582"/>
                  <a:pt x="2934" y="599"/>
                </a:cubicBezTo>
                <a:cubicBezTo>
                  <a:pt x="2984" y="629"/>
                  <a:pt x="3063" y="613"/>
                  <a:pt x="3115" y="600"/>
                </a:cubicBezTo>
                <a:cubicBezTo>
                  <a:pt x="3191" y="580"/>
                  <a:pt x="3264" y="552"/>
                  <a:pt x="3344" y="558"/>
                </a:cubicBezTo>
                <a:cubicBezTo>
                  <a:pt x="3392" y="562"/>
                  <a:pt x="3438" y="569"/>
                  <a:pt x="3486" y="569"/>
                </a:cubicBezTo>
                <a:cubicBezTo>
                  <a:pt x="3565" y="570"/>
                  <a:pt x="3635" y="556"/>
                  <a:pt x="3697" y="503"/>
                </a:cubicBezTo>
                <a:cubicBezTo>
                  <a:pt x="3771" y="439"/>
                  <a:pt x="3789" y="342"/>
                  <a:pt x="3801" y="250"/>
                </a:cubicBezTo>
                <a:cubicBezTo>
                  <a:pt x="3811" y="167"/>
                  <a:pt x="3812" y="83"/>
                  <a:pt x="3813" y="0"/>
                </a:cubicBezTo>
                <a:cubicBezTo>
                  <a:pt x="3777" y="31"/>
                  <a:pt x="3743" y="61"/>
                  <a:pt x="3722" y="114"/>
                </a:cubicBezTo>
                <a:cubicBezTo>
                  <a:pt x="3680" y="223"/>
                  <a:pt x="3693" y="363"/>
                  <a:pt x="3704" y="476"/>
                </a:cubicBezTo>
                <a:cubicBezTo>
                  <a:pt x="3710" y="538"/>
                  <a:pt x="3715" y="599"/>
                  <a:pt x="3716" y="662"/>
                </a:cubicBezTo>
                <a:moveTo>
                  <a:pt x="3492" y="472"/>
                </a:moveTo>
                <a:cubicBezTo>
                  <a:pt x="3492" y="439"/>
                  <a:pt x="3494" y="425"/>
                  <a:pt x="3529" y="411"/>
                </a:cubicBezTo>
                <a:cubicBezTo>
                  <a:pt x="3585" y="390"/>
                  <a:pt x="3652" y="382"/>
                  <a:pt x="3711" y="375"/>
                </a:cubicBezTo>
                <a:cubicBezTo>
                  <a:pt x="3739" y="372"/>
                  <a:pt x="3808" y="359"/>
                  <a:pt x="3835" y="374"/>
                </a:cubicBezTo>
                <a:cubicBezTo>
                  <a:pt x="3840" y="380"/>
                  <a:pt x="3845" y="385"/>
                  <a:pt x="3850" y="391"/>
                </a:cubicBezTo>
                <a:moveTo>
                  <a:pt x="4120" y="659"/>
                </a:moveTo>
                <a:cubicBezTo>
                  <a:pt x="4140" y="659"/>
                  <a:pt x="4160" y="659"/>
                  <a:pt x="4180" y="659"/>
                </a:cubicBezTo>
                <a:cubicBezTo>
                  <a:pt x="4177" y="659"/>
                  <a:pt x="4162" y="661"/>
                  <a:pt x="4160" y="658"/>
                </a:cubicBezTo>
                <a:cubicBezTo>
                  <a:pt x="4160" y="656"/>
                  <a:pt x="4160" y="654"/>
                  <a:pt x="4160" y="652"/>
                </a:cubicBezTo>
                <a:cubicBezTo>
                  <a:pt x="4170" y="638"/>
                  <a:pt x="4201" y="636"/>
                  <a:pt x="4220" y="631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43" name=""/>
          <p:cNvSpPr/>
          <p:nvPr/>
        </p:nvSpPr>
        <p:spPr>
          <a:xfrm>
            <a:off x="4530600" y="2833560"/>
            <a:ext cx="447480" cy="159840"/>
          </a:xfrm>
          <a:custGeom>
            <a:avLst/>
            <a:gdLst/>
            <a:ahLst/>
            <a:rect l="0" t="0" r="r" b="b"/>
            <a:pathLst>
              <a:path fill="none" w="1243" h="444">
                <a:moveTo>
                  <a:pt x="0" y="36"/>
                </a:moveTo>
                <a:cubicBezTo>
                  <a:pt x="10" y="30"/>
                  <a:pt x="52" y="2"/>
                  <a:pt x="65" y="15"/>
                </a:cubicBezTo>
                <a:cubicBezTo>
                  <a:pt x="95" y="45"/>
                  <a:pt x="80" y="155"/>
                  <a:pt x="78" y="194"/>
                </a:cubicBezTo>
                <a:cubicBezTo>
                  <a:pt x="74" y="255"/>
                  <a:pt x="62" y="316"/>
                  <a:pt x="56" y="378"/>
                </a:cubicBezTo>
                <a:cubicBezTo>
                  <a:pt x="54" y="400"/>
                  <a:pt x="53" y="422"/>
                  <a:pt x="53" y="444"/>
                </a:cubicBezTo>
                <a:moveTo>
                  <a:pt x="347" y="80"/>
                </a:moveTo>
                <a:cubicBezTo>
                  <a:pt x="320" y="110"/>
                  <a:pt x="304" y="153"/>
                  <a:pt x="299" y="195"/>
                </a:cubicBezTo>
                <a:cubicBezTo>
                  <a:pt x="294" y="229"/>
                  <a:pt x="286" y="290"/>
                  <a:pt x="323" y="309"/>
                </a:cubicBezTo>
                <a:cubicBezTo>
                  <a:pt x="357" y="327"/>
                  <a:pt x="424" y="324"/>
                  <a:pt x="455" y="302"/>
                </a:cubicBezTo>
                <a:cubicBezTo>
                  <a:pt x="495" y="273"/>
                  <a:pt x="501" y="196"/>
                  <a:pt x="490" y="152"/>
                </a:cubicBezTo>
                <a:cubicBezTo>
                  <a:pt x="476" y="98"/>
                  <a:pt x="430" y="48"/>
                  <a:pt x="387" y="16"/>
                </a:cubicBezTo>
                <a:cubicBezTo>
                  <a:pt x="371" y="4"/>
                  <a:pt x="364" y="5"/>
                  <a:pt x="347" y="0"/>
                </a:cubicBezTo>
                <a:cubicBezTo>
                  <a:pt x="360" y="40"/>
                  <a:pt x="417" y="42"/>
                  <a:pt x="455" y="47"/>
                </a:cubicBezTo>
                <a:cubicBezTo>
                  <a:pt x="477" y="49"/>
                  <a:pt x="499" y="51"/>
                  <a:pt x="521" y="53"/>
                </a:cubicBezTo>
                <a:moveTo>
                  <a:pt x="769" y="42"/>
                </a:moveTo>
                <a:cubicBezTo>
                  <a:pt x="791" y="36"/>
                  <a:pt x="812" y="32"/>
                  <a:pt x="812" y="27"/>
                </a:cubicBezTo>
                <a:cubicBezTo>
                  <a:pt x="765" y="44"/>
                  <a:pt x="721" y="68"/>
                  <a:pt x="682" y="102"/>
                </a:cubicBezTo>
                <a:cubicBezTo>
                  <a:pt x="663" y="118"/>
                  <a:pt x="628" y="160"/>
                  <a:pt x="645" y="190"/>
                </a:cubicBezTo>
                <a:cubicBezTo>
                  <a:pt x="662" y="219"/>
                  <a:pt x="737" y="214"/>
                  <a:pt x="764" y="210"/>
                </a:cubicBezTo>
                <a:cubicBezTo>
                  <a:pt x="810" y="202"/>
                  <a:pt x="833" y="176"/>
                  <a:pt x="837" y="131"/>
                </a:cubicBezTo>
                <a:cubicBezTo>
                  <a:pt x="841" y="81"/>
                  <a:pt x="815" y="61"/>
                  <a:pt x="778" y="33"/>
                </a:cubicBezTo>
                <a:cubicBezTo>
                  <a:pt x="756" y="16"/>
                  <a:pt x="736" y="18"/>
                  <a:pt x="767" y="13"/>
                </a:cubicBezTo>
                <a:moveTo>
                  <a:pt x="1122" y="42"/>
                </a:moveTo>
                <a:cubicBezTo>
                  <a:pt x="1140" y="56"/>
                  <a:pt x="1137" y="70"/>
                  <a:pt x="1137" y="93"/>
                </a:cubicBezTo>
                <a:cubicBezTo>
                  <a:pt x="1137" y="127"/>
                  <a:pt x="1135" y="162"/>
                  <a:pt x="1162" y="188"/>
                </a:cubicBezTo>
                <a:cubicBezTo>
                  <a:pt x="1183" y="208"/>
                  <a:pt x="1209" y="207"/>
                  <a:pt x="1236" y="207"/>
                </a:cubicBezTo>
                <a:cubicBezTo>
                  <a:pt x="1247" y="164"/>
                  <a:pt x="1248" y="138"/>
                  <a:pt x="1213" y="105"/>
                </a:cubicBezTo>
                <a:cubicBezTo>
                  <a:pt x="1163" y="57"/>
                  <a:pt x="1104" y="45"/>
                  <a:pt x="1037" y="43"/>
                </a:cubicBezTo>
                <a:cubicBezTo>
                  <a:pt x="977" y="43"/>
                  <a:pt x="956" y="43"/>
                  <a:pt x="915" y="45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44" name=""/>
          <p:cNvSpPr/>
          <p:nvPr/>
        </p:nvSpPr>
        <p:spPr>
          <a:xfrm>
            <a:off x="9474120" y="2056680"/>
            <a:ext cx="1063440" cy="174240"/>
          </a:xfrm>
          <a:custGeom>
            <a:avLst/>
            <a:gdLst/>
            <a:ahLst/>
            <a:rect l="0" t="0" r="r" b="b"/>
            <a:pathLst>
              <a:path fill="none" w="2954" h="484">
                <a:moveTo>
                  <a:pt x="26" y="175"/>
                </a:moveTo>
                <a:cubicBezTo>
                  <a:pt x="73" y="95"/>
                  <a:pt x="105" y="18"/>
                  <a:pt x="205" y="2"/>
                </a:cubicBezTo>
                <a:cubicBezTo>
                  <a:pt x="299" y="-13"/>
                  <a:pt x="336" y="85"/>
                  <a:pt x="344" y="160"/>
                </a:cubicBezTo>
                <a:cubicBezTo>
                  <a:pt x="355" y="263"/>
                  <a:pt x="322" y="344"/>
                  <a:pt x="247" y="414"/>
                </a:cubicBezTo>
                <a:cubicBezTo>
                  <a:pt x="201" y="458"/>
                  <a:pt x="98" y="504"/>
                  <a:pt x="32" y="474"/>
                </a:cubicBezTo>
                <a:cubicBezTo>
                  <a:pt x="-7" y="456"/>
                  <a:pt x="2" y="417"/>
                  <a:pt x="0" y="384"/>
                </a:cubicBezTo>
                <a:moveTo>
                  <a:pt x="2885" y="42"/>
                </a:moveTo>
                <a:cubicBezTo>
                  <a:pt x="2899" y="30"/>
                  <a:pt x="2902" y="26"/>
                  <a:pt x="2915" y="29"/>
                </a:cubicBezTo>
                <a:cubicBezTo>
                  <a:pt x="2951" y="76"/>
                  <a:pt x="2949" y="126"/>
                  <a:pt x="2954" y="185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45" name=""/>
          <p:cNvSpPr/>
          <p:nvPr/>
        </p:nvSpPr>
        <p:spPr>
          <a:xfrm>
            <a:off x="9437400" y="2014560"/>
            <a:ext cx="1177920" cy="456840"/>
          </a:xfrm>
          <a:custGeom>
            <a:avLst/>
            <a:gdLst/>
            <a:ahLst/>
            <a:rect l="0" t="0" r="r" b="b"/>
            <a:pathLst>
              <a:path fill="none" w="3272" h="1269">
                <a:moveTo>
                  <a:pt x="506" y="306"/>
                </a:moveTo>
                <a:cubicBezTo>
                  <a:pt x="468" y="266"/>
                  <a:pt x="444" y="266"/>
                  <a:pt x="387" y="262"/>
                </a:cubicBezTo>
                <a:cubicBezTo>
                  <a:pt x="324" y="258"/>
                  <a:pt x="260" y="254"/>
                  <a:pt x="197" y="251"/>
                </a:cubicBezTo>
                <a:cubicBezTo>
                  <a:pt x="156" y="249"/>
                  <a:pt x="116" y="252"/>
                  <a:pt x="76" y="254"/>
                </a:cubicBezTo>
                <a:cubicBezTo>
                  <a:pt x="60" y="255"/>
                  <a:pt x="42" y="259"/>
                  <a:pt x="33" y="246"/>
                </a:cubicBezTo>
                <a:cubicBezTo>
                  <a:pt x="26" y="236"/>
                  <a:pt x="30" y="227"/>
                  <a:pt x="27" y="217"/>
                </a:cubicBezTo>
                <a:cubicBezTo>
                  <a:pt x="27" y="286"/>
                  <a:pt x="19" y="351"/>
                  <a:pt x="12" y="420"/>
                </a:cubicBezTo>
                <a:cubicBezTo>
                  <a:pt x="2" y="521"/>
                  <a:pt x="-2" y="623"/>
                  <a:pt x="1" y="724"/>
                </a:cubicBezTo>
                <a:cubicBezTo>
                  <a:pt x="3" y="773"/>
                  <a:pt x="7" y="845"/>
                  <a:pt x="50" y="871"/>
                </a:cubicBezTo>
                <a:cubicBezTo>
                  <a:pt x="53" y="871"/>
                  <a:pt x="57" y="870"/>
                  <a:pt x="60" y="870"/>
                </a:cubicBezTo>
                <a:moveTo>
                  <a:pt x="722" y="0"/>
                </a:moveTo>
                <a:cubicBezTo>
                  <a:pt x="723" y="8"/>
                  <a:pt x="728" y="86"/>
                  <a:pt x="728" y="93"/>
                </a:cubicBezTo>
                <a:cubicBezTo>
                  <a:pt x="728" y="283"/>
                  <a:pt x="728" y="472"/>
                  <a:pt x="726" y="662"/>
                </a:cubicBezTo>
                <a:cubicBezTo>
                  <a:pt x="726" y="713"/>
                  <a:pt x="726" y="726"/>
                  <a:pt x="726" y="758"/>
                </a:cubicBezTo>
                <a:moveTo>
                  <a:pt x="566" y="582"/>
                </a:moveTo>
                <a:cubicBezTo>
                  <a:pt x="613" y="546"/>
                  <a:pt x="672" y="543"/>
                  <a:pt x="732" y="539"/>
                </a:cubicBezTo>
                <a:cubicBezTo>
                  <a:pt x="807" y="534"/>
                  <a:pt x="881" y="531"/>
                  <a:pt x="956" y="525"/>
                </a:cubicBezTo>
                <a:moveTo>
                  <a:pt x="980" y="454"/>
                </a:moveTo>
                <a:cubicBezTo>
                  <a:pt x="975" y="447"/>
                  <a:pt x="954" y="432"/>
                  <a:pt x="962" y="420"/>
                </a:cubicBezTo>
                <a:cubicBezTo>
                  <a:pt x="984" y="384"/>
                  <a:pt x="1038" y="373"/>
                  <a:pt x="1071" y="350"/>
                </a:cubicBezTo>
                <a:cubicBezTo>
                  <a:pt x="1126" y="313"/>
                  <a:pt x="1155" y="267"/>
                  <a:pt x="1165" y="201"/>
                </a:cubicBezTo>
                <a:cubicBezTo>
                  <a:pt x="1171" y="163"/>
                  <a:pt x="1179" y="100"/>
                  <a:pt x="1158" y="66"/>
                </a:cubicBezTo>
                <a:cubicBezTo>
                  <a:pt x="1154" y="59"/>
                  <a:pt x="1143" y="52"/>
                  <a:pt x="1137" y="46"/>
                </a:cubicBezTo>
                <a:cubicBezTo>
                  <a:pt x="1137" y="100"/>
                  <a:pt x="1138" y="137"/>
                  <a:pt x="1158" y="189"/>
                </a:cubicBezTo>
                <a:cubicBezTo>
                  <a:pt x="1187" y="266"/>
                  <a:pt x="1244" y="325"/>
                  <a:pt x="1277" y="400"/>
                </a:cubicBezTo>
                <a:cubicBezTo>
                  <a:pt x="1296" y="443"/>
                  <a:pt x="1308" y="517"/>
                  <a:pt x="1289" y="563"/>
                </a:cubicBezTo>
                <a:cubicBezTo>
                  <a:pt x="1274" y="599"/>
                  <a:pt x="1239" y="620"/>
                  <a:pt x="1219" y="652"/>
                </a:cubicBezTo>
                <a:cubicBezTo>
                  <a:pt x="1217" y="656"/>
                  <a:pt x="1215" y="661"/>
                  <a:pt x="1213" y="665"/>
                </a:cubicBezTo>
                <a:cubicBezTo>
                  <a:pt x="1231" y="692"/>
                  <a:pt x="1243" y="691"/>
                  <a:pt x="1286" y="693"/>
                </a:cubicBezTo>
                <a:cubicBezTo>
                  <a:pt x="1304" y="693"/>
                  <a:pt x="1323" y="693"/>
                  <a:pt x="1341" y="693"/>
                </a:cubicBezTo>
                <a:moveTo>
                  <a:pt x="1778" y="211"/>
                </a:moveTo>
                <a:cubicBezTo>
                  <a:pt x="1791" y="245"/>
                  <a:pt x="1806" y="299"/>
                  <a:pt x="1811" y="342"/>
                </a:cubicBezTo>
                <a:cubicBezTo>
                  <a:pt x="1823" y="436"/>
                  <a:pt x="1823" y="531"/>
                  <a:pt x="1821" y="625"/>
                </a:cubicBezTo>
                <a:cubicBezTo>
                  <a:pt x="1820" y="679"/>
                  <a:pt x="1814" y="731"/>
                  <a:pt x="1809" y="785"/>
                </a:cubicBezTo>
                <a:moveTo>
                  <a:pt x="1581" y="550"/>
                </a:moveTo>
                <a:cubicBezTo>
                  <a:pt x="1631" y="521"/>
                  <a:pt x="1678" y="522"/>
                  <a:pt x="1737" y="520"/>
                </a:cubicBezTo>
                <a:cubicBezTo>
                  <a:pt x="1868" y="516"/>
                  <a:pt x="1999" y="517"/>
                  <a:pt x="2130" y="497"/>
                </a:cubicBezTo>
                <a:cubicBezTo>
                  <a:pt x="2239" y="475"/>
                  <a:pt x="2272" y="469"/>
                  <a:pt x="2338" y="440"/>
                </a:cubicBezTo>
                <a:moveTo>
                  <a:pt x="2424" y="59"/>
                </a:moveTo>
                <a:cubicBezTo>
                  <a:pt x="2424" y="217"/>
                  <a:pt x="2426" y="373"/>
                  <a:pt x="2426" y="531"/>
                </a:cubicBezTo>
                <a:cubicBezTo>
                  <a:pt x="2426" y="598"/>
                  <a:pt x="2416" y="661"/>
                  <a:pt x="2391" y="724"/>
                </a:cubicBezTo>
                <a:cubicBezTo>
                  <a:pt x="2387" y="731"/>
                  <a:pt x="2384" y="738"/>
                  <a:pt x="2380" y="745"/>
                </a:cubicBezTo>
                <a:moveTo>
                  <a:pt x="2297" y="652"/>
                </a:moveTo>
                <a:cubicBezTo>
                  <a:pt x="2297" y="633"/>
                  <a:pt x="2290" y="616"/>
                  <a:pt x="2311" y="608"/>
                </a:cubicBezTo>
                <a:cubicBezTo>
                  <a:pt x="2372" y="584"/>
                  <a:pt x="2449" y="580"/>
                  <a:pt x="2513" y="567"/>
                </a:cubicBezTo>
                <a:moveTo>
                  <a:pt x="3272" y="851"/>
                </a:moveTo>
                <a:cubicBezTo>
                  <a:pt x="3210" y="912"/>
                  <a:pt x="3142" y="961"/>
                  <a:pt x="3069" y="1010"/>
                </a:cubicBezTo>
                <a:cubicBezTo>
                  <a:pt x="2937" y="1098"/>
                  <a:pt x="2803" y="1184"/>
                  <a:pt x="2669" y="1269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46" name=""/>
          <p:cNvSpPr/>
          <p:nvPr/>
        </p:nvSpPr>
        <p:spPr>
          <a:xfrm>
            <a:off x="2198520" y="738360"/>
            <a:ext cx="2595240" cy="55080"/>
          </a:xfrm>
          <a:custGeom>
            <a:avLst/>
            <a:gdLst/>
            <a:ahLst/>
            <a:rect l="0" t="0" r="r" b="b"/>
            <a:pathLst>
              <a:path fill="none" w="7209" h="153">
                <a:moveTo>
                  <a:pt x="58" y="153"/>
                </a:moveTo>
                <a:cubicBezTo>
                  <a:pt x="41" y="144"/>
                  <a:pt x="20" y="133"/>
                  <a:pt x="0" y="122"/>
                </a:cubicBezTo>
                <a:cubicBezTo>
                  <a:pt x="141" y="131"/>
                  <a:pt x="281" y="137"/>
                  <a:pt x="423" y="138"/>
                </a:cubicBezTo>
                <a:cubicBezTo>
                  <a:pt x="1055" y="143"/>
                  <a:pt x="1684" y="82"/>
                  <a:pt x="2317" y="82"/>
                </a:cubicBezTo>
                <a:cubicBezTo>
                  <a:pt x="2855" y="82"/>
                  <a:pt x="3386" y="59"/>
                  <a:pt x="3924" y="39"/>
                </a:cubicBezTo>
                <a:cubicBezTo>
                  <a:pt x="4611" y="14"/>
                  <a:pt x="5305" y="11"/>
                  <a:pt x="5992" y="1"/>
                </a:cubicBezTo>
                <a:cubicBezTo>
                  <a:pt x="6356" y="-5"/>
                  <a:pt x="6714" y="17"/>
                  <a:pt x="7077" y="31"/>
                </a:cubicBezTo>
                <a:cubicBezTo>
                  <a:pt x="7121" y="33"/>
                  <a:pt x="7165" y="32"/>
                  <a:pt x="7209" y="33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47" name=""/>
          <p:cNvSpPr/>
          <p:nvPr/>
        </p:nvSpPr>
        <p:spPr>
          <a:xfrm>
            <a:off x="2550960" y="759240"/>
            <a:ext cx="2056320" cy="131040"/>
          </a:xfrm>
          <a:custGeom>
            <a:avLst/>
            <a:gdLst/>
            <a:ahLst/>
            <a:rect l="0" t="0" r="r" b="b"/>
            <a:pathLst>
              <a:path fill="none" w="5712" h="364">
                <a:moveTo>
                  <a:pt x="0" y="364"/>
                </a:moveTo>
                <a:cubicBezTo>
                  <a:pt x="86" y="359"/>
                  <a:pt x="177" y="363"/>
                  <a:pt x="263" y="354"/>
                </a:cubicBezTo>
                <a:cubicBezTo>
                  <a:pt x="997" y="279"/>
                  <a:pt x="1727" y="178"/>
                  <a:pt x="2464" y="115"/>
                </a:cubicBezTo>
                <a:cubicBezTo>
                  <a:pt x="3287" y="45"/>
                  <a:pt x="4104" y="15"/>
                  <a:pt x="4928" y="7"/>
                </a:cubicBezTo>
                <a:cubicBezTo>
                  <a:pt x="5164" y="5"/>
                  <a:pt x="5516" y="-8"/>
                  <a:pt x="5712" y="7"/>
                </a:cubicBezTo>
                <a:cubicBezTo>
                  <a:pt x="5701" y="8"/>
                  <a:pt x="5689" y="8"/>
                  <a:pt x="5678" y="9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48" name=""/>
          <p:cNvSpPr/>
          <p:nvPr/>
        </p:nvSpPr>
        <p:spPr>
          <a:xfrm>
            <a:off x="8325720" y="1405080"/>
            <a:ext cx="547920" cy="2620440"/>
          </a:xfrm>
          <a:custGeom>
            <a:avLst/>
            <a:gdLst/>
            <a:ahLst/>
            <a:rect l="0" t="0" r="r" b="b"/>
            <a:pathLst>
              <a:path fill="none" w="1522" h="7279">
                <a:moveTo>
                  <a:pt x="1522" y="14"/>
                </a:moveTo>
                <a:cubicBezTo>
                  <a:pt x="1521" y="26"/>
                  <a:pt x="1511" y="-12"/>
                  <a:pt x="1510" y="4"/>
                </a:cubicBezTo>
                <a:cubicBezTo>
                  <a:pt x="1500" y="242"/>
                  <a:pt x="1461" y="440"/>
                  <a:pt x="1383" y="670"/>
                </a:cubicBezTo>
                <a:cubicBezTo>
                  <a:pt x="1237" y="1099"/>
                  <a:pt x="1136" y="1508"/>
                  <a:pt x="1078" y="1958"/>
                </a:cubicBezTo>
                <a:cubicBezTo>
                  <a:pt x="979" y="2729"/>
                  <a:pt x="853" y="3466"/>
                  <a:pt x="611" y="4207"/>
                </a:cubicBezTo>
                <a:cubicBezTo>
                  <a:pt x="302" y="5150"/>
                  <a:pt x="-31" y="6074"/>
                  <a:pt x="2" y="7081"/>
                </a:cubicBezTo>
                <a:cubicBezTo>
                  <a:pt x="4" y="7151"/>
                  <a:pt x="20" y="7212"/>
                  <a:pt x="25" y="7279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49" name=""/>
          <p:cNvSpPr/>
          <p:nvPr/>
        </p:nvSpPr>
        <p:spPr>
          <a:xfrm>
            <a:off x="9491760" y="2841120"/>
            <a:ext cx="226440" cy="271440"/>
          </a:xfrm>
          <a:custGeom>
            <a:avLst/>
            <a:gdLst/>
            <a:ahLst/>
            <a:rect l="0" t="0" r="r" b="b"/>
            <a:pathLst>
              <a:path fill="none" w="629" h="754">
                <a:moveTo>
                  <a:pt x="0" y="255"/>
                </a:moveTo>
                <a:cubicBezTo>
                  <a:pt x="17" y="255"/>
                  <a:pt x="16" y="256"/>
                  <a:pt x="33" y="255"/>
                </a:cubicBezTo>
                <a:cubicBezTo>
                  <a:pt x="82" y="251"/>
                  <a:pt x="128" y="235"/>
                  <a:pt x="151" y="188"/>
                </a:cubicBezTo>
                <a:cubicBezTo>
                  <a:pt x="174" y="142"/>
                  <a:pt x="165" y="72"/>
                  <a:pt x="163" y="22"/>
                </a:cubicBezTo>
                <a:cubicBezTo>
                  <a:pt x="163" y="12"/>
                  <a:pt x="163" y="-23"/>
                  <a:pt x="161" y="22"/>
                </a:cubicBezTo>
                <a:cubicBezTo>
                  <a:pt x="166" y="113"/>
                  <a:pt x="187" y="201"/>
                  <a:pt x="205" y="290"/>
                </a:cubicBezTo>
                <a:cubicBezTo>
                  <a:pt x="232" y="424"/>
                  <a:pt x="272" y="557"/>
                  <a:pt x="276" y="693"/>
                </a:cubicBezTo>
                <a:cubicBezTo>
                  <a:pt x="278" y="744"/>
                  <a:pt x="272" y="757"/>
                  <a:pt x="218" y="754"/>
                </a:cubicBezTo>
                <a:cubicBezTo>
                  <a:pt x="160" y="750"/>
                  <a:pt x="105" y="709"/>
                  <a:pt x="63" y="671"/>
                </a:cubicBezTo>
                <a:cubicBezTo>
                  <a:pt x="33" y="643"/>
                  <a:pt x="43" y="641"/>
                  <a:pt x="33" y="610"/>
                </a:cubicBezTo>
                <a:cubicBezTo>
                  <a:pt x="98" y="596"/>
                  <a:pt x="157" y="590"/>
                  <a:pt x="226" y="588"/>
                </a:cubicBezTo>
                <a:cubicBezTo>
                  <a:pt x="361" y="584"/>
                  <a:pt x="495" y="580"/>
                  <a:pt x="629" y="562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50" name=""/>
          <p:cNvSpPr/>
          <p:nvPr/>
        </p:nvSpPr>
        <p:spPr>
          <a:xfrm>
            <a:off x="9717480" y="2889360"/>
            <a:ext cx="78480" cy="156240"/>
          </a:xfrm>
          <a:custGeom>
            <a:avLst/>
            <a:gdLst/>
            <a:ahLst/>
            <a:rect l="0" t="0" r="r" b="b"/>
            <a:pathLst>
              <a:path fill="none" w="218" h="434">
                <a:moveTo>
                  <a:pt x="134" y="106"/>
                </a:moveTo>
                <a:cubicBezTo>
                  <a:pt x="106" y="100"/>
                  <a:pt x="104" y="107"/>
                  <a:pt x="82" y="140"/>
                </a:cubicBezTo>
                <a:cubicBezTo>
                  <a:pt x="46" y="195"/>
                  <a:pt x="11" y="259"/>
                  <a:pt x="3" y="326"/>
                </a:cubicBezTo>
                <a:cubicBezTo>
                  <a:pt x="-3" y="371"/>
                  <a:pt x="-4" y="419"/>
                  <a:pt x="49" y="431"/>
                </a:cubicBezTo>
                <a:cubicBezTo>
                  <a:pt x="105" y="443"/>
                  <a:pt x="152" y="421"/>
                  <a:pt x="184" y="374"/>
                </a:cubicBezTo>
                <a:cubicBezTo>
                  <a:pt x="221" y="322"/>
                  <a:pt x="223" y="236"/>
                  <a:pt x="214" y="175"/>
                </a:cubicBezTo>
                <a:cubicBezTo>
                  <a:pt x="205" y="117"/>
                  <a:pt x="176" y="54"/>
                  <a:pt x="142" y="7"/>
                </a:cubicBezTo>
                <a:cubicBezTo>
                  <a:pt x="139" y="5"/>
                  <a:pt x="137" y="2"/>
                  <a:pt x="134" y="0"/>
                </a:cubicBezTo>
                <a:cubicBezTo>
                  <a:pt x="143" y="51"/>
                  <a:pt x="169" y="65"/>
                  <a:pt x="211" y="94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51" name=""/>
          <p:cNvSpPr/>
          <p:nvPr/>
        </p:nvSpPr>
        <p:spPr>
          <a:xfrm>
            <a:off x="9885600" y="2901600"/>
            <a:ext cx="92160" cy="122040"/>
          </a:xfrm>
          <a:custGeom>
            <a:avLst/>
            <a:gdLst/>
            <a:ahLst/>
            <a:rect l="0" t="0" r="r" b="b"/>
            <a:pathLst>
              <a:path fill="none" w="256" h="339">
                <a:moveTo>
                  <a:pt x="4" y="66"/>
                </a:moveTo>
                <a:cubicBezTo>
                  <a:pt x="16" y="61"/>
                  <a:pt x="18" y="61"/>
                  <a:pt x="24" y="56"/>
                </a:cubicBezTo>
                <a:cubicBezTo>
                  <a:pt x="23" y="99"/>
                  <a:pt x="15" y="139"/>
                  <a:pt x="9" y="182"/>
                </a:cubicBezTo>
                <a:cubicBezTo>
                  <a:pt x="5" y="211"/>
                  <a:pt x="-11" y="291"/>
                  <a:pt x="11" y="317"/>
                </a:cubicBezTo>
                <a:cubicBezTo>
                  <a:pt x="36" y="348"/>
                  <a:pt x="126" y="341"/>
                  <a:pt x="159" y="331"/>
                </a:cubicBezTo>
                <a:cubicBezTo>
                  <a:pt x="216" y="314"/>
                  <a:pt x="248" y="273"/>
                  <a:pt x="254" y="215"/>
                </a:cubicBezTo>
                <a:cubicBezTo>
                  <a:pt x="260" y="154"/>
                  <a:pt x="253" y="100"/>
                  <a:pt x="222" y="48"/>
                </a:cubicBezTo>
                <a:cubicBezTo>
                  <a:pt x="209" y="26"/>
                  <a:pt x="187" y="-5"/>
                  <a:pt x="158" y="1"/>
                </a:cubicBezTo>
                <a:cubicBezTo>
                  <a:pt x="137" y="5"/>
                  <a:pt x="144" y="33"/>
                  <a:pt x="143" y="48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52" name=""/>
          <p:cNvSpPr/>
          <p:nvPr/>
        </p:nvSpPr>
        <p:spPr>
          <a:xfrm>
            <a:off x="10032840" y="2910240"/>
            <a:ext cx="78480" cy="86760"/>
          </a:xfrm>
          <a:custGeom>
            <a:avLst/>
            <a:gdLst/>
            <a:ahLst/>
            <a:rect l="0" t="0" r="r" b="b"/>
            <a:pathLst>
              <a:path fill="none" w="218" h="241">
                <a:moveTo>
                  <a:pt x="35" y="0"/>
                </a:moveTo>
                <a:cubicBezTo>
                  <a:pt x="35" y="22"/>
                  <a:pt x="30" y="32"/>
                  <a:pt x="24" y="53"/>
                </a:cubicBezTo>
                <a:cubicBezTo>
                  <a:pt x="11" y="102"/>
                  <a:pt x="1" y="143"/>
                  <a:pt x="0" y="194"/>
                </a:cubicBezTo>
                <a:cubicBezTo>
                  <a:pt x="-1" y="243"/>
                  <a:pt x="46" y="240"/>
                  <a:pt x="85" y="241"/>
                </a:cubicBezTo>
                <a:cubicBezTo>
                  <a:pt x="133" y="242"/>
                  <a:pt x="181" y="232"/>
                  <a:pt x="206" y="187"/>
                </a:cubicBezTo>
                <a:cubicBezTo>
                  <a:pt x="220" y="161"/>
                  <a:pt x="223" y="98"/>
                  <a:pt x="210" y="71"/>
                </a:cubicBezTo>
                <a:cubicBezTo>
                  <a:pt x="198" y="47"/>
                  <a:pt x="166" y="31"/>
                  <a:pt x="140" y="40"/>
                </a:cubicBezTo>
                <a:cubicBezTo>
                  <a:pt x="134" y="43"/>
                  <a:pt x="128" y="47"/>
                  <a:pt x="122" y="5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53" name=""/>
          <p:cNvSpPr/>
          <p:nvPr/>
        </p:nvSpPr>
        <p:spPr>
          <a:xfrm>
            <a:off x="9848160" y="3067200"/>
            <a:ext cx="164160" cy="19080"/>
          </a:xfrm>
          <a:custGeom>
            <a:avLst/>
            <a:gdLst/>
            <a:ahLst/>
            <a:rect l="0" t="0" r="r" b="b"/>
            <a:pathLst>
              <a:path fill="none" w="456" h="53">
                <a:moveTo>
                  <a:pt x="0" y="22"/>
                </a:moveTo>
                <a:cubicBezTo>
                  <a:pt x="-4" y="58"/>
                  <a:pt x="22" y="51"/>
                  <a:pt x="53" y="52"/>
                </a:cubicBezTo>
                <a:cubicBezTo>
                  <a:pt x="163" y="55"/>
                  <a:pt x="273" y="52"/>
                  <a:pt x="381" y="30"/>
                </a:cubicBezTo>
                <a:cubicBezTo>
                  <a:pt x="423" y="18"/>
                  <a:pt x="434" y="18"/>
                  <a:pt x="456" y="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54" name=""/>
          <p:cNvSpPr/>
          <p:nvPr/>
        </p:nvSpPr>
        <p:spPr>
          <a:xfrm>
            <a:off x="9963000" y="3019320"/>
            <a:ext cx="4320" cy="169560"/>
          </a:xfrm>
          <a:custGeom>
            <a:avLst/>
            <a:gdLst/>
            <a:ahLst/>
            <a:rect l="0" t="0" r="r" b="b"/>
            <a:pathLst>
              <a:path fill="none" w="12" h="471">
                <a:moveTo>
                  <a:pt x="7" y="0"/>
                </a:moveTo>
                <a:cubicBezTo>
                  <a:pt x="7" y="81"/>
                  <a:pt x="10" y="161"/>
                  <a:pt x="12" y="241"/>
                </a:cubicBezTo>
                <a:cubicBezTo>
                  <a:pt x="13" y="319"/>
                  <a:pt x="7" y="394"/>
                  <a:pt x="0" y="471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55" name=""/>
          <p:cNvSpPr/>
          <p:nvPr/>
        </p:nvSpPr>
        <p:spPr>
          <a:xfrm>
            <a:off x="10139400" y="3095640"/>
            <a:ext cx="19080" cy="126720"/>
          </a:xfrm>
          <a:custGeom>
            <a:avLst/>
            <a:gdLst/>
            <a:ahLst/>
            <a:rect l="0" t="0" r="r" b="b"/>
            <a:pathLst>
              <a:path fill="none" w="53" h="352">
                <a:moveTo>
                  <a:pt x="34" y="0"/>
                </a:moveTo>
                <a:cubicBezTo>
                  <a:pt x="51" y="11"/>
                  <a:pt x="51" y="22"/>
                  <a:pt x="52" y="51"/>
                </a:cubicBezTo>
                <a:cubicBezTo>
                  <a:pt x="54" y="110"/>
                  <a:pt x="53" y="167"/>
                  <a:pt x="38" y="225"/>
                </a:cubicBezTo>
                <a:cubicBezTo>
                  <a:pt x="27" y="268"/>
                  <a:pt x="13" y="310"/>
                  <a:pt x="0" y="352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56" name=""/>
          <p:cNvSpPr/>
          <p:nvPr/>
        </p:nvSpPr>
        <p:spPr>
          <a:xfrm>
            <a:off x="9193320" y="3294000"/>
            <a:ext cx="1050120" cy="93240"/>
          </a:xfrm>
          <a:custGeom>
            <a:avLst/>
            <a:gdLst/>
            <a:ahLst/>
            <a:rect l="0" t="0" r="r" b="b"/>
            <a:pathLst>
              <a:path fill="none" w="2917" h="259">
                <a:moveTo>
                  <a:pt x="0" y="259"/>
                </a:moveTo>
                <a:cubicBezTo>
                  <a:pt x="75" y="172"/>
                  <a:pt x="126" y="158"/>
                  <a:pt x="276" y="140"/>
                </a:cubicBezTo>
                <a:cubicBezTo>
                  <a:pt x="825" y="73"/>
                  <a:pt x="1390" y="75"/>
                  <a:pt x="1943" y="48"/>
                </a:cubicBezTo>
                <a:cubicBezTo>
                  <a:pt x="2251" y="33"/>
                  <a:pt x="3141" y="139"/>
                  <a:pt x="2865" y="0"/>
                </a:cubicBezTo>
                <a:cubicBezTo>
                  <a:pt x="2834" y="0"/>
                  <a:pt x="2814" y="0"/>
                  <a:pt x="2789" y="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57" name=""/>
          <p:cNvSpPr/>
          <p:nvPr/>
        </p:nvSpPr>
        <p:spPr>
          <a:xfrm>
            <a:off x="9578520" y="3386160"/>
            <a:ext cx="38160" cy="137880"/>
          </a:xfrm>
          <a:custGeom>
            <a:avLst/>
            <a:gdLst/>
            <a:ahLst/>
            <a:rect l="0" t="0" r="r" b="b"/>
            <a:pathLst>
              <a:path fill="none" w="106" h="383">
                <a:moveTo>
                  <a:pt x="6" y="0"/>
                </a:moveTo>
                <a:cubicBezTo>
                  <a:pt x="6" y="37"/>
                  <a:pt x="2" y="73"/>
                  <a:pt x="1" y="109"/>
                </a:cubicBezTo>
                <a:cubicBezTo>
                  <a:pt x="-1" y="171"/>
                  <a:pt x="-4" y="231"/>
                  <a:pt x="25" y="288"/>
                </a:cubicBezTo>
                <a:cubicBezTo>
                  <a:pt x="45" y="328"/>
                  <a:pt x="74" y="354"/>
                  <a:pt x="106" y="383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58" name=""/>
          <p:cNvSpPr/>
          <p:nvPr/>
        </p:nvSpPr>
        <p:spPr>
          <a:xfrm>
            <a:off x="9671040" y="3425760"/>
            <a:ext cx="79200" cy="106920"/>
          </a:xfrm>
          <a:custGeom>
            <a:avLst/>
            <a:gdLst/>
            <a:ahLst/>
            <a:rect l="0" t="0" r="r" b="b"/>
            <a:pathLst>
              <a:path fill="none" w="220" h="297">
                <a:moveTo>
                  <a:pt x="116" y="18"/>
                </a:moveTo>
                <a:cubicBezTo>
                  <a:pt x="92" y="26"/>
                  <a:pt x="58" y="50"/>
                  <a:pt x="34" y="90"/>
                </a:cubicBezTo>
                <a:cubicBezTo>
                  <a:pt x="9" y="131"/>
                  <a:pt x="-16" y="214"/>
                  <a:pt x="12" y="261"/>
                </a:cubicBezTo>
                <a:cubicBezTo>
                  <a:pt x="36" y="300"/>
                  <a:pt x="105" y="301"/>
                  <a:pt x="143" y="294"/>
                </a:cubicBezTo>
                <a:cubicBezTo>
                  <a:pt x="199" y="283"/>
                  <a:pt x="215" y="239"/>
                  <a:pt x="219" y="188"/>
                </a:cubicBezTo>
                <a:cubicBezTo>
                  <a:pt x="224" y="128"/>
                  <a:pt x="208" y="85"/>
                  <a:pt x="171" y="38"/>
                </a:cubicBezTo>
                <a:cubicBezTo>
                  <a:pt x="155" y="17"/>
                  <a:pt x="144" y="9"/>
                  <a:pt x="122" y="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59" name=""/>
          <p:cNvSpPr/>
          <p:nvPr/>
        </p:nvSpPr>
        <p:spPr>
          <a:xfrm>
            <a:off x="9851040" y="3399120"/>
            <a:ext cx="60840" cy="105480"/>
          </a:xfrm>
          <a:custGeom>
            <a:avLst/>
            <a:gdLst/>
            <a:ahLst/>
            <a:rect l="0" t="0" r="r" b="b"/>
            <a:pathLst>
              <a:path fill="none" w="169" h="293">
                <a:moveTo>
                  <a:pt x="36" y="100"/>
                </a:moveTo>
                <a:cubicBezTo>
                  <a:pt x="29" y="128"/>
                  <a:pt x="18" y="155"/>
                  <a:pt x="10" y="184"/>
                </a:cubicBezTo>
                <a:cubicBezTo>
                  <a:pt x="4" y="207"/>
                  <a:pt x="-12" y="267"/>
                  <a:pt x="16" y="283"/>
                </a:cubicBezTo>
                <a:cubicBezTo>
                  <a:pt x="50" y="302"/>
                  <a:pt x="106" y="291"/>
                  <a:pt x="134" y="270"/>
                </a:cubicBezTo>
                <a:cubicBezTo>
                  <a:pt x="171" y="241"/>
                  <a:pt x="173" y="178"/>
                  <a:pt x="165" y="134"/>
                </a:cubicBezTo>
                <a:cubicBezTo>
                  <a:pt x="155" y="81"/>
                  <a:pt x="115" y="37"/>
                  <a:pt x="72" y="8"/>
                </a:cubicBezTo>
                <a:cubicBezTo>
                  <a:pt x="51" y="-6"/>
                  <a:pt x="52" y="3"/>
                  <a:pt x="45" y="3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60" name=""/>
          <p:cNvSpPr/>
          <p:nvPr/>
        </p:nvSpPr>
        <p:spPr>
          <a:xfrm>
            <a:off x="10018800" y="3425760"/>
            <a:ext cx="43200" cy="96840"/>
          </a:xfrm>
          <a:custGeom>
            <a:avLst/>
            <a:gdLst/>
            <a:ahLst/>
            <a:rect l="0" t="0" r="r" b="b"/>
            <a:pathLst>
              <a:path fill="none" w="120" h="269">
                <a:moveTo>
                  <a:pt x="0" y="0"/>
                </a:moveTo>
                <a:cubicBezTo>
                  <a:pt x="3" y="21"/>
                  <a:pt x="5" y="66"/>
                  <a:pt x="5" y="95"/>
                </a:cubicBezTo>
                <a:cubicBezTo>
                  <a:pt x="5" y="138"/>
                  <a:pt x="-7" y="201"/>
                  <a:pt x="11" y="241"/>
                </a:cubicBezTo>
                <a:cubicBezTo>
                  <a:pt x="22" y="266"/>
                  <a:pt x="49" y="271"/>
                  <a:pt x="73" y="268"/>
                </a:cubicBezTo>
                <a:cubicBezTo>
                  <a:pt x="104" y="264"/>
                  <a:pt x="115" y="223"/>
                  <a:pt x="118" y="196"/>
                </a:cubicBezTo>
                <a:cubicBezTo>
                  <a:pt x="122" y="160"/>
                  <a:pt x="118" y="121"/>
                  <a:pt x="112" y="86"/>
                </a:cubicBezTo>
                <a:cubicBezTo>
                  <a:pt x="108" y="58"/>
                  <a:pt x="107" y="49"/>
                  <a:pt x="108" y="3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61" name=""/>
          <p:cNvSpPr/>
          <p:nvPr/>
        </p:nvSpPr>
        <p:spPr>
          <a:xfrm>
            <a:off x="10179000" y="3346560"/>
            <a:ext cx="36000" cy="210600"/>
          </a:xfrm>
          <a:custGeom>
            <a:avLst/>
            <a:gdLst/>
            <a:ahLst/>
            <a:rect l="0" t="0" r="r" b="b"/>
            <a:pathLst>
              <a:path fill="none" w="100" h="585">
                <a:moveTo>
                  <a:pt x="100" y="0"/>
                </a:moveTo>
                <a:cubicBezTo>
                  <a:pt x="88" y="70"/>
                  <a:pt x="66" y="137"/>
                  <a:pt x="51" y="207"/>
                </a:cubicBezTo>
                <a:cubicBezTo>
                  <a:pt x="35" y="288"/>
                  <a:pt x="26" y="370"/>
                  <a:pt x="18" y="452"/>
                </a:cubicBezTo>
                <a:cubicBezTo>
                  <a:pt x="13" y="497"/>
                  <a:pt x="8" y="541"/>
                  <a:pt x="0" y="585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"/>
          <p:cNvSpPr/>
          <p:nvPr/>
        </p:nvSpPr>
        <p:spPr>
          <a:xfrm>
            <a:off x="6427440" y="64800"/>
            <a:ext cx="1325520" cy="590760"/>
          </a:xfrm>
          <a:custGeom>
            <a:avLst/>
            <a:gdLst/>
            <a:ahLst/>
            <a:rect l="0" t="0" r="r" b="b"/>
            <a:pathLst>
              <a:path fill="none" w="3682" h="1641">
                <a:moveTo>
                  <a:pt x="982" y="506"/>
                </a:moveTo>
                <a:cubicBezTo>
                  <a:pt x="1007" y="478"/>
                  <a:pt x="1019" y="433"/>
                  <a:pt x="1046" y="409"/>
                </a:cubicBezTo>
                <a:cubicBezTo>
                  <a:pt x="1063" y="394"/>
                  <a:pt x="1096" y="401"/>
                  <a:pt x="1117" y="401"/>
                </a:cubicBezTo>
                <a:cubicBezTo>
                  <a:pt x="1127" y="401"/>
                  <a:pt x="1136" y="401"/>
                  <a:pt x="1146" y="401"/>
                </a:cubicBezTo>
                <a:cubicBezTo>
                  <a:pt x="1140" y="420"/>
                  <a:pt x="1132" y="436"/>
                  <a:pt x="1123" y="454"/>
                </a:cubicBezTo>
                <a:cubicBezTo>
                  <a:pt x="1108" y="485"/>
                  <a:pt x="1110" y="514"/>
                  <a:pt x="1110" y="548"/>
                </a:cubicBezTo>
                <a:cubicBezTo>
                  <a:pt x="1110" y="582"/>
                  <a:pt x="1126" y="604"/>
                  <a:pt x="1140" y="634"/>
                </a:cubicBezTo>
                <a:cubicBezTo>
                  <a:pt x="1143" y="641"/>
                  <a:pt x="1146" y="647"/>
                  <a:pt x="1149" y="654"/>
                </a:cubicBezTo>
                <a:moveTo>
                  <a:pt x="941" y="827"/>
                </a:moveTo>
                <a:cubicBezTo>
                  <a:pt x="939" y="842"/>
                  <a:pt x="938" y="850"/>
                  <a:pt x="938" y="866"/>
                </a:cubicBezTo>
                <a:cubicBezTo>
                  <a:pt x="938" y="942"/>
                  <a:pt x="953" y="1017"/>
                  <a:pt x="957" y="1093"/>
                </a:cubicBezTo>
                <a:cubicBezTo>
                  <a:pt x="962" y="1192"/>
                  <a:pt x="965" y="1290"/>
                  <a:pt x="966" y="1389"/>
                </a:cubicBezTo>
                <a:cubicBezTo>
                  <a:pt x="967" y="1452"/>
                  <a:pt x="964" y="1518"/>
                  <a:pt x="970" y="1581"/>
                </a:cubicBezTo>
                <a:cubicBezTo>
                  <a:pt x="972" y="1602"/>
                  <a:pt x="979" y="1625"/>
                  <a:pt x="987" y="1641"/>
                </a:cubicBezTo>
                <a:moveTo>
                  <a:pt x="5" y="330"/>
                </a:moveTo>
                <a:cubicBezTo>
                  <a:pt x="6" y="332"/>
                  <a:pt x="15" y="396"/>
                  <a:pt x="16" y="411"/>
                </a:cubicBezTo>
                <a:cubicBezTo>
                  <a:pt x="20" y="510"/>
                  <a:pt x="13" y="609"/>
                  <a:pt x="20" y="708"/>
                </a:cubicBezTo>
                <a:cubicBezTo>
                  <a:pt x="23" y="750"/>
                  <a:pt x="29" y="792"/>
                  <a:pt x="34" y="834"/>
                </a:cubicBezTo>
                <a:cubicBezTo>
                  <a:pt x="34" y="833"/>
                  <a:pt x="34" y="833"/>
                  <a:pt x="34" y="832"/>
                </a:cubicBezTo>
                <a:moveTo>
                  <a:pt x="1" y="513"/>
                </a:moveTo>
                <a:cubicBezTo>
                  <a:pt x="1" y="453"/>
                  <a:pt x="-7" y="392"/>
                  <a:pt x="32" y="341"/>
                </a:cubicBezTo>
                <a:cubicBezTo>
                  <a:pt x="59" y="307"/>
                  <a:pt x="98" y="295"/>
                  <a:pt x="139" y="292"/>
                </a:cubicBezTo>
                <a:cubicBezTo>
                  <a:pt x="190" y="288"/>
                  <a:pt x="180" y="365"/>
                  <a:pt x="181" y="399"/>
                </a:cubicBezTo>
                <a:cubicBezTo>
                  <a:pt x="182" y="461"/>
                  <a:pt x="179" y="503"/>
                  <a:pt x="139" y="552"/>
                </a:cubicBezTo>
                <a:cubicBezTo>
                  <a:pt x="138" y="553"/>
                  <a:pt x="106" y="586"/>
                  <a:pt x="100" y="570"/>
                </a:cubicBezTo>
                <a:cubicBezTo>
                  <a:pt x="100" y="561"/>
                  <a:pt x="100" y="552"/>
                  <a:pt x="100" y="543"/>
                </a:cubicBezTo>
                <a:moveTo>
                  <a:pt x="368" y="17"/>
                </a:moveTo>
                <a:cubicBezTo>
                  <a:pt x="376" y="19"/>
                  <a:pt x="362" y="-33"/>
                  <a:pt x="384" y="38"/>
                </a:cubicBezTo>
                <a:cubicBezTo>
                  <a:pt x="408" y="115"/>
                  <a:pt x="428" y="193"/>
                  <a:pt x="445" y="272"/>
                </a:cubicBezTo>
                <a:cubicBezTo>
                  <a:pt x="468" y="379"/>
                  <a:pt x="486" y="489"/>
                  <a:pt x="500" y="597"/>
                </a:cubicBezTo>
                <a:cubicBezTo>
                  <a:pt x="503" y="617"/>
                  <a:pt x="504" y="622"/>
                  <a:pt x="503" y="634"/>
                </a:cubicBezTo>
                <a:moveTo>
                  <a:pt x="353" y="449"/>
                </a:moveTo>
                <a:cubicBezTo>
                  <a:pt x="351" y="441"/>
                  <a:pt x="352" y="446"/>
                  <a:pt x="351" y="440"/>
                </a:cubicBezTo>
                <a:cubicBezTo>
                  <a:pt x="372" y="433"/>
                  <a:pt x="393" y="431"/>
                  <a:pt x="415" y="430"/>
                </a:cubicBezTo>
                <a:cubicBezTo>
                  <a:pt x="422" y="430"/>
                  <a:pt x="428" y="429"/>
                  <a:pt x="435" y="429"/>
                </a:cubicBezTo>
                <a:moveTo>
                  <a:pt x="642" y="399"/>
                </a:moveTo>
                <a:cubicBezTo>
                  <a:pt x="649" y="398"/>
                  <a:pt x="660" y="400"/>
                  <a:pt x="666" y="398"/>
                </a:cubicBezTo>
                <a:cubicBezTo>
                  <a:pt x="689" y="391"/>
                  <a:pt x="702" y="376"/>
                  <a:pt x="711" y="353"/>
                </a:cubicBezTo>
                <a:cubicBezTo>
                  <a:pt x="727" y="313"/>
                  <a:pt x="723" y="268"/>
                  <a:pt x="723" y="226"/>
                </a:cubicBezTo>
                <a:cubicBezTo>
                  <a:pt x="723" y="191"/>
                  <a:pt x="723" y="162"/>
                  <a:pt x="714" y="129"/>
                </a:cubicBezTo>
                <a:cubicBezTo>
                  <a:pt x="714" y="128"/>
                  <a:pt x="714" y="128"/>
                  <a:pt x="714" y="127"/>
                </a:cubicBezTo>
                <a:cubicBezTo>
                  <a:pt x="741" y="148"/>
                  <a:pt x="769" y="169"/>
                  <a:pt x="793" y="195"/>
                </a:cubicBezTo>
                <a:cubicBezTo>
                  <a:pt x="827" y="232"/>
                  <a:pt x="849" y="276"/>
                  <a:pt x="863" y="324"/>
                </a:cubicBezTo>
                <a:cubicBezTo>
                  <a:pt x="874" y="362"/>
                  <a:pt x="880" y="404"/>
                  <a:pt x="897" y="440"/>
                </a:cubicBezTo>
                <a:cubicBezTo>
                  <a:pt x="917" y="484"/>
                  <a:pt x="963" y="509"/>
                  <a:pt x="1008" y="520"/>
                </a:cubicBezTo>
                <a:cubicBezTo>
                  <a:pt x="1065" y="530"/>
                  <a:pt x="1086" y="533"/>
                  <a:pt x="1126" y="529"/>
                </a:cubicBezTo>
                <a:moveTo>
                  <a:pt x="1509" y="1392"/>
                </a:moveTo>
                <a:cubicBezTo>
                  <a:pt x="1510" y="1401"/>
                  <a:pt x="1494" y="1407"/>
                  <a:pt x="1501" y="1413"/>
                </a:cubicBezTo>
                <a:cubicBezTo>
                  <a:pt x="1507" y="1418"/>
                  <a:pt x="1479" y="1414"/>
                  <a:pt x="1515" y="1428"/>
                </a:cubicBezTo>
                <a:cubicBezTo>
                  <a:pt x="1638" y="1474"/>
                  <a:pt x="1826" y="1440"/>
                  <a:pt x="1949" y="1425"/>
                </a:cubicBezTo>
                <a:cubicBezTo>
                  <a:pt x="2297" y="1382"/>
                  <a:pt x="2647" y="1346"/>
                  <a:pt x="2993" y="1293"/>
                </a:cubicBezTo>
                <a:cubicBezTo>
                  <a:pt x="3102" y="1276"/>
                  <a:pt x="3210" y="1255"/>
                  <a:pt x="3318" y="1231"/>
                </a:cubicBezTo>
                <a:cubicBezTo>
                  <a:pt x="3333" y="1228"/>
                  <a:pt x="3357" y="1222"/>
                  <a:pt x="3372" y="1217"/>
                </a:cubicBezTo>
                <a:cubicBezTo>
                  <a:pt x="3372" y="1216"/>
                  <a:pt x="3372" y="1215"/>
                  <a:pt x="3372" y="1214"/>
                </a:cubicBezTo>
                <a:cubicBezTo>
                  <a:pt x="3293" y="1205"/>
                  <a:pt x="3212" y="1204"/>
                  <a:pt x="3132" y="1207"/>
                </a:cubicBezTo>
                <a:cubicBezTo>
                  <a:pt x="2937" y="1215"/>
                  <a:pt x="2742" y="1270"/>
                  <a:pt x="2549" y="1300"/>
                </a:cubicBezTo>
                <a:cubicBezTo>
                  <a:pt x="2311" y="1337"/>
                  <a:pt x="2074" y="1373"/>
                  <a:pt x="1838" y="1422"/>
                </a:cubicBezTo>
                <a:cubicBezTo>
                  <a:pt x="1851" y="1420"/>
                  <a:pt x="1839" y="1426"/>
                  <a:pt x="1852" y="1423"/>
                </a:cubicBezTo>
                <a:cubicBezTo>
                  <a:pt x="1958" y="1399"/>
                  <a:pt x="2065" y="1375"/>
                  <a:pt x="2172" y="1352"/>
                </a:cubicBezTo>
                <a:cubicBezTo>
                  <a:pt x="2653" y="1247"/>
                  <a:pt x="3122" y="1185"/>
                  <a:pt x="3615" y="1185"/>
                </a:cubicBezTo>
                <a:cubicBezTo>
                  <a:pt x="3637" y="1185"/>
                  <a:pt x="3660" y="1185"/>
                  <a:pt x="3682" y="1185"/>
                </a:cubicBezTo>
                <a:cubicBezTo>
                  <a:pt x="3596" y="1203"/>
                  <a:pt x="3510" y="1223"/>
                  <a:pt x="3424" y="1243"/>
                </a:cubicBezTo>
                <a:cubicBezTo>
                  <a:pt x="2940" y="1353"/>
                  <a:pt x="2439" y="1387"/>
                  <a:pt x="1959" y="1512"/>
                </a:cubicBezTo>
                <a:cubicBezTo>
                  <a:pt x="1881" y="1532"/>
                  <a:pt x="1830" y="1563"/>
                  <a:pt x="1764" y="1601"/>
                </a:cubicBezTo>
                <a:cubicBezTo>
                  <a:pt x="1735" y="1618"/>
                  <a:pt x="1732" y="1623"/>
                  <a:pt x="1697" y="1625"/>
                </a:cubicBezTo>
                <a:cubicBezTo>
                  <a:pt x="1650" y="1627"/>
                  <a:pt x="1642" y="1603"/>
                  <a:pt x="1609" y="1578"/>
                </a:cubicBezTo>
                <a:cubicBezTo>
                  <a:pt x="1603" y="1546"/>
                  <a:pt x="1581" y="1519"/>
                  <a:pt x="1601" y="1484"/>
                </a:cubicBezTo>
                <a:cubicBezTo>
                  <a:pt x="1633" y="1427"/>
                  <a:pt x="1794" y="1403"/>
                  <a:pt x="1844" y="1392"/>
                </a:cubicBezTo>
                <a:cubicBezTo>
                  <a:pt x="2399" y="1268"/>
                  <a:pt x="2972" y="1238"/>
                  <a:pt x="3536" y="1193"/>
                </a:cubicBezTo>
                <a:cubicBezTo>
                  <a:pt x="3481" y="1198"/>
                  <a:pt x="3444" y="1205"/>
                  <a:pt x="3391" y="1226"/>
                </a:cubicBezTo>
                <a:cubicBezTo>
                  <a:pt x="3287" y="1267"/>
                  <a:pt x="3191" y="1299"/>
                  <a:pt x="3079" y="1305"/>
                </a:cubicBezTo>
                <a:cubicBezTo>
                  <a:pt x="2912" y="1314"/>
                  <a:pt x="2744" y="1325"/>
                  <a:pt x="2577" y="1343"/>
                </a:cubicBezTo>
                <a:cubicBezTo>
                  <a:pt x="2420" y="1360"/>
                  <a:pt x="2263" y="1376"/>
                  <a:pt x="2105" y="1378"/>
                </a:cubicBezTo>
                <a:cubicBezTo>
                  <a:pt x="2192" y="1369"/>
                  <a:pt x="2278" y="1351"/>
                  <a:pt x="2364" y="1332"/>
                </a:cubicBezTo>
                <a:cubicBezTo>
                  <a:pt x="2537" y="1295"/>
                  <a:pt x="2707" y="1248"/>
                  <a:pt x="2880" y="1210"/>
                </a:cubicBezTo>
                <a:cubicBezTo>
                  <a:pt x="2926" y="1200"/>
                  <a:pt x="3054" y="1224"/>
                  <a:pt x="3021" y="1189"/>
                </a:cubicBezTo>
                <a:cubicBezTo>
                  <a:pt x="3009" y="1176"/>
                  <a:pt x="3002" y="1189"/>
                  <a:pt x="2985" y="1189"/>
                </a:cubicBezTo>
                <a:cubicBezTo>
                  <a:pt x="2966" y="1189"/>
                  <a:pt x="2937" y="1190"/>
                  <a:pt x="2932" y="1193"/>
                </a:cubicBezTo>
                <a:cubicBezTo>
                  <a:pt x="2924" y="1197"/>
                  <a:pt x="2928" y="1205"/>
                  <a:pt x="2920" y="1211"/>
                </a:cubicBezTo>
                <a:cubicBezTo>
                  <a:pt x="2918" y="1213"/>
                  <a:pt x="2916" y="1214"/>
                  <a:pt x="2914" y="1216"/>
                </a:cubicBezTo>
                <a:moveTo>
                  <a:pt x="2055" y="997"/>
                </a:moveTo>
                <a:cubicBezTo>
                  <a:pt x="2045" y="984"/>
                  <a:pt x="2038" y="971"/>
                  <a:pt x="2031" y="957"/>
                </a:cubicBezTo>
                <a:cubicBezTo>
                  <a:pt x="2029" y="952"/>
                  <a:pt x="2027" y="952"/>
                  <a:pt x="2025" y="949"/>
                </a:cubicBezTo>
                <a:cubicBezTo>
                  <a:pt x="2025" y="1052"/>
                  <a:pt x="2003" y="1178"/>
                  <a:pt x="2028" y="1278"/>
                </a:cubicBezTo>
                <a:cubicBezTo>
                  <a:pt x="2035" y="1293"/>
                  <a:pt x="2038" y="1297"/>
                  <a:pt x="2053" y="1293"/>
                </a:cubicBezTo>
                <a:moveTo>
                  <a:pt x="2414" y="949"/>
                </a:moveTo>
                <a:cubicBezTo>
                  <a:pt x="2414" y="941"/>
                  <a:pt x="2414" y="932"/>
                  <a:pt x="2414" y="924"/>
                </a:cubicBezTo>
                <a:cubicBezTo>
                  <a:pt x="2389" y="943"/>
                  <a:pt x="2365" y="965"/>
                  <a:pt x="2344" y="990"/>
                </a:cubicBezTo>
                <a:cubicBezTo>
                  <a:pt x="2320" y="1018"/>
                  <a:pt x="2308" y="1037"/>
                  <a:pt x="2307" y="1073"/>
                </a:cubicBezTo>
                <a:cubicBezTo>
                  <a:pt x="2366" y="1082"/>
                  <a:pt x="2410" y="1075"/>
                  <a:pt x="2464" y="1048"/>
                </a:cubicBezTo>
                <a:cubicBezTo>
                  <a:pt x="2518" y="1021"/>
                  <a:pt x="2592" y="980"/>
                  <a:pt x="2617" y="921"/>
                </a:cubicBezTo>
                <a:cubicBezTo>
                  <a:pt x="2629" y="893"/>
                  <a:pt x="2626" y="854"/>
                  <a:pt x="2599" y="838"/>
                </a:cubicBezTo>
                <a:cubicBezTo>
                  <a:pt x="2576" y="823"/>
                  <a:pt x="2534" y="819"/>
                  <a:pt x="2508" y="824"/>
                </a:cubicBezTo>
                <a:cubicBezTo>
                  <a:pt x="2488" y="829"/>
                  <a:pt x="2491" y="844"/>
                  <a:pt x="2490" y="859"/>
                </a:cubicBezTo>
                <a:moveTo>
                  <a:pt x="2845" y="813"/>
                </a:moveTo>
                <a:cubicBezTo>
                  <a:pt x="2845" y="819"/>
                  <a:pt x="2844" y="853"/>
                  <a:pt x="2836" y="870"/>
                </a:cubicBezTo>
                <a:cubicBezTo>
                  <a:pt x="2813" y="919"/>
                  <a:pt x="2775" y="960"/>
                  <a:pt x="2754" y="1010"/>
                </a:cubicBezTo>
                <a:cubicBezTo>
                  <a:pt x="2747" y="1028"/>
                  <a:pt x="2747" y="1038"/>
                  <a:pt x="2751" y="1055"/>
                </a:cubicBezTo>
                <a:cubicBezTo>
                  <a:pt x="2808" y="1059"/>
                  <a:pt x="2854" y="1058"/>
                  <a:pt x="2908" y="1036"/>
                </a:cubicBezTo>
                <a:cubicBezTo>
                  <a:pt x="2953" y="1017"/>
                  <a:pt x="2995" y="989"/>
                  <a:pt x="3003" y="939"/>
                </a:cubicBezTo>
                <a:cubicBezTo>
                  <a:pt x="3010" y="896"/>
                  <a:pt x="2997" y="874"/>
                  <a:pt x="2957" y="857"/>
                </a:cubicBezTo>
                <a:cubicBezTo>
                  <a:pt x="2918" y="841"/>
                  <a:pt x="2866" y="838"/>
                  <a:pt x="2825" y="843"/>
                </a:cubicBezTo>
                <a:cubicBezTo>
                  <a:pt x="2804" y="845"/>
                  <a:pt x="2801" y="850"/>
                  <a:pt x="2796" y="866"/>
                </a:cubicBezTo>
                <a:moveTo>
                  <a:pt x="3299" y="789"/>
                </a:moveTo>
                <a:cubicBezTo>
                  <a:pt x="3308" y="792"/>
                  <a:pt x="3299" y="810"/>
                  <a:pt x="3290" y="832"/>
                </a:cubicBezTo>
                <a:cubicBezTo>
                  <a:pt x="3274" y="868"/>
                  <a:pt x="3235" y="933"/>
                  <a:pt x="3254" y="976"/>
                </a:cubicBezTo>
                <a:cubicBezTo>
                  <a:pt x="3264" y="998"/>
                  <a:pt x="3309" y="997"/>
                  <a:pt x="3328" y="993"/>
                </a:cubicBezTo>
                <a:cubicBezTo>
                  <a:pt x="3361" y="986"/>
                  <a:pt x="3355" y="949"/>
                  <a:pt x="3355" y="924"/>
                </a:cubicBezTo>
                <a:cubicBezTo>
                  <a:pt x="3354" y="887"/>
                  <a:pt x="3330" y="858"/>
                  <a:pt x="3297" y="841"/>
                </a:cubicBezTo>
                <a:cubicBezTo>
                  <a:pt x="3257" y="819"/>
                  <a:pt x="3203" y="832"/>
                  <a:pt x="3163" y="845"/>
                </a:cubicBezTo>
                <a:cubicBezTo>
                  <a:pt x="3149" y="851"/>
                  <a:pt x="3135" y="856"/>
                  <a:pt x="3121" y="862"/>
                </a:cubicBezTo>
                <a:moveTo>
                  <a:pt x="1946" y="1625"/>
                </a:moveTo>
                <a:cubicBezTo>
                  <a:pt x="1925" y="1616"/>
                  <a:pt x="1905" y="1608"/>
                  <a:pt x="1885" y="1595"/>
                </a:cubicBezTo>
                <a:cubicBezTo>
                  <a:pt x="1876" y="1589"/>
                  <a:pt x="1865" y="1580"/>
                  <a:pt x="1857" y="1574"/>
                </a:cubicBezTo>
                <a:cubicBezTo>
                  <a:pt x="1894" y="1581"/>
                  <a:pt x="1930" y="1585"/>
                  <a:pt x="1967" y="1588"/>
                </a:cubicBezTo>
                <a:cubicBezTo>
                  <a:pt x="2062" y="1596"/>
                  <a:pt x="2158" y="1604"/>
                  <a:pt x="2253" y="1611"/>
                </a:cubicBezTo>
                <a:cubicBezTo>
                  <a:pt x="2426" y="1623"/>
                  <a:pt x="2599" y="1628"/>
                  <a:pt x="2772" y="1631"/>
                </a:cubicBezTo>
                <a:cubicBezTo>
                  <a:pt x="2854" y="1632"/>
                  <a:pt x="2935" y="1634"/>
                  <a:pt x="3017" y="1634"/>
                </a:cubicBezTo>
                <a:cubicBezTo>
                  <a:pt x="3083" y="1634"/>
                  <a:pt x="3148" y="1628"/>
                  <a:pt x="3214" y="1627"/>
                </a:cubicBezTo>
                <a:cubicBezTo>
                  <a:pt x="3265" y="1626"/>
                  <a:pt x="3314" y="1629"/>
                  <a:pt x="3364" y="1623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63" name=""/>
          <p:cNvSpPr/>
          <p:nvPr/>
        </p:nvSpPr>
        <p:spPr>
          <a:xfrm>
            <a:off x="8534160" y="465120"/>
            <a:ext cx="1432080" cy="885240"/>
          </a:xfrm>
          <a:custGeom>
            <a:avLst/>
            <a:gdLst/>
            <a:ahLst/>
            <a:rect l="0" t="0" r="r" b="b"/>
            <a:pathLst>
              <a:path fill="none" w="3978" h="2459">
                <a:moveTo>
                  <a:pt x="1699" y="441"/>
                </a:moveTo>
                <a:cubicBezTo>
                  <a:pt x="1702" y="416"/>
                  <a:pt x="1702" y="409"/>
                  <a:pt x="1708" y="394"/>
                </a:cubicBezTo>
                <a:cubicBezTo>
                  <a:pt x="1709" y="432"/>
                  <a:pt x="1713" y="501"/>
                  <a:pt x="1711" y="542"/>
                </a:cubicBezTo>
                <a:cubicBezTo>
                  <a:pt x="1702" y="698"/>
                  <a:pt x="1675" y="854"/>
                  <a:pt x="1655" y="1010"/>
                </a:cubicBezTo>
                <a:cubicBezTo>
                  <a:pt x="1623" y="1260"/>
                  <a:pt x="1587" y="1506"/>
                  <a:pt x="1587" y="1759"/>
                </a:cubicBezTo>
                <a:cubicBezTo>
                  <a:pt x="1587" y="1769"/>
                  <a:pt x="1587" y="1768"/>
                  <a:pt x="1587" y="1778"/>
                </a:cubicBezTo>
                <a:moveTo>
                  <a:pt x="1757" y="319"/>
                </a:moveTo>
                <a:cubicBezTo>
                  <a:pt x="1797" y="302"/>
                  <a:pt x="1825" y="278"/>
                  <a:pt x="1886" y="266"/>
                </a:cubicBezTo>
                <a:cubicBezTo>
                  <a:pt x="2200" y="206"/>
                  <a:pt x="2545" y="221"/>
                  <a:pt x="2863" y="219"/>
                </a:cubicBezTo>
                <a:cubicBezTo>
                  <a:pt x="3235" y="217"/>
                  <a:pt x="3609" y="217"/>
                  <a:pt x="3978" y="266"/>
                </a:cubicBezTo>
                <a:cubicBezTo>
                  <a:pt x="3967" y="313"/>
                  <a:pt x="3960" y="359"/>
                  <a:pt x="3945" y="407"/>
                </a:cubicBezTo>
                <a:cubicBezTo>
                  <a:pt x="3907" y="525"/>
                  <a:pt x="3856" y="638"/>
                  <a:pt x="3829" y="760"/>
                </a:cubicBezTo>
                <a:cubicBezTo>
                  <a:pt x="3758" y="1083"/>
                  <a:pt x="3758" y="1430"/>
                  <a:pt x="3724" y="1759"/>
                </a:cubicBezTo>
                <a:cubicBezTo>
                  <a:pt x="3703" y="1963"/>
                  <a:pt x="3694" y="2165"/>
                  <a:pt x="3694" y="2370"/>
                </a:cubicBezTo>
                <a:cubicBezTo>
                  <a:pt x="3694" y="2404"/>
                  <a:pt x="3697" y="2439"/>
                  <a:pt x="3684" y="2459"/>
                </a:cubicBezTo>
                <a:cubicBezTo>
                  <a:pt x="3668" y="2459"/>
                  <a:pt x="3660" y="2458"/>
                  <a:pt x="3650" y="2449"/>
                </a:cubicBezTo>
                <a:moveTo>
                  <a:pt x="332" y="397"/>
                </a:moveTo>
                <a:cubicBezTo>
                  <a:pt x="319" y="371"/>
                  <a:pt x="291" y="382"/>
                  <a:pt x="352" y="380"/>
                </a:cubicBezTo>
                <a:cubicBezTo>
                  <a:pt x="445" y="376"/>
                  <a:pt x="544" y="394"/>
                  <a:pt x="637" y="401"/>
                </a:cubicBezTo>
                <a:cubicBezTo>
                  <a:pt x="834" y="416"/>
                  <a:pt x="1032" y="421"/>
                  <a:pt x="1230" y="427"/>
                </a:cubicBezTo>
                <a:cubicBezTo>
                  <a:pt x="1507" y="436"/>
                  <a:pt x="1783" y="456"/>
                  <a:pt x="2059" y="463"/>
                </a:cubicBezTo>
                <a:cubicBezTo>
                  <a:pt x="2082" y="464"/>
                  <a:pt x="2118" y="485"/>
                  <a:pt x="2128" y="464"/>
                </a:cubicBezTo>
                <a:cubicBezTo>
                  <a:pt x="2132" y="455"/>
                  <a:pt x="2111" y="463"/>
                  <a:pt x="2101" y="461"/>
                </a:cubicBezTo>
                <a:moveTo>
                  <a:pt x="1771" y="285"/>
                </a:moveTo>
                <a:cubicBezTo>
                  <a:pt x="1761" y="269"/>
                  <a:pt x="1758" y="262"/>
                  <a:pt x="1753" y="246"/>
                </a:cubicBezTo>
                <a:lnTo>
                  <a:pt x="1753" y="245"/>
                </a:lnTo>
                <a:cubicBezTo>
                  <a:pt x="1785" y="245"/>
                  <a:pt x="1816" y="243"/>
                  <a:pt x="1847" y="252"/>
                </a:cubicBezTo>
                <a:cubicBezTo>
                  <a:pt x="1874" y="260"/>
                  <a:pt x="1911" y="272"/>
                  <a:pt x="1917" y="304"/>
                </a:cubicBezTo>
                <a:cubicBezTo>
                  <a:pt x="1927" y="357"/>
                  <a:pt x="1865" y="394"/>
                  <a:pt x="1828" y="417"/>
                </a:cubicBezTo>
                <a:cubicBezTo>
                  <a:pt x="1722" y="483"/>
                  <a:pt x="1598" y="518"/>
                  <a:pt x="1477" y="545"/>
                </a:cubicBezTo>
                <a:cubicBezTo>
                  <a:pt x="1435" y="553"/>
                  <a:pt x="1392" y="561"/>
                  <a:pt x="1350" y="569"/>
                </a:cubicBezTo>
                <a:moveTo>
                  <a:pt x="36" y="64"/>
                </a:moveTo>
                <a:cubicBezTo>
                  <a:pt x="36" y="43"/>
                  <a:pt x="34" y="85"/>
                  <a:pt x="30" y="106"/>
                </a:cubicBezTo>
                <a:cubicBezTo>
                  <a:pt x="16" y="185"/>
                  <a:pt x="3" y="261"/>
                  <a:pt x="1" y="342"/>
                </a:cubicBezTo>
                <a:cubicBezTo>
                  <a:pt x="-1" y="413"/>
                  <a:pt x="1" y="484"/>
                  <a:pt x="1" y="555"/>
                </a:cubicBezTo>
                <a:moveTo>
                  <a:pt x="241" y="212"/>
                </a:moveTo>
                <a:cubicBezTo>
                  <a:pt x="268" y="170"/>
                  <a:pt x="228" y="244"/>
                  <a:pt x="227" y="246"/>
                </a:cubicBezTo>
                <a:cubicBezTo>
                  <a:pt x="204" y="295"/>
                  <a:pt x="181" y="339"/>
                  <a:pt x="177" y="394"/>
                </a:cubicBezTo>
                <a:cubicBezTo>
                  <a:pt x="174" y="432"/>
                  <a:pt x="192" y="431"/>
                  <a:pt x="225" y="432"/>
                </a:cubicBezTo>
                <a:cubicBezTo>
                  <a:pt x="270" y="433"/>
                  <a:pt x="309" y="397"/>
                  <a:pt x="328" y="357"/>
                </a:cubicBezTo>
                <a:cubicBezTo>
                  <a:pt x="348" y="315"/>
                  <a:pt x="343" y="255"/>
                  <a:pt x="341" y="210"/>
                </a:cubicBezTo>
                <a:cubicBezTo>
                  <a:pt x="340" y="193"/>
                  <a:pt x="337" y="156"/>
                  <a:pt x="315" y="149"/>
                </a:cubicBezTo>
                <a:cubicBezTo>
                  <a:pt x="303" y="145"/>
                  <a:pt x="301" y="159"/>
                  <a:pt x="298" y="167"/>
                </a:cubicBezTo>
                <a:moveTo>
                  <a:pt x="481" y="152"/>
                </a:moveTo>
                <a:cubicBezTo>
                  <a:pt x="481" y="130"/>
                  <a:pt x="470" y="181"/>
                  <a:pt x="470" y="182"/>
                </a:cubicBezTo>
                <a:cubicBezTo>
                  <a:pt x="452" y="224"/>
                  <a:pt x="434" y="258"/>
                  <a:pt x="432" y="304"/>
                </a:cubicBezTo>
                <a:cubicBezTo>
                  <a:pt x="430" y="341"/>
                  <a:pt x="463" y="335"/>
                  <a:pt x="491" y="335"/>
                </a:cubicBezTo>
                <a:cubicBezTo>
                  <a:pt x="536" y="336"/>
                  <a:pt x="569" y="312"/>
                  <a:pt x="592" y="272"/>
                </a:cubicBezTo>
                <a:cubicBezTo>
                  <a:pt x="608" y="245"/>
                  <a:pt x="612" y="187"/>
                  <a:pt x="602" y="157"/>
                </a:cubicBezTo>
                <a:cubicBezTo>
                  <a:pt x="593" y="131"/>
                  <a:pt x="566" y="112"/>
                  <a:pt x="540" y="109"/>
                </a:cubicBezTo>
                <a:cubicBezTo>
                  <a:pt x="527" y="107"/>
                  <a:pt x="512" y="109"/>
                  <a:pt x="498" y="109"/>
                </a:cubicBezTo>
                <a:moveTo>
                  <a:pt x="794" y="14"/>
                </a:moveTo>
                <a:cubicBezTo>
                  <a:pt x="790" y="24"/>
                  <a:pt x="765" y="76"/>
                  <a:pt x="756" y="95"/>
                </a:cubicBezTo>
                <a:cubicBezTo>
                  <a:pt x="743" y="124"/>
                  <a:pt x="711" y="196"/>
                  <a:pt x="734" y="229"/>
                </a:cubicBezTo>
                <a:cubicBezTo>
                  <a:pt x="753" y="256"/>
                  <a:pt x="817" y="266"/>
                  <a:pt x="846" y="257"/>
                </a:cubicBezTo>
                <a:cubicBezTo>
                  <a:pt x="895" y="243"/>
                  <a:pt x="893" y="180"/>
                  <a:pt x="892" y="140"/>
                </a:cubicBezTo>
                <a:cubicBezTo>
                  <a:pt x="890" y="92"/>
                  <a:pt x="860" y="30"/>
                  <a:pt x="813" y="7"/>
                </a:cubicBezTo>
                <a:cubicBezTo>
                  <a:pt x="759" y="-19"/>
                  <a:pt x="740" y="39"/>
                  <a:pt x="719" y="75"/>
                </a:cubicBezTo>
                <a:moveTo>
                  <a:pt x="1147" y="848"/>
                </a:moveTo>
                <a:cubicBezTo>
                  <a:pt x="1145" y="845"/>
                  <a:pt x="1143" y="846"/>
                  <a:pt x="1139" y="846"/>
                </a:cubicBezTo>
                <a:cubicBezTo>
                  <a:pt x="1128" y="846"/>
                  <a:pt x="1115" y="847"/>
                  <a:pt x="1104" y="845"/>
                </a:cubicBezTo>
                <a:cubicBezTo>
                  <a:pt x="1089" y="842"/>
                  <a:pt x="1074" y="838"/>
                  <a:pt x="1059" y="835"/>
                </a:cubicBezTo>
                <a:cubicBezTo>
                  <a:pt x="1057" y="835"/>
                  <a:pt x="1049" y="832"/>
                  <a:pt x="1048" y="832"/>
                </a:cubicBezTo>
                <a:cubicBezTo>
                  <a:pt x="1043" y="831"/>
                  <a:pt x="1046" y="833"/>
                  <a:pt x="1046" y="838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64" name=""/>
          <p:cNvSpPr/>
          <p:nvPr/>
        </p:nvSpPr>
        <p:spPr>
          <a:xfrm>
            <a:off x="1523160" y="911160"/>
            <a:ext cx="1765800" cy="159840"/>
          </a:xfrm>
          <a:custGeom>
            <a:avLst/>
            <a:gdLst/>
            <a:ahLst/>
            <a:rect l="0" t="0" r="r" b="b"/>
            <a:pathLst>
              <a:path fill="none" w="4905" h="444">
                <a:moveTo>
                  <a:pt x="0" y="293"/>
                </a:moveTo>
                <a:cubicBezTo>
                  <a:pt x="10" y="293"/>
                  <a:pt x="-3" y="297"/>
                  <a:pt x="7" y="297"/>
                </a:cubicBezTo>
                <a:cubicBezTo>
                  <a:pt x="395" y="307"/>
                  <a:pt x="774" y="265"/>
                  <a:pt x="1160" y="232"/>
                </a:cubicBezTo>
                <a:cubicBezTo>
                  <a:pt x="2095" y="152"/>
                  <a:pt x="3045" y="204"/>
                  <a:pt x="3983" y="171"/>
                </a:cubicBezTo>
                <a:cubicBezTo>
                  <a:pt x="4290" y="160"/>
                  <a:pt x="4599" y="138"/>
                  <a:pt x="4905" y="132"/>
                </a:cubicBezTo>
                <a:cubicBezTo>
                  <a:pt x="4859" y="126"/>
                  <a:pt x="4813" y="117"/>
                  <a:pt x="4765" y="114"/>
                </a:cubicBezTo>
                <a:cubicBezTo>
                  <a:pt x="4211" y="77"/>
                  <a:pt x="3653" y="136"/>
                  <a:pt x="3100" y="175"/>
                </a:cubicBezTo>
                <a:cubicBezTo>
                  <a:pt x="2581" y="211"/>
                  <a:pt x="1836" y="125"/>
                  <a:pt x="1336" y="290"/>
                </a:cubicBezTo>
                <a:cubicBezTo>
                  <a:pt x="1329" y="292"/>
                  <a:pt x="1300" y="295"/>
                  <a:pt x="1293" y="297"/>
                </a:cubicBezTo>
                <a:cubicBezTo>
                  <a:pt x="1277" y="303"/>
                  <a:pt x="1306" y="324"/>
                  <a:pt x="1254" y="337"/>
                </a:cubicBezTo>
                <a:cubicBezTo>
                  <a:pt x="963" y="409"/>
                  <a:pt x="594" y="463"/>
                  <a:pt x="319" y="438"/>
                </a:cubicBezTo>
                <a:cubicBezTo>
                  <a:pt x="516" y="345"/>
                  <a:pt x="725" y="287"/>
                  <a:pt x="937" y="234"/>
                </a:cubicBezTo>
                <a:cubicBezTo>
                  <a:pt x="1209" y="166"/>
                  <a:pt x="1490" y="132"/>
                  <a:pt x="1760" y="56"/>
                </a:cubicBezTo>
                <a:cubicBezTo>
                  <a:pt x="1760" y="54"/>
                  <a:pt x="1760" y="52"/>
                  <a:pt x="1760" y="50"/>
                </a:cubicBezTo>
                <a:cubicBezTo>
                  <a:pt x="1685" y="50"/>
                  <a:pt x="1614" y="47"/>
                  <a:pt x="1538" y="57"/>
                </a:cubicBezTo>
                <a:cubicBezTo>
                  <a:pt x="1160" y="104"/>
                  <a:pt x="779" y="174"/>
                  <a:pt x="405" y="237"/>
                </a:cubicBezTo>
                <a:cubicBezTo>
                  <a:pt x="547" y="233"/>
                  <a:pt x="681" y="223"/>
                  <a:pt x="823" y="201"/>
                </a:cubicBezTo>
                <a:cubicBezTo>
                  <a:pt x="1258" y="134"/>
                  <a:pt x="1691" y="43"/>
                  <a:pt x="2128" y="0"/>
                </a:cubicBezTo>
                <a:cubicBezTo>
                  <a:pt x="2021" y="37"/>
                  <a:pt x="1916" y="67"/>
                  <a:pt x="1803" y="89"/>
                </a:cubicBezTo>
                <a:cubicBezTo>
                  <a:pt x="1675" y="114"/>
                  <a:pt x="1546" y="131"/>
                  <a:pt x="1417" y="149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65" name=""/>
          <p:cNvSpPr/>
          <p:nvPr/>
        </p:nvSpPr>
        <p:spPr>
          <a:xfrm>
            <a:off x="6590520" y="197640"/>
            <a:ext cx="1499400" cy="543240"/>
          </a:xfrm>
          <a:custGeom>
            <a:avLst/>
            <a:gdLst/>
            <a:ahLst/>
            <a:rect l="0" t="0" r="r" b="b"/>
            <a:pathLst>
              <a:path fill="none" w="4165" h="1509">
                <a:moveTo>
                  <a:pt x="336" y="605"/>
                </a:moveTo>
                <a:cubicBezTo>
                  <a:pt x="361" y="591"/>
                  <a:pt x="357" y="566"/>
                  <a:pt x="422" y="547"/>
                </a:cubicBezTo>
                <a:cubicBezTo>
                  <a:pt x="804" y="435"/>
                  <a:pt x="1245" y="479"/>
                  <a:pt x="1638" y="413"/>
                </a:cubicBezTo>
                <a:cubicBezTo>
                  <a:pt x="2408" y="284"/>
                  <a:pt x="3166" y="67"/>
                  <a:pt x="3945" y="6"/>
                </a:cubicBezTo>
                <a:cubicBezTo>
                  <a:pt x="4003" y="1"/>
                  <a:pt x="4067" y="-13"/>
                  <a:pt x="4111" y="30"/>
                </a:cubicBezTo>
                <a:cubicBezTo>
                  <a:pt x="4197" y="114"/>
                  <a:pt x="4156" y="344"/>
                  <a:pt x="4152" y="449"/>
                </a:cubicBezTo>
                <a:cubicBezTo>
                  <a:pt x="4148" y="542"/>
                  <a:pt x="4169" y="733"/>
                  <a:pt x="4090" y="803"/>
                </a:cubicBezTo>
                <a:cubicBezTo>
                  <a:pt x="4024" y="863"/>
                  <a:pt x="3924" y="870"/>
                  <a:pt x="3840" y="889"/>
                </a:cubicBezTo>
                <a:cubicBezTo>
                  <a:pt x="3143" y="1048"/>
                  <a:pt x="2435" y="1167"/>
                  <a:pt x="1735" y="1323"/>
                </a:cubicBezTo>
                <a:cubicBezTo>
                  <a:pt x="1336" y="1412"/>
                  <a:pt x="944" y="1443"/>
                  <a:pt x="539" y="1465"/>
                </a:cubicBezTo>
                <a:cubicBezTo>
                  <a:pt x="418" y="1472"/>
                  <a:pt x="298" y="1494"/>
                  <a:pt x="176" y="1502"/>
                </a:cubicBezTo>
                <a:cubicBezTo>
                  <a:pt x="132" y="1505"/>
                  <a:pt x="57" y="1519"/>
                  <a:pt x="16" y="1498"/>
                </a:cubicBezTo>
                <a:cubicBezTo>
                  <a:pt x="2" y="1476"/>
                  <a:pt x="-3" y="1468"/>
                  <a:pt x="2" y="1448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66" name=""/>
          <p:cNvSpPr/>
          <p:nvPr/>
        </p:nvSpPr>
        <p:spPr>
          <a:xfrm>
            <a:off x="1616040" y="632880"/>
            <a:ext cx="410400" cy="171720"/>
          </a:xfrm>
          <a:custGeom>
            <a:avLst/>
            <a:gdLst/>
            <a:ahLst/>
            <a:rect l="0" t="0" r="r" b="b"/>
            <a:pathLst>
              <a:path fill="none" w="1140" h="477">
                <a:moveTo>
                  <a:pt x="15" y="116"/>
                </a:moveTo>
                <a:cubicBezTo>
                  <a:pt x="14" y="95"/>
                  <a:pt x="14" y="79"/>
                  <a:pt x="3" y="61"/>
                </a:cubicBezTo>
                <a:cubicBezTo>
                  <a:pt x="1" y="60"/>
                  <a:pt x="1" y="60"/>
                  <a:pt x="0" y="59"/>
                </a:cubicBezTo>
                <a:cubicBezTo>
                  <a:pt x="7" y="69"/>
                  <a:pt x="8" y="75"/>
                  <a:pt x="15" y="84"/>
                </a:cubicBezTo>
                <a:cubicBezTo>
                  <a:pt x="58" y="140"/>
                  <a:pt x="101" y="195"/>
                  <a:pt x="136" y="257"/>
                </a:cubicBezTo>
                <a:cubicBezTo>
                  <a:pt x="171" y="318"/>
                  <a:pt x="198" y="388"/>
                  <a:pt x="247" y="441"/>
                </a:cubicBezTo>
                <a:cubicBezTo>
                  <a:pt x="271" y="466"/>
                  <a:pt x="290" y="476"/>
                  <a:pt x="324" y="477"/>
                </a:cubicBezTo>
                <a:cubicBezTo>
                  <a:pt x="369" y="478"/>
                  <a:pt x="393" y="425"/>
                  <a:pt x="408" y="387"/>
                </a:cubicBezTo>
                <a:cubicBezTo>
                  <a:pt x="435" y="321"/>
                  <a:pt x="444" y="245"/>
                  <a:pt x="450" y="174"/>
                </a:cubicBezTo>
                <a:cubicBezTo>
                  <a:pt x="455" y="117"/>
                  <a:pt x="453" y="-46"/>
                  <a:pt x="453" y="12"/>
                </a:cubicBezTo>
                <a:cubicBezTo>
                  <a:pt x="453" y="18"/>
                  <a:pt x="453" y="23"/>
                  <a:pt x="453" y="29"/>
                </a:cubicBezTo>
                <a:moveTo>
                  <a:pt x="1046" y="98"/>
                </a:moveTo>
                <a:cubicBezTo>
                  <a:pt x="1035" y="90"/>
                  <a:pt x="1058" y="79"/>
                  <a:pt x="1019" y="89"/>
                </a:cubicBezTo>
                <a:cubicBezTo>
                  <a:pt x="959" y="102"/>
                  <a:pt x="894" y="158"/>
                  <a:pt x="858" y="205"/>
                </a:cubicBezTo>
                <a:cubicBezTo>
                  <a:pt x="820" y="254"/>
                  <a:pt x="800" y="330"/>
                  <a:pt x="812" y="390"/>
                </a:cubicBezTo>
                <a:cubicBezTo>
                  <a:pt x="825" y="455"/>
                  <a:pt x="885" y="457"/>
                  <a:pt x="937" y="458"/>
                </a:cubicBezTo>
                <a:cubicBezTo>
                  <a:pt x="1007" y="460"/>
                  <a:pt x="1070" y="428"/>
                  <a:pt x="1109" y="367"/>
                </a:cubicBezTo>
                <a:cubicBezTo>
                  <a:pt x="1142" y="318"/>
                  <a:pt x="1148" y="234"/>
                  <a:pt x="1131" y="178"/>
                </a:cubicBezTo>
                <a:cubicBezTo>
                  <a:pt x="1115" y="126"/>
                  <a:pt x="1069" y="78"/>
                  <a:pt x="1016" y="64"/>
                </a:cubicBezTo>
                <a:cubicBezTo>
                  <a:pt x="984" y="55"/>
                  <a:pt x="951" y="53"/>
                  <a:pt x="946" y="91"/>
                </a:cubicBezTo>
                <a:cubicBezTo>
                  <a:pt x="946" y="98"/>
                  <a:pt x="946" y="105"/>
                  <a:pt x="946" y="112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67" name=""/>
          <p:cNvSpPr/>
          <p:nvPr/>
        </p:nvSpPr>
        <p:spPr>
          <a:xfrm>
            <a:off x="2198880" y="447840"/>
            <a:ext cx="34560" cy="307440"/>
          </a:xfrm>
          <a:custGeom>
            <a:avLst/>
            <a:gdLst/>
            <a:ahLst/>
            <a:rect l="0" t="0" r="r" b="b"/>
            <a:pathLst>
              <a:path fill="none" w="96" h="854">
                <a:moveTo>
                  <a:pt x="4" y="498"/>
                </a:moveTo>
                <a:cubicBezTo>
                  <a:pt x="4" y="577"/>
                  <a:pt x="-7" y="665"/>
                  <a:pt x="9" y="742"/>
                </a:cubicBezTo>
                <a:cubicBezTo>
                  <a:pt x="16" y="775"/>
                  <a:pt x="32" y="829"/>
                  <a:pt x="64" y="849"/>
                </a:cubicBezTo>
                <a:cubicBezTo>
                  <a:pt x="80" y="853"/>
                  <a:pt x="85" y="855"/>
                  <a:pt x="96" y="854"/>
                </a:cubicBezTo>
                <a:moveTo>
                  <a:pt x="15" y="17"/>
                </a:moveTo>
                <a:cubicBezTo>
                  <a:pt x="14" y="11"/>
                  <a:pt x="13" y="6"/>
                  <a:pt x="12" y="0"/>
                </a:cubicBezTo>
                <a:cubicBezTo>
                  <a:pt x="3" y="-3"/>
                  <a:pt x="15" y="60"/>
                  <a:pt x="17" y="72"/>
                </a:cubicBezTo>
                <a:cubicBezTo>
                  <a:pt x="27" y="129"/>
                  <a:pt x="45" y="176"/>
                  <a:pt x="67" y="23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68" name=""/>
          <p:cNvSpPr/>
          <p:nvPr/>
        </p:nvSpPr>
        <p:spPr>
          <a:xfrm>
            <a:off x="2383560" y="285120"/>
            <a:ext cx="130680" cy="446760"/>
          </a:xfrm>
          <a:custGeom>
            <a:avLst/>
            <a:gdLst/>
            <a:ahLst/>
            <a:rect l="0" t="0" r="r" b="b"/>
            <a:pathLst>
              <a:path fill="none" w="363" h="1241">
                <a:moveTo>
                  <a:pt x="292" y="791"/>
                </a:moveTo>
                <a:cubicBezTo>
                  <a:pt x="275" y="779"/>
                  <a:pt x="303" y="771"/>
                  <a:pt x="261" y="770"/>
                </a:cubicBezTo>
                <a:cubicBezTo>
                  <a:pt x="199" y="768"/>
                  <a:pt x="125" y="847"/>
                  <a:pt x="88" y="889"/>
                </a:cubicBezTo>
                <a:cubicBezTo>
                  <a:pt x="19" y="966"/>
                  <a:pt x="-9" y="1065"/>
                  <a:pt x="2" y="1167"/>
                </a:cubicBezTo>
                <a:cubicBezTo>
                  <a:pt x="8" y="1227"/>
                  <a:pt x="50" y="1244"/>
                  <a:pt x="106" y="1240"/>
                </a:cubicBezTo>
                <a:cubicBezTo>
                  <a:pt x="190" y="1234"/>
                  <a:pt x="239" y="1144"/>
                  <a:pt x="267" y="1075"/>
                </a:cubicBezTo>
                <a:cubicBezTo>
                  <a:pt x="352" y="867"/>
                  <a:pt x="334" y="620"/>
                  <a:pt x="348" y="400"/>
                </a:cubicBezTo>
                <a:cubicBezTo>
                  <a:pt x="356" y="280"/>
                  <a:pt x="361" y="161"/>
                  <a:pt x="362" y="41"/>
                </a:cubicBezTo>
                <a:cubicBezTo>
                  <a:pt x="362" y="4"/>
                  <a:pt x="362" y="-32"/>
                  <a:pt x="363" y="46"/>
                </a:cubicBezTo>
                <a:cubicBezTo>
                  <a:pt x="361" y="186"/>
                  <a:pt x="340" y="321"/>
                  <a:pt x="330" y="460"/>
                </a:cubicBezTo>
                <a:cubicBezTo>
                  <a:pt x="319" y="609"/>
                  <a:pt x="318" y="762"/>
                  <a:pt x="333" y="910"/>
                </a:cubicBezTo>
                <a:cubicBezTo>
                  <a:pt x="340" y="982"/>
                  <a:pt x="352" y="1052"/>
                  <a:pt x="357" y="1124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69" name=""/>
          <p:cNvSpPr/>
          <p:nvPr/>
        </p:nvSpPr>
        <p:spPr>
          <a:xfrm>
            <a:off x="3192480" y="517680"/>
            <a:ext cx="392400" cy="323640"/>
          </a:xfrm>
          <a:custGeom>
            <a:avLst/>
            <a:gdLst/>
            <a:ahLst/>
            <a:rect l="0" t="0" r="r" b="b"/>
            <a:pathLst>
              <a:path fill="none" w="1090" h="899">
                <a:moveTo>
                  <a:pt x="277" y="21"/>
                </a:moveTo>
                <a:cubicBezTo>
                  <a:pt x="288" y="9"/>
                  <a:pt x="290" y="8"/>
                  <a:pt x="294" y="0"/>
                </a:cubicBezTo>
                <a:cubicBezTo>
                  <a:pt x="281" y="46"/>
                  <a:pt x="265" y="85"/>
                  <a:pt x="243" y="128"/>
                </a:cubicBezTo>
                <a:cubicBezTo>
                  <a:pt x="188" y="238"/>
                  <a:pt x="132" y="345"/>
                  <a:pt x="82" y="458"/>
                </a:cubicBezTo>
                <a:cubicBezTo>
                  <a:pt x="70" y="484"/>
                  <a:pt x="68" y="490"/>
                  <a:pt x="58" y="505"/>
                </a:cubicBezTo>
                <a:moveTo>
                  <a:pt x="85" y="133"/>
                </a:moveTo>
                <a:cubicBezTo>
                  <a:pt x="103" y="163"/>
                  <a:pt x="126" y="211"/>
                  <a:pt x="139" y="250"/>
                </a:cubicBezTo>
                <a:cubicBezTo>
                  <a:pt x="165" y="328"/>
                  <a:pt x="181" y="410"/>
                  <a:pt x="204" y="490"/>
                </a:cubicBezTo>
                <a:cubicBezTo>
                  <a:pt x="216" y="532"/>
                  <a:pt x="229" y="589"/>
                  <a:pt x="254" y="626"/>
                </a:cubicBezTo>
                <a:cubicBezTo>
                  <a:pt x="257" y="629"/>
                  <a:pt x="261" y="631"/>
                  <a:pt x="264" y="634"/>
                </a:cubicBezTo>
                <a:moveTo>
                  <a:pt x="0" y="462"/>
                </a:moveTo>
                <a:cubicBezTo>
                  <a:pt x="94" y="462"/>
                  <a:pt x="188" y="465"/>
                  <a:pt x="280" y="456"/>
                </a:cubicBezTo>
                <a:cubicBezTo>
                  <a:pt x="347" y="449"/>
                  <a:pt x="413" y="439"/>
                  <a:pt x="478" y="423"/>
                </a:cubicBezTo>
                <a:moveTo>
                  <a:pt x="835" y="314"/>
                </a:moveTo>
                <a:cubicBezTo>
                  <a:pt x="827" y="300"/>
                  <a:pt x="822" y="293"/>
                  <a:pt x="813" y="280"/>
                </a:cubicBezTo>
                <a:cubicBezTo>
                  <a:pt x="814" y="334"/>
                  <a:pt x="817" y="386"/>
                  <a:pt x="820" y="440"/>
                </a:cubicBezTo>
                <a:cubicBezTo>
                  <a:pt x="826" y="538"/>
                  <a:pt x="834" y="635"/>
                  <a:pt x="844" y="731"/>
                </a:cubicBezTo>
                <a:cubicBezTo>
                  <a:pt x="848" y="773"/>
                  <a:pt x="840" y="858"/>
                  <a:pt x="859" y="895"/>
                </a:cubicBezTo>
                <a:cubicBezTo>
                  <a:pt x="862" y="898"/>
                  <a:pt x="863" y="900"/>
                  <a:pt x="866" y="899"/>
                </a:cubicBezTo>
                <a:moveTo>
                  <a:pt x="893" y="289"/>
                </a:moveTo>
                <a:cubicBezTo>
                  <a:pt x="914" y="248"/>
                  <a:pt x="924" y="220"/>
                  <a:pt x="974" y="215"/>
                </a:cubicBezTo>
                <a:cubicBezTo>
                  <a:pt x="1029" y="209"/>
                  <a:pt x="1051" y="245"/>
                  <a:pt x="1066" y="294"/>
                </a:cubicBezTo>
                <a:cubicBezTo>
                  <a:pt x="1086" y="359"/>
                  <a:pt x="1097" y="456"/>
                  <a:pt x="1084" y="524"/>
                </a:cubicBezTo>
                <a:cubicBezTo>
                  <a:pt x="1073" y="580"/>
                  <a:pt x="1028" y="614"/>
                  <a:pt x="974" y="621"/>
                </a:cubicBezTo>
                <a:cubicBezTo>
                  <a:pt x="902" y="630"/>
                  <a:pt x="893" y="608"/>
                  <a:pt x="880" y="545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70" name=""/>
          <p:cNvSpPr/>
          <p:nvPr/>
        </p:nvSpPr>
        <p:spPr>
          <a:xfrm>
            <a:off x="3727440" y="447840"/>
            <a:ext cx="433080" cy="300600"/>
          </a:xfrm>
          <a:custGeom>
            <a:avLst/>
            <a:gdLst/>
            <a:ahLst/>
            <a:rect l="0" t="0" r="r" b="b"/>
            <a:pathLst>
              <a:path fill="none" w="1203" h="835">
                <a:moveTo>
                  <a:pt x="0" y="0"/>
                </a:moveTo>
                <a:cubicBezTo>
                  <a:pt x="0" y="144"/>
                  <a:pt x="-2" y="285"/>
                  <a:pt x="19" y="427"/>
                </a:cubicBezTo>
                <a:cubicBezTo>
                  <a:pt x="34" y="527"/>
                  <a:pt x="55" y="629"/>
                  <a:pt x="87" y="725"/>
                </a:cubicBezTo>
                <a:cubicBezTo>
                  <a:pt x="100" y="764"/>
                  <a:pt x="116" y="808"/>
                  <a:pt x="157" y="826"/>
                </a:cubicBezTo>
                <a:cubicBezTo>
                  <a:pt x="198" y="844"/>
                  <a:pt x="249" y="833"/>
                  <a:pt x="285" y="811"/>
                </a:cubicBezTo>
                <a:cubicBezTo>
                  <a:pt x="359" y="766"/>
                  <a:pt x="400" y="705"/>
                  <a:pt x="440" y="632"/>
                </a:cubicBezTo>
                <a:moveTo>
                  <a:pt x="36" y="468"/>
                </a:moveTo>
                <a:cubicBezTo>
                  <a:pt x="52" y="471"/>
                  <a:pt x="107" y="475"/>
                  <a:pt x="132" y="475"/>
                </a:cubicBezTo>
                <a:cubicBezTo>
                  <a:pt x="196" y="475"/>
                  <a:pt x="261" y="475"/>
                  <a:pt x="325" y="475"/>
                </a:cubicBezTo>
                <a:moveTo>
                  <a:pt x="564" y="503"/>
                </a:moveTo>
                <a:cubicBezTo>
                  <a:pt x="588" y="474"/>
                  <a:pt x="614" y="444"/>
                  <a:pt x="638" y="416"/>
                </a:cubicBezTo>
                <a:cubicBezTo>
                  <a:pt x="701" y="340"/>
                  <a:pt x="739" y="246"/>
                  <a:pt x="775" y="155"/>
                </a:cubicBezTo>
                <a:cubicBezTo>
                  <a:pt x="787" y="125"/>
                  <a:pt x="787" y="105"/>
                  <a:pt x="784" y="79"/>
                </a:cubicBezTo>
                <a:cubicBezTo>
                  <a:pt x="766" y="89"/>
                  <a:pt x="762" y="68"/>
                  <a:pt x="753" y="96"/>
                </a:cubicBezTo>
                <a:cubicBezTo>
                  <a:pt x="738" y="141"/>
                  <a:pt x="772" y="181"/>
                  <a:pt x="802" y="209"/>
                </a:cubicBezTo>
                <a:cubicBezTo>
                  <a:pt x="867" y="269"/>
                  <a:pt x="948" y="298"/>
                  <a:pt x="1017" y="350"/>
                </a:cubicBezTo>
                <a:cubicBezTo>
                  <a:pt x="1053" y="376"/>
                  <a:pt x="1061" y="413"/>
                  <a:pt x="1041" y="452"/>
                </a:cubicBezTo>
                <a:cubicBezTo>
                  <a:pt x="1016" y="502"/>
                  <a:pt x="966" y="537"/>
                  <a:pt x="950" y="592"/>
                </a:cubicBezTo>
                <a:cubicBezTo>
                  <a:pt x="940" y="625"/>
                  <a:pt x="941" y="668"/>
                  <a:pt x="969" y="689"/>
                </a:cubicBezTo>
                <a:cubicBezTo>
                  <a:pt x="1013" y="722"/>
                  <a:pt x="1072" y="715"/>
                  <a:pt x="1123" y="715"/>
                </a:cubicBezTo>
                <a:cubicBezTo>
                  <a:pt x="1163" y="715"/>
                  <a:pt x="1178" y="715"/>
                  <a:pt x="1203" y="701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71" name=""/>
          <p:cNvSpPr/>
          <p:nvPr/>
        </p:nvSpPr>
        <p:spPr>
          <a:xfrm>
            <a:off x="4384800" y="453960"/>
            <a:ext cx="276120" cy="488520"/>
          </a:xfrm>
          <a:custGeom>
            <a:avLst/>
            <a:gdLst/>
            <a:ahLst/>
            <a:rect l="0" t="0" r="r" b="b"/>
            <a:pathLst>
              <a:path fill="none" w="767" h="1357">
                <a:moveTo>
                  <a:pt x="589" y="81"/>
                </a:moveTo>
                <a:cubicBezTo>
                  <a:pt x="589" y="66"/>
                  <a:pt x="586" y="58"/>
                  <a:pt x="603" y="56"/>
                </a:cubicBezTo>
                <a:cubicBezTo>
                  <a:pt x="615" y="55"/>
                  <a:pt x="627" y="56"/>
                  <a:pt x="639" y="56"/>
                </a:cubicBezTo>
                <a:cubicBezTo>
                  <a:pt x="639" y="57"/>
                  <a:pt x="639" y="57"/>
                  <a:pt x="639" y="58"/>
                </a:cubicBezTo>
                <a:cubicBezTo>
                  <a:pt x="639" y="84"/>
                  <a:pt x="628" y="83"/>
                  <a:pt x="603" y="88"/>
                </a:cubicBezTo>
                <a:cubicBezTo>
                  <a:pt x="592" y="90"/>
                  <a:pt x="551" y="99"/>
                  <a:pt x="542" y="87"/>
                </a:cubicBezTo>
                <a:cubicBezTo>
                  <a:pt x="531" y="72"/>
                  <a:pt x="539" y="35"/>
                  <a:pt x="551" y="24"/>
                </a:cubicBezTo>
                <a:cubicBezTo>
                  <a:pt x="587" y="-9"/>
                  <a:pt x="634" y="-1"/>
                  <a:pt x="676" y="8"/>
                </a:cubicBezTo>
                <a:moveTo>
                  <a:pt x="766" y="606"/>
                </a:moveTo>
                <a:cubicBezTo>
                  <a:pt x="766" y="688"/>
                  <a:pt x="773" y="767"/>
                  <a:pt x="740" y="845"/>
                </a:cubicBezTo>
                <a:cubicBezTo>
                  <a:pt x="644" y="1071"/>
                  <a:pt x="391" y="1190"/>
                  <a:pt x="181" y="1284"/>
                </a:cubicBezTo>
                <a:cubicBezTo>
                  <a:pt x="121" y="1308"/>
                  <a:pt x="60" y="1333"/>
                  <a:pt x="0" y="1357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72" name=""/>
          <p:cNvSpPr/>
          <p:nvPr/>
        </p:nvSpPr>
        <p:spPr>
          <a:xfrm>
            <a:off x="3195720" y="1530360"/>
            <a:ext cx="718920" cy="218880"/>
          </a:xfrm>
          <a:custGeom>
            <a:avLst/>
            <a:gdLst/>
            <a:ahLst/>
            <a:rect l="0" t="0" r="r" b="b"/>
            <a:pathLst>
              <a:path fill="none" w="1997" h="608">
                <a:moveTo>
                  <a:pt x="1997" y="0"/>
                </a:moveTo>
                <a:cubicBezTo>
                  <a:pt x="1987" y="89"/>
                  <a:pt x="1940" y="146"/>
                  <a:pt x="1876" y="210"/>
                </a:cubicBezTo>
                <a:cubicBezTo>
                  <a:pt x="1726" y="362"/>
                  <a:pt x="1551" y="483"/>
                  <a:pt x="1380" y="608"/>
                </a:cubicBezTo>
                <a:moveTo>
                  <a:pt x="0" y="331"/>
                </a:moveTo>
                <a:lnTo>
                  <a:pt x="0" y="330"/>
                </a:ln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73" name=""/>
          <p:cNvSpPr/>
          <p:nvPr/>
        </p:nvSpPr>
        <p:spPr>
          <a:xfrm>
            <a:off x="2223000" y="1093320"/>
            <a:ext cx="1581840" cy="561240"/>
          </a:xfrm>
          <a:custGeom>
            <a:avLst/>
            <a:gdLst/>
            <a:ahLst/>
            <a:rect l="0" t="0" r="r" b="b"/>
            <a:pathLst>
              <a:path fill="none" w="4394" h="1559">
                <a:moveTo>
                  <a:pt x="2" y="1000"/>
                </a:moveTo>
                <a:cubicBezTo>
                  <a:pt x="5" y="972"/>
                  <a:pt x="-11" y="976"/>
                  <a:pt x="17" y="954"/>
                </a:cubicBezTo>
                <a:cubicBezTo>
                  <a:pt x="69" y="913"/>
                  <a:pt x="145" y="891"/>
                  <a:pt x="209" y="880"/>
                </a:cubicBezTo>
                <a:cubicBezTo>
                  <a:pt x="246" y="874"/>
                  <a:pt x="331" y="854"/>
                  <a:pt x="342" y="906"/>
                </a:cubicBezTo>
                <a:cubicBezTo>
                  <a:pt x="356" y="968"/>
                  <a:pt x="334" y="1030"/>
                  <a:pt x="305" y="1083"/>
                </a:cubicBezTo>
                <a:cubicBezTo>
                  <a:pt x="284" y="1121"/>
                  <a:pt x="258" y="1151"/>
                  <a:pt x="221" y="1173"/>
                </a:cubicBezTo>
                <a:cubicBezTo>
                  <a:pt x="220" y="1173"/>
                  <a:pt x="220" y="1173"/>
                  <a:pt x="219" y="1173"/>
                </a:cubicBezTo>
                <a:cubicBezTo>
                  <a:pt x="246" y="1128"/>
                  <a:pt x="280" y="1086"/>
                  <a:pt x="319" y="1044"/>
                </a:cubicBezTo>
                <a:cubicBezTo>
                  <a:pt x="387" y="973"/>
                  <a:pt x="467" y="910"/>
                  <a:pt x="518" y="825"/>
                </a:cubicBezTo>
                <a:cubicBezTo>
                  <a:pt x="526" y="809"/>
                  <a:pt x="529" y="807"/>
                  <a:pt x="528" y="797"/>
                </a:cubicBezTo>
                <a:cubicBezTo>
                  <a:pt x="479" y="807"/>
                  <a:pt x="467" y="818"/>
                  <a:pt x="431" y="859"/>
                </a:cubicBezTo>
                <a:cubicBezTo>
                  <a:pt x="385" y="912"/>
                  <a:pt x="340" y="974"/>
                  <a:pt x="327" y="1045"/>
                </a:cubicBezTo>
                <a:cubicBezTo>
                  <a:pt x="318" y="1098"/>
                  <a:pt x="336" y="1121"/>
                  <a:pt x="390" y="1129"/>
                </a:cubicBezTo>
                <a:cubicBezTo>
                  <a:pt x="477" y="1141"/>
                  <a:pt x="560" y="1121"/>
                  <a:pt x="643" y="1101"/>
                </a:cubicBezTo>
                <a:moveTo>
                  <a:pt x="882" y="906"/>
                </a:moveTo>
                <a:cubicBezTo>
                  <a:pt x="916" y="898"/>
                  <a:pt x="961" y="891"/>
                  <a:pt x="998" y="886"/>
                </a:cubicBezTo>
                <a:cubicBezTo>
                  <a:pt x="1059" y="877"/>
                  <a:pt x="1119" y="871"/>
                  <a:pt x="1181" y="866"/>
                </a:cubicBezTo>
                <a:moveTo>
                  <a:pt x="928" y="1145"/>
                </a:moveTo>
                <a:cubicBezTo>
                  <a:pt x="940" y="1175"/>
                  <a:pt x="934" y="1169"/>
                  <a:pt x="980" y="1170"/>
                </a:cubicBezTo>
                <a:cubicBezTo>
                  <a:pt x="1101" y="1172"/>
                  <a:pt x="1214" y="1133"/>
                  <a:pt x="1330" y="1097"/>
                </a:cubicBezTo>
                <a:cubicBezTo>
                  <a:pt x="1414" y="1070"/>
                  <a:pt x="1442" y="1061"/>
                  <a:pt x="1497" y="1041"/>
                </a:cubicBezTo>
                <a:moveTo>
                  <a:pt x="2429" y="611"/>
                </a:moveTo>
                <a:cubicBezTo>
                  <a:pt x="2421" y="598"/>
                  <a:pt x="2410" y="629"/>
                  <a:pt x="2396" y="652"/>
                </a:cubicBezTo>
                <a:cubicBezTo>
                  <a:pt x="2356" y="718"/>
                  <a:pt x="2322" y="787"/>
                  <a:pt x="2293" y="859"/>
                </a:cubicBezTo>
                <a:cubicBezTo>
                  <a:pt x="2275" y="903"/>
                  <a:pt x="2263" y="955"/>
                  <a:pt x="2237" y="995"/>
                </a:cubicBezTo>
                <a:cubicBezTo>
                  <a:pt x="2227" y="1006"/>
                  <a:pt x="2224" y="1010"/>
                  <a:pt x="2214" y="1010"/>
                </a:cubicBezTo>
                <a:moveTo>
                  <a:pt x="2204" y="670"/>
                </a:moveTo>
                <a:cubicBezTo>
                  <a:pt x="2225" y="650"/>
                  <a:pt x="2254" y="623"/>
                  <a:pt x="2287" y="643"/>
                </a:cubicBezTo>
                <a:cubicBezTo>
                  <a:pt x="2327" y="667"/>
                  <a:pt x="2354" y="733"/>
                  <a:pt x="2374" y="772"/>
                </a:cubicBezTo>
                <a:cubicBezTo>
                  <a:pt x="2402" y="829"/>
                  <a:pt x="2424" y="889"/>
                  <a:pt x="2453" y="945"/>
                </a:cubicBezTo>
                <a:cubicBezTo>
                  <a:pt x="2461" y="959"/>
                  <a:pt x="2464" y="960"/>
                  <a:pt x="2463" y="970"/>
                </a:cubicBezTo>
                <a:moveTo>
                  <a:pt x="2171" y="886"/>
                </a:moveTo>
                <a:cubicBezTo>
                  <a:pt x="2258" y="859"/>
                  <a:pt x="2349" y="844"/>
                  <a:pt x="2438" y="826"/>
                </a:cubicBezTo>
                <a:cubicBezTo>
                  <a:pt x="2521" y="809"/>
                  <a:pt x="2601" y="789"/>
                  <a:pt x="2681" y="762"/>
                </a:cubicBezTo>
                <a:moveTo>
                  <a:pt x="2711" y="726"/>
                </a:moveTo>
                <a:cubicBezTo>
                  <a:pt x="2705" y="743"/>
                  <a:pt x="2702" y="767"/>
                  <a:pt x="2701" y="790"/>
                </a:cubicBezTo>
                <a:cubicBezTo>
                  <a:pt x="2700" y="850"/>
                  <a:pt x="2697" y="911"/>
                  <a:pt x="2711" y="970"/>
                </a:cubicBezTo>
                <a:cubicBezTo>
                  <a:pt x="2725" y="1028"/>
                  <a:pt x="2757" y="1079"/>
                  <a:pt x="2784" y="1131"/>
                </a:cubicBezTo>
                <a:cubicBezTo>
                  <a:pt x="2794" y="1150"/>
                  <a:pt x="2803" y="1168"/>
                  <a:pt x="2812" y="1187"/>
                </a:cubicBezTo>
                <a:cubicBezTo>
                  <a:pt x="2797" y="1172"/>
                  <a:pt x="2784" y="1159"/>
                  <a:pt x="2769" y="1141"/>
                </a:cubicBezTo>
                <a:moveTo>
                  <a:pt x="2739" y="1018"/>
                </a:moveTo>
                <a:cubicBezTo>
                  <a:pt x="2740" y="943"/>
                  <a:pt x="2739" y="883"/>
                  <a:pt x="2787" y="820"/>
                </a:cubicBezTo>
                <a:cubicBezTo>
                  <a:pt x="2819" y="778"/>
                  <a:pt x="2864" y="747"/>
                  <a:pt x="2917" y="742"/>
                </a:cubicBezTo>
                <a:cubicBezTo>
                  <a:pt x="2970" y="737"/>
                  <a:pt x="2976" y="769"/>
                  <a:pt x="2979" y="816"/>
                </a:cubicBezTo>
                <a:cubicBezTo>
                  <a:pt x="2983" y="880"/>
                  <a:pt x="2969" y="937"/>
                  <a:pt x="2926" y="986"/>
                </a:cubicBezTo>
                <a:cubicBezTo>
                  <a:pt x="2895" y="1021"/>
                  <a:pt x="2856" y="1036"/>
                  <a:pt x="2811" y="1038"/>
                </a:cubicBezTo>
                <a:cubicBezTo>
                  <a:pt x="2775" y="1040"/>
                  <a:pt x="2782" y="1034"/>
                  <a:pt x="2778" y="1003"/>
                </a:cubicBezTo>
                <a:moveTo>
                  <a:pt x="3134" y="491"/>
                </a:moveTo>
                <a:cubicBezTo>
                  <a:pt x="3134" y="521"/>
                  <a:pt x="3133" y="538"/>
                  <a:pt x="3131" y="568"/>
                </a:cubicBezTo>
                <a:cubicBezTo>
                  <a:pt x="3125" y="638"/>
                  <a:pt x="3115" y="713"/>
                  <a:pt x="3123" y="784"/>
                </a:cubicBezTo>
                <a:cubicBezTo>
                  <a:pt x="3131" y="856"/>
                  <a:pt x="3165" y="924"/>
                  <a:pt x="3194" y="990"/>
                </a:cubicBezTo>
                <a:cubicBezTo>
                  <a:pt x="3215" y="1037"/>
                  <a:pt x="3239" y="1095"/>
                  <a:pt x="3294" y="1111"/>
                </a:cubicBezTo>
                <a:cubicBezTo>
                  <a:pt x="3328" y="1121"/>
                  <a:pt x="3373" y="1116"/>
                  <a:pt x="3405" y="1100"/>
                </a:cubicBezTo>
                <a:cubicBezTo>
                  <a:pt x="3445" y="1080"/>
                  <a:pt x="3479" y="1049"/>
                  <a:pt x="3514" y="1021"/>
                </a:cubicBezTo>
                <a:moveTo>
                  <a:pt x="3108" y="848"/>
                </a:moveTo>
                <a:cubicBezTo>
                  <a:pt x="3118" y="811"/>
                  <a:pt x="3181" y="805"/>
                  <a:pt x="3214" y="793"/>
                </a:cubicBezTo>
                <a:cubicBezTo>
                  <a:pt x="3296" y="764"/>
                  <a:pt x="3377" y="728"/>
                  <a:pt x="3460" y="705"/>
                </a:cubicBezTo>
                <a:cubicBezTo>
                  <a:pt x="3493" y="696"/>
                  <a:pt x="3523" y="695"/>
                  <a:pt x="3557" y="694"/>
                </a:cubicBezTo>
                <a:moveTo>
                  <a:pt x="3568" y="840"/>
                </a:moveTo>
                <a:cubicBezTo>
                  <a:pt x="3601" y="821"/>
                  <a:pt x="3630" y="799"/>
                  <a:pt x="3659" y="770"/>
                </a:cubicBezTo>
                <a:cubicBezTo>
                  <a:pt x="3709" y="721"/>
                  <a:pt x="3744" y="673"/>
                  <a:pt x="3751" y="601"/>
                </a:cubicBezTo>
                <a:cubicBezTo>
                  <a:pt x="3754" y="568"/>
                  <a:pt x="3753" y="541"/>
                  <a:pt x="3737" y="514"/>
                </a:cubicBezTo>
                <a:cubicBezTo>
                  <a:pt x="3733" y="510"/>
                  <a:pt x="3733" y="508"/>
                  <a:pt x="3729" y="509"/>
                </a:cubicBezTo>
                <a:cubicBezTo>
                  <a:pt x="3732" y="534"/>
                  <a:pt x="3735" y="550"/>
                  <a:pt x="3754" y="570"/>
                </a:cubicBezTo>
                <a:cubicBezTo>
                  <a:pt x="3786" y="604"/>
                  <a:pt x="3830" y="622"/>
                  <a:pt x="3864" y="653"/>
                </a:cubicBezTo>
                <a:cubicBezTo>
                  <a:pt x="3900" y="687"/>
                  <a:pt x="3902" y="726"/>
                  <a:pt x="3903" y="772"/>
                </a:cubicBezTo>
                <a:cubicBezTo>
                  <a:pt x="3904" y="832"/>
                  <a:pt x="3875" y="871"/>
                  <a:pt x="3863" y="926"/>
                </a:cubicBezTo>
                <a:cubicBezTo>
                  <a:pt x="3860" y="939"/>
                  <a:pt x="3851" y="991"/>
                  <a:pt x="3867" y="1001"/>
                </a:cubicBezTo>
                <a:cubicBezTo>
                  <a:pt x="3891" y="1016"/>
                  <a:pt x="3953" y="1010"/>
                  <a:pt x="3978" y="1004"/>
                </a:cubicBezTo>
                <a:cubicBezTo>
                  <a:pt x="4036" y="984"/>
                  <a:pt x="4056" y="977"/>
                  <a:pt x="4094" y="961"/>
                </a:cubicBezTo>
                <a:moveTo>
                  <a:pt x="4340" y="581"/>
                </a:moveTo>
                <a:cubicBezTo>
                  <a:pt x="4335" y="569"/>
                  <a:pt x="4332" y="563"/>
                  <a:pt x="4331" y="551"/>
                </a:cubicBezTo>
                <a:cubicBezTo>
                  <a:pt x="4331" y="541"/>
                  <a:pt x="4329" y="541"/>
                  <a:pt x="4340" y="539"/>
                </a:cubicBezTo>
                <a:cubicBezTo>
                  <a:pt x="4347" y="538"/>
                  <a:pt x="4351" y="537"/>
                  <a:pt x="4358" y="537"/>
                </a:cubicBezTo>
                <a:cubicBezTo>
                  <a:pt x="4346" y="537"/>
                  <a:pt x="4334" y="537"/>
                  <a:pt x="4322" y="537"/>
                </a:cubicBezTo>
                <a:cubicBezTo>
                  <a:pt x="4322" y="520"/>
                  <a:pt x="4325" y="510"/>
                  <a:pt x="4340" y="499"/>
                </a:cubicBezTo>
                <a:cubicBezTo>
                  <a:pt x="4357" y="486"/>
                  <a:pt x="4374" y="485"/>
                  <a:pt x="4394" y="485"/>
                </a:cubicBezTo>
                <a:cubicBezTo>
                  <a:pt x="4394" y="507"/>
                  <a:pt x="4394" y="528"/>
                  <a:pt x="4394" y="550"/>
                </a:cubicBezTo>
                <a:moveTo>
                  <a:pt x="2532" y="279"/>
                </a:moveTo>
                <a:cubicBezTo>
                  <a:pt x="2536" y="262"/>
                  <a:pt x="2544" y="242"/>
                  <a:pt x="2547" y="226"/>
                </a:cubicBezTo>
                <a:cubicBezTo>
                  <a:pt x="2548" y="221"/>
                  <a:pt x="2546" y="216"/>
                  <a:pt x="2547" y="211"/>
                </a:cubicBezTo>
                <a:cubicBezTo>
                  <a:pt x="2503" y="219"/>
                  <a:pt x="2463" y="231"/>
                  <a:pt x="2419" y="241"/>
                </a:cubicBezTo>
                <a:cubicBezTo>
                  <a:pt x="2338" y="260"/>
                  <a:pt x="2272" y="263"/>
                  <a:pt x="2202" y="310"/>
                </a:cubicBezTo>
                <a:cubicBezTo>
                  <a:pt x="2125" y="361"/>
                  <a:pt x="2048" y="415"/>
                  <a:pt x="1980" y="479"/>
                </a:cubicBezTo>
                <a:cubicBezTo>
                  <a:pt x="1875" y="577"/>
                  <a:pt x="1829" y="672"/>
                  <a:pt x="1818" y="816"/>
                </a:cubicBezTo>
                <a:cubicBezTo>
                  <a:pt x="1813" y="884"/>
                  <a:pt x="1802" y="975"/>
                  <a:pt x="1829" y="1037"/>
                </a:cubicBezTo>
                <a:cubicBezTo>
                  <a:pt x="1846" y="1077"/>
                  <a:pt x="1877" y="1107"/>
                  <a:pt x="1892" y="1150"/>
                </a:cubicBezTo>
                <a:cubicBezTo>
                  <a:pt x="1912" y="1208"/>
                  <a:pt x="1915" y="1254"/>
                  <a:pt x="1974" y="1288"/>
                </a:cubicBezTo>
                <a:cubicBezTo>
                  <a:pt x="2058" y="1337"/>
                  <a:pt x="2172" y="1361"/>
                  <a:pt x="2265" y="1391"/>
                </a:cubicBezTo>
                <a:cubicBezTo>
                  <a:pt x="2468" y="1456"/>
                  <a:pt x="2675" y="1470"/>
                  <a:pt x="2884" y="1501"/>
                </a:cubicBezTo>
                <a:cubicBezTo>
                  <a:pt x="3041" y="1524"/>
                  <a:pt x="3200" y="1541"/>
                  <a:pt x="3357" y="1549"/>
                </a:cubicBezTo>
                <a:cubicBezTo>
                  <a:pt x="3450" y="1554"/>
                  <a:pt x="3572" y="1571"/>
                  <a:pt x="3662" y="1542"/>
                </a:cubicBezTo>
                <a:cubicBezTo>
                  <a:pt x="3752" y="1513"/>
                  <a:pt x="3830" y="1445"/>
                  <a:pt x="3919" y="1408"/>
                </a:cubicBezTo>
                <a:cubicBezTo>
                  <a:pt x="3998" y="1375"/>
                  <a:pt x="4096" y="1356"/>
                  <a:pt x="4169" y="1313"/>
                </a:cubicBezTo>
                <a:cubicBezTo>
                  <a:pt x="4247" y="1267"/>
                  <a:pt x="4291" y="1150"/>
                  <a:pt x="4305" y="1063"/>
                </a:cubicBezTo>
                <a:cubicBezTo>
                  <a:pt x="4319" y="972"/>
                  <a:pt x="4324" y="806"/>
                  <a:pt x="4289" y="722"/>
                </a:cubicBezTo>
                <a:cubicBezTo>
                  <a:pt x="4242" y="613"/>
                  <a:pt x="4167" y="526"/>
                  <a:pt x="4079" y="450"/>
                </a:cubicBezTo>
                <a:cubicBezTo>
                  <a:pt x="4012" y="392"/>
                  <a:pt x="3958" y="349"/>
                  <a:pt x="3873" y="319"/>
                </a:cubicBezTo>
                <a:cubicBezTo>
                  <a:pt x="3807" y="296"/>
                  <a:pt x="3736" y="282"/>
                  <a:pt x="3669" y="265"/>
                </a:cubicBezTo>
                <a:cubicBezTo>
                  <a:pt x="3551" y="234"/>
                  <a:pt x="3461" y="191"/>
                  <a:pt x="3360" y="124"/>
                </a:cubicBezTo>
                <a:cubicBezTo>
                  <a:pt x="3318" y="96"/>
                  <a:pt x="3276" y="73"/>
                  <a:pt x="3228" y="55"/>
                </a:cubicBezTo>
                <a:cubicBezTo>
                  <a:pt x="3090" y="4"/>
                  <a:pt x="2945" y="-3"/>
                  <a:pt x="2800" y="1"/>
                </a:cubicBezTo>
                <a:cubicBezTo>
                  <a:pt x="2755" y="2"/>
                  <a:pt x="2728" y="17"/>
                  <a:pt x="2687" y="25"/>
                </a:cubicBezTo>
                <a:cubicBezTo>
                  <a:pt x="2536" y="56"/>
                  <a:pt x="2382" y="47"/>
                  <a:pt x="2243" y="128"/>
                </a:cubicBezTo>
                <a:cubicBezTo>
                  <a:pt x="2222" y="141"/>
                  <a:pt x="2204" y="158"/>
                  <a:pt x="2183" y="172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74" name=""/>
          <p:cNvSpPr/>
          <p:nvPr/>
        </p:nvSpPr>
        <p:spPr>
          <a:xfrm>
            <a:off x="1708200" y="1726560"/>
            <a:ext cx="84600" cy="130680"/>
          </a:xfrm>
          <a:custGeom>
            <a:avLst/>
            <a:gdLst/>
            <a:ahLst/>
            <a:rect l="0" t="0" r="r" b="b"/>
            <a:pathLst>
              <a:path fill="none" w="235" h="363">
                <a:moveTo>
                  <a:pt x="33" y="118"/>
                </a:moveTo>
                <a:cubicBezTo>
                  <a:pt x="62" y="68"/>
                  <a:pt x="88" y="29"/>
                  <a:pt x="145" y="9"/>
                </a:cubicBezTo>
                <a:cubicBezTo>
                  <a:pt x="196" y="-9"/>
                  <a:pt x="228" y="-3"/>
                  <a:pt x="233" y="53"/>
                </a:cubicBezTo>
                <a:cubicBezTo>
                  <a:pt x="241" y="133"/>
                  <a:pt x="219" y="188"/>
                  <a:pt x="167" y="248"/>
                </a:cubicBezTo>
                <a:cubicBezTo>
                  <a:pt x="122" y="299"/>
                  <a:pt x="65" y="345"/>
                  <a:pt x="0" y="363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75" name=""/>
          <p:cNvSpPr/>
          <p:nvPr/>
        </p:nvSpPr>
        <p:spPr>
          <a:xfrm>
            <a:off x="1714680" y="1558800"/>
            <a:ext cx="1884600" cy="379080"/>
          </a:xfrm>
          <a:custGeom>
            <a:avLst/>
            <a:gdLst/>
            <a:ahLst/>
            <a:rect l="0" t="0" r="r" b="b"/>
            <a:pathLst>
              <a:path fill="none" w="5235" h="1053">
                <a:moveTo>
                  <a:pt x="21" y="559"/>
                </a:moveTo>
                <a:cubicBezTo>
                  <a:pt x="29" y="551"/>
                  <a:pt x="35" y="546"/>
                  <a:pt x="44" y="540"/>
                </a:cubicBezTo>
                <a:cubicBezTo>
                  <a:pt x="45" y="601"/>
                  <a:pt x="45" y="663"/>
                  <a:pt x="45" y="724"/>
                </a:cubicBezTo>
                <a:cubicBezTo>
                  <a:pt x="45" y="798"/>
                  <a:pt x="51" y="875"/>
                  <a:pt x="41" y="950"/>
                </a:cubicBezTo>
                <a:cubicBezTo>
                  <a:pt x="38" y="975"/>
                  <a:pt x="32" y="1029"/>
                  <a:pt x="11" y="1049"/>
                </a:cubicBezTo>
                <a:cubicBezTo>
                  <a:pt x="6" y="1053"/>
                  <a:pt x="4" y="1054"/>
                  <a:pt x="0" y="1053"/>
                </a:cubicBezTo>
                <a:moveTo>
                  <a:pt x="260" y="984"/>
                </a:moveTo>
                <a:cubicBezTo>
                  <a:pt x="267" y="985"/>
                  <a:pt x="271" y="999"/>
                  <a:pt x="284" y="992"/>
                </a:cubicBezTo>
                <a:cubicBezTo>
                  <a:pt x="318" y="972"/>
                  <a:pt x="349" y="891"/>
                  <a:pt x="367" y="857"/>
                </a:cubicBezTo>
                <a:cubicBezTo>
                  <a:pt x="397" y="804"/>
                  <a:pt x="426" y="743"/>
                  <a:pt x="480" y="710"/>
                </a:cubicBezTo>
                <a:cubicBezTo>
                  <a:pt x="511" y="691"/>
                  <a:pt x="579" y="675"/>
                  <a:pt x="613" y="696"/>
                </a:cubicBezTo>
                <a:cubicBezTo>
                  <a:pt x="646" y="716"/>
                  <a:pt x="663" y="769"/>
                  <a:pt x="679" y="802"/>
                </a:cubicBezTo>
                <a:cubicBezTo>
                  <a:pt x="693" y="831"/>
                  <a:pt x="715" y="844"/>
                  <a:pt x="749" y="836"/>
                </a:cubicBezTo>
                <a:cubicBezTo>
                  <a:pt x="788" y="827"/>
                  <a:pt x="825" y="789"/>
                  <a:pt x="861" y="772"/>
                </a:cubicBezTo>
                <a:cubicBezTo>
                  <a:pt x="899" y="754"/>
                  <a:pt x="941" y="746"/>
                  <a:pt x="983" y="751"/>
                </a:cubicBezTo>
                <a:cubicBezTo>
                  <a:pt x="1028" y="756"/>
                  <a:pt x="1059" y="790"/>
                  <a:pt x="1095" y="815"/>
                </a:cubicBezTo>
                <a:cubicBezTo>
                  <a:pt x="1109" y="825"/>
                  <a:pt x="1129" y="832"/>
                  <a:pt x="1140" y="836"/>
                </a:cubicBezTo>
                <a:moveTo>
                  <a:pt x="907" y="438"/>
                </a:moveTo>
                <a:cubicBezTo>
                  <a:pt x="923" y="436"/>
                  <a:pt x="924" y="419"/>
                  <a:pt x="964" y="446"/>
                </a:cubicBezTo>
                <a:cubicBezTo>
                  <a:pt x="1045" y="500"/>
                  <a:pt x="1120" y="556"/>
                  <a:pt x="1208" y="599"/>
                </a:cubicBezTo>
                <a:cubicBezTo>
                  <a:pt x="1250" y="620"/>
                  <a:pt x="1295" y="634"/>
                  <a:pt x="1337" y="654"/>
                </a:cubicBezTo>
                <a:cubicBezTo>
                  <a:pt x="1361" y="665"/>
                  <a:pt x="1376" y="675"/>
                  <a:pt x="1390" y="698"/>
                </a:cubicBezTo>
                <a:cubicBezTo>
                  <a:pt x="1406" y="725"/>
                  <a:pt x="1402" y="761"/>
                  <a:pt x="1423" y="785"/>
                </a:cubicBezTo>
                <a:cubicBezTo>
                  <a:pt x="1442" y="806"/>
                  <a:pt x="1476" y="801"/>
                  <a:pt x="1499" y="789"/>
                </a:cubicBezTo>
                <a:cubicBezTo>
                  <a:pt x="1561" y="756"/>
                  <a:pt x="1620" y="701"/>
                  <a:pt x="1656" y="641"/>
                </a:cubicBezTo>
                <a:cubicBezTo>
                  <a:pt x="1696" y="575"/>
                  <a:pt x="1693" y="502"/>
                  <a:pt x="1693" y="427"/>
                </a:cubicBezTo>
                <a:cubicBezTo>
                  <a:pt x="1693" y="385"/>
                  <a:pt x="1693" y="342"/>
                  <a:pt x="1693" y="300"/>
                </a:cubicBezTo>
                <a:cubicBezTo>
                  <a:pt x="1692" y="336"/>
                  <a:pt x="1691" y="360"/>
                  <a:pt x="1690" y="396"/>
                </a:cubicBezTo>
                <a:cubicBezTo>
                  <a:pt x="1688" y="484"/>
                  <a:pt x="1685" y="570"/>
                  <a:pt x="1705" y="655"/>
                </a:cubicBezTo>
                <a:cubicBezTo>
                  <a:pt x="1719" y="714"/>
                  <a:pt x="1737" y="773"/>
                  <a:pt x="1756" y="831"/>
                </a:cubicBezTo>
                <a:moveTo>
                  <a:pt x="1519" y="661"/>
                </a:moveTo>
                <a:cubicBezTo>
                  <a:pt x="1574" y="632"/>
                  <a:pt x="1634" y="614"/>
                  <a:pt x="1693" y="592"/>
                </a:cubicBezTo>
                <a:cubicBezTo>
                  <a:pt x="1799" y="552"/>
                  <a:pt x="1905" y="512"/>
                  <a:pt x="2011" y="472"/>
                </a:cubicBezTo>
                <a:cubicBezTo>
                  <a:pt x="2091" y="442"/>
                  <a:pt x="2187" y="415"/>
                  <a:pt x="2245" y="348"/>
                </a:cubicBezTo>
                <a:cubicBezTo>
                  <a:pt x="2258" y="326"/>
                  <a:pt x="2263" y="320"/>
                  <a:pt x="2259" y="303"/>
                </a:cubicBezTo>
                <a:cubicBezTo>
                  <a:pt x="2231" y="273"/>
                  <a:pt x="2220" y="263"/>
                  <a:pt x="2166" y="258"/>
                </a:cubicBezTo>
                <a:cubicBezTo>
                  <a:pt x="2125" y="254"/>
                  <a:pt x="2064" y="242"/>
                  <a:pt x="2035" y="279"/>
                </a:cubicBezTo>
                <a:cubicBezTo>
                  <a:pt x="1989" y="337"/>
                  <a:pt x="2005" y="449"/>
                  <a:pt x="2008" y="516"/>
                </a:cubicBezTo>
                <a:cubicBezTo>
                  <a:pt x="2012" y="627"/>
                  <a:pt x="2052" y="725"/>
                  <a:pt x="2074" y="831"/>
                </a:cubicBezTo>
                <a:cubicBezTo>
                  <a:pt x="2082" y="869"/>
                  <a:pt x="2114" y="988"/>
                  <a:pt x="2090" y="1026"/>
                </a:cubicBezTo>
                <a:cubicBezTo>
                  <a:pt x="2080" y="1033"/>
                  <a:pt x="2070" y="1040"/>
                  <a:pt x="2060" y="1047"/>
                </a:cubicBezTo>
                <a:moveTo>
                  <a:pt x="1799" y="909"/>
                </a:moveTo>
                <a:cubicBezTo>
                  <a:pt x="1873" y="877"/>
                  <a:pt x="1949" y="854"/>
                  <a:pt x="2027" y="834"/>
                </a:cubicBezTo>
                <a:cubicBezTo>
                  <a:pt x="2121" y="810"/>
                  <a:pt x="2217" y="790"/>
                  <a:pt x="2312" y="768"/>
                </a:cubicBezTo>
                <a:moveTo>
                  <a:pt x="2994" y="114"/>
                </a:moveTo>
                <a:cubicBezTo>
                  <a:pt x="2934" y="107"/>
                  <a:pt x="2916" y="141"/>
                  <a:pt x="2883" y="192"/>
                </a:cubicBezTo>
                <a:cubicBezTo>
                  <a:pt x="2810" y="300"/>
                  <a:pt x="2781" y="410"/>
                  <a:pt x="2774" y="540"/>
                </a:cubicBezTo>
                <a:cubicBezTo>
                  <a:pt x="2768" y="658"/>
                  <a:pt x="2815" y="735"/>
                  <a:pt x="2913" y="799"/>
                </a:cubicBezTo>
                <a:cubicBezTo>
                  <a:pt x="2977" y="841"/>
                  <a:pt x="3040" y="850"/>
                  <a:pt x="3113" y="863"/>
                </a:cubicBezTo>
                <a:moveTo>
                  <a:pt x="700" y="768"/>
                </a:moveTo>
                <a:cubicBezTo>
                  <a:pt x="627" y="765"/>
                  <a:pt x="557" y="765"/>
                  <a:pt x="485" y="769"/>
                </a:cubicBezTo>
                <a:cubicBezTo>
                  <a:pt x="522" y="779"/>
                  <a:pt x="544" y="783"/>
                  <a:pt x="582" y="784"/>
                </a:cubicBezTo>
                <a:cubicBezTo>
                  <a:pt x="974" y="791"/>
                  <a:pt x="1373" y="683"/>
                  <a:pt x="1751" y="593"/>
                </a:cubicBezTo>
                <a:cubicBezTo>
                  <a:pt x="1984" y="538"/>
                  <a:pt x="2219" y="478"/>
                  <a:pt x="2445" y="399"/>
                </a:cubicBezTo>
                <a:cubicBezTo>
                  <a:pt x="2498" y="381"/>
                  <a:pt x="2488" y="368"/>
                  <a:pt x="2512" y="355"/>
                </a:cubicBezTo>
                <a:cubicBezTo>
                  <a:pt x="2382" y="347"/>
                  <a:pt x="2266" y="359"/>
                  <a:pt x="2138" y="387"/>
                </a:cubicBezTo>
                <a:cubicBezTo>
                  <a:pt x="1772" y="468"/>
                  <a:pt x="1388" y="579"/>
                  <a:pt x="1040" y="720"/>
                </a:cubicBezTo>
                <a:cubicBezTo>
                  <a:pt x="993" y="743"/>
                  <a:pt x="981" y="741"/>
                  <a:pt x="967" y="769"/>
                </a:cubicBezTo>
                <a:cubicBezTo>
                  <a:pt x="1083" y="778"/>
                  <a:pt x="1185" y="774"/>
                  <a:pt x="1305" y="752"/>
                </a:cubicBezTo>
                <a:cubicBezTo>
                  <a:pt x="1551" y="706"/>
                  <a:pt x="1793" y="636"/>
                  <a:pt x="2033" y="568"/>
                </a:cubicBezTo>
                <a:cubicBezTo>
                  <a:pt x="2143" y="537"/>
                  <a:pt x="2253" y="503"/>
                  <a:pt x="2363" y="474"/>
                </a:cubicBezTo>
                <a:cubicBezTo>
                  <a:pt x="2255" y="504"/>
                  <a:pt x="2144" y="539"/>
                  <a:pt x="2035" y="570"/>
                </a:cubicBezTo>
                <a:cubicBezTo>
                  <a:pt x="1782" y="643"/>
                  <a:pt x="1523" y="692"/>
                  <a:pt x="1271" y="765"/>
                </a:cubicBezTo>
                <a:cubicBezTo>
                  <a:pt x="1271" y="766"/>
                  <a:pt x="1271" y="767"/>
                  <a:pt x="1271" y="768"/>
                </a:cubicBezTo>
                <a:cubicBezTo>
                  <a:pt x="1381" y="767"/>
                  <a:pt x="1479" y="750"/>
                  <a:pt x="1586" y="724"/>
                </a:cubicBezTo>
                <a:cubicBezTo>
                  <a:pt x="1642" y="711"/>
                  <a:pt x="2002" y="577"/>
                  <a:pt x="2047" y="623"/>
                </a:cubicBezTo>
                <a:cubicBezTo>
                  <a:pt x="2068" y="644"/>
                  <a:pt x="1991" y="644"/>
                  <a:pt x="1963" y="655"/>
                </a:cubicBezTo>
                <a:moveTo>
                  <a:pt x="3656" y="355"/>
                </a:moveTo>
                <a:cubicBezTo>
                  <a:pt x="3666" y="352"/>
                  <a:pt x="3663" y="347"/>
                  <a:pt x="3673" y="344"/>
                </a:cubicBezTo>
                <a:cubicBezTo>
                  <a:pt x="3863" y="296"/>
                  <a:pt x="4075" y="282"/>
                  <a:pt x="4269" y="256"/>
                </a:cubicBezTo>
                <a:cubicBezTo>
                  <a:pt x="4386" y="240"/>
                  <a:pt x="4504" y="229"/>
                  <a:pt x="4622" y="225"/>
                </a:cubicBezTo>
                <a:cubicBezTo>
                  <a:pt x="4645" y="224"/>
                  <a:pt x="4713" y="224"/>
                  <a:pt x="4630" y="224"/>
                </a:cubicBezTo>
                <a:cubicBezTo>
                  <a:pt x="4611" y="224"/>
                  <a:pt x="4593" y="224"/>
                  <a:pt x="4574" y="224"/>
                </a:cubicBezTo>
                <a:cubicBezTo>
                  <a:pt x="4428" y="230"/>
                  <a:pt x="4284" y="243"/>
                  <a:pt x="4139" y="258"/>
                </a:cubicBezTo>
                <a:cubicBezTo>
                  <a:pt x="3873" y="286"/>
                  <a:pt x="3599" y="302"/>
                  <a:pt x="3338" y="364"/>
                </a:cubicBezTo>
                <a:cubicBezTo>
                  <a:pt x="3326" y="368"/>
                  <a:pt x="3314" y="371"/>
                  <a:pt x="3302" y="375"/>
                </a:cubicBezTo>
                <a:cubicBezTo>
                  <a:pt x="3335" y="377"/>
                  <a:pt x="3431" y="385"/>
                  <a:pt x="3474" y="382"/>
                </a:cubicBezTo>
                <a:cubicBezTo>
                  <a:pt x="3756" y="360"/>
                  <a:pt x="4039" y="301"/>
                  <a:pt x="4319" y="262"/>
                </a:cubicBezTo>
                <a:cubicBezTo>
                  <a:pt x="4624" y="220"/>
                  <a:pt x="4929" y="182"/>
                  <a:pt x="5235" y="155"/>
                </a:cubicBezTo>
                <a:cubicBezTo>
                  <a:pt x="5172" y="155"/>
                  <a:pt x="5133" y="158"/>
                  <a:pt x="5071" y="166"/>
                </a:cubicBezTo>
                <a:cubicBezTo>
                  <a:pt x="4896" y="188"/>
                  <a:pt x="4722" y="210"/>
                  <a:pt x="4547" y="231"/>
                </a:cubicBezTo>
                <a:cubicBezTo>
                  <a:pt x="4298" y="261"/>
                  <a:pt x="4049" y="297"/>
                  <a:pt x="3803" y="342"/>
                </a:cubicBezTo>
                <a:cubicBezTo>
                  <a:pt x="3758" y="351"/>
                  <a:pt x="3750" y="347"/>
                  <a:pt x="3730" y="364"/>
                </a:cubicBezTo>
                <a:cubicBezTo>
                  <a:pt x="3829" y="371"/>
                  <a:pt x="3930" y="377"/>
                  <a:pt x="4030" y="372"/>
                </a:cubicBezTo>
                <a:cubicBezTo>
                  <a:pt x="4340" y="357"/>
                  <a:pt x="4651" y="298"/>
                  <a:pt x="4958" y="256"/>
                </a:cubicBezTo>
                <a:cubicBezTo>
                  <a:pt x="5030" y="246"/>
                  <a:pt x="5101" y="237"/>
                  <a:pt x="5173" y="231"/>
                </a:cubicBezTo>
                <a:cubicBezTo>
                  <a:pt x="5054" y="233"/>
                  <a:pt x="4940" y="249"/>
                  <a:pt x="4822" y="263"/>
                </a:cubicBezTo>
                <a:cubicBezTo>
                  <a:pt x="4581" y="291"/>
                  <a:pt x="4326" y="305"/>
                  <a:pt x="4094" y="357"/>
                </a:cubicBezTo>
                <a:cubicBezTo>
                  <a:pt x="4219" y="357"/>
                  <a:pt x="4335" y="344"/>
                  <a:pt x="4459" y="325"/>
                </a:cubicBezTo>
                <a:cubicBezTo>
                  <a:pt x="4619" y="300"/>
                  <a:pt x="4849" y="305"/>
                  <a:pt x="4997" y="238"/>
                </a:cubicBezTo>
                <a:cubicBezTo>
                  <a:pt x="5039" y="219"/>
                  <a:pt x="4906" y="244"/>
                  <a:pt x="4861" y="249"/>
                </a:cubicBezTo>
                <a:moveTo>
                  <a:pt x="4064" y="285"/>
                </a:moveTo>
                <a:cubicBezTo>
                  <a:pt x="4053" y="285"/>
                  <a:pt x="4042" y="285"/>
                  <a:pt x="4031" y="285"/>
                </a:cubicBezTo>
                <a:cubicBezTo>
                  <a:pt x="4022" y="285"/>
                  <a:pt x="3914" y="285"/>
                  <a:pt x="3951" y="285"/>
                </a:cubicBezTo>
                <a:cubicBezTo>
                  <a:pt x="4097" y="285"/>
                  <a:pt x="4240" y="276"/>
                  <a:pt x="4385" y="261"/>
                </a:cubicBezTo>
                <a:cubicBezTo>
                  <a:pt x="4425" y="257"/>
                  <a:pt x="4704" y="253"/>
                  <a:pt x="4726" y="218"/>
                </a:cubicBezTo>
                <a:cubicBezTo>
                  <a:pt x="4739" y="218"/>
                  <a:pt x="4733" y="218"/>
                  <a:pt x="4701" y="218"/>
                </a:cubicBezTo>
                <a:cubicBezTo>
                  <a:pt x="4597" y="218"/>
                  <a:pt x="4496" y="228"/>
                  <a:pt x="4392" y="239"/>
                </a:cubicBezTo>
                <a:cubicBezTo>
                  <a:pt x="4247" y="254"/>
                  <a:pt x="4101" y="268"/>
                  <a:pt x="3957" y="290"/>
                </a:cubicBezTo>
                <a:cubicBezTo>
                  <a:pt x="3854" y="306"/>
                  <a:pt x="3749" y="323"/>
                  <a:pt x="3650" y="355"/>
                </a:cubicBezTo>
                <a:cubicBezTo>
                  <a:pt x="3650" y="356"/>
                  <a:pt x="3650" y="356"/>
                  <a:pt x="3650" y="357"/>
                </a:cubicBezTo>
                <a:cubicBezTo>
                  <a:pt x="3738" y="357"/>
                  <a:pt x="3818" y="345"/>
                  <a:pt x="3905" y="331"/>
                </a:cubicBezTo>
                <a:cubicBezTo>
                  <a:pt x="4049" y="308"/>
                  <a:pt x="4193" y="285"/>
                  <a:pt x="4337" y="262"/>
                </a:cubicBezTo>
                <a:cubicBezTo>
                  <a:pt x="4457" y="242"/>
                  <a:pt x="4578" y="225"/>
                  <a:pt x="4698" y="203"/>
                </a:cubicBezTo>
                <a:cubicBezTo>
                  <a:pt x="4711" y="201"/>
                  <a:pt x="4729" y="192"/>
                  <a:pt x="4738" y="190"/>
                </a:cubicBezTo>
                <a:cubicBezTo>
                  <a:pt x="4556" y="190"/>
                  <a:pt x="4378" y="201"/>
                  <a:pt x="4197" y="219"/>
                </a:cubicBezTo>
                <a:cubicBezTo>
                  <a:pt x="4065" y="232"/>
                  <a:pt x="3927" y="240"/>
                  <a:pt x="3797" y="272"/>
                </a:cubicBezTo>
                <a:cubicBezTo>
                  <a:pt x="3789" y="274"/>
                  <a:pt x="3785" y="271"/>
                  <a:pt x="3785" y="276"/>
                </a:cubicBezTo>
                <a:moveTo>
                  <a:pt x="3998" y="182"/>
                </a:moveTo>
                <a:cubicBezTo>
                  <a:pt x="4001" y="178"/>
                  <a:pt x="3987" y="177"/>
                  <a:pt x="3991" y="172"/>
                </a:cubicBezTo>
                <a:cubicBezTo>
                  <a:pt x="4032" y="134"/>
                  <a:pt x="4098" y="116"/>
                  <a:pt x="4149" y="99"/>
                </a:cubicBezTo>
                <a:cubicBezTo>
                  <a:pt x="4258" y="63"/>
                  <a:pt x="4371" y="36"/>
                  <a:pt x="4485" y="17"/>
                </a:cubicBezTo>
                <a:cubicBezTo>
                  <a:pt x="4552" y="6"/>
                  <a:pt x="4616" y="1"/>
                  <a:pt x="4683" y="0"/>
                </a:cubicBezTo>
                <a:cubicBezTo>
                  <a:pt x="4686" y="0"/>
                  <a:pt x="4688" y="0"/>
                  <a:pt x="4691" y="0"/>
                </a:cubicBezTo>
                <a:cubicBezTo>
                  <a:pt x="4670" y="16"/>
                  <a:pt x="4662" y="30"/>
                  <a:pt x="4622" y="41"/>
                </a:cubicBezTo>
                <a:cubicBezTo>
                  <a:pt x="4461" y="84"/>
                  <a:pt x="4292" y="102"/>
                  <a:pt x="4128" y="127"/>
                </a:cubicBezTo>
                <a:cubicBezTo>
                  <a:pt x="3895" y="162"/>
                  <a:pt x="3662" y="192"/>
                  <a:pt x="3429" y="226"/>
                </a:cubicBezTo>
                <a:cubicBezTo>
                  <a:pt x="3415" y="228"/>
                  <a:pt x="3399" y="233"/>
                  <a:pt x="3386" y="235"/>
                </a:cubicBezTo>
                <a:cubicBezTo>
                  <a:pt x="3454" y="234"/>
                  <a:pt x="3517" y="224"/>
                  <a:pt x="3584" y="215"/>
                </a:cubicBezTo>
                <a:cubicBezTo>
                  <a:pt x="3883" y="175"/>
                  <a:pt x="4186" y="150"/>
                  <a:pt x="4486" y="121"/>
                </a:cubicBezTo>
                <a:cubicBezTo>
                  <a:pt x="4603" y="110"/>
                  <a:pt x="4721" y="101"/>
                  <a:pt x="4837" y="86"/>
                </a:cubicBezTo>
                <a:cubicBezTo>
                  <a:pt x="4847" y="84"/>
                  <a:pt x="4848" y="83"/>
                  <a:pt x="4853" y="83"/>
                </a:cubicBezTo>
                <a:cubicBezTo>
                  <a:pt x="4830" y="83"/>
                  <a:pt x="4797" y="82"/>
                  <a:pt x="4773" y="82"/>
                </a:cubicBezTo>
                <a:cubicBezTo>
                  <a:pt x="4657" y="82"/>
                  <a:pt x="4545" y="94"/>
                  <a:pt x="4430" y="107"/>
                </a:cubicBezTo>
                <a:moveTo>
                  <a:pt x="3751" y="196"/>
                </a:moveTo>
                <a:cubicBezTo>
                  <a:pt x="3695" y="204"/>
                  <a:pt x="3584" y="202"/>
                  <a:pt x="3532" y="236"/>
                </a:cubicBezTo>
                <a:cubicBezTo>
                  <a:pt x="3532" y="238"/>
                  <a:pt x="3532" y="239"/>
                  <a:pt x="3532" y="241"/>
                </a:cubicBezTo>
                <a:moveTo>
                  <a:pt x="3751" y="236"/>
                </a:moveTo>
                <a:cubicBezTo>
                  <a:pt x="3872" y="224"/>
                  <a:pt x="3994" y="212"/>
                  <a:pt x="4115" y="199"/>
                </a:cubicBezTo>
                <a:cubicBezTo>
                  <a:pt x="4249" y="185"/>
                  <a:pt x="4382" y="169"/>
                  <a:pt x="4516" y="159"/>
                </a:cubicBezTo>
                <a:cubicBezTo>
                  <a:pt x="4558" y="156"/>
                  <a:pt x="4599" y="153"/>
                  <a:pt x="4641" y="152"/>
                </a:cubicBezTo>
                <a:cubicBezTo>
                  <a:pt x="4639" y="152"/>
                  <a:pt x="4637" y="152"/>
                  <a:pt x="4635" y="152"/>
                </a:cubicBezTo>
                <a:cubicBezTo>
                  <a:pt x="4565" y="154"/>
                  <a:pt x="4497" y="167"/>
                  <a:pt x="4427" y="174"/>
                </a:cubicBezTo>
                <a:cubicBezTo>
                  <a:pt x="4376" y="180"/>
                  <a:pt x="4326" y="183"/>
                  <a:pt x="4276" y="193"/>
                </a:cubicBezTo>
                <a:cubicBezTo>
                  <a:pt x="4268" y="194"/>
                  <a:pt x="4267" y="192"/>
                  <a:pt x="4264" y="196"/>
                </a:cubicBezTo>
                <a:cubicBezTo>
                  <a:pt x="4276" y="196"/>
                  <a:pt x="4335" y="188"/>
                  <a:pt x="4343" y="197"/>
                </a:cubicBezTo>
                <a:cubicBezTo>
                  <a:pt x="4344" y="198"/>
                  <a:pt x="4342" y="208"/>
                  <a:pt x="4342" y="210"/>
                </a:cubicBezTo>
                <a:cubicBezTo>
                  <a:pt x="4342" y="217"/>
                  <a:pt x="4337" y="223"/>
                  <a:pt x="4334" y="229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76" name=""/>
          <p:cNvSpPr/>
          <p:nvPr/>
        </p:nvSpPr>
        <p:spPr>
          <a:xfrm>
            <a:off x="4309560" y="1579680"/>
            <a:ext cx="2900880" cy="394560"/>
          </a:xfrm>
          <a:custGeom>
            <a:avLst/>
            <a:gdLst/>
            <a:ahLst/>
            <a:rect l="0" t="0" r="r" b="b"/>
            <a:pathLst>
              <a:path fill="none" w="8058" h="1096">
                <a:moveTo>
                  <a:pt x="21" y="104"/>
                </a:moveTo>
                <a:cubicBezTo>
                  <a:pt x="42" y="115"/>
                  <a:pt x="42" y="117"/>
                  <a:pt x="60" y="132"/>
                </a:cubicBezTo>
                <a:cubicBezTo>
                  <a:pt x="137" y="199"/>
                  <a:pt x="366" y="366"/>
                  <a:pt x="478" y="286"/>
                </a:cubicBezTo>
                <a:cubicBezTo>
                  <a:pt x="528" y="250"/>
                  <a:pt x="525" y="148"/>
                  <a:pt x="528" y="94"/>
                </a:cubicBezTo>
                <a:cubicBezTo>
                  <a:pt x="528" y="85"/>
                  <a:pt x="528" y="83"/>
                  <a:pt x="528" y="78"/>
                </a:cubicBezTo>
                <a:cubicBezTo>
                  <a:pt x="510" y="147"/>
                  <a:pt x="485" y="204"/>
                  <a:pt x="453" y="270"/>
                </a:cubicBezTo>
                <a:cubicBezTo>
                  <a:pt x="387" y="408"/>
                  <a:pt x="313" y="541"/>
                  <a:pt x="241" y="675"/>
                </a:cubicBezTo>
                <a:cubicBezTo>
                  <a:pt x="188" y="774"/>
                  <a:pt x="132" y="872"/>
                  <a:pt x="78" y="971"/>
                </a:cubicBezTo>
                <a:cubicBezTo>
                  <a:pt x="57" y="1010"/>
                  <a:pt x="36" y="1062"/>
                  <a:pt x="6" y="1095"/>
                </a:cubicBezTo>
                <a:cubicBezTo>
                  <a:pt x="-2" y="1098"/>
                  <a:pt x="-2" y="1096"/>
                  <a:pt x="8" y="1083"/>
                </a:cubicBezTo>
                <a:moveTo>
                  <a:pt x="754" y="623"/>
                </a:moveTo>
                <a:cubicBezTo>
                  <a:pt x="746" y="640"/>
                  <a:pt x="709" y="696"/>
                  <a:pt x="691" y="723"/>
                </a:cubicBezTo>
                <a:cubicBezTo>
                  <a:pt x="659" y="769"/>
                  <a:pt x="630" y="810"/>
                  <a:pt x="627" y="867"/>
                </a:cubicBezTo>
                <a:cubicBezTo>
                  <a:pt x="625" y="906"/>
                  <a:pt x="675" y="901"/>
                  <a:pt x="703" y="900"/>
                </a:cubicBezTo>
                <a:cubicBezTo>
                  <a:pt x="753" y="898"/>
                  <a:pt x="789" y="856"/>
                  <a:pt x="803" y="809"/>
                </a:cubicBezTo>
                <a:cubicBezTo>
                  <a:pt x="818" y="756"/>
                  <a:pt x="815" y="679"/>
                  <a:pt x="800" y="627"/>
                </a:cubicBezTo>
                <a:cubicBezTo>
                  <a:pt x="794" y="607"/>
                  <a:pt x="779" y="560"/>
                  <a:pt x="752" y="562"/>
                </a:cubicBezTo>
                <a:cubicBezTo>
                  <a:pt x="735" y="563"/>
                  <a:pt x="726" y="605"/>
                  <a:pt x="721" y="617"/>
                </a:cubicBezTo>
                <a:moveTo>
                  <a:pt x="1022" y="592"/>
                </a:moveTo>
                <a:cubicBezTo>
                  <a:pt x="1013" y="589"/>
                  <a:pt x="1025" y="554"/>
                  <a:pt x="1003" y="603"/>
                </a:cubicBezTo>
                <a:cubicBezTo>
                  <a:pt x="986" y="640"/>
                  <a:pt x="975" y="685"/>
                  <a:pt x="979" y="726"/>
                </a:cubicBezTo>
                <a:cubicBezTo>
                  <a:pt x="984" y="771"/>
                  <a:pt x="1038" y="785"/>
                  <a:pt x="1076" y="788"/>
                </a:cubicBezTo>
                <a:cubicBezTo>
                  <a:pt x="1138" y="794"/>
                  <a:pt x="1195" y="790"/>
                  <a:pt x="1246" y="752"/>
                </a:cubicBezTo>
                <a:cubicBezTo>
                  <a:pt x="1289" y="720"/>
                  <a:pt x="1311" y="672"/>
                  <a:pt x="1328" y="623"/>
                </a:cubicBezTo>
                <a:cubicBezTo>
                  <a:pt x="1329" y="618"/>
                  <a:pt x="1328" y="616"/>
                  <a:pt x="1331" y="616"/>
                </a:cubicBezTo>
                <a:cubicBezTo>
                  <a:pt x="1333" y="653"/>
                  <a:pt x="1333" y="692"/>
                  <a:pt x="1333" y="729"/>
                </a:cubicBezTo>
                <a:cubicBezTo>
                  <a:pt x="1333" y="790"/>
                  <a:pt x="1312" y="868"/>
                  <a:pt x="1358" y="915"/>
                </a:cubicBezTo>
                <a:cubicBezTo>
                  <a:pt x="1394" y="942"/>
                  <a:pt x="1408" y="951"/>
                  <a:pt x="1440" y="954"/>
                </a:cubicBezTo>
                <a:moveTo>
                  <a:pt x="2266" y="764"/>
                </a:moveTo>
                <a:cubicBezTo>
                  <a:pt x="2276" y="746"/>
                  <a:pt x="2277" y="746"/>
                  <a:pt x="2281" y="726"/>
                </a:cubicBezTo>
                <a:cubicBezTo>
                  <a:pt x="2281" y="723"/>
                  <a:pt x="2281" y="719"/>
                  <a:pt x="2281" y="716"/>
                </a:cubicBezTo>
                <a:cubicBezTo>
                  <a:pt x="2244" y="702"/>
                  <a:pt x="2219" y="694"/>
                  <a:pt x="2177" y="693"/>
                </a:cubicBezTo>
                <a:cubicBezTo>
                  <a:pt x="2119" y="692"/>
                  <a:pt x="2084" y="712"/>
                  <a:pt x="2042" y="752"/>
                </a:cubicBezTo>
                <a:cubicBezTo>
                  <a:pt x="2015" y="778"/>
                  <a:pt x="2008" y="798"/>
                  <a:pt x="1999" y="831"/>
                </a:cubicBezTo>
                <a:cubicBezTo>
                  <a:pt x="2024" y="836"/>
                  <a:pt x="2063" y="844"/>
                  <a:pt x="2093" y="836"/>
                </a:cubicBezTo>
                <a:cubicBezTo>
                  <a:pt x="2170" y="816"/>
                  <a:pt x="2253" y="768"/>
                  <a:pt x="2304" y="707"/>
                </a:cubicBezTo>
                <a:cubicBezTo>
                  <a:pt x="2358" y="642"/>
                  <a:pt x="2359" y="568"/>
                  <a:pt x="2360" y="488"/>
                </a:cubicBezTo>
                <a:cubicBezTo>
                  <a:pt x="2361" y="430"/>
                  <a:pt x="2366" y="368"/>
                  <a:pt x="2357" y="311"/>
                </a:cubicBezTo>
                <a:cubicBezTo>
                  <a:pt x="2356" y="307"/>
                  <a:pt x="2354" y="303"/>
                  <a:pt x="2353" y="299"/>
                </a:cubicBezTo>
                <a:cubicBezTo>
                  <a:pt x="2321" y="319"/>
                  <a:pt x="2307" y="345"/>
                  <a:pt x="2287" y="383"/>
                </a:cubicBezTo>
                <a:cubicBezTo>
                  <a:pt x="2248" y="456"/>
                  <a:pt x="2235" y="521"/>
                  <a:pt x="2235" y="603"/>
                </a:cubicBezTo>
                <a:cubicBezTo>
                  <a:pt x="2235" y="664"/>
                  <a:pt x="2260" y="716"/>
                  <a:pt x="2317" y="745"/>
                </a:cubicBezTo>
                <a:cubicBezTo>
                  <a:pt x="2358" y="766"/>
                  <a:pt x="2429" y="767"/>
                  <a:pt x="2472" y="752"/>
                </a:cubicBezTo>
                <a:cubicBezTo>
                  <a:pt x="2528" y="732"/>
                  <a:pt x="2579" y="681"/>
                  <a:pt x="2596" y="624"/>
                </a:cubicBezTo>
                <a:cubicBezTo>
                  <a:pt x="2597" y="617"/>
                  <a:pt x="2598" y="610"/>
                  <a:pt x="2599" y="603"/>
                </a:cubicBezTo>
                <a:cubicBezTo>
                  <a:pt x="2592" y="604"/>
                  <a:pt x="2611" y="556"/>
                  <a:pt x="2578" y="623"/>
                </a:cubicBezTo>
                <a:cubicBezTo>
                  <a:pt x="2558" y="664"/>
                  <a:pt x="2541" y="724"/>
                  <a:pt x="2551" y="770"/>
                </a:cubicBezTo>
                <a:cubicBezTo>
                  <a:pt x="2563" y="828"/>
                  <a:pt x="2631" y="833"/>
                  <a:pt x="2678" y="835"/>
                </a:cubicBezTo>
                <a:cubicBezTo>
                  <a:pt x="2742" y="838"/>
                  <a:pt x="2795" y="811"/>
                  <a:pt x="2809" y="743"/>
                </a:cubicBezTo>
                <a:cubicBezTo>
                  <a:pt x="2826" y="664"/>
                  <a:pt x="2788" y="610"/>
                  <a:pt x="2733" y="558"/>
                </a:cubicBezTo>
                <a:cubicBezTo>
                  <a:pt x="2690" y="517"/>
                  <a:pt x="2648" y="486"/>
                  <a:pt x="2588" y="486"/>
                </a:cubicBezTo>
                <a:cubicBezTo>
                  <a:pt x="2539" y="486"/>
                  <a:pt x="2543" y="530"/>
                  <a:pt x="2541" y="567"/>
                </a:cubicBezTo>
                <a:moveTo>
                  <a:pt x="2894" y="511"/>
                </a:moveTo>
                <a:cubicBezTo>
                  <a:pt x="2886" y="496"/>
                  <a:pt x="2884" y="491"/>
                  <a:pt x="2884" y="475"/>
                </a:cubicBezTo>
                <a:cubicBezTo>
                  <a:pt x="2884" y="460"/>
                  <a:pt x="2889" y="458"/>
                  <a:pt x="2903" y="454"/>
                </a:cubicBezTo>
                <a:cubicBezTo>
                  <a:pt x="2919" y="450"/>
                  <a:pt x="2949" y="448"/>
                  <a:pt x="2964" y="452"/>
                </a:cubicBezTo>
                <a:cubicBezTo>
                  <a:pt x="2996" y="460"/>
                  <a:pt x="3028" y="484"/>
                  <a:pt x="3048" y="510"/>
                </a:cubicBezTo>
                <a:cubicBezTo>
                  <a:pt x="3058" y="523"/>
                  <a:pt x="3062" y="535"/>
                  <a:pt x="3064" y="550"/>
                </a:cubicBezTo>
                <a:cubicBezTo>
                  <a:pt x="3060" y="559"/>
                  <a:pt x="3054" y="555"/>
                  <a:pt x="3038" y="555"/>
                </a:cubicBezTo>
                <a:cubicBezTo>
                  <a:pt x="3014" y="555"/>
                  <a:pt x="2978" y="554"/>
                  <a:pt x="2960" y="534"/>
                </a:cubicBezTo>
                <a:cubicBezTo>
                  <a:pt x="2952" y="525"/>
                  <a:pt x="2965" y="529"/>
                  <a:pt x="2972" y="528"/>
                </a:cubicBezTo>
                <a:moveTo>
                  <a:pt x="2894" y="478"/>
                </a:moveTo>
                <a:cubicBezTo>
                  <a:pt x="2892" y="462"/>
                  <a:pt x="2890" y="448"/>
                  <a:pt x="2889" y="432"/>
                </a:cubicBezTo>
                <a:cubicBezTo>
                  <a:pt x="2911" y="430"/>
                  <a:pt x="2932" y="428"/>
                  <a:pt x="2954" y="429"/>
                </a:cubicBezTo>
                <a:cubicBezTo>
                  <a:pt x="3000" y="432"/>
                  <a:pt x="3032" y="473"/>
                  <a:pt x="3048" y="514"/>
                </a:cubicBezTo>
                <a:cubicBezTo>
                  <a:pt x="3073" y="578"/>
                  <a:pt x="3071" y="653"/>
                  <a:pt x="3071" y="720"/>
                </a:cubicBezTo>
                <a:cubicBezTo>
                  <a:pt x="3071" y="743"/>
                  <a:pt x="3071" y="766"/>
                  <a:pt x="3071" y="789"/>
                </a:cubicBezTo>
                <a:cubicBezTo>
                  <a:pt x="3071" y="777"/>
                  <a:pt x="3066" y="750"/>
                  <a:pt x="3070" y="737"/>
                </a:cubicBezTo>
                <a:cubicBezTo>
                  <a:pt x="3096" y="648"/>
                  <a:pt x="3177" y="533"/>
                  <a:pt x="3239" y="466"/>
                </a:cubicBezTo>
                <a:cubicBezTo>
                  <a:pt x="3272" y="430"/>
                  <a:pt x="3312" y="410"/>
                  <a:pt x="3361" y="406"/>
                </a:cubicBezTo>
                <a:cubicBezTo>
                  <a:pt x="3399" y="403"/>
                  <a:pt x="3428" y="403"/>
                  <a:pt x="3446" y="442"/>
                </a:cubicBezTo>
                <a:cubicBezTo>
                  <a:pt x="3469" y="492"/>
                  <a:pt x="3457" y="564"/>
                  <a:pt x="3457" y="617"/>
                </a:cubicBezTo>
                <a:cubicBezTo>
                  <a:pt x="3457" y="646"/>
                  <a:pt x="3442" y="724"/>
                  <a:pt x="3468" y="746"/>
                </a:cubicBezTo>
                <a:cubicBezTo>
                  <a:pt x="3488" y="754"/>
                  <a:pt x="3496" y="756"/>
                  <a:pt x="3512" y="753"/>
                </a:cubicBezTo>
                <a:moveTo>
                  <a:pt x="3862" y="464"/>
                </a:moveTo>
                <a:cubicBezTo>
                  <a:pt x="3835" y="480"/>
                  <a:pt x="3816" y="503"/>
                  <a:pt x="3797" y="533"/>
                </a:cubicBezTo>
                <a:cubicBezTo>
                  <a:pt x="3772" y="573"/>
                  <a:pt x="3737" y="635"/>
                  <a:pt x="3752" y="685"/>
                </a:cubicBezTo>
                <a:cubicBezTo>
                  <a:pt x="3767" y="738"/>
                  <a:pt x="3833" y="739"/>
                  <a:pt x="3876" y="740"/>
                </a:cubicBezTo>
                <a:cubicBezTo>
                  <a:pt x="3931" y="742"/>
                  <a:pt x="3965" y="724"/>
                  <a:pt x="3979" y="668"/>
                </a:cubicBezTo>
                <a:cubicBezTo>
                  <a:pt x="3994" y="605"/>
                  <a:pt x="3979" y="549"/>
                  <a:pt x="3943" y="497"/>
                </a:cubicBezTo>
                <a:cubicBezTo>
                  <a:pt x="3919" y="462"/>
                  <a:pt x="3886" y="423"/>
                  <a:pt x="3847" y="403"/>
                </a:cubicBezTo>
                <a:cubicBezTo>
                  <a:pt x="3839" y="399"/>
                  <a:pt x="3834" y="398"/>
                  <a:pt x="3831" y="403"/>
                </a:cubicBezTo>
                <a:cubicBezTo>
                  <a:pt x="3831" y="406"/>
                  <a:pt x="3831" y="408"/>
                  <a:pt x="3831" y="411"/>
                </a:cubicBezTo>
                <a:moveTo>
                  <a:pt x="4197" y="124"/>
                </a:moveTo>
                <a:cubicBezTo>
                  <a:pt x="4208" y="92"/>
                  <a:pt x="4205" y="90"/>
                  <a:pt x="4234" y="79"/>
                </a:cubicBezTo>
                <a:cubicBezTo>
                  <a:pt x="4241" y="103"/>
                  <a:pt x="4248" y="158"/>
                  <a:pt x="4251" y="194"/>
                </a:cubicBezTo>
                <a:cubicBezTo>
                  <a:pt x="4257" y="275"/>
                  <a:pt x="4264" y="355"/>
                  <a:pt x="4281" y="434"/>
                </a:cubicBezTo>
                <a:cubicBezTo>
                  <a:pt x="4295" y="502"/>
                  <a:pt x="4316" y="571"/>
                  <a:pt x="4344" y="634"/>
                </a:cubicBezTo>
                <a:cubicBezTo>
                  <a:pt x="4350" y="648"/>
                  <a:pt x="4371" y="696"/>
                  <a:pt x="4391" y="700"/>
                </a:cubicBezTo>
                <a:cubicBezTo>
                  <a:pt x="4397" y="704"/>
                  <a:pt x="4397" y="701"/>
                  <a:pt x="4392" y="688"/>
                </a:cubicBezTo>
                <a:moveTo>
                  <a:pt x="3961" y="448"/>
                </a:moveTo>
                <a:cubicBezTo>
                  <a:pt x="3964" y="398"/>
                  <a:pt x="3996" y="419"/>
                  <a:pt x="4083" y="411"/>
                </a:cubicBezTo>
                <a:cubicBezTo>
                  <a:pt x="4356" y="386"/>
                  <a:pt x="4634" y="373"/>
                  <a:pt x="4904" y="328"/>
                </a:cubicBezTo>
                <a:moveTo>
                  <a:pt x="5627" y="0"/>
                </a:moveTo>
                <a:cubicBezTo>
                  <a:pt x="5627" y="202"/>
                  <a:pt x="5649" y="417"/>
                  <a:pt x="5621" y="617"/>
                </a:cubicBezTo>
                <a:cubicBezTo>
                  <a:pt x="5615" y="658"/>
                  <a:pt x="5609" y="656"/>
                  <a:pt x="5636" y="668"/>
                </a:cubicBezTo>
                <a:moveTo>
                  <a:pt x="6217" y="320"/>
                </a:moveTo>
                <a:cubicBezTo>
                  <a:pt x="6147" y="332"/>
                  <a:pt x="6087" y="381"/>
                  <a:pt x="6021" y="410"/>
                </a:cubicBezTo>
                <a:cubicBezTo>
                  <a:pt x="5907" y="460"/>
                  <a:pt x="5790" y="498"/>
                  <a:pt x="5669" y="528"/>
                </a:cubicBezTo>
                <a:cubicBezTo>
                  <a:pt x="5695" y="528"/>
                  <a:pt x="5697" y="521"/>
                  <a:pt x="5723" y="516"/>
                </a:cubicBezTo>
                <a:cubicBezTo>
                  <a:pt x="5773" y="507"/>
                  <a:pt x="5844" y="500"/>
                  <a:pt x="5893" y="513"/>
                </a:cubicBezTo>
                <a:cubicBezTo>
                  <a:pt x="5945" y="527"/>
                  <a:pt x="5990" y="565"/>
                  <a:pt x="6038" y="588"/>
                </a:cubicBezTo>
                <a:cubicBezTo>
                  <a:pt x="6086" y="611"/>
                  <a:pt x="6141" y="631"/>
                  <a:pt x="6194" y="637"/>
                </a:cubicBezTo>
                <a:cubicBezTo>
                  <a:pt x="6209" y="638"/>
                  <a:pt x="6224" y="638"/>
                  <a:pt x="6239" y="639"/>
                </a:cubicBezTo>
                <a:moveTo>
                  <a:pt x="6366" y="379"/>
                </a:moveTo>
                <a:cubicBezTo>
                  <a:pt x="6365" y="376"/>
                  <a:pt x="6360" y="350"/>
                  <a:pt x="6360" y="352"/>
                </a:cubicBezTo>
                <a:cubicBezTo>
                  <a:pt x="6355" y="394"/>
                  <a:pt x="6366" y="436"/>
                  <a:pt x="6375" y="476"/>
                </a:cubicBezTo>
                <a:cubicBezTo>
                  <a:pt x="6385" y="521"/>
                  <a:pt x="6396" y="566"/>
                  <a:pt x="6406" y="611"/>
                </a:cubicBezTo>
                <a:cubicBezTo>
                  <a:pt x="6409" y="625"/>
                  <a:pt x="6411" y="627"/>
                  <a:pt x="6410" y="636"/>
                </a:cubicBezTo>
                <a:cubicBezTo>
                  <a:pt x="6398" y="602"/>
                  <a:pt x="6393" y="578"/>
                  <a:pt x="6392" y="541"/>
                </a:cubicBezTo>
                <a:cubicBezTo>
                  <a:pt x="6391" y="476"/>
                  <a:pt x="6414" y="433"/>
                  <a:pt x="6457" y="385"/>
                </a:cubicBezTo>
                <a:cubicBezTo>
                  <a:pt x="6502" y="335"/>
                  <a:pt x="6549" y="313"/>
                  <a:pt x="6615" y="309"/>
                </a:cubicBezTo>
                <a:cubicBezTo>
                  <a:pt x="6670" y="306"/>
                  <a:pt x="6682" y="337"/>
                  <a:pt x="6695" y="385"/>
                </a:cubicBezTo>
                <a:cubicBezTo>
                  <a:pt x="6709" y="434"/>
                  <a:pt x="6687" y="516"/>
                  <a:pt x="6714" y="558"/>
                </a:cubicBezTo>
                <a:cubicBezTo>
                  <a:pt x="6729" y="582"/>
                  <a:pt x="6769" y="573"/>
                  <a:pt x="6791" y="574"/>
                </a:cubicBezTo>
                <a:moveTo>
                  <a:pt x="7107" y="287"/>
                </a:moveTo>
                <a:cubicBezTo>
                  <a:pt x="7082" y="249"/>
                  <a:pt x="7048" y="250"/>
                  <a:pt x="7003" y="273"/>
                </a:cubicBezTo>
                <a:cubicBezTo>
                  <a:pt x="6938" y="306"/>
                  <a:pt x="6860" y="365"/>
                  <a:pt x="6837" y="438"/>
                </a:cubicBezTo>
                <a:cubicBezTo>
                  <a:pt x="6815" y="506"/>
                  <a:pt x="6853" y="548"/>
                  <a:pt x="6916" y="570"/>
                </a:cubicBezTo>
                <a:cubicBezTo>
                  <a:pt x="6990" y="596"/>
                  <a:pt x="7104" y="601"/>
                  <a:pt x="7174" y="564"/>
                </a:cubicBezTo>
                <a:cubicBezTo>
                  <a:pt x="7231" y="534"/>
                  <a:pt x="7240" y="464"/>
                  <a:pt x="7232" y="406"/>
                </a:cubicBezTo>
                <a:cubicBezTo>
                  <a:pt x="7225" y="359"/>
                  <a:pt x="7196" y="300"/>
                  <a:pt x="7146" y="284"/>
                </a:cubicBezTo>
                <a:cubicBezTo>
                  <a:pt x="7106" y="271"/>
                  <a:pt x="7080" y="297"/>
                  <a:pt x="7061" y="329"/>
                </a:cubicBezTo>
                <a:cubicBezTo>
                  <a:pt x="7056" y="339"/>
                  <a:pt x="7052" y="348"/>
                  <a:pt x="7047" y="358"/>
                </a:cubicBezTo>
                <a:moveTo>
                  <a:pt x="7402" y="325"/>
                </a:moveTo>
                <a:cubicBezTo>
                  <a:pt x="7412" y="310"/>
                  <a:pt x="7409" y="285"/>
                  <a:pt x="7411" y="328"/>
                </a:cubicBezTo>
                <a:cubicBezTo>
                  <a:pt x="7413" y="376"/>
                  <a:pt x="7408" y="422"/>
                  <a:pt x="7405" y="469"/>
                </a:cubicBezTo>
                <a:cubicBezTo>
                  <a:pt x="7403" y="494"/>
                  <a:pt x="7395" y="533"/>
                  <a:pt x="7420" y="545"/>
                </a:cubicBezTo>
                <a:cubicBezTo>
                  <a:pt x="7457" y="563"/>
                  <a:pt x="7518" y="539"/>
                  <a:pt x="7550" y="525"/>
                </a:cubicBezTo>
                <a:cubicBezTo>
                  <a:pt x="7602" y="502"/>
                  <a:pt x="7642" y="473"/>
                  <a:pt x="7677" y="429"/>
                </a:cubicBezTo>
                <a:cubicBezTo>
                  <a:pt x="7692" y="410"/>
                  <a:pt x="7700" y="387"/>
                  <a:pt x="7718" y="375"/>
                </a:cubicBezTo>
                <a:cubicBezTo>
                  <a:pt x="7720" y="375"/>
                  <a:pt x="7722" y="375"/>
                  <a:pt x="7724" y="375"/>
                </a:cubicBezTo>
                <a:cubicBezTo>
                  <a:pt x="7738" y="412"/>
                  <a:pt x="7748" y="448"/>
                  <a:pt x="7779" y="476"/>
                </a:cubicBezTo>
                <a:cubicBezTo>
                  <a:pt x="7823" y="516"/>
                  <a:pt x="7891" y="525"/>
                  <a:pt x="7948" y="518"/>
                </a:cubicBezTo>
                <a:cubicBezTo>
                  <a:pt x="8020" y="509"/>
                  <a:pt x="8050" y="456"/>
                  <a:pt x="8057" y="389"/>
                </a:cubicBezTo>
                <a:cubicBezTo>
                  <a:pt x="8065" y="308"/>
                  <a:pt x="8032" y="243"/>
                  <a:pt x="7984" y="180"/>
                </a:cubicBezTo>
                <a:cubicBezTo>
                  <a:pt x="7957" y="145"/>
                  <a:pt x="7939" y="143"/>
                  <a:pt x="7899" y="149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77" name=""/>
          <p:cNvSpPr/>
          <p:nvPr/>
        </p:nvSpPr>
        <p:spPr>
          <a:xfrm>
            <a:off x="7561800" y="1535040"/>
            <a:ext cx="2369160" cy="434880"/>
          </a:xfrm>
          <a:custGeom>
            <a:avLst/>
            <a:gdLst/>
            <a:ahLst/>
            <a:rect l="0" t="0" r="r" b="b"/>
            <a:pathLst>
              <a:path fill="none" w="6581" h="1208">
                <a:moveTo>
                  <a:pt x="36" y="421"/>
                </a:moveTo>
                <a:cubicBezTo>
                  <a:pt x="40" y="409"/>
                  <a:pt x="41" y="406"/>
                  <a:pt x="40" y="398"/>
                </a:cubicBezTo>
                <a:cubicBezTo>
                  <a:pt x="38" y="451"/>
                  <a:pt x="23" y="495"/>
                  <a:pt x="12" y="547"/>
                </a:cubicBezTo>
                <a:cubicBezTo>
                  <a:pt x="4" y="583"/>
                  <a:pt x="-11" y="653"/>
                  <a:pt x="11" y="688"/>
                </a:cubicBezTo>
                <a:cubicBezTo>
                  <a:pt x="31" y="720"/>
                  <a:pt x="106" y="738"/>
                  <a:pt x="140" y="718"/>
                </a:cubicBezTo>
                <a:cubicBezTo>
                  <a:pt x="173" y="699"/>
                  <a:pt x="187" y="651"/>
                  <a:pt x="194" y="617"/>
                </a:cubicBezTo>
                <a:cubicBezTo>
                  <a:pt x="198" y="598"/>
                  <a:pt x="197" y="584"/>
                  <a:pt x="198" y="566"/>
                </a:cubicBezTo>
                <a:cubicBezTo>
                  <a:pt x="209" y="597"/>
                  <a:pt x="215" y="623"/>
                  <a:pt x="246" y="644"/>
                </a:cubicBezTo>
                <a:cubicBezTo>
                  <a:pt x="303" y="683"/>
                  <a:pt x="388" y="675"/>
                  <a:pt x="443" y="639"/>
                </a:cubicBezTo>
                <a:cubicBezTo>
                  <a:pt x="502" y="600"/>
                  <a:pt x="550" y="528"/>
                  <a:pt x="562" y="459"/>
                </a:cubicBezTo>
                <a:cubicBezTo>
                  <a:pt x="579" y="359"/>
                  <a:pt x="558" y="277"/>
                  <a:pt x="485" y="206"/>
                </a:cubicBezTo>
                <a:cubicBezTo>
                  <a:pt x="424" y="147"/>
                  <a:pt x="309" y="105"/>
                  <a:pt x="224" y="134"/>
                </a:cubicBezTo>
                <a:cubicBezTo>
                  <a:pt x="185" y="157"/>
                  <a:pt x="173" y="164"/>
                  <a:pt x="154" y="188"/>
                </a:cubicBezTo>
                <a:moveTo>
                  <a:pt x="637" y="17"/>
                </a:moveTo>
                <a:cubicBezTo>
                  <a:pt x="638" y="11"/>
                  <a:pt x="640" y="6"/>
                  <a:pt x="641" y="0"/>
                </a:cubicBezTo>
                <a:cubicBezTo>
                  <a:pt x="645" y="7"/>
                  <a:pt x="654" y="-7"/>
                  <a:pt x="665" y="32"/>
                </a:cubicBezTo>
                <a:cubicBezTo>
                  <a:pt x="686" y="106"/>
                  <a:pt x="677" y="188"/>
                  <a:pt x="677" y="263"/>
                </a:cubicBezTo>
                <a:cubicBezTo>
                  <a:pt x="677" y="347"/>
                  <a:pt x="660" y="451"/>
                  <a:pt x="686" y="532"/>
                </a:cubicBezTo>
                <a:cubicBezTo>
                  <a:pt x="693" y="555"/>
                  <a:pt x="704" y="560"/>
                  <a:pt x="717" y="576"/>
                </a:cubicBezTo>
                <a:cubicBezTo>
                  <a:pt x="754" y="563"/>
                  <a:pt x="767" y="553"/>
                  <a:pt x="794" y="518"/>
                </a:cubicBezTo>
                <a:cubicBezTo>
                  <a:pt x="851" y="446"/>
                  <a:pt x="876" y="337"/>
                  <a:pt x="950" y="281"/>
                </a:cubicBezTo>
                <a:cubicBezTo>
                  <a:pt x="953" y="281"/>
                  <a:pt x="956" y="281"/>
                  <a:pt x="959" y="281"/>
                </a:cubicBezTo>
                <a:cubicBezTo>
                  <a:pt x="966" y="367"/>
                  <a:pt x="963" y="453"/>
                  <a:pt x="965" y="539"/>
                </a:cubicBezTo>
                <a:cubicBezTo>
                  <a:pt x="967" y="604"/>
                  <a:pt x="996" y="653"/>
                  <a:pt x="1053" y="686"/>
                </a:cubicBezTo>
                <a:cubicBezTo>
                  <a:pt x="1115" y="722"/>
                  <a:pt x="1184" y="717"/>
                  <a:pt x="1253" y="722"/>
                </a:cubicBezTo>
                <a:moveTo>
                  <a:pt x="1619" y="466"/>
                </a:moveTo>
                <a:cubicBezTo>
                  <a:pt x="1531" y="439"/>
                  <a:pt x="1449" y="434"/>
                  <a:pt x="1357" y="452"/>
                </a:cubicBezTo>
                <a:cubicBezTo>
                  <a:pt x="1314" y="460"/>
                  <a:pt x="1179" y="487"/>
                  <a:pt x="1158" y="539"/>
                </a:cubicBezTo>
                <a:cubicBezTo>
                  <a:pt x="1158" y="555"/>
                  <a:pt x="1158" y="560"/>
                  <a:pt x="1158" y="570"/>
                </a:cubicBezTo>
                <a:cubicBezTo>
                  <a:pt x="1225" y="590"/>
                  <a:pt x="1294" y="591"/>
                  <a:pt x="1365" y="587"/>
                </a:cubicBezTo>
                <a:cubicBezTo>
                  <a:pt x="1430" y="583"/>
                  <a:pt x="1493" y="569"/>
                  <a:pt x="1544" y="527"/>
                </a:cubicBezTo>
                <a:cubicBezTo>
                  <a:pt x="1555" y="516"/>
                  <a:pt x="1557" y="514"/>
                  <a:pt x="1564" y="507"/>
                </a:cubicBezTo>
                <a:cubicBezTo>
                  <a:pt x="1566" y="532"/>
                  <a:pt x="1556" y="565"/>
                  <a:pt x="1574" y="586"/>
                </a:cubicBezTo>
                <a:cubicBezTo>
                  <a:pt x="1628" y="650"/>
                  <a:pt x="1776" y="636"/>
                  <a:pt x="1846" y="633"/>
                </a:cubicBezTo>
                <a:cubicBezTo>
                  <a:pt x="1925" y="630"/>
                  <a:pt x="1995" y="605"/>
                  <a:pt x="2020" y="521"/>
                </a:cubicBezTo>
                <a:cubicBezTo>
                  <a:pt x="2044" y="441"/>
                  <a:pt x="2028" y="339"/>
                  <a:pt x="2028" y="256"/>
                </a:cubicBezTo>
                <a:cubicBezTo>
                  <a:pt x="2028" y="183"/>
                  <a:pt x="2023" y="108"/>
                  <a:pt x="2031" y="35"/>
                </a:cubicBezTo>
                <a:cubicBezTo>
                  <a:pt x="2033" y="27"/>
                  <a:pt x="2033" y="26"/>
                  <a:pt x="2033" y="21"/>
                </a:cubicBezTo>
                <a:cubicBezTo>
                  <a:pt x="1992" y="85"/>
                  <a:pt x="1953" y="148"/>
                  <a:pt x="1943" y="226"/>
                </a:cubicBezTo>
                <a:cubicBezTo>
                  <a:pt x="1932" y="311"/>
                  <a:pt x="1937" y="406"/>
                  <a:pt x="1973" y="483"/>
                </a:cubicBezTo>
                <a:cubicBezTo>
                  <a:pt x="1992" y="523"/>
                  <a:pt x="2027" y="570"/>
                  <a:pt x="2065" y="596"/>
                </a:cubicBezTo>
                <a:cubicBezTo>
                  <a:pt x="2069" y="596"/>
                  <a:pt x="2074" y="596"/>
                  <a:pt x="2078" y="596"/>
                </a:cubicBezTo>
                <a:moveTo>
                  <a:pt x="1692" y="378"/>
                </a:moveTo>
                <a:cubicBezTo>
                  <a:pt x="1686" y="348"/>
                  <a:pt x="1760" y="374"/>
                  <a:pt x="1786" y="377"/>
                </a:cubicBezTo>
                <a:cubicBezTo>
                  <a:pt x="1883" y="387"/>
                  <a:pt x="1980" y="387"/>
                  <a:pt x="2078" y="387"/>
                </a:cubicBezTo>
                <a:cubicBezTo>
                  <a:pt x="2098" y="387"/>
                  <a:pt x="2117" y="387"/>
                  <a:pt x="2137" y="387"/>
                </a:cubicBezTo>
                <a:moveTo>
                  <a:pt x="3017" y="195"/>
                </a:moveTo>
                <a:cubicBezTo>
                  <a:pt x="3017" y="189"/>
                  <a:pt x="3017" y="184"/>
                  <a:pt x="3017" y="178"/>
                </a:cubicBezTo>
                <a:cubicBezTo>
                  <a:pt x="3024" y="200"/>
                  <a:pt x="3023" y="233"/>
                  <a:pt x="3024" y="260"/>
                </a:cubicBezTo>
                <a:cubicBezTo>
                  <a:pt x="3027" y="361"/>
                  <a:pt x="3023" y="463"/>
                  <a:pt x="3030" y="564"/>
                </a:cubicBezTo>
                <a:cubicBezTo>
                  <a:pt x="3034" y="626"/>
                  <a:pt x="3042" y="688"/>
                  <a:pt x="3044" y="749"/>
                </a:cubicBezTo>
                <a:cubicBezTo>
                  <a:pt x="3045" y="768"/>
                  <a:pt x="3044" y="788"/>
                  <a:pt x="3044" y="807"/>
                </a:cubicBezTo>
                <a:moveTo>
                  <a:pt x="3065" y="574"/>
                </a:moveTo>
                <a:cubicBezTo>
                  <a:pt x="3060" y="549"/>
                  <a:pt x="3065" y="548"/>
                  <a:pt x="3029" y="546"/>
                </a:cubicBezTo>
                <a:cubicBezTo>
                  <a:pt x="2960" y="541"/>
                  <a:pt x="2901" y="551"/>
                  <a:pt x="2839" y="581"/>
                </a:cubicBezTo>
                <a:cubicBezTo>
                  <a:pt x="2784" y="609"/>
                  <a:pt x="2721" y="648"/>
                  <a:pt x="2708" y="712"/>
                </a:cubicBezTo>
                <a:cubicBezTo>
                  <a:pt x="2696" y="775"/>
                  <a:pt x="2744" y="793"/>
                  <a:pt x="2798" y="803"/>
                </a:cubicBezTo>
                <a:cubicBezTo>
                  <a:pt x="2897" y="822"/>
                  <a:pt x="3005" y="811"/>
                  <a:pt x="3105" y="811"/>
                </a:cubicBezTo>
                <a:moveTo>
                  <a:pt x="3672" y="539"/>
                </a:moveTo>
                <a:cubicBezTo>
                  <a:pt x="3670" y="523"/>
                  <a:pt x="3690" y="508"/>
                  <a:pt x="3672" y="494"/>
                </a:cubicBezTo>
                <a:cubicBezTo>
                  <a:pt x="3631" y="462"/>
                  <a:pt x="3510" y="500"/>
                  <a:pt x="3471" y="514"/>
                </a:cubicBezTo>
                <a:cubicBezTo>
                  <a:pt x="3410" y="535"/>
                  <a:pt x="3365" y="558"/>
                  <a:pt x="3347" y="619"/>
                </a:cubicBezTo>
                <a:cubicBezTo>
                  <a:pt x="3361" y="678"/>
                  <a:pt x="3408" y="678"/>
                  <a:pt x="3468" y="681"/>
                </a:cubicBezTo>
                <a:cubicBezTo>
                  <a:pt x="3548" y="685"/>
                  <a:pt x="3627" y="684"/>
                  <a:pt x="3689" y="625"/>
                </a:cubicBezTo>
                <a:cubicBezTo>
                  <a:pt x="3743" y="573"/>
                  <a:pt x="3753" y="481"/>
                  <a:pt x="3770" y="412"/>
                </a:cubicBezTo>
                <a:cubicBezTo>
                  <a:pt x="3768" y="443"/>
                  <a:pt x="3760" y="473"/>
                  <a:pt x="3758" y="504"/>
                </a:cubicBezTo>
                <a:cubicBezTo>
                  <a:pt x="3754" y="563"/>
                  <a:pt x="3761" y="593"/>
                  <a:pt x="3822" y="617"/>
                </a:cubicBezTo>
                <a:cubicBezTo>
                  <a:pt x="3890" y="643"/>
                  <a:pt x="4003" y="651"/>
                  <a:pt x="4073" y="628"/>
                </a:cubicBezTo>
                <a:cubicBezTo>
                  <a:pt x="4148" y="603"/>
                  <a:pt x="4186" y="534"/>
                  <a:pt x="4194" y="459"/>
                </a:cubicBezTo>
                <a:cubicBezTo>
                  <a:pt x="4204" y="361"/>
                  <a:pt x="4205" y="220"/>
                  <a:pt x="4161" y="128"/>
                </a:cubicBezTo>
                <a:cubicBezTo>
                  <a:pt x="4155" y="116"/>
                  <a:pt x="4155" y="113"/>
                  <a:pt x="4147" y="111"/>
                </a:cubicBezTo>
                <a:cubicBezTo>
                  <a:pt x="4120" y="138"/>
                  <a:pt x="4096" y="171"/>
                  <a:pt x="4081" y="216"/>
                </a:cubicBezTo>
                <a:cubicBezTo>
                  <a:pt x="4052" y="299"/>
                  <a:pt x="4044" y="387"/>
                  <a:pt x="4049" y="474"/>
                </a:cubicBezTo>
                <a:cubicBezTo>
                  <a:pt x="4054" y="547"/>
                  <a:pt x="4087" y="605"/>
                  <a:pt x="4139" y="656"/>
                </a:cubicBezTo>
                <a:cubicBezTo>
                  <a:pt x="4148" y="664"/>
                  <a:pt x="4158" y="671"/>
                  <a:pt x="4167" y="679"/>
                </a:cubicBezTo>
                <a:moveTo>
                  <a:pt x="3885" y="510"/>
                </a:moveTo>
                <a:cubicBezTo>
                  <a:pt x="3884" y="473"/>
                  <a:pt x="3882" y="474"/>
                  <a:pt x="3933" y="466"/>
                </a:cubicBezTo>
                <a:cubicBezTo>
                  <a:pt x="4082" y="442"/>
                  <a:pt x="4236" y="455"/>
                  <a:pt x="4382" y="411"/>
                </a:cubicBezTo>
                <a:cubicBezTo>
                  <a:pt x="4406" y="402"/>
                  <a:pt x="4411" y="401"/>
                  <a:pt x="4425" y="394"/>
                </a:cubicBezTo>
                <a:cubicBezTo>
                  <a:pt x="4397" y="394"/>
                  <a:pt x="4343" y="414"/>
                  <a:pt x="4301" y="436"/>
                </a:cubicBezTo>
                <a:cubicBezTo>
                  <a:pt x="4246" y="464"/>
                  <a:pt x="4174" y="493"/>
                  <a:pt x="4164" y="559"/>
                </a:cubicBezTo>
                <a:cubicBezTo>
                  <a:pt x="4164" y="566"/>
                  <a:pt x="4164" y="573"/>
                  <a:pt x="4164" y="580"/>
                </a:cubicBezTo>
                <a:cubicBezTo>
                  <a:pt x="4234" y="612"/>
                  <a:pt x="4306" y="618"/>
                  <a:pt x="4385" y="610"/>
                </a:cubicBezTo>
                <a:cubicBezTo>
                  <a:pt x="4464" y="601"/>
                  <a:pt x="4526" y="571"/>
                  <a:pt x="4562" y="498"/>
                </a:cubicBezTo>
                <a:cubicBezTo>
                  <a:pt x="4580" y="462"/>
                  <a:pt x="4584" y="420"/>
                  <a:pt x="4591" y="381"/>
                </a:cubicBezTo>
                <a:cubicBezTo>
                  <a:pt x="4591" y="380"/>
                  <a:pt x="4591" y="379"/>
                  <a:pt x="4591" y="378"/>
                </a:cubicBezTo>
                <a:cubicBezTo>
                  <a:pt x="4588" y="423"/>
                  <a:pt x="4568" y="476"/>
                  <a:pt x="4579" y="521"/>
                </a:cubicBezTo>
                <a:cubicBezTo>
                  <a:pt x="4594" y="582"/>
                  <a:pt x="4661" y="584"/>
                  <a:pt x="4710" y="590"/>
                </a:cubicBezTo>
                <a:moveTo>
                  <a:pt x="4858" y="21"/>
                </a:moveTo>
                <a:cubicBezTo>
                  <a:pt x="4846" y="16"/>
                  <a:pt x="4857" y="-10"/>
                  <a:pt x="4841" y="29"/>
                </a:cubicBezTo>
                <a:cubicBezTo>
                  <a:pt x="4816" y="88"/>
                  <a:pt x="4807" y="159"/>
                  <a:pt x="4804" y="222"/>
                </a:cubicBezTo>
                <a:cubicBezTo>
                  <a:pt x="4800" y="305"/>
                  <a:pt x="4798" y="392"/>
                  <a:pt x="4817" y="473"/>
                </a:cubicBezTo>
                <a:cubicBezTo>
                  <a:pt x="4828" y="523"/>
                  <a:pt x="4850" y="555"/>
                  <a:pt x="4878" y="596"/>
                </a:cubicBezTo>
                <a:moveTo>
                  <a:pt x="4704" y="398"/>
                </a:moveTo>
                <a:cubicBezTo>
                  <a:pt x="4715" y="366"/>
                  <a:pt x="4722" y="365"/>
                  <a:pt x="4768" y="361"/>
                </a:cubicBezTo>
                <a:cubicBezTo>
                  <a:pt x="4868" y="353"/>
                  <a:pt x="4972" y="361"/>
                  <a:pt x="5073" y="357"/>
                </a:cubicBezTo>
                <a:cubicBezTo>
                  <a:pt x="5079" y="357"/>
                  <a:pt x="5080" y="357"/>
                  <a:pt x="5084" y="357"/>
                </a:cubicBezTo>
                <a:cubicBezTo>
                  <a:pt x="5084" y="397"/>
                  <a:pt x="5063" y="491"/>
                  <a:pt x="5090" y="521"/>
                </a:cubicBezTo>
                <a:cubicBezTo>
                  <a:pt x="5114" y="548"/>
                  <a:pt x="5198" y="520"/>
                  <a:pt x="5221" y="510"/>
                </a:cubicBezTo>
                <a:cubicBezTo>
                  <a:pt x="5293" y="477"/>
                  <a:pt x="5351" y="425"/>
                  <a:pt x="5400" y="364"/>
                </a:cubicBezTo>
                <a:cubicBezTo>
                  <a:pt x="5408" y="354"/>
                  <a:pt x="5425" y="335"/>
                  <a:pt x="5433" y="326"/>
                </a:cubicBezTo>
                <a:cubicBezTo>
                  <a:pt x="5411" y="374"/>
                  <a:pt x="5385" y="410"/>
                  <a:pt x="5354" y="454"/>
                </a:cubicBezTo>
                <a:cubicBezTo>
                  <a:pt x="5299" y="532"/>
                  <a:pt x="5245" y="612"/>
                  <a:pt x="5218" y="705"/>
                </a:cubicBezTo>
                <a:cubicBezTo>
                  <a:pt x="5194" y="787"/>
                  <a:pt x="5191" y="895"/>
                  <a:pt x="5209" y="979"/>
                </a:cubicBezTo>
                <a:cubicBezTo>
                  <a:pt x="5214" y="1003"/>
                  <a:pt x="5239" y="1085"/>
                  <a:pt x="5265" y="1099"/>
                </a:cubicBezTo>
                <a:cubicBezTo>
                  <a:pt x="5274" y="1104"/>
                  <a:pt x="5292" y="1097"/>
                  <a:pt x="5301" y="1100"/>
                </a:cubicBezTo>
                <a:moveTo>
                  <a:pt x="5734" y="560"/>
                </a:moveTo>
                <a:cubicBezTo>
                  <a:pt x="5719" y="579"/>
                  <a:pt x="5693" y="614"/>
                  <a:pt x="5678" y="635"/>
                </a:cubicBezTo>
                <a:cubicBezTo>
                  <a:pt x="5613" y="725"/>
                  <a:pt x="5542" y="810"/>
                  <a:pt x="5473" y="897"/>
                </a:cubicBezTo>
                <a:cubicBezTo>
                  <a:pt x="5418" y="967"/>
                  <a:pt x="5354" y="1033"/>
                  <a:pt x="5343" y="1124"/>
                </a:cubicBezTo>
                <a:cubicBezTo>
                  <a:pt x="5335" y="1190"/>
                  <a:pt x="5362" y="1201"/>
                  <a:pt x="5418" y="1208"/>
                </a:cubicBezTo>
                <a:moveTo>
                  <a:pt x="5679" y="752"/>
                </a:moveTo>
                <a:cubicBezTo>
                  <a:pt x="5680" y="719"/>
                  <a:pt x="5670" y="649"/>
                  <a:pt x="5694" y="621"/>
                </a:cubicBezTo>
                <a:cubicBezTo>
                  <a:pt x="5707" y="606"/>
                  <a:pt x="5748" y="610"/>
                  <a:pt x="5764" y="612"/>
                </a:cubicBezTo>
                <a:cubicBezTo>
                  <a:pt x="5810" y="618"/>
                  <a:pt x="5854" y="650"/>
                  <a:pt x="5872" y="694"/>
                </a:cubicBezTo>
                <a:cubicBezTo>
                  <a:pt x="5888" y="732"/>
                  <a:pt x="5891" y="798"/>
                  <a:pt x="5859" y="828"/>
                </a:cubicBezTo>
                <a:cubicBezTo>
                  <a:pt x="5809" y="875"/>
                  <a:pt x="5717" y="871"/>
                  <a:pt x="5654" y="873"/>
                </a:cubicBezTo>
                <a:cubicBezTo>
                  <a:pt x="5623" y="874"/>
                  <a:pt x="5569" y="902"/>
                  <a:pt x="5563" y="872"/>
                </a:cubicBezTo>
                <a:cubicBezTo>
                  <a:pt x="5567" y="869"/>
                  <a:pt x="5570" y="866"/>
                  <a:pt x="5574" y="863"/>
                </a:cubicBezTo>
                <a:moveTo>
                  <a:pt x="6113" y="654"/>
                </a:moveTo>
                <a:cubicBezTo>
                  <a:pt x="6113" y="692"/>
                  <a:pt x="6099" y="751"/>
                  <a:pt x="6131" y="779"/>
                </a:cubicBezTo>
                <a:cubicBezTo>
                  <a:pt x="6175" y="817"/>
                  <a:pt x="6254" y="808"/>
                  <a:pt x="6307" y="808"/>
                </a:cubicBezTo>
                <a:cubicBezTo>
                  <a:pt x="6386" y="809"/>
                  <a:pt x="6447" y="789"/>
                  <a:pt x="6510" y="740"/>
                </a:cubicBezTo>
                <a:cubicBezTo>
                  <a:pt x="6553" y="706"/>
                  <a:pt x="6577" y="669"/>
                  <a:pt x="6581" y="615"/>
                </a:cubicBezTo>
                <a:cubicBezTo>
                  <a:pt x="6581" y="609"/>
                  <a:pt x="6581" y="604"/>
                  <a:pt x="6581" y="597"/>
                </a:cubicBezTo>
                <a:cubicBezTo>
                  <a:pt x="6494" y="591"/>
                  <a:pt x="6433" y="611"/>
                  <a:pt x="6353" y="649"/>
                </a:cubicBezTo>
                <a:cubicBezTo>
                  <a:pt x="6274" y="687"/>
                  <a:pt x="6179" y="738"/>
                  <a:pt x="6146" y="826"/>
                </a:cubicBezTo>
                <a:cubicBezTo>
                  <a:pt x="6128" y="873"/>
                  <a:pt x="6139" y="921"/>
                  <a:pt x="6177" y="952"/>
                </a:cubicBezTo>
                <a:cubicBezTo>
                  <a:pt x="6220" y="987"/>
                  <a:pt x="6279" y="996"/>
                  <a:pt x="6332" y="1000"/>
                </a:cubicBezTo>
                <a:cubicBezTo>
                  <a:pt x="6351" y="1000"/>
                  <a:pt x="6370" y="1001"/>
                  <a:pt x="6389" y="1001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78" name=""/>
          <p:cNvSpPr/>
          <p:nvPr/>
        </p:nvSpPr>
        <p:spPr>
          <a:xfrm>
            <a:off x="5634000" y="2162160"/>
            <a:ext cx="275400" cy="246960"/>
          </a:xfrm>
          <a:custGeom>
            <a:avLst/>
            <a:gdLst/>
            <a:ahLst/>
            <a:rect l="0" t="0" r="r" b="b"/>
            <a:pathLst>
              <a:path fill="none" w="765" h="686">
                <a:moveTo>
                  <a:pt x="251" y="606"/>
                </a:moveTo>
                <a:cubicBezTo>
                  <a:pt x="266" y="592"/>
                  <a:pt x="272" y="589"/>
                  <a:pt x="288" y="576"/>
                </a:cubicBezTo>
                <a:cubicBezTo>
                  <a:pt x="344" y="531"/>
                  <a:pt x="398" y="477"/>
                  <a:pt x="434" y="415"/>
                </a:cubicBezTo>
                <a:cubicBezTo>
                  <a:pt x="476" y="343"/>
                  <a:pt x="477" y="271"/>
                  <a:pt x="477" y="190"/>
                </a:cubicBezTo>
                <a:cubicBezTo>
                  <a:pt x="477" y="127"/>
                  <a:pt x="460" y="76"/>
                  <a:pt x="437" y="18"/>
                </a:cubicBezTo>
                <a:cubicBezTo>
                  <a:pt x="432" y="8"/>
                  <a:pt x="431" y="6"/>
                  <a:pt x="429" y="0"/>
                </a:cubicBezTo>
                <a:cubicBezTo>
                  <a:pt x="416" y="51"/>
                  <a:pt x="403" y="101"/>
                  <a:pt x="389" y="152"/>
                </a:cubicBezTo>
                <a:cubicBezTo>
                  <a:pt x="363" y="243"/>
                  <a:pt x="334" y="332"/>
                  <a:pt x="323" y="427"/>
                </a:cubicBezTo>
                <a:cubicBezTo>
                  <a:pt x="315" y="491"/>
                  <a:pt x="308" y="568"/>
                  <a:pt x="342" y="626"/>
                </a:cubicBezTo>
                <a:cubicBezTo>
                  <a:pt x="378" y="686"/>
                  <a:pt x="463" y="692"/>
                  <a:pt x="525" y="683"/>
                </a:cubicBezTo>
                <a:cubicBezTo>
                  <a:pt x="587" y="674"/>
                  <a:pt x="634" y="629"/>
                  <a:pt x="659" y="573"/>
                </a:cubicBezTo>
                <a:cubicBezTo>
                  <a:pt x="681" y="523"/>
                  <a:pt x="678" y="470"/>
                  <a:pt x="678" y="417"/>
                </a:cubicBezTo>
                <a:cubicBezTo>
                  <a:pt x="678" y="396"/>
                  <a:pt x="680" y="392"/>
                  <a:pt x="674" y="381"/>
                </a:cubicBezTo>
                <a:cubicBezTo>
                  <a:pt x="669" y="398"/>
                  <a:pt x="668" y="408"/>
                  <a:pt x="668" y="425"/>
                </a:cubicBezTo>
                <a:cubicBezTo>
                  <a:pt x="667" y="486"/>
                  <a:pt x="671" y="549"/>
                  <a:pt x="692" y="607"/>
                </a:cubicBezTo>
                <a:cubicBezTo>
                  <a:pt x="705" y="643"/>
                  <a:pt x="718" y="659"/>
                  <a:pt x="749" y="672"/>
                </a:cubicBezTo>
                <a:cubicBezTo>
                  <a:pt x="751" y="672"/>
                  <a:pt x="753" y="672"/>
                  <a:pt x="755" y="672"/>
                </a:cubicBezTo>
                <a:cubicBezTo>
                  <a:pt x="762" y="637"/>
                  <a:pt x="769" y="593"/>
                  <a:pt x="762" y="558"/>
                </a:cubicBezTo>
                <a:cubicBezTo>
                  <a:pt x="751" y="504"/>
                  <a:pt x="706" y="452"/>
                  <a:pt x="666" y="418"/>
                </a:cubicBezTo>
                <a:cubicBezTo>
                  <a:pt x="633" y="395"/>
                  <a:pt x="623" y="387"/>
                  <a:pt x="598" y="379"/>
                </a:cubicBezTo>
                <a:moveTo>
                  <a:pt x="0" y="429"/>
                </a:moveTo>
                <a:cubicBezTo>
                  <a:pt x="64" y="399"/>
                  <a:pt x="136" y="388"/>
                  <a:pt x="205" y="369"/>
                </a:cubicBezTo>
                <a:cubicBezTo>
                  <a:pt x="303" y="341"/>
                  <a:pt x="400" y="310"/>
                  <a:pt x="498" y="283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79" name=""/>
          <p:cNvSpPr/>
          <p:nvPr/>
        </p:nvSpPr>
        <p:spPr>
          <a:xfrm>
            <a:off x="6248520" y="2112840"/>
            <a:ext cx="804600" cy="264960"/>
          </a:xfrm>
          <a:custGeom>
            <a:avLst/>
            <a:gdLst/>
            <a:ahLst/>
            <a:rect l="0" t="0" r="r" b="b"/>
            <a:pathLst>
              <a:path fill="none" w="2235" h="736">
                <a:moveTo>
                  <a:pt x="36" y="586"/>
                </a:moveTo>
                <a:cubicBezTo>
                  <a:pt x="24" y="586"/>
                  <a:pt x="12" y="586"/>
                  <a:pt x="0" y="586"/>
                </a:cubicBezTo>
                <a:cubicBezTo>
                  <a:pt x="11" y="587"/>
                  <a:pt x="19" y="589"/>
                  <a:pt x="30" y="589"/>
                </a:cubicBezTo>
                <a:cubicBezTo>
                  <a:pt x="75" y="590"/>
                  <a:pt x="117" y="581"/>
                  <a:pt x="159" y="564"/>
                </a:cubicBezTo>
                <a:cubicBezTo>
                  <a:pt x="213" y="541"/>
                  <a:pt x="265" y="507"/>
                  <a:pt x="275" y="445"/>
                </a:cubicBezTo>
                <a:cubicBezTo>
                  <a:pt x="281" y="409"/>
                  <a:pt x="281" y="358"/>
                  <a:pt x="269" y="324"/>
                </a:cubicBezTo>
                <a:cubicBezTo>
                  <a:pt x="265" y="312"/>
                  <a:pt x="257" y="302"/>
                  <a:pt x="250" y="291"/>
                </a:cubicBezTo>
                <a:cubicBezTo>
                  <a:pt x="268" y="330"/>
                  <a:pt x="302" y="359"/>
                  <a:pt x="336" y="387"/>
                </a:cubicBezTo>
                <a:cubicBezTo>
                  <a:pt x="377" y="420"/>
                  <a:pt x="428" y="449"/>
                  <a:pt x="455" y="496"/>
                </a:cubicBezTo>
                <a:cubicBezTo>
                  <a:pt x="471" y="523"/>
                  <a:pt x="470" y="568"/>
                  <a:pt x="466" y="598"/>
                </a:cubicBezTo>
                <a:cubicBezTo>
                  <a:pt x="463" y="619"/>
                  <a:pt x="445" y="646"/>
                  <a:pt x="451" y="667"/>
                </a:cubicBezTo>
                <a:cubicBezTo>
                  <a:pt x="459" y="695"/>
                  <a:pt x="501" y="689"/>
                  <a:pt x="527" y="689"/>
                </a:cubicBezTo>
                <a:cubicBezTo>
                  <a:pt x="540" y="689"/>
                  <a:pt x="552" y="689"/>
                  <a:pt x="564" y="689"/>
                </a:cubicBezTo>
                <a:moveTo>
                  <a:pt x="837" y="492"/>
                </a:moveTo>
                <a:cubicBezTo>
                  <a:pt x="844" y="489"/>
                  <a:pt x="850" y="480"/>
                  <a:pt x="860" y="485"/>
                </a:cubicBezTo>
                <a:cubicBezTo>
                  <a:pt x="878" y="495"/>
                  <a:pt x="888" y="538"/>
                  <a:pt x="901" y="554"/>
                </a:cubicBezTo>
                <a:cubicBezTo>
                  <a:pt x="928" y="588"/>
                  <a:pt x="960" y="587"/>
                  <a:pt x="1000" y="588"/>
                </a:cubicBezTo>
                <a:cubicBezTo>
                  <a:pt x="1068" y="589"/>
                  <a:pt x="1118" y="577"/>
                  <a:pt x="1166" y="524"/>
                </a:cubicBezTo>
                <a:cubicBezTo>
                  <a:pt x="1194" y="493"/>
                  <a:pt x="1217" y="428"/>
                  <a:pt x="1201" y="386"/>
                </a:cubicBezTo>
                <a:cubicBezTo>
                  <a:pt x="1177" y="323"/>
                  <a:pt x="1100" y="317"/>
                  <a:pt x="1044" y="315"/>
                </a:cubicBezTo>
                <a:cubicBezTo>
                  <a:pt x="950" y="311"/>
                  <a:pt x="883" y="355"/>
                  <a:pt x="820" y="423"/>
                </a:cubicBezTo>
                <a:cubicBezTo>
                  <a:pt x="781" y="465"/>
                  <a:pt x="723" y="550"/>
                  <a:pt x="744" y="613"/>
                </a:cubicBezTo>
                <a:cubicBezTo>
                  <a:pt x="769" y="691"/>
                  <a:pt x="911" y="691"/>
                  <a:pt x="971" y="693"/>
                </a:cubicBezTo>
                <a:cubicBezTo>
                  <a:pt x="1003" y="693"/>
                  <a:pt x="1036" y="693"/>
                  <a:pt x="1068" y="693"/>
                </a:cubicBezTo>
                <a:moveTo>
                  <a:pt x="1543" y="549"/>
                </a:moveTo>
                <a:cubicBezTo>
                  <a:pt x="1579" y="510"/>
                  <a:pt x="1615" y="479"/>
                  <a:pt x="1623" y="424"/>
                </a:cubicBezTo>
                <a:cubicBezTo>
                  <a:pt x="1623" y="419"/>
                  <a:pt x="1623" y="414"/>
                  <a:pt x="1623" y="409"/>
                </a:cubicBezTo>
                <a:cubicBezTo>
                  <a:pt x="1568" y="393"/>
                  <a:pt x="1516" y="401"/>
                  <a:pt x="1460" y="418"/>
                </a:cubicBezTo>
                <a:cubicBezTo>
                  <a:pt x="1396" y="438"/>
                  <a:pt x="1299" y="472"/>
                  <a:pt x="1263" y="535"/>
                </a:cubicBezTo>
                <a:cubicBezTo>
                  <a:pt x="1247" y="563"/>
                  <a:pt x="1252" y="606"/>
                  <a:pt x="1284" y="617"/>
                </a:cubicBezTo>
                <a:cubicBezTo>
                  <a:pt x="1317" y="628"/>
                  <a:pt x="1376" y="627"/>
                  <a:pt x="1406" y="611"/>
                </a:cubicBezTo>
                <a:cubicBezTo>
                  <a:pt x="1441" y="592"/>
                  <a:pt x="1451" y="556"/>
                  <a:pt x="1457" y="520"/>
                </a:cubicBezTo>
                <a:cubicBezTo>
                  <a:pt x="1461" y="492"/>
                  <a:pt x="1457" y="454"/>
                  <a:pt x="1473" y="429"/>
                </a:cubicBezTo>
                <a:cubicBezTo>
                  <a:pt x="1478" y="421"/>
                  <a:pt x="1484" y="423"/>
                  <a:pt x="1491" y="421"/>
                </a:cubicBezTo>
                <a:cubicBezTo>
                  <a:pt x="1496" y="431"/>
                  <a:pt x="1501" y="448"/>
                  <a:pt x="1502" y="463"/>
                </a:cubicBezTo>
                <a:cubicBezTo>
                  <a:pt x="1504" y="499"/>
                  <a:pt x="1509" y="530"/>
                  <a:pt x="1518" y="565"/>
                </a:cubicBezTo>
                <a:cubicBezTo>
                  <a:pt x="1526" y="595"/>
                  <a:pt x="1533" y="625"/>
                  <a:pt x="1545" y="654"/>
                </a:cubicBezTo>
                <a:cubicBezTo>
                  <a:pt x="1554" y="675"/>
                  <a:pt x="1556" y="677"/>
                  <a:pt x="1575" y="688"/>
                </a:cubicBezTo>
                <a:moveTo>
                  <a:pt x="1957" y="592"/>
                </a:moveTo>
                <a:cubicBezTo>
                  <a:pt x="1986" y="577"/>
                  <a:pt x="2033" y="562"/>
                  <a:pt x="2050" y="532"/>
                </a:cubicBezTo>
                <a:cubicBezTo>
                  <a:pt x="2057" y="520"/>
                  <a:pt x="2052" y="509"/>
                  <a:pt x="2054" y="496"/>
                </a:cubicBezTo>
                <a:cubicBezTo>
                  <a:pt x="2009" y="481"/>
                  <a:pt x="1977" y="473"/>
                  <a:pt x="1927" y="476"/>
                </a:cubicBezTo>
                <a:cubicBezTo>
                  <a:pt x="1849" y="481"/>
                  <a:pt x="1773" y="520"/>
                  <a:pt x="1719" y="576"/>
                </a:cubicBezTo>
                <a:cubicBezTo>
                  <a:pt x="1694" y="601"/>
                  <a:pt x="1657" y="668"/>
                  <a:pt x="1677" y="707"/>
                </a:cubicBezTo>
                <a:cubicBezTo>
                  <a:pt x="1695" y="741"/>
                  <a:pt x="1786" y="739"/>
                  <a:pt x="1815" y="731"/>
                </a:cubicBezTo>
                <a:cubicBezTo>
                  <a:pt x="1913" y="705"/>
                  <a:pt x="2000" y="601"/>
                  <a:pt x="2023" y="506"/>
                </a:cubicBezTo>
                <a:cubicBezTo>
                  <a:pt x="2045" y="418"/>
                  <a:pt x="2032" y="318"/>
                  <a:pt x="2032" y="229"/>
                </a:cubicBezTo>
                <a:cubicBezTo>
                  <a:pt x="2032" y="153"/>
                  <a:pt x="2032" y="76"/>
                  <a:pt x="2033" y="0"/>
                </a:cubicBezTo>
                <a:cubicBezTo>
                  <a:pt x="2027" y="65"/>
                  <a:pt x="2001" y="122"/>
                  <a:pt x="1984" y="185"/>
                </a:cubicBezTo>
                <a:cubicBezTo>
                  <a:pt x="1966" y="253"/>
                  <a:pt x="1942" y="349"/>
                  <a:pt x="1959" y="420"/>
                </a:cubicBezTo>
                <a:cubicBezTo>
                  <a:pt x="1979" y="503"/>
                  <a:pt x="2065" y="545"/>
                  <a:pt x="2142" y="555"/>
                </a:cubicBezTo>
                <a:cubicBezTo>
                  <a:pt x="2188" y="558"/>
                  <a:pt x="2204" y="559"/>
                  <a:pt x="2235" y="558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80" name=""/>
          <p:cNvSpPr/>
          <p:nvPr/>
        </p:nvSpPr>
        <p:spPr>
          <a:xfrm>
            <a:off x="7182000" y="2279520"/>
            <a:ext cx="4320" cy="25200"/>
          </a:xfrm>
          <a:custGeom>
            <a:avLst/>
            <a:gdLst/>
            <a:ahLst/>
            <a:rect l="0" t="0" r="r" b="b"/>
            <a:pathLst>
              <a:path fill="none" w="12" h="70">
                <a:moveTo>
                  <a:pt x="12" y="70"/>
                </a:moveTo>
                <a:cubicBezTo>
                  <a:pt x="12" y="60"/>
                  <a:pt x="12" y="50"/>
                  <a:pt x="12" y="40"/>
                </a:cubicBezTo>
                <a:cubicBezTo>
                  <a:pt x="12" y="35"/>
                  <a:pt x="12" y="48"/>
                  <a:pt x="12" y="51"/>
                </a:cubicBezTo>
                <a:cubicBezTo>
                  <a:pt x="12" y="60"/>
                  <a:pt x="2" y="38"/>
                  <a:pt x="0" y="30"/>
                </a:cubicBezTo>
                <a:cubicBezTo>
                  <a:pt x="0" y="16"/>
                  <a:pt x="0" y="10"/>
                  <a:pt x="0" y="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81" name=""/>
          <p:cNvSpPr/>
          <p:nvPr/>
        </p:nvSpPr>
        <p:spPr>
          <a:xfrm>
            <a:off x="2738520" y="2671920"/>
            <a:ext cx="631440" cy="391680"/>
          </a:xfrm>
          <a:custGeom>
            <a:avLst/>
            <a:gdLst/>
            <a:ahLst/>
            <a:rect l="0" t="0" r="r" b="b"/>
            <a:pathLst>
              <a:path fill="none" w="1754" h="1088">
                <a:moveTo>
                  <a:pt x="124" y="82"/>
                </a:moveTo>
                <a:cubicBezTo>
                  <a:pt x="94" y="91"/>
                  <a:pt x="83" y="95"/>
                  <a:pt x="51" y="86"/>
                </a:cubicBezTo>
                <a:cubicBezTo>
                  <a:pt x="28" y="80"/>
                  <a:pt x="15" y="67"/>
                  <a:pt x="0" y="56"/>
                </a:cubicBezTo>
                <a:cubicBezTo>
                  <a:pt x="10" y="46"/>
                  <a:pt x="-5" y="45"/>
                  <a:pt x="17" y="33"/>
                </a:cubicBezTo>
                <a:cubicBezTo>
                  <a:pt x="62" y="9"/>
                  <a:pt x="131" y="-8"/>
                  <a:pt x="182" y="4"/>
                </a:cubicBezTo>
                <a:cubicBezTo>
                  <a:pt x="235" y="16"/>
                  <a:pt x="257" y="82"/>
                  <a:pt x="279" y="124"/>
                </a:cubicBezTo>
                <a:cubicBezTo>
                  <a:pt x="323" y="210"/>
                  <a:pt x="367" y="271"/>
                  <a:pt x="470" y="278"/>
                </a:cubicBezTo>
                <a:cubicBezTo>
                  <a:pt x="534" y="282"/>
                  <a:pt x="589" y="273"/>
                  <a:pt x="631" y="221"/>
                </a:cubicBezTo>
                <a:cubicBezTo>
                  <a:pt x="662" y="182"/>
                  <a:pt x="668" y="105"/>
                  <a:pt x="641" y="63"/>
                </a:cubicBezTo>
                <a:cubicBezTo>
                  <a:pt x="629" y="47"/>
                  <a:pt x="626" y="43"/>
                  <a:pt x="616" y="35"/>
                </a:cubicBezTo>
                <a:cubicBezTo>
                  <a:pt x="604" y="61"/>
                  <a:pt x="580" y="110"/>
                  <a:pt x="570" y="149"/>
                </a:cubicBezTo>
                <a:cubicBezTo>
                  <a:pt x="542" y="259"/>
                  <a:pt x="518" y="370"/>
                  <a:pt x="484" y="478"/>
                </a:cubicBezTo>
                <a:cubicBezTo>
                  <a:pt x="428" y="655"/>
                  <a:pt x="344" y="829"/>
                  <a:pt x="321" y="1014"/>
                </a:cubicBezTo>
                <a:cubicBezTo>
                  <a:pt x="318" y="1039"/>
                  <a:pt x="319" y="1063"/>
                  <a:pt x="318" y="1088"/>
                </a:cubicBezTo>
                <a:moveTo>
                  <a:pt x="928" y="539"/>
                </a:moveTo>
                <a:cubicBezTo>
                  <a:pt x="881" y="568"/>
                  <a:pt x="857" y="614"/>
                  <a:pt x="840" y="668"/>
                </a:cubicBezTo>
                <a:cubicBezTo>
                  <a:pt x="825" y="716"/>
                  <a:pt x="811" y="784"/>
                  <a:pt x="864" y="810"/>
                </a:cubicBezTo>
                <a:cubicBezTo>
                  <a:pt x="904" y="829"/>
                  <a:pt x="988" y="830"/>
                  <a:pt x="1027" y="809"/>
                </a:cubicBezTo>
                <a:cubicBezTo>
                  <a:pt x="1068" y="787"/>
                  <a:pt x="1080" y="709"/>
                  <a:pt x="1065" y="669"/>
                </a:cubicBezTo>
                <a:cubicBezTo>
                  <a:pt x="1033" y="585"/>
                  <a:pt x="921" y="520"/>
                  <a:pt x="840" y="496"/>
                </a:cubicBezTo>
                <a:cubicBezTo>
                  <a:pt x="828" y="492"/>
                  <a:pt x="758" y="479"/>
                  <a:pt x="795" y="521"/>
                </a:cubicBezTo>
                <a:cubicBezTo>
                  <a:pt x="806" y="529"/>
                  <a:pt x="818" y="536"/>
                  <a:pt x="829" y="544"/>
                </a:cubicBezTo>
                <a:moveTo>
                  <a:pt x="1392" y="528"/>
                </a:moveTo>
                <a:cubicBezTo>
                  <a:pt x="1392" y="561"/>
                  <a:pt x="1392" y="568"/>
                  <a:pt x="1392" y="600"/>
                </a:cubicBezTo>
                <a:cubicBezTo>
                  <a:pt x="1392" y="659"/>
                  <a:pt x="1410" y="703"/>
                  <a:pt x="1460" y="738"/>
                </a:cubicBezTo>
                <a:cubicBezTo>
                  <a:pt x="1492" y="761"/>
                  <a:pt x="1542" y="774"/>
                  <a:pt x="1581" y="765"/>
                </a:cubicBezTo>
                <a:cubicBezTo>
                  <a:pt x="1617" y="756"/>
                  <a:pt x="1631" y="704"/>
                  <a:pt x="1642" y="674"/>
                </a:cubicBezTo>
                <a:cubicBezTo>
                  <a:pt x="1649" y="655"/>
                  <a:pt x="1653" y="634"/>
                  <a:pt x="1665" y="620"/>
                </a:cubicBezTo>
                <a:cubicBezTo>
                  <a:pt x="1668" y="620"/>
                  <a:pt x="1671" y="620"/>
                  <a:pt x="1674" y="620"/>
                </a:cubicBezTo>
                <a:cubicBezTo>
                  <a:pt x="1687" y="691"/>
                  <a:pt x="1689" y="762"/>
                  <a:pt x="1693" y="834"/>
                </a:cubicBezTo>
                <a:cubicBezTo>
                  <a:pt x="1697" y="906"/>
                  <a:pt x="1708" y="945"/>
                  <a:pt x="1754" y="999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82" name=""/>
          <p:cNvSpPr/>
          <p:nvPr/>
        </p:nvSpPr>
        <p:spPr>
          <a:xfrm>
            <a:off x="3715920" y="2792520"/>
            <a:ext cx="762120" cy="225360"/>
          </a:xfrm>
          <a:custGeom>
            <a:avLst/>
            <a:gdLst/>
            <a:ahLst/>
            <a:rect l="0" t="0" r="r" b="b"/>
            <a:pathLst>
              <a:path fill="none" w="2117" h="626">
                <a:moveTo>
                  <a:pt x="29" y="16"/>
                </a:moveTo>
                <a:cubicBezTo>
                  <a:pt x="15" y="4"/>
                  <a:pt x="22" y="-18"/>
                  <a:pt x="20" y="27"/>
                </a:cubicBezTo>
                <a:cubicBezTo>
                  <a:pt x="18" y="85"/>
                  <a:pt x="20" y="143"/>
                  <a:pt x="23" y="200"/>
                </a:cubicBezTo>
                <a:cubicBezTo>
                  <a:pt x="27" y="280"/>
                  <a:pt x="28" y="360"/>
                  <a:pt x="28" y="440"/>
                </a:cubicBezTo>
                <a:cubicBezTo>
                  <a:pt x="28" y="482"/>
                  <a:pt x="28" y="525"/>
                  <a:pt x="29" y="568"/>
                </a:cubicBezTo>
                <a:moveTo>
                  <a:pt x="415" y="179"/>
                </a:moveTo>
                <a:cubicBezTo>
                  <a:pt x="355" y="185"/>
                  <a:pt x="317" y="225"/>
                  <a:pt x="269" y="260"/>
                </a:cubicBezTo>
                <a:cubicBezTo>
                  <a:pt x="198" y="312"/>
                  <a:pt x="126" y="367"/>
                  <a:pt x="51" y="414"/>
                </a:cubicBezTo>
                <a:cubicBezTo>
                  <a:pt x="41" y="419"/>
                  <a:pt x="32" y="425"/>
                  <a:pt x="22" y="430"/>
                </a:cubicBezTo>
                <a:cubicBezTo>
                  <a:pt x="7" y="436"/>
                  <a:pt x="-21" y="445"/>
                  <a:pt x="26" y="428"/>
                </a:cubicBezTo>
                <a:cubicBezTo>
                  <a:pt x="75" y="410"/>
                  <a:pt x="148" y="404"/>
                  <a:pt x="199" y="414"/>
                </a:cubicBezTo>
                <a:cubicBezTo>
                  <a:pt x="257" y="425"/>
                  <a:pt x="317" y="460"/>
                  <a:pt x="369" y="485"/>
                </a:cubicBezTo>
                <a:cubicBezTo>
                  <a:pt x="407" y="504"/>
                  <a:pt x="436" y="518"/>
                  <a:pt x="478" y="525"/>
                </a:cubicBezTo>
                <a:moveTo>
                  <a:pt x="543" y="250"/>
                </a:moveTo>
                <a:cubicBezTo>
                  <a:pt x="548" y="236"/>
                  <a:pt x="552" y="220"/>
                  <a:pt x="574" y="240"/>
                </a:cubicBezTo>
                <a:cubicBezTo>
                  <a:pt x="615" y="278"/>
                  <a:pt x="638" y="346"/>
                  <a:pt x="656" y="397"/>
                </a:cubicBezTo>
                <a:cubicBezTo>
                  <a:pt x="673" y="445"/>
                  <a:pt x="687" y="492"/>
                  <a:pt x="696" y="542"/>
                </a:cubicBezTo>
                <a:cubicBezTo>
                  <a:pt x="698" y="554"/>
                  <a:pt x="698" y="563"/>
                  <a:pt x="699" y="574"/>
                </a:cubicBezTo>
                <a:cubicBezTo>
                  <a:pt x="672" y="561"/>
                  <a:pt x="660" y="554"/>
                  <a:pt x="654" y="519"/>
                </a:cubicBezTo>
                <a:cubicBezTo>
                  <a:pt x="645" y="463"/>
                  <a:pt x="657" y="405"/>
                  <a:pt x="690" y="358"/>
                </a:cubicBezTo>
                <a:cubicBezTo>
                  <a:pt x="720" y="316"/>
                  <a:pt x="760" y="281"/>
                  <a:pt x="814" y="284"/>
                </a:cubicBezTo>
                <a:cubicBezTo>
                  <a:pt x="860" y="287"/>
                  <a:pt x="892" y="352"/>
                  <a:pt x="907" y="390"/>
                </a:cubicBezTo>
                <a:cubicBezTo>
                  <a:pt x="927" y="442"/>
                  <a:pt x="929" y="495"/>
                  <a:pt x="929" y="550"/>
                </a:cubicBezTo>
                <a:cubicBezTo>
                  <a:pt x="929" y="574"/>
                  <a:pt x="928" y="592"/>
                  <a:pt x="935" y="614"/>
                </a:cubicBezTo>
                <a:moveTo>
                  <a:pt x="1266" y="307"/>
                </a:moveTo>
                <a:cubicBezTo>
                  <a:pt x="1227" y="290"/>
                  <a:pt x="1205" y="335"/>
                  <a:pt x="1184" y="366"/>
                </a:cubicBezTo>
                <a:cubicBezTo>
                  <a:pt x="1150" y="416"/>
                  <a:pt x="1120" y="485"/>
                  <a:pt x="1134" y="547"/>
                </a:cubicBezTo>
                <a:cubicBezTo>
                  <a:pt x="1148" y="606"/>
                  <a:pt x="1214" y="621"/>
                  <a:pt x="1265" y="625"/>
                </a:cubicBezTo>
                <a:cubicBezTo>
                  <a:pt x="1315" y="629"/>
                  <a:pt x="1352" y="612"/>
                  <a:pt x="1362" y="558"/>
                </a:cubicBezTo>
                <a:cubicBezTo>
                  <a:pt x="1375" y="488"/>
                  <a:pt x="1350" y="427"/>
                  <a:pt x="1314" y="369"/>
                </a:cubicBezTo>
                <a:cubicBezTo>
                  <a:pt x="1286" y="324"/>
                  <a:pt x="1246" y="271"/>
                  <a:pt x="1193" y="257"/>
                </a:cubicBezTo>
                <a:cubicBezTo>
                  <a:pt x="1181" y="257"/>
                  <a:pt x="1176" y="257"/>
                  <a:pt x="1178" y="270"/>
                </a:cubicBezTo>
                <a:moveTo>
                  <a:pt x="1448" y="259"/>
                </a:moveTo>
                <a:cubicBezTo>
                  <a:pt x="1457" y="244"/>
                  <a:pt x="1452" y="221"/>
                  <a:pt x="1466" y="262"/>
                </a:cubicBezTo>
                <a:cubicBezTo>
                  <a:pt x="1490" y="333"/>
                  <a:pt x="1482" y="418"/>
                  <a:pt x="1524" y="482"/>
                </a:cubicBezTo>
                <a:cubicBezTo>
                  <a:pt x="1550" y="523"/>
                  <a:pt x="1591" y="539"/>
                  <a:pt x="1637" y="542"/>
                </a:cubicBezTo>
                <a:cubicBezTo>
                  <a:pt x="1680" y="545"/>
                  <a:pt x="1696" y="529"/>
                  <a:pt x="1717" y="493"/>
                </a:cubicBezTo>
                <a:cubicBezTo>
                  <a:pt x="1734" y="465"/>
                  <a:pt x="1738" y="430"/>
                  <a:pt x="1757" y="402"/>
                </a:cubicBezTo>
                <a:cubicBezTo>
                  <a:pt x="1761" y="398"/>
                  <a:pt x="1764" y="395"/>
                  <a:pt x="1768" y="391"/>
                </a:cubicBezTo>
                <a:cubicBezTo>
                  <a:pt x="1800" y="400"/>
                  <a:pt x="1793" y="404"/>
                  <a:pt x="1811" y="438"/>
                </a:cubicBezTo>
                <a:cubicBezTo>
                  <a:pt x="1834" y="481"/>
                  <a:pt x="1862" y="513"/>
                  <a:pt x="1911" y="528"/>
                </a:cubicBezTo>
                <a:cubicBezTo>
                  <a:pt x="1954" y="541"/>
                  <a:pt x="2030" y="546"/>
                  <a:pt x="2071" y="525"/>
                </a:cubicBezTo>
                <a:cubicBezTo>
                  <a:pt x="2119" y="501"/>
                  <a:pt x="2116" y="452"/>
                  <a:pt x="2117" y="407"/>
                </a:cubicBezTo>
                <a:cubicBezTo>
                  <a:pt x="2118" y="363"/>
                  <a:pt x="2105" y="310"/>
                  <a:pt x="2066" y="282"/>
                </a:cubicBezTo>
                <a:cubicBezTo>
                  <a:pt x="2048" y="269"/>
                  <a:pt x="2025" y="273"/>
                  <a:pt x="2004" y="273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83" name=""/>
          <p:cNvSpPr/>
          <p:nvPr/>
        </p:nvSpPr>
        <p:spPr>
          <a:xfrm>
            <a:off x="4680000" y="2741760"/>
            <a:ext cx="913320" cy="345600"/>
          </a:xfrm>
          <a:custGeom>
            <a:avLst/>
            <a:gdLst/>
            <a:ahLst/>
            <a:rect l="0" t="0" r="r" b="b"/>
            <a:pathLst>
              <a:path fill="none" w="2537" h="960">
                <a:moveTo>
                  <a:pt x="482" y="231"/>
                </a:moveTo>
                <a:cubicBezTo>
                  <a:pt x="481" y="178"/>
                  <a:pt x="479" y="131"/>
                  <a:pt x="462" y="80"/>
                </a:cubicBezTo>
                <a:cubicBezTo>
                  <a:pt x="453" y="54"/>
                  <a:pt x="445" y="23"/>
                  <a:pt x="428" y="2"/>
                </a:cubicBezTo>
                <a:cubicBezTo>
                  <a:pt x="426" y="1"/>
                  <a:pt x="424" y="1"/>
                  <a:pt x="422" y="0"/>
                </a:cubicBezTo>
                <a:cubicBezTo>
                  <a:pt x="383" y="32"/>
                  <a:pt x="351" y="69"/>
                  <a:pt x="325" y="123"/>
                </a:cubicBezTo>
                <a:cubicBezTo>
                  <a:pt x="253" y="274"/>
                  <a:pt x="254" y="452"/>
                  <a:pt x="261" y="615"/>
                </a:cubicBezTo>
                <a:cubicBezTo>
                  <a:pt x="265" y="698"/>
                  <a:pt x="282" y="779"/>
                  <a:pt x="284" y="862"/>
                </a:cubicBezTo>
                <a:cubicBezTo>
                  <a:pt x="285" y="895"/>
                  <a:pt x="284" y="927"/>
                  <a:pt x="284" y="960"/>
                </a:cubicBezTo>
                <a:moveTo>
                  <a:pt x="0" y="609"/>
                </a:moveTo>
                <a:cubicBezTo>
                  <a:pt x="62" y="581"/>
                  <a:pt x="145" y="591"/>
                  <a:pt x="215" y="587"/>
                </a:cubicBezTo>
                <a:cubicBezTo>
                  <a:pt x="343" y="580"/>
                  <a:pt x="471" y="568"/>
                  <a:pt x="598" y="554"/>
                </a:cubicBezTo>
                <a:cubicBezTo>
                  <a:pt x="670" y="546"/>
                  <a:pt x="741" y="536"/>
                  <a:pt x="813" y="524"/>
                </a:cubicBezTo>
                <a:moveTo>
                  <a:pt x="852" y="551"/>
                </a:moveTo>
                <a:cubicBezTo>
                  <a:pt x="824" y="575"/>
                  <a:pt x="810" y="585"/>
                  <a:pt x="775" y="591"/>
                </a:cubicBezTo>
                <a:cubicBezTo>
                  <a:pt x="774" y="558"/>
                  <a:pt x="775" y="543"/>
                  <a:pt x="789" y="512"/>
                </a:cubicBezTo>
                <a:cubicBezTo>
                  <a:pt x="817" y="450"/>
                  <a:pt x="830" y="376"/>
                  <a:pt x="865" y="317"/>
                </a:cubicBezTo>
                <a:cubicBezTo>
                  <a:pt x="878" y="294"/>
                  <a:pt x="883" y="302"/>
                  <a:pt x="902" y="294"/>
                </a:cubicBezTo>
                <a:cubicBezTo>
                  <a:pt x="928" y="319"/>
                  <a:pt x="942" y="339"/>
                  <a:pt x="956" y="383"/>
                </a:cubicBezTo>
                <a:cubicBezTo>
                  <a:pt x="982" y="464"/>
                  <a:pt x="996" y="547"/>
                  <a:pt x="1014" y="630"/>
                </a:cubicBezTo>
                <a:cubicBezTo>
                  <a:pt x="1023" y="673"/>
                  <a:pt x="1024" y="698"/>
                  <a:pt x="1066" y="710"/>
                </a:cubicBezTo>
                <a:cubicBezTo>
                  <a:pt x="1122" y="726"/>
                  <a:pt x="1195" y="695"/>
                  <a:pt x="1245" y="676"/>
                </a:cubicBezTo>
                <a:cubicBezTo>
                  <a:pt x="1366" y="630"/>
                  <a:pt x="1483" y="563"/>
                  <a:pt x="1546" y="448"/>
                </a:cubicBezTo>
                <a:cubicBezTo>
                  <a:pt x="1554" y="427"/>
                  <a:pt x="1557" y="423"/>
                  <a:pt x="1558" y="410"/>
                </a:cubicBezTo>
                <a:cubicBezTo>
                  <a:pt x="1530" y="438"/>
                  <a:pt x="1503" y="469"/>
                  <a:pt x="1482" y="506"/>
                </a:cubicBezTo>
                <a:cubicBezTo>
                  <a:pt x="1466" y="535"/>
                  <a:pt x="1439" y="610"/>
                  <a:pt x="1461" y="644"/>
                </a:cubicBezTo>
                <a:cubicBezTo>
                  <a:pt x="1483" y="678"/>
                  <a:pt x="1571" y="691"/>
                  <a:pt x="1606" y="678"/>
                </a:cubicBezTo>
                <a:cubicBezTo>
                  <a:pt x="1635" y="667"/>
                  <a:pt x="1635" y="607"/>
                  <a:pt x="1625" y="585"/>
                </a:cubicBezTo>
                <a:cubicBezTo>
                  <a:pt x="1604" y="541"/>
                  <a:pt x="1553" y="503"/>
                  <a:pt x="1513" y="479"/>
                </a:cubicBezTo>
                <a:cubicBezTo>
                  <a:pt x="1493" y="466"/>
                  <a:pt x="1497" y="476"/>
                  <a:pt x="1480" y="470"/>
                </a:cubicBezTo>
                <a:moveTo>
                  <a:pt x="1731" y="421"/>
                </a:moveTo>
                <a:cubicBezTo>
                  <a:pt x="1740" y="400"/>
                  <a:pt x="1740" y="402"/>
                  <a:pt x="1753" y="387"/>
                </a:cubicBezTo>
                <a:cubicBezTo>
                  <a:pt x="1789" y="396"/>
                  <a:pt x="1796" y="400"/>
                  <a:pt x="1814" y="441"/>
                </a:cubicBezTo>
                <a:cubicBezTo>
                  <a:pt x="1842" y="503"/>
                  <a:pt x="1843" y="567"/>
                  <a:pt x="1843" y="634"/>
                </a:cubicBezTo>
                <a:cubicBezTo>
                  <a:pt x="1843" y="667"/>
                  <a:pt x="1846" y="688"/>
                  <a:pt x="1822" y="712"/>
                </a:cubicBezTo>
                <a:cubicBezTo>
                  <a:pt x="1817" y="713"/>
                  <a:pt x="1816" y="713"/>
                  <a:pt x="1813" y="713"/>
                </a:cubicBezTo>
                <a:cubicBezTo>
                  <a:pt x="1817" y="678"/>
                  <a:pt x="1822" y="665"/>
                  <a:pt x="1846" y="637"/>
                </a:cubicBezTo>
                <a:cubicBezTo>
                  <a:pt x="1900" y="574"/>
                  <a:pt x="1968" y="527"/>
                  <a:pt x="2052" y="522"/>
                </a:cubicBezTo>
                <a:cubicBezTo>
                  <a:pt x="2099" y="519"/>
                  <a:pt x="2112" y="553"/>
                  <a:pt x="2116" y="595"/>
                </a:cubicBezTo>
                <a:cubicBezTo>
                  <a:pt x="2121" y="643"/>
                  <a:pt x="2114" y="675"/>
                  <a:pt x="2090" y="715"/>
                </a:cubicBezTo>
                <a:cubicBezTo>
                  <a:pt x="2089" y="717"/>
                  <a:pt x="2087" y="718"/>
                  <a:pt x="2086" y="720"/>
                </a:cubicBezTo>
                <a:cubicBezTo>
                  <a:pt x="2095" y="709"/>
                  <a:pt x="2118" y="680"/>
                  <a:pt x="2136" y="667"/>
                </a:cubicBezTo>
                <a:cubicBezTo>
                  <a:pt x="2207" y="616"/>
                  <a:pt x="2300" y="560"/>
                  <a:pt x="2387" y="544"/>
                </a:cubicBezTo>
                <a:cubicBezTo>
                  <a:pt x="2434" y="535"/>
                  <a:pt x="2482" y="535"/>
                  <a:pt x="2514" y="575"/>
                </a:cubicBezTo>
                <a:cubicBezTo>
                  <a:pt x="2547" y="615"/>
                  <a:pt x="2540" y="678"/>
                  <a:pt x="2523" y="722"/>
                </a:cubicBezTo>
                <a:cubicBezTo>
                  <a:pt x="2517" y="738"/>
                  <a:pt x="2509" y="754"/>
                  <a:pt x="2502" y="769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84" name=""/>
          <p:cNvSpPr/>
          <p:nvPr/>
        </p:nvSpPr>
        <p:spPr>
          <a:xfrm>
            <a:off x="5985360" y="2786040"/>
            <a:ext cx="1076400" cy="261720"/>
          </a:xfrm>
          <a:custGeom>
            <a:avLst/>
            <a:gdLst/>
            <a:ahLst/>
            <a:rect l="0" t="0" r="r" b="b"/>
            <a:pathLst>
              <a:path fill="none" w="2990" h="727">
                <a:moveTo>
                  <a:pt x="7" y="171"/>
                </a:moveTo>
                <a:cubicBezTo>
                  <a:pt x="7" y="102"/>
                  <a:pt x="7" y="156"/>
                  <a:pt x="7" y="178"/>
                </a:cubicBezTo>
                <a:cubicBezTo>
                  <a:pt x="7" y="235"/>
                  <a:pt x="-5" y="296"/>
                  <a:pt x="3" y="352"/>
                </a:cubicBezTo>
                <a:cubicBezTo>
                  <a:pt x="10" y="404"/>
                  <a:pt x="57" y="417"/>
                  <a:pt x="101" y="420"/>
                </a:cubicBezTo>
                <a:cubicBezTo>
                  <a:pt x="152" y="424"/>
                  <a:pt x="189" y="417"/>
                  <a:pt x="225" y="377"/>
                </a:cubicBezTo>
                <a:cubicBezTo>
                  <a:pt x="257" y="341"/>
                  <a:pt x="267" y="300"/>
                  <a:pt x="276" y="256"/>
                </a:cubicBezTo>
                <a:cubicBezTo>
                  <a:pt x="276" y="294"/>
                  <a:pt x="266" y="347"/>
                  <a:pt x="280" y="383"/>
                </a:cubicBezTo>
                <a:cubicBezTo>
                  <a:pt x="297" y="427"/>
                  <a:pt x="336" y="436"/>
                  <a:pt x="377" y="438"/>
                </a:cubicBezTo>
                <a:cubicBezTo>
                  <a:pt x="432" y="440"/>
                  <a:pt x="458" y="400"/>
                  <a:pt x="470" y="348"/>
                </a:cubicBezTo>
                <a:cubicBezTo>
                  <a:pt x="484" y="288"/>
                  <a:pt x="487" y="205"/>
                  <a:pt x="456" y="151"/>
                </a:cubicBezTo>
                <a:cubicBezTo>
                  <a:pt x="422" y="91"/>
                  <a:pt x="355" y="61"/>
                  <a:pt x="291" y="55"/>
                </a:cubicBezTo>
                <a:cubicBezTo>
                  <a:pt x="241" y="50"/>
                  <a:pt x="233" y="59"/>
                  <a:pt x="207" y="94"/>
                </a:cubicBezTo>
                <a:moveTo>
                  <a:pt x="672" y="42"/>
                </a:moveTo>
                <a:cubicBezTo>
                  <a:pt x="672" y="28"/>
                  <a:pt x="672" y="14"/>
                  <a:pt x="672" y="0"/>
                </a:cubicBezTo>
                <a:cubicBezTo>
                  <a:pt x="675" y="34"/>
                  <a:pt x="677" y="88"/>
                  <a:pt x="675" y="128"/>
                </a:cubicBezTo>
                <a:cubicBezTo>
                  <a:pt x="670" y="219"/>
                  <a:pt x="645" y="306"/>
                  <a:pt x="640" y="398"/>
                </a:cubicBezTo>
                <a:cubicBezTo>
                  <a:pt x="639" y="421"/>
                  <a:pt x="627" y="501"/>
                  <a:pt x="650" y="518"/>
                </a:cubicBezTo>
                <a:cubicBezTo>
                  <a:pt x="681" y="541"/>
                  <a:pt x="726" y="499"/>
                  <a:pt x="746" y="483"/>
                </a:cubicBezTo>
                <a:cubicBezTo>
                  <a:pt x="816" y="426"/>
                  <a:pt x="874" y="336"/>
                  <a:pt x="956" y="297"/>
                </a:cubicBezTo>
                <a:cubicBezTo>
                  <a:pt x="1006" y="273"/>
                  <a:pt x="1019" y="307"/>
                  <a:pt x="1029" y="352"/>
                </a:cubicBezTo>
                <a:cubicBezTo>
                  <a:pt x="1041" y="410"/>
                  <a:pt x="1036" y="467"/>
                  <a:pt x="1059" y="522"/>
                </a:cubicBezTo>
                <a:cubicBezTo>
                  <a:pt x="1078" y="568"/>
                  <a:pt x="1106" y="570"/>
                  <a:pt x="1150" y="572"/>
                </a:cubicBezTo>
                <a:moveTo>
                  <a:pt x="1347" y="402"/>
                </a:moveTo>
                <a:cubicBezTo>
                  <a:pt x="1376" y="379"/>
                  <a:pt x="1397" y="369"/>
                  <a:pt x="1427" y="352"/>
                </a:cubicBezTo>
                <a:cubicBezTo>
                  <a:pt x="1428" y="379"/>
                  <a:pt x="1426" y="409"/>
                  <a:pt x="1429" y="435"/>
                </a:cubicBezTo>
                <a:cubicBezTo>
                  <a:pt x="1434" y="477"/>
                  <a:pt x="1440" y="493"/>
                  <a:pt x="1485" y="504"/>
                </a:cubicBezTo>
                <a:cubicBezTo>
                  <a:pt x="1522" y="513"/>
                  <a:pt x="1576" y="507"/>
                  <a:pt x="1604" y="483"/>
                </a:cubicBezTo>
                <a:cubicBezTo>
                  <a:pt x="1647" y="446"/>
                  <a:pt x="1664" y="357"/>
                  <a:pt x="1619" y="317"/>
                </a:cubicBezTo>
                <a:cubicBezTo>
                  <a:pt x="1572" y="275"/>
                  <a:pt x="1481" y="295"/>
                  <a:pt x="1435" y="324"/>
                </a:cubicBezTo>
                <a:cubicBezTo>
                  <a:pt x="1380" y="359"/>
                  <a:pt x="1258" y="494"/>
                  <a:pt x="1306" y="573"/>
                </a:cubicBezTo>
                <a:cubicBezTo>
                  <a:pt x="1341" y="632"/>
                  <a:pt x="1390" y="632"/>
                  <a:pt x="1455" y="634"/>
                </a:cubicBezTo>
                <a:cubicBezTo>
                  <a:pt x="1565" y="637"/>
                  <a:pt x="1661" y="614"/>
                  <a:pt x="1761" y="569"/>
                </a:cubicBezTo>
                <a:cubicBezTo>
                  <a:pt x="1866" y="523"/>
                  <a:pt x="2005" y="441"/>
                  <a:pt x="2049" y="328"/>
                </a:cubicBezTo>
                <a:cubicBezTo>
                  <a:pt x="2064" y="290"/>
                  <a:pt x="2056" y="266"/>
                  <a:pt x="2043" y="249"/>
                </a:cubicBezTo>
                <a:cubicBezTo>
                  <a:pt x="2037" y="249"/>
                  <a:pt x="2031" y="249"/>
                  <a:pt x="2025" y="249"/>
                </a:cubicBezTo>
                <a:cubicBezTo>
                  <a:pt x="1990" y="296"/>
                  <a:pt x="1962" y="332"/>
                  <a:pt x="2001" y="388"/>
                </a:cubicBezTo>
                <a:cubicBezTo>
                  <a:pt x="2031" y="431"/>
                  <a:pt x="2057" y="440"/>
                  <a:pt x="2065" y="494"/>
                </a:cubicBezTo>
                <a:cubicBezTo>
                  <a:pt x="2072" y="544"/>
                  <a:pt x="2063" y="600"/>
                  <a:pt x="2062" y="652"/>
                </a:cubicBezTo>
                <a:cubicBezTo>
                  <a:pt x="2110" y="667"/>
                  <a:pt x="2146" y="673"/>
                  <a:pt x="2201" y="670"/>
                </a:cubicBezTo>
                <a:cubicBezTo>
                  <a:pt x="2301" y="665"/>
                  <a:pt x="2412" y="641"/>
                  <a:pt x="2502" y="593"/>
                </a:cubicBezTo>
                <a:cubicBezTo>
                  <a:pt x="2577" y="554"/>
                  <a:pt x="2612" y="493"/>
                  <a:pt x="2644" y="418"/>
                </a:cubicBezTo>
                <a:cubicBezTo>
                  <a:pt x="2657" y="383"/>
                  <a:pt x="2661" y="374"/>
                  <a:pt x="2669" y="351"/>
                </a:cubicBezTo>
                <a:cubicBezTo>
                  <a:pt x="2657" y="377"/>
                  <a:pt x="2654" y="383"/>
                  <a:pt x="2641" y="408"/>
                </a:cubicBezTo>
                <a:cubicBezTo>
                  <a:pt x="2612" y="465"/>
                  <a:pt x="2612" y="490"/>
                  <a:pt x="2618" y="544"/>
                </a:cubicBezTo>
                <a:cubicBezTo>
                  <a:pt x="2683" y="554"/>
                  <a:pt x="2756" y="560"/>
                  <a:pt x="2821" y="545"/>
                </a:cubicBezTo>
                <a:cubicBezTo>
                  <a:pt x="2882" y="531"/>
                  <a:pt x="2959" y="491"/>
                  <a:pt x="2982" y="428"/>
                </a:cubicBezTo>
                <a:cubicBezTo>
                  <a:pt x="3001" y="376"/>
                  <a:pt x="2985" y="320"/>
                  <a:pt x="2926" y="310"/>
                </a:cubicBezTo>
                <a:cubicBezTo>
                  <a:pt x="2816" y="290"/>
                  <a:pt x="2715" y="343"/>
                  <a:pt x="2623" y="398"/>
                </a:cubicBezTo>
                <a:cubicBezTo>
                  <a:pt x="2577" y="425"/>
                  <a:pt x="2446" y="498"/>
                  <a:pt x="2468" y="573"/>
                </a:cubicBezTo>
                <a:cubicBezTo>
                  <a:pt x="2489" y="646"/>
                  <a:pt x="2546" y="665"/>
                  <a:pt x="2621" y="687"/>
                </a:cubicBezTo>
                <a:cubicBezTo>
                  <a:pt x="2725" y="712"/>
                  <a:pt x="2763" y="721"/>
                  <a:pt x="2836" y="727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85" name=""/>
          <p:cNvSpPr/>
          <p:nvPr/>
        </p:nvSpPr>
        <p:spPr>
          <a:xfrm>
            <a:off x="7296120" y="2797200"/>
            <a:ext cx="356400" cy="215640"/>
          </a:xfrm>
          <a:custGeom>
            <a:avLst/>
            <a:gdLst/>
            <a:ahLst/>
            <a:rect l="0" t="0" r="r" b="b"/>
            <a:pathLst>
              <a:path fill="none" w="990" h="599">
                <a:moveTo>
                  <a:pt x="173" y="4"/>
                </a:moveTo>
                <a:cubicBezTo>
                  <a:pt x="190" y="1"/>
                  <a:pt x="193" y="-1"/>
                  <a:pt x="203" y="0"/>
                </a:cubicBezTo>
                <a:cubicBezTo>
                  <a:pt x="216" y="50"/>
                  <a:pt x="212" y="103"/>
                  <a:pt x="212" y="154"/>
                </a:cubicBezTo>
                <a:cubicBezTo>
                  <a:pt x="212" y="257"/>
                  <a:pt x="193" y="368"/>
                  <a:pt x="206" y="470"/>
                </a:cubicBezTo>
                <a:cubicBezTo>
                  <a:pt x="212" y="519"/>
                  <a:pt x="234" y="559"/>
                  <a:pt x="261" y="599"/>
                </a:cubicBezTo>
                <a:moveTo>
                  <a:pt x="0" y="391"/>
                </a:moveTo>
                <a:cubicBezTo>
                  <a:pt x="52" y="384"/>
                  <a:pt x="104" y="381"/>
                  <a:pt x="158" y="380"/>
                </a:cubicBezTo>
                <a:cubicBezTo>
                  <a:pt x="228" y="378"/>
                  <a:pt x="300" y="373"/>
                  <a:pt x="370" y="363"/>
                </a:cubicBezTo>
                <a:cubicBezTo>
                  <a:pt x="430" y="354"/>
                  <a:pt x="486" y="338"/>
                  <a:pt x="543" y="323"/>
                </a:cubicBezTo>
                <a:cubicBezTo>
                  <a:pt x="565" y="317"/>
                  <a:pt x="613" y="307"/>
                  <a:pt x="636" y="316"/>
                </a:cubicBezTo>
                <a:cubicBezTo>
                  <a:pt x="664" y="326"/>
                  <a:pt x="667" y="396"/>
                  <a:pt x="675" y="419"/>
                </a:cubicBezTo>
                <a:cubicBezTo>
                  <a:pt x="686" y="450"/>
                  <a:pt x="703" y="472"/>
                  <a:pt x="733" y="487"/>
                </a:cubicBezTo>
                <a:cubicBezTo>
                  <a:pt x="780" y="511"/>
                  <a:pt x="832" y="511"/>
                  <a:pt x="884" y="512"/>
                </a:cubicBezTo>
                <a:cubicBezTo>
                  <a:pt x="931" y="513"/>
                  <a:pt x="977" y="504"/>
                  <a:pt x="987" y="450"/>
                </a:cubicBezTo>
                <a:cubicBezTo>
                  <a:pt x="998" y="392"/>
                  <a:pt x="974" y="348"/>
                  <a:pt x="925" y="315"/>
                </a:cubicBezTo>
                <a:cubicBezTo>
                  <a:pt x="883" y="287"/>
                  <a:pt x="806" y="278"/>
                  <a:pt x="758" y="298"/>
                </a:cubicBezTo>
                <a:cubicBezTo>
                  <a:pt x="713" y="316"/>
                  <a:pt x="688" y="357"/>
                  <a:pt x="669" y="398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86" name=""/>
          <p:cNvSpPr/>
          <p:nvPr/>
        </p:nvSpPr>
        <p:spPr>
          <a:xfrm>
            <a:off x="7878600" y="2767680"/>
            <a:ext cx="869760" cy="251640"/>
          </a:xfrm>
          <a:custGeom>
            <a:avLst/>
            <a:gdLst/>
            <a:ahLst/>
            <a:rect l="0" t="0" r="r" b="b"/>
            <a:pathLst>
              <a:path fill="none" w="2416" h="699">
                <a:moveTo>
                  <a:pt x="0" y="594"/>
                </a:moveTo>
                <a:cubicBezTo>
                  <a:pt x="38" y="586"/>
                  <a:pt x="69" y="578"/>
                  <a:pt x="103" y="557"/>
                </a:cubicBezTo>
                <a:cubicBezTo>
                  <a:pt x="154" y="526"/>
                  <a:pt x="184" y="488"/>
                  <a:pt x="200" y="431"/>
                </a:cubicBezTo>
                <a:cubicBezTo>
                  <a:pt x="215" y="378"/>
                  <a:pt x="202" y="309"/>
                  <a:pt x="226" y="260"/>
                </a:cubicBezTo>
                <a:cubicBezTo>
                  <a:pt x="229" y="254"/>
                  <a:pt x="232" y="258"/>
                  <a:pt x="233" y="257"/>
                </a:cubicBezTo>
                <a:cubicBezTo>
                  <a:pt x="240" y="307"/>
                  <a:pt x="247" y="358"/>
                  <a:pt x="249" y="409"/>
                </a:cubicBezTo>
                <a:cubicBezTo>
                  <a:pt x="251" y="461"/>
                  <a:pt x="227" y="562"/>
                  <a:pt x="255" y="608"/>
                </a:cubicBezTo>
                <a:cubicBezTo>
                  <a:pt x="271" y="634"/>
                  <a:pt x="312" y="648"/>
                  <a:pt x="340" y="654"/>
                </a:cubicBezTo>
                <a:cubicBezTo>
                  <a:pt x="362" y="659"/>
                  <a:pt x="409" y="665"/>
                  <a:pt x="431" y="654"/>
                </a:cubicBezTo>
                <a:cubicBezTo>
                  <a:pt x="437" y="651"/>
                  <a:pt x="439" y="646"/>
                  <a:pt x="444" y="642"/>
                </a:cubicBezTo>
                <a:moveTo>
                  <a:pt x="533" y="458"/>
                </a:moveTo>
                <a:cubicBezTo>
                  <a:pt x="551" y="443"/>
                  <a:pt x="559" y="442"/>
                  <a:pt x="583" y="442"/>
                </a:cubicBezTo>
                <a:cubicBezTo>
                  <a:pt x="617" y="442"/>
                  <a:pt x="630" y="451"/>
                  <a:pt x="657" y="471"/>
                </a:cubicBezTo>
                <a:cubicBezTo>
                  <a:pt x="682" y="489"/>
                  <a:pt x="707" y="510"/>
                  <a:pt x="738" y="517"/>
                </a:cubicBezTo>
                <a:cubicBezTo>
                  <a:pt x="759" y="522"/>
                  <a:pt x="778" y="522"/>
                  <a:pt x="790" y="504"/>
                </a:cubicBezTo>
                <a:cubicBezTo>
                  <a:pt x="807" y="478"/>
                  <a:pt x="815" y="442"/>
                  <a:pt x="817" y="411"/>
                </a:cubicBezTo>
                <a:cubicBezTo>
                  <a:pt x="818" y="392"/>
                  <a:pt x="817" y="372"/>
                  <a:pt x="815" y="353"/>
                </a:cubicBezTo>
                <a:cubicBezTo>
                  <a:pt x="750" y="348"/>
                  <a:pt x="711" y="360"/>
                  <a:pt x="656" y="398"/>
                </a:cubicBezTo>
                <a:cubicBezTo>
                  <a:pt x="608" y="431"/>
                  <a:pt x="549" y="480"/>
                  <a:pt x="535" y="540"/>
                </a:cubicBezTo>
                <a:cubicBezTo>
                  <a:pt x="521" y="601"/>
                  <a:pt x="575" y="617"/>
                  <a:pt x="624" y="631"/>
                </a:cubicBezTo>
                <a:cubicBezTo>
                  <a:pt x="705" y="648"/>
                  <a:pt x="738" y="654"/>
                  <a:pt x="795" y="662"/>
                </a:cubicBezTo>
                <a:moveTo>
                  <a:pt x="1440" y="485"/>
                </a:moveTo>
                <a:cubicBezTo>
                  <a:pt x="1358" y="448"/>
                  <a:pt x="1288" y="433"/>
                  <a:pt x="1195" y="437"/>
                </a:cubicBezTo>
                <a:cubicBezTo>
                  <a:pt x="1135" y="440"/>
                  <a:pt x="1068" y="470"/>
                  <a:pt x="1057" y="536"/>
                </a:cubicBezTo>
                <a:cubicBezTo>
                  <a:pt x="1049" y="583"/>
                  <a:pt x="1084" y="587"/>
                  <a:pt x="1124" y="591"/>
                </a:cubicBezTo>
                <a:cubicBezTo>
                  <a:pt x="1203" y="599"/>
                  <a:pt x="1294" y="601"/>
                  <a:pt x="1371" y="580"/>
                </a:cubicBezTo>
                <a:cubicBezTo>
                  <a:pt x="1413" y="569"/>
                  <a:pt x="1457" y="549"/>
                  <a:pt x="1482" y="512"/>
                </a:cubicBezTo>
                <a:cubicBezTo>
                  <a:pt x="1482" y="511"/>
                  <a:pt x="1483" y="509"/>
                  <a:pt x="1483" y="508"/>
                </a:cubicBezTo>
                <a:cubicBezTo>
                  <a:pt x="1472" y="528"/>
                  <a:pt x="1451" y="564"/>
                  <a:pt x="1464" y="588"/>
                </a:cubicBezTo>
                <a:cubicBezTo>
                  <a:pt x="1496" y="649"/>
                  <a:pt x="1620" y="659"/>
                  <a:pt x="1676" y="673"/>
                </a:cubicBezTo>
                <a:moveTo>
                  <a:pt x="2088" y="654"/>
                </a:moveTo>
                <a:cubicBezTo>
                  <a:pt x="2122" y="617"/>
                  <a:pt x="2141" y="595"/>
                  <a:pt x="2142" y="543"/>
                </a:cubicBezTo>
                <a:cubicBezTo>
                  <a:pt x="2142" y="537"/>
                  <a:pt x="2141" y="531"/>
                  <a:pt x="2141" y="525"/>
                </a:cubicBezTo>
                <a:cubicBezTo>
                  <a:pt x="2073" y="508"/>
                  <a:pt x="1998" y="505"/>
                  <a:pt x="1928" y="519"/>
                </a:cubicBezTo>
                <a:cubicBezTo>
                  <a:pt x="1869" y="531"/>
                  <a:pt x="1778" y="562"/>
                  <a:pt x="1746" y="619"/>
                </a:cubicBezTo>
                <a:cubicBezTo>
                  <a:pt x="1744" y="627"/>
                  <a:pt x="1743" y="635"/>
                  <a:pt x="1741" y="643"/>
                </a:cubicBezTo>
                <a:cubicBezTo>
                  <a:pt x="1761" y="703"/>
                  <a:pt x="1830" y="697"/>
                  <a:pt x="1892" y="699"/>
                </a:cubicBezTo>
                <a:cubicBezTo>
                  <a:pt x="2016" y="703"/>
                  <a:pt x="2135" y="677"/>
                  <a:pt x="2240" y="610"/>
                </a:cubicBezTo>
                <a:cubicBezTo>
                  <a:pt x="2337" y="548"/>
                  <a:pt x="2387" y="455"/>
                  <a:pt x="2405" y="343"/>
                </a:cubicBezTo>
                <a:cubicBezTo>
                  <a:pt x="2419" y="256"/>
                  <a:pt x="2423" y="143"/>
                  <a:pt x="2400" y="58"/>
                </a:cubicBezTo>
                <a:cubicBezTo>
                  <a:pt x="2386" y="26"/>
                  <a:pt x="2383" y="17"/>
                  <a:pt x="2370" y="0"/>
                </a:cubicBezTo>
                <a:cubicBezTo>
                  <a:pt x="2320" y="1"/>
                  <a:pt x="2315" y="7"/>
                  <a:pt x="2275" y="53"/>
                </a:cubicBezTo>
                <a:cubicBezTo>
                  <a:pt x="2214" y="122"/>
                  <a:pt x="2168" y="200"/>
                  <a:pt x="2155" y="292"/>
                </a:cubicBezTo>
                <a:cubicBezTo>
                  <a:pt x="2143" y="375"/>
                  <a:pt x="2149" y="457"/>
                  <a:pt x="2175" y="535"/>
                </a:cubicBezTo>
                <a:cubicBezTo>
                  <a:pt x="2190" y="581"/>
                  <a:pt x="2209" y="624"/>
                  <a:pt x="2232" y="667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87" name=""/>
          <p:cNvSpPr/>
          <p:nvPr/>
        </p:nvSpPr>
        <p:spPr>
          <a:xfrm>
            <a:off x="8933040" y="2971800"/>
            <a:ext cx="31320" cy="23400"/>
          </a:xfrm>
          <a:custGeom>
            <a:avLst/>
            <a:gdLst/>
            <a:ahLst/>
            <a:rect l="0" t="0" r="r" b="b"/>
            <a:pathLst>
              <a:path fill="none" w="87" h="65">
                <a:moveTo>
                  <a:pt x="77" y="30"/>
                </a:moveTo>
                <a:cubicBezTo>
                  <a:pt x="91" y="30"/>
                  <a:pt x="75" y="34"/>
                  <a:pt x="66" y="38"/>
                </a:cubicBezTo>
                <a:cubicBezTo>
                  <a:pt x="46" y="46"/>
                  <a:pt x="25" y="57"/>
                  <a:pt x="5" y="64"/>
                </a:cubicBezTo>
                <a:cubicBezTo>
                  <a:pt x="3" y="64"/>
                  <a:pt x="2" y="65"/>
                  <a:pt x="0" y="65"/>
                </a:cubicBezTo>
                <a:cubicBezTo>
                  <a:pt x="8" y="41"/>
                  <a:pt x="27" y="23"/>
                  <a:pt x="50" y="10"/>
                </a:cubicBezTo>
                <a:cubicBezTo>
                  <a:pt x="63" y="3"/>
                  <a:pt x="74" y="3"/>
                  <a:pt x="87" y="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88" name=""/>
          <p:cNvSpPr/>
          <p:nvPr/>
        </p:nvSpPr>
        <p:spPr>
          <a:xfrm>
            <a:off x="9518760" y="3256200"/>
            <a:ext cx="60120" cy="48600"/>
          </a:xfrm>
          <a:custGeom>
            <a:avLst/>
            <a:gdLst/>
            <a:ahLst/>
            <a:rect l="0" t="0" r="r" b="b"/>
            <a:pathLst>
              <a:path fill="none" w="167" h="135">
                <a:moveTo>
                  <a:pt x="0" y="57"/>
                </a:moveTo>
                <a:cubicBezTo>
                  <a:pt x="5" y="25"/>
                  <a:pt x="10" y="-12"/>
                  <a:pt x="57" y="4"/>
                </a:cubicBezTo>
                <a:cubicBezTo>
                  <a:pt x="106" y="21"/>
                  <a:pt x="139" y="95"/>
                  <a:pt x="167" y="135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89" name=""/>
          <p:cNvSpPr/>
          <p:nvPr/>
        </p:nvSpPr>
        <p:spPr>
          <a:xfrm>
            <a:off x="4978440" y="3276720"/>
            <a:ext cx="890280" cy="293400"/>
          </a:xfrm>
          <a:custGeom>
            <a:avLst/>
            <a:gdLst/>
            <a:ahLst/>
            <a:rect l="0" t="0" r="r" b="b"/>
            <a:pathLst>
              <a:path fill="none" w="2473" h="815">
                <a:moveTo>
                  <a:pt x="392" y="151"/>
                </a:moveTo>
                <a:cubicBezTo>
                  <a:pt x="398" y="118"/>
                  <a:pt x="407" y="72"/>
                  <a:pt x="398" y="39"/>
                </a:cubicBezTo>
                <a:cubicBezTo>
                  <a:pt x="389" y="4"/>
                  <a:pt x="353" y="1"/>
                  <a:pt x="324" y="0"/>
                </a:cubicBezTo>
                <a:cubicBezTo>
                  <a:pt x="259" y="-2"/>
                  <a:pt x="219" y="24"/>
                  <a:pt x="182" y="78"/>
                </a:cubicBezTo>
                <a:cubicBezTo>
                  <a:pt x="132" y="152"/>
                  <a:pt x="129" y="234"/>
                  <a:pt x="128" y="320"/>
                </a:cubicBezTo>
                <a:cubicBezTo>
                  <a:pt x="127" y="424"/>
                  <a:pt x="173" y="500"/>
                  <a:pt x="219" y="591"/>
                </a:cubicBezTo>
                <a:cubicBezTo>
                  <a:pt x="250" y="653"/>
                  <a:pt x="281" y="715"/>
                  <a:pt x="276" y="786"/>
                </a:cubicBezTo>
                <a:cubicBezTo>
                  <a:pt x="274" y="796"/>
                  <a:pt x="272" y="805"/>
                  <a:pt x="270" y="815"/>
                </a:cubicBezTo>
                <a:moveTo>
                  <a:pt x="0" y="731"/>
                </a:moveTo>
                <a:cubicBezTo>
                  <a:pt x="103" y="684"/>
                  <a:pt x="212" y="655"/>
                  <a:pt x="322" y="628"/>
                </a:cubicBezTo>
                <a:cubicBezTo>
                  <a:pt x="389" y="612"/>
                  <a:pt x="457" y="598"/>
                  <a:pt x="526" y="590"/>
                </a:cubicBezTo>
                <a:cubicBezTo>
                  <a:pt x="508" y="618"/>
                  <a:pt x="483" y="650"/>
                  <a:pt x="468" y="682"/>
                </a:cubicBezTo>
                <a:cubicBezTo>
                  <a:pt x="456" y="706"/>
                  <a:pt x="444" y="755"/>
                  <a:pt x="465" y="778"/>
                </a:cubicBezTo>
                <a:cubicBezTo>
                  <a:pt x="486" y="801"/>
                  <a:pt x="573" y="787"/>
                  <a:pt x="596" y="776"/>
                </a:cubicBezTo>
                <a:cubicBezTo>
                  <a:pt x="636" y="756"/>
                  <a:pt x="646" y="718"/>
                  <a:pt x="642" y="677"/>
                </a:cubicBezTo>
                <a:cubicBezTo>
                  <a:pt x="637" y="623"/>
                  <a:pt x="584" y="574"/>
                  <a:pt x="544" y="540"/>
                </a:cubicBezTo>
                <a:cubicBezTo>
                  <a:pt x="518" y="518"/>
                  <a:pt x="489" y="504"/>
                  <a:pt x="462" y="488"/>
                </a:cubicBezTo>
                <a:cubicBezTo>
                  <a:pt x="480" y="511"/>
                  <a:pt x="481" y="528"/>
                  <a:pt x="518" y="547"/>
                </a:cubicBezTo>
                <a:cubicBezTo>
                  <a:pt x="580" y="579"/>
                  <a:pt x="653" y="595"/>
                  <a:pt x="722" y="598"/>
                </a:cubicBezTo>
                <a:cubicBezTo>
                  <a:pt x="738" y="599"/>
                  <a:pt x="763" y="604"/>
                  <a:pt x="774" y="590"/>
                </a:cubicBezTo>
                <a:cubicBezTo>
                  <a:pt x="779" y="584"/>
                  <a:pt x="769" y="563"/>
                  <a:pt x="778" y="557"/>
                </a:cubicBezTo>
                <a:cubicBezTo>
                  <a:pt x="799" y="544"/>
                  <a:pt x="822" y="548"/>
                  <a:pt x="848" y="548"/>
                </a:cubicBezTo>
                <a:cubicBezTo>
                  <a:pt x="921" y="547"/>
                  <a:pt x="989" y="570"/>
                  <a:pt x="1056" y="600"/>
                </a:cubicBezTo>
                <a:cubicBezTo>
                  <a:pt x="1099" y="619"/>
                  <a:pt x="1143" y="638"/>
                  <a:pt x="1147" y="689"/>
                </a:cubicBezTo>
                <a:cubicBezTo>
                  <a:pt x="1149" y="714"/>
                  <a:pt x="1124" y="714"/>
                  <a:pt x="1105" y="719"/>
                </a:cubicBezTo>
                <a:cubicBezTo>
                  <a:pt x="1097" y="719"/>
                  <a:pt x="1096" y="719"/>
                  <a:pt x="1091" y="719"/>
                </a:cubicBezTo>
                <a:cubicBezTo>
                  <a:pt x="1131" y="664"/>
                  <a:pt x="1034" y="766"/>
                  <a:pt x="1115" y="686"/>
                </a:cubicBezTo>
                <a:moveTo>
                  <a:pt x="1371" y="502"/>
                </a:moveTo>
                <a:cubicBezTo>
                  <a:pt x="1365" y="498"/>
                  <a:pt x="1354" y="493"/>
                  <a:pt x="1340" y="501"/>
                </a:cubicBezTo>
                <a:cubicBezTo>
                  <a:pt x="1314" y="516"/>
                  <a:pt x="1291" y="553"/>
                  <a:pt x="1283" y="581"/>
                </a:cubicBezTo>
                <a:cubicBezTo>
                  <a:pt x="1275" y="610"/>
                  <a:pt x="1275" y="636"/>
                  <a:pt x="1307" y="644"/>
                </a:cubicBezTo>
                <a:cubicBezTo>
                  <a:pt x="1337" y="652"/>
                  <a:pt x="1383" y="651"/>
                  <a:pt x="1410" y="636"/>
                </a:cubicBezTo>
                <a:cubicBezTo>
                  <a:pt x="1442" y="618"/>
                  <a:pt x="1446" y="590"/>
                  <a:pt x="1447" y="557"/>
                </a:cubicBezTo>
                <a:cubicBezTo>
                  <a:pt x="1448" y="517"/>
                  <a:pt x="1439" y="490"/>
                  <a:pt x="1416" y="457"/>
                </a:cubicBezTo>
                <a:cubicBezTo>
                  <a:pt x="1401" y="436"/>
                  <a:pt x="1395" y="430"/>
                  <a:pt x="1371" y="430"/>
                </a:cubicBezTo>
                <a:cubicBezTo>
                  <a:pt x="1360" y="448"/>
                  <a:pt x="1363" y="467"/>
                  <a:pt x="1363" y="488"/>
                </a:cubicBezTo>
                <a:cubicBezTo>
                  <a:pt x="1363" y="494"/>
                  <a:pt x="1363" y="499"/>
                  <a:pt x="1363" y="505"/>
                </a:cubicBezTo>
                <a:moveTo>
                  <a:pt x="1252" y="444"/>
                </a:moveTo>
                <a:cubicBezTo>
                  <a:pt x="1255" y="441"/>
                  <a:pt x="1258" y="437"/>
                  <a:pt x="1261" y="434"/>
                </a:cubicBezTo>
                <a:cubicBezTo>
                  <a:pt x="1271" y="428"/>
                  <a:pt x="1285" y="415"/>
                  <a:pt x="1264" y="434"/>
                </a:cubicBezTo>
                <a:cubicBezTo>
                  <a:pt x="1228" y="465"/>
                  <a:pt x="1188" y="506"/>
                  <a:pt x="1170" y="550"/>
                </a:cubicBezTo>
                <a:cubicBezTo>
                  <a:pt x="1150" y="599"/>
                  <a:pt x="1173" y="622"/>
                  <a:pt x="1221" y="632"/>
                </a:cubicBezTo>
                <a:cubicBezTo>
                  <a:pt x="1274" y="642"/>
                  <a:pt x="1347" y="646"/>
                  <a:pt x="1395" y="621"/>
                </a:cubicBezTo>
                <a:cubicBezTo>
                  <a:pt x="1426" y="605"/>
                  <a:pt x="1451" y="557"/>
                  <a:pt x="1429" y="523"/>
                </a:cubicBezTo>
                <a:cubicBezTo>
                  <a:pt x="1400" y="479"/>
                  <a:pt x="1325" y="448"/>
                  <a:pt x="1276" y="433"/>
                </a:cubicBezTo>
                <a:cubicBezTo>
                  <a:pt x="1264" y="429"/>
                  <a:pt x="1233" y="419"/>
                  <a:pt x="1244" y="432"/>
                </a:cubicBezTo>
                <a:moveTo>
                  <a:pt x="1594" y="386"/>
                </a:moveTo>
                <a:cubicBezTo>
                  <a:pt x="1593" y="379"/>
                  <a:pt x="1593" y="373"/>
                  <a:pt x="1592" y="366"/>
                </a:cubicBezTo>
                <a:cubicBezTo>
                  <a:pt x="1625" y="375"/>
                  <a:pt x="1630" y="378"/>
                  <a:pt x="1650" y="413"/>
                </a:cubicBezTo>
                <a:cubicBezTo>
                  <a:pt x="1678" y="463"/>
                  <a:pt x="1691" y="518"/>
                  <a:pt x="1704" y="574"/>
                </a:cubicBezTo>
                <a:cubicBezTo>
                  <a:pt x="1708" y="593"/>
                  <a:pt x="1713" y="594"/>
                  <a:pt x="1719" y="603"/>
                </a:cubicBezTo>
                <a:cubicBezTo>
                  <a:pt x="1733" y="579"/>
                  <a:pt x="1743" y="550"/>
                  <a:pt x="1756" y="523"/>
                </a:cubicBezTo>
                <a:cubicBezTo>
                  <a:pt x="1778" y="478"/>
                  <a:pt x="1806" y="431"/>
                  <a:pt x="1847" y="402"/>
                </a:cubicBezTo>
                <a:cubicBezTo>
                  <a:pt x="1872" y="384"/>
                  <a:pt x="1916" y="377"/>
                  <a:pt x="1935" y="405"/>
                </a:cubicBezTo>
                <a:cubicBezTo>
                  <a:pt x="1958" y="439"/>
                  <a:pt x="1962" y="492"/>
                  <a:pt x="1964" y="532"/>
                </a:cubicBezTo>
                <a:cubicBezTo>
                  <a:pt x="1965" y="546"/>
                  <a:pt x="1964" y="561"/>
                  <a:pt x="1964" y="576"/>
                </a:cubicBezTo>
                <a:cubicBezTo>
                  <a:pt x="1964" y="534"/>
                  <a:pt x="1961" y="517"/>
                  <a:pt x="1992" y="482"/>
                </a:cubicBezTo>
                <a:cubicBezTo>
                  <a:pt x="2035" y="433"/>
                  <a:pt x="2096" y="398"/>
                  <a:pt x="2157" y="379"/>
                </a:cubicBezTo>
                <a:cubicBezTo>
                  <a:pt x="2207" y="363"/>
                  <a:pt x="2293" y="354"/>
                  <a:pt x="2342" y="379"/>
                </a:cubicBezTo>
                <a:cubicBezTo>
                  <a:pt x="2395" y="406"/>
                  <a:pt x="2405" y="469"/>
                  <a:pt x="2419" y="519"/>
                </a:cubicBezTo>
                <a:cubicBezTo>
                  <a:pt x="2432" y="565"/>
                  <a:pt x="2439" y="575"/>
                  <a:pt x="2473" y="604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90" name=""/>
          <p:cNvSpPr/>
          <p:nvPr/>
        </p:nvSpPr>
        <p:spPr>
          <a:xfrm>
            <a:off x="6231600" y="3235320"/>
            <a:ext cx="1261800" cy="235440"/>
          </a:xfrm>
          <a:custGeom>
            <a:avLst/>
            <a:gdLst/>
            <a:ahLst/>
            <a:rect l="0" t="0" r="r" b="b"/>
            <a:pathLst>
              <a:path fill="none" w="3505" h="654">
                <a:moveTo>
                  <a:pt x="127" y="343"/>
                </a:moveTo>
                <a:cubicBezTo>
                  <a:pt x="68" y="352"/>
                  <a:pt x="48" y="373"/>
                  <a:pt x="22" y="431"/>
                </a:cubicBezTo>
                <a:cubicBezTo>
                  <a:pt x="8" y="462"/>
                  <a:pt x="-17" y="533"/>
                  <a:pt x="18" y="559"/>
                </a:cubicBezTo>
                <a:cubicBezTo>
                  <a:pt x="50" y="583"/>
                  <a:pt x="130" y="580"/>
                  <a:pt x="165" y="564"/>
                </a:cubicBezTo>
                <a:cubicBezTo>
                  <a:pt x="222" y="538"/>
                  <a:pt x="262" y="467"/>
                  <a:pt x="298" y="419"/>
                </a:cubicBezTo>
                <a:cubicBezTo>
                  <a:pt x="311" y="402"/>
                  <a:pt x="325" y="383"/>
                  <a:pt x="339" y="371"/>
                </a:cubicBezTo>
                <a:cubicBezTo>
                  <a:pt x="353" y="393"/>
                  <a:pt x="367" y="429"/>
                  <a:pt x="380" y="459"/>
                </a:cubicBezTo>
                <a:cubicBezTo>
                  <a:pt x="402" y="510"/>
                  <a:pt x="426" y="535"/>
                  <a:pt x="465" y="573"/>
                </a:cubicBezTo>
                <a:moveTo>
                  <a:pt x="957" y="518"/>
                </a:moveTo>
                <a:cubicBezTo>
                  <a:pt x="954" y="459"/>
                  <a:pt x="948" y="429"/>
                  <a:pt x="881" y="415"/>
                </a:cubicBezTo>
                <a:cubicBezTo>
                  <a:pt x="805" y="399"/>
                  <a:pt x="725" y="413"/>
                  <a:pt x="659" y="451"/>
                </a:cubicBezTo>
                <a:cubicBezTo>
                  <a:pt x="595" y="487"/>
                  <a:pt x="560" y="532"/>
                  <a:pt x="555" y="603"/>
                </a:cubicBezTo>
                <a:cubicBezTo>
                  <a:pt x="555" y="612"/>
                  <a:pt x="555" y="621"/>
                  <a:pt x="555" y="630"/>
                </a:cubicBezTo>
                <a:cubicBezTo>
                  <a:pt x="607" y="654"/>
                  <a:pt x="666" y="664"/>
                  <a:pt x="723" y="641"/>
                </a:cubicBezTo>
                <a:cubicBezTo>
                  <a:pt x="803" y="608"/>
                  <a:pt x="869" y="534"/>
                  <a:pt x="896" y="453"/>
                </a:cubicBezTo>
                <a:cubicBezTo>
                  <a:pt x="926" y="364"/>
                  <a:pt x="919" y="243"/>
                  <a:pt x="909" y="151"/>
                </a:cubicBezTo>
                <a:cubicBezTo>
                  <a:pt x="904" y="101"/>
                  <a:pt x="890" y="47"/>
                  <a:pt x="878" y="0"/>
                </a:cubicBezTo>
                <a:cubicBezTo>
                  <a:pt x="864" y="60"/>
                  <a:pt x="852" y="120"/>
                  <a:pt x="845" y="182"/>
                </a:cubicBezTo>
                <a:cubicBezTo>
                  <a:pt x="835" y="273"/>
                  <a:pt x="815" y="402"/>
                  <a:pt x="845" y="491"/>
                </a:cubicBezTo>
                <a:cubicBezTo>
                  <a:pt x="868" y="559"/>
                  <a:pt x="922" y="583"/>
                  <a:pt x="978" y="617"/>
                </a:cubicBezTo>
                <a:moveTo>
                  <a:pt x="1276" y="613"/>
                </a:moveTo>
                <a:cubicBezTo>
                  <a:pt x="1340" y="544"/>
                  <a:pt x="1352" y="519"/>
                  <a:pt x="1355" y="429"/>
                </a:cubicBezTo>
                <a:cubicBezTo>
                  <a:pt x="1293" y="428"/>
                  <a:pt x="1263" y="407"/>
                  <a:pt x="1202" y="443"/>
                </a:cubicBezTo>
                <a:cubicBezTo>
                  <a:pt x="1160" y="468"/>
                  <a:pt x="1095" y="560"/>
                  <a:pt x="1126" y="613"/>
                </a:cubicBezTo>
                <a:cubicBezTo>
                  <a:pt x="1148" y="652"/>
                  <a:pt x="1236" y="638"/>
                  <a:pt x="1269" y="627"/>
                </a:cubicBezTo>
                <a:cubicBezTo>
                  <a:pt x="1394" y="585"/>
                  <a:pt x="1466" y="469"/>
                  <a:pt x="1473" y="344"/>
                </a:cubicBezTo>
                <a:cubicBezTo>
                  <a:pt x="1478" y="244"/>
                  <a:pt x="1469" y="144"/>
                  <a:pt x="1463" y="45"/>
                </a:cubicBezTo>
                <a:cubicBezTo>
                  <a:pt x="1463" y="40"/>
                  <a:pt x="1463" y="35"/>
                  <a:pt x="1463" y="30"/>
                </a:cubicBezTo>
                <a:cubicBezTo>
                  <a:pt x="1449" y="55"/>
                  <a:pt x="1429" y="86"/>
                  <a:pt x="1418" y="119"/>
                </a:cubicBezTo>
                <a:cubicBezTo>
                  <a:pt x="1393" y="196"/>
                  <a:pt x="1386" y="281"/>
                  <a:pt x="1393" y="362"/>
                </a:cubicBezTo>
                <a:cubicBezTo>
                  <a:pt x="1399" y="431"/>
                  <a:pt x="1442" y="516"/>
                  <a:pt x="1504" y="553"/>
                </a:cubicBezTo>
                <a:cubicBezTo>
                  <a:pt x="1531" y="569"/>
                  <a:pt x="1592" y="585"/>
                  <a:pt x="1621" y="564"/>
                </a:cubicBezTo>
                <a:cubicBezTo>
                  <a:pt x="1665" y="532"/>
                  <a:pt x="1670" y="445"/>
                  <a:pt x="1683" y="398"/>
                </a:cubicBezTo>
                <a:cubicBezTo>
                  <a:pt x="1695" y="353"/>
                  <a:pt x="1701" y="289"/>
                  <a:pt x="1759" y="282"/>
                </a:cubicBezTo>
                <a:cubicBezTo>
                  <a:pt x="1795" y="277"/>
                  <a:pt x="1813" y="292"/>
                  <a:pt x="1838" y="317"/>
                </a:cubicBezTo>
                <a:cubicBezTo>
                  <a:pt x="1874" y="354"/>
                  <a:pt x="1887" y="404"/>
                  <a:pt x="1896" y="453"/>
                </a:cubicBezTo>
                <a:cubicBezTo>
                  <a:pt x="1904" y="493"/>
                  <a:pt x="1896" y="553"/>
                  <a:pt x="1930" y="583"/>
                </a:cubicBezTo>
                <a:cubicBezTo>
                  <a:pt x="1946" y="598"/>
                  <a:pt x="1985" y="593"/>
                  <a:pt x="2004" y="587"/>
                </a:cubicBezTo>
                <a:cubicBezTo>
                  <a:pt x="2125" y="547"/>
                  <a:pt x="2212" y="386"/>
                  <a:pt x="2317" y="320"/>
                </a:cubicBezTo>
                <a:cubicBezTo>
                  <a:pt x="2320" y="320"/>
                  <a:pt x="2323" y="320"/>
                  <a:pt x="2326" y="320"/>
                </a:cubicBezTo>
                <a:cubicBezTo>
                  <a:pt x="2332" y="336"/>
                  <a:pt x="2334" y="371"/>
                  <a:pt x="2344" y="385"/>
                </a:cubicBezTo>
                <a:cubicBezTo>
                  <a:pt x="2375" y="429"/>
                  <a:pt x="2429" y="451"/>
                  <a:pt x="2485" y="435"/>
                </a:cubicBezTo>
                <a:cubicBezTo>
                  <a:pt x="2531" y="422"/>
                  <a:pt x="2565" y="357"/>
                  <a:pt x="2547" y="310"/>
                </a:cubicBezTo>
                <a:cubicBezTo>
                  <a:pt x="2514" y="225"/>
                  <a:pt x="2422" y="246"/>
                  <a:pt x="2378" y="302"/>
                </a:cubicBezTo>
                <a:cubicBezTo>
                  <a:pt x="2346" y="343"/>
                  <a:pt x="2294" y="448"/>
                  <a:pt x="2355" y="482"/>
                </a:cubicBezTo>
                <a:cubicBezTo>
                  <a:pt x="2442" y="531"/>
                  <a:pt x="2611" y="508"/>
                  <a:pt x="2703" y="494"/>
                </a:cubicBezTo>
                <a:cubicBezTo>
                  <a:pt x="2792" y="481"/>
                  <a:pt x="2996" y="442"/>
                  <a:pt x="3040" y="344"/>
                </a:cubicBezTo>
                <a:cubicBezTo>
                  <a:pt x="3062" y="296"/>
                  <a:pt x="3060" y="262"/>
                  <a:pt x="3037" y="219"/>
                </a:cubicBezTo>
                <a:cubicBezTo>
                  <a:pt x="3029" y="215"/>
                  <a:pt x="3021" y="211"/>
                  <a:pt x="3013" y="207"/>
                </a:cubicBezTo>
                <a:cubicBezTo>
                  <a:pt x="2962" y="227"/>
                  <a:pt x="2940" y="216"/>
                  <a:pt x="2907" y="276"/>
                </a:cubicBezTo>
                <a:cubicBezTo>
                  <a:pt x="2859" y="365"/>
                  <a:pt x="2899" y="425"/>
                  <a:pt x="2977" y="471"/>
                </a:cubicBezTo>
                <a:cubicBezTo>
                  <a:pt x="3045" y="511"/>
                  <a:pt x="3125" y="528"/>
                  <a:pt x="3191" y="571"/>
                </a:cubicBezTo>
                <a:cubicBezTo>
                  <a:pt x="3191" y="573"/>
                  <a:pt x="3191" y="575"/>
                  <a:pt x="3191" y="577"/>
                </a:cubicBezTo>
                <a:cubicBezTo>
                  <a:pt x="3181" y="567"/>
                  <a:pt x="3158" y="590"/>
                  <a:pt x="3152" y="577"/>
                </a:cubicBezTo>
                <a:cubicBezTo>
                  <a:pt x="3136" y="541"/>
                  <a:pt x="3151" y="523"/>
                  <a:pt x="3171" y="494"/>
                </a:cubicBezTo>
                <a:cubicBezTo>
                  <a:pt x="3233" y="403"/>
                  <a:pt x="3356" y="316"/>
                  <a:pt x="3448" y="257"/>
                </a:cubicBezTo>
                <a:cubicBezTo>
                  <a:pt x="3466" y="246"/>
                  <a:pt x="3469" y="243"/>
                  <a:pt x="3481" y="241"/>
                </a:cubicBezTo>
                <a:cubicBezTo>
                  <a:pt x="3479" y="343"/>
                  <a:pt x="3515" y="474"/>
                  <a:pt x="3503" y="569"/>
                </a:cubicBezTo>
                <a:cubicBezTo>
                  <a:pt x="3498" y="606"/>
                  <a:pt x="3495" y="604"/>
                  <a:pt x="3457" y="620"/>
                </a:cubicBezTo>
                <a:cubicBezTo>
                  <a:pt x="3428" y="633"/>
                  <a:pt x="3396" y="631"/>
                  <a:pt x="3365" y="637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91" name=""/>
          <p:cNvSpPr/>
          <p:nvPr/>
        </p:nvSpPr>
        <p:spPr>
          <a:xfrm>
            <a:off x="7900920" y="3233880"/>
            <a:ext cx="584280" cy="225000"/>
          </a:xfrm>
          <a:custGeom>
            <a:avLst/>
            <a:gdLst/>
            <a:ahLst/>
            <a:rect l="0" t="0" r="r" b="b"/>
            <a:pathLst>
              <a:path fill="none" w="1623" h="625">
                <a:moveTo>
                  <a:pt x="88" y="325"/>
                </a:moveTo>
                <a:cubicBezTo>
                  <a:pt x="95" y="325"/>
                  <a:pt x="97" y="326"/>
                  <a:pt x="96" y="321"/>
                </a:cubicBezTo>
                <a:cubicBezTo>
                  <a:pt x="91" y="319"/>
                  <a:pt x="80" y="320"/>
                  <a:pt x="73" y="320"/>
                </a:cubicBezTo>
                <a:moveTo>
                  <a:pt x="2" y="0"/>
                </a:moveTo>
                <a:cubicBezTo>
                  <a:pt x="1" y="11"/>
                  <a:pt x="0" y="93"/>
                  <a:pt x="0" y="119"/>
                </a:cubicBezTo>
                <a:cubicBezTo>
                  <a:pt x="0" y="212"/>
                  <a:pt x="17" y="292"/>
                  <a:pt x="42" y="381"/>
                </a:cubicBezTo>
                <a:cubicBezTo>
                  <a:pt x="60" y="447"/>
                  <a:pt x="77" y="514"/>
                  <a:pt x="99" y="579"/>
                </a:cubicBezTo>
                <a:cubicBezTo>
                  <a:pt x="109" y="606"/>
                  <a:pt x="111" y="613"/>
                  <a:pt x="126" y="625"/>
                </a:cubicBezTo>
                <a:moveTo>
                  <a:pt x="396" y="271"/>
                </a:moveTo>
                <a:cubicBezTo>
                  <a:pt x="396" y="229"/>
                  <a:pt x="372" y="321"/>
                  <a:pt x="369" y="328"/>
                </a:cubicBezTo>
                <a:cubicBezTo>
                  <a:pt x="346" y="379"/>
                  <a:pt x="297" y="495"/>
                  <a:pt x="344" y="547"/>
                </a:cubicBezTo>
                <a:cubicBezTo>
                  <a:pt x="381" y="588"/>
                  <a:pt x="488" y="592"/>
                  <a:pt x="536" y="574"/>
                </a:cubicBezTo>
                <a:cubicBezTo>
                  <a:pt x="599" y="550"/>
                  <a:pt x="617" y="469"/>
                  <a:pt x="603" y="410"/>
                </a:cubicBezTo>
                <a:cubicBezTo>
                  <a:pt x="583" y="324"/>
                  <a:pt x="508" y="242"/>
                  <a:pt x="450" y="179"/>
                </a:cubicBezTo>
                <a:cubicBezTo>
                  <a:pt x="423" y="150"/>
                  <a:pt x="406" y="136"/>
                  <a:pt x="371" y="128"/>
                </a:cubicBezTo>
                <a:cubicBezTo>
                  <a:pt x="373" y="191"/>
                  <a:pt x="395" y="222"/>
                  <a:pt x="454" y="255"/>
                </a:cubicBezTo>
                <a:cubicBezTo>
                  <a:pt x="476" y="264"/>
                  <a:pt x="499" y="274"/>
                  <a:pt x="521" y="283"/>
                </a:cubicBezTo>
                <a:moveTo>
                  <a:pt x="755" y="307"/>
                </a:moveTo>
                <a:cubicBezTo>
                  <a:pt x="800" y="305"/>
                  <a:pt x="846" y="315"/>
                  <a:pt x="875" y="275"/>
                </a:cubicBezTo>
                <a:cubicBezTo>
                  <a:pt x="875" y="265"/>
                  <a:pt x="875" y="264"/>
                  <a:pt x="875" y="258"/>
                </a:cubicBezTo>
                <a:cubicBezTo>
                  <a:pt x="835" y="266"/>
                  <a:pt x="821" y="295"/>
                  <a:pt x="809" y="335"/>
                </a:cubicBezTo>
                <a:cubicBezTo>
                  <a:pt x="794" y="380"/>
                  <a:pt x="786" y="436"/>
                  <a:pt x="826" y="467"/>
                </a:cubicBezTo>
                <a:cubicBezTo>
                  <a:pt x="877" y="505"/>
                  <a:pt x="994" y="508"/>
                  <a:pt x="1051" y="483"/>
                </a:cubicBezTo>
                <a:cubicBezTo>
                  <a:pt x="1097" y="463"/>
                  <a:pt x="1104" y="418"/>
                  <a:pt x="1102" y="374"/>
                </a:cubicBezTo>
                <a:cubicBezTo>
                  <a:pt x="1100" y="320"/>
                  <a:pt x="1062" y="281"/>
                  <a:pt x="1021" y="249"/>
                </a:cubicBezTo>
                <a:cubicBezTo>
                  <a:pt x="995" y="229"/>
                  <a:pt x="1010" y="247"/>
                  <a:pt x="994" y="239"/>
                </a:cubicBezTo>
                <a:cubicBezTo>
                  <a:pt x="1004" y="274"/>
                  <a:pt x="1005" y="288"/>
                  <a:pt x="1048" y="303"/>
                </a:cubicBezTo>
                <a:cubicBezTo>
                  <a:pt x="1108" y="323"/>
                  <a:pt x="1201" y="324"/>
                  <a:pt x="1263" y="312"/>
                </a:cubicBezTo>
                <a:cubicBezTo>
                  <a:pt x="1278" y="309"/>
                  <a:pt x="1295" y="300"/>
                  <a:pt x="1308" y="294"/>
                </a:cubicBezTo>
                <a:cubicBezTo>
                  <a:pt x="1308" y="343"/>
                  <a:pt x="1291" y="419"/>
                  <a:pt x="1330" y="454"/>
                </a:cubicBezTo>
                <a:cubicBezTo>
                  <a:pt x="1376" y="496"/>
                  <a:pt x="1471" y="505"/>
                  <a:pt x="1531" y="494"/>
                </a:cubicBezTo>
                <a:cubicBezTo>
                  <a:pt x="1580" y="485"/>
                  <a:pt x="1616" y="452"/>
                  <a:pt x="1622" y="403"/>
                </a:cubicBezTo>
                <a:cubicBezTo>
                  <a:pt x="1629" y="347"/>
                  <a:pt x="1608" y="312"/>
                  <a:pt x="1562" y="281"/>
                </a:cubicBezTo>
                <a:cubicBezTo>
                  <a:pt x="1530" y="259"/>
                  <a:pt x="1486" y="253"/>
                  <a:pt x="1448" y="259"/>
                </a:cubicBezTo>
                <a:cubicBezTo>
                  <a:pt x="1424" y="263"/>
                  <a:pt x="1410" y="277"/>
                  <a:pt x="1401" y="297"/>
                </a:cubicBezTo>
                <a:cubicBezTo>
                  <a:pt x="1399" y="302"/>
                  <a:pt x="1401" y="306"/>
                  <a:pt x="1399" y="310"/>
                </a:cubicBezTo>
                <a:cubicBezTo>
                  <a:pt x="1399" y="303"/>
                  <a:pt x="1403" y="268"/>
                  <a:pt x="1396" y="265"/>
                </a:cubicBezTo>
                <a:cubicBezTo>
                  <a:pt x="1344" y="246"/>
                  <a:pt x="1274" y="278"/>
                  <a:pt x="1236" y="312"/>
                </a:cubicBezTo>
                <a:cubicBezTo>
                  <a:pt x="1214" y="337"/>
                  <a:pt x="1208" y="344"/>
                  <a:pt x="1195" y="361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92" name=""/>
          <p:cNvSpPr/>
          <p:nvPr/>
        </p:nvSpPr>
        <p:spPr>
          <a:xfrm>
            <a:off x="8817120" y="3230640"/>
            <a:ext cx="1143000" cy="337680"/>
          </a:xfrm>
          <a:custGeom>
            <a:avLst/>
            <a:gdLst/>
            <a:ahLst/>
            <a:rect l="0" t="0" r="r" b="b"/>
            <a:pathLst>
              <a:path fill="none" w="3175" h="938">
                <a:moveTo>
                  <a:pt x="418" y="401"/>
                </a:moveTo>
                <a:cubicBezTo>
                  <a:pt x="418" y="348"/>
                  <a:pt x="417" y="343"/>
                  <a:pt x="358" y="340"/>
                </a:cubicBezTo>
                <a:cubicBezTo>
                  <a:pt x="286" y="336"/>
                  <a:pt x="211" y="334"/>
                  <a:pt x="145" y="366"/>
                </a:cubicBezTo>
                <a:cubicBezTo>
                  <a:pt x="112" y="382"/>
                  <a:pt x="63" y="429"/>
                  <a:pt x="97" y="470"/>
                </a:cubicBezTo>
                <a:cubicBezTo>
                  <a:pt x="137" y="517"/>
                  <a:pt x="219" y="536"/>
                  <a:pt x="273" y="562"/>
                </a:cubicBezTo>
                <a:cubicBezTo>
                  <a:pt x="307" y="578"/>
                  <a:pt x="312" y="579"/>
                  <a:pt x="318" y="609"/>
                </a:cubicBezTo>
                <a:cubicBezTo>
                  <a:pt x="259" y="617"/>
                  <a:pt x="201" y="616"/>
                  <a:pt x="142" y="616"/>
                </a:cubicBezTo>
                <a:cubicBezTo>
                  <a:pt x="78" y="616"/>
                  <a:pt x="43" y="608"/>
                  <a:pt x="0" y="564"/>
                </a:cubicBezTo>
                <a:moveTo>
                  <a:pt x="591" y="126"/>
                </a:moveTo>
                <a:cubicBezTo>
                  <a:pt x="587" y="194"/>
                  <a:pt x="566" y="255"/>
                  <a:pt x="549" y="322"/>
                </a:cubicBezTo>
                <a:cubicBezTo>
                  <a:pt x="529" y="400"/>
                  <a:pt x="516" y="477"/>
                  <a:pt x="522" y="558"/>
                </a:cubicBezTo>
                <a:cubicBezTo>
                  <a:pt x="526" y="612"/>
                  <a:pt x="543" y="628"/>
                  <a:pt x="578" y="664"/>
                </a:cubicBezTo>
                <a:moveTo>
                  <a:pt x="291" y="474"/>
                </a:moveTo>
                <a:cubicBezTo>
                  <a:pt x="353" y="477"/>
                  <a:pt x="411" y="486"/>
                  <a:pt x="473" y="493"/>
                </a:cubicBezTo>
                <a:cubicBezTo>
                  <a:pt x="551" y="501"/>
                  <a:pt x="646" y="513"/>
                  <a:pt x="721" y="486"/>
                </a:cubicBezTo>
                <a:cubicBezTo>
                  <a:pt x="762" y="471"/>
                  <a:pt x="765" y="452"/>
                  <a:pt x="770" y="415"/>
                </a:cubicBezTo>
                <a:cubicBezTo>
                  <a:pt x="770" y="406"/>
                  <a:pt x="771" y="403"/>
                  <a:pt x="764" y="402"/>
                </a:cubicBezTo>
                <a:cubicBezTo>
                  <a:pt x="744" y="421"/>
                  <a:pt x="728" y="406"/>
                  <a:pt x="718" y="448"/>
                </a:cubicBezTo>
                <a:cubicBezTo>
                  <a:pt x="708" y="493"/>
                  <a:pt x="729" y="516"/>
                  <a:pt x="766" y="539"/>
                </a:cubicBezTo>
                <a:cubicBezTo>
                  <a:pt x="801" y="561"/>
                  <a:pt x="882" y="579"/>
                  <a:pt x="924" y="565"/>
                </a:cubicBezTo>
                <a:cubicBezTo>
                  <a:pt x="964" y="552"/>
                  <a:pt x="961" y="539"/>
                  <a:pt x="972" y="499"/>
                </a:cubicBezTo>
                <a:cubicBezTo>
                  <a:pt x="977" y="479"/>
                  <a:pt x="971" y="439"/>
                  <a:pt x="990" y="425"/>
                </a:cubicBezTo>
                <a:cubicBezTo>
                  <a:pt x="1018" y="404"/>
                  <a:pt x="1067" y="436"/>
                  <a:pt x="1100" y="409"/>
                </a:cubicBezTo>
                <a:cubicBezTo>
                  <a:pt x="1131" y="384"/>
                  <a:pt x="1159" y="334"/>
                  <a:pt x="1175" y="298"/>
                </a:cubicBezTo>
                <a:cubicBezTo>
                  <a:pt x="1190" y="264"/>
                  <a:pt x="1198" y="229"/>
                  <a:pt x="1210" y="194"/>
                </a:cubicBezTo>
                <a:cubicBezTo>
                  <a:pt x="1214" y="182"/>
                  <a:pt x="1213" y="179"/>
                  <a:pt x="1219" y="174"/>
                </a:cubicBezTo>
                <a:cubicBezTo>
                  <a:pt x="1233" y="191"/>
                  <a:pt x="1250" y="210"/>
                  <a:pt x="1264" y="237"/>
                </a:cubicBezTo>
                <a:cubicBezTo>
                  <a:pt x="1286" y="279"/>
                  <a:pt x="1304" y="321"/>
                  <a:pt x="1327" y="363"/>
                </a:cubicBezTo>
                <a:cubicBezTo>
                  <a:pt x="1347" y="400"/>
                  <a:pt x="1373" y="434"/>
                  <a:pt x="1406" y="461"/>
                </a:cubicBezTo>
                <a:cubicBezTo>
                  <a:pt x="1425" y="475"/>
                  <a:pt x="1466" y="498"/>
                  <a:pt x="1492" y="485"/>
                </a:cubicBezTo>
                <a:cubicBezTo>
                  <a:pt x="1560" y="451"/>
                  <a:pt x="1613" y="299"/>
                  <a:pt x="1643" y="237"/>
                </a:cubicBezTo>
                <a:cubicBezTo>
                  <a:pt x="1672" y="178"/>
                  <a:pt x="1702" y="114"/>
                  <a:pt x="1707" y="48"/>
                </a:cubicBezTo>
                <a:cubicBezTo>
                  <a:pt x="1708" y="32"/>
                  <a:pt x="1707" y="16"/>
                  <a:pt x="1707" y="0"/>
                </a:cubicBezTo>
                <a:cubicBezTo>
                  <a:pt x="1675" y="24"/>
                  <a:pt x="1659" y="16"/>
                  <a:pt x="1635" y="69"/>
                </a:cubicBezTo>
                <a:cubicBezTo>
                  <a:pt x="1588" y="172"/>
                  <a:pt x="1561" y="348"/>
                  <a:pt x="1618" y="452"/>
                </a:cubicBezTo>
                <a:cubicBezTo>
                  <a:pt x="1645" y="500"/>
                  <a:pt x="1681" y="512"/>
                  <a:pt x="1726" y="536"/>
                </a:cubicBezTo>
                <a:moveTo>
                  <a:pt x="1475" y="405"/>
                </a:moveTo>
                <a:cubicBezTo>
                  <a:pt x="1504" y="393"/>
                  <a:pt x="1552" y="382"/>
                  <a:pt x="1593" y="377"/>
                </a:cubicBezTo>
                <a:cubicBezTo>
                  <a:pt x="1676" y="368"/>
                  <a:pt x="1757" y="355"/>
                  <a:pt x="1839" y="340"/>
                </a:cubicBezTo>
                <a:cubicBezTo>
                  <a:pt x="1899" y="329"/>
                  <a:pt x="1959" y="315"/>
                  <a:pt x="2019" y="307"/>
                </a:cubicBezTo>
                <a:cubicBezTo>
                  <a:pt x="2022" y="307"/>
                  <a:pt x="2025" y="307"/>
                  <a:pt x="2028" y="307"/>
                </a:cubicBezTo>
                <a:cubicBezTo>
                  <a:pt x="2028" y="349"/>
                  <a:pt x="2025" y="390"/>
                  <a:pt x="2022" y="432"/>
                </a:cubicBezTo>
                <a:cubicBezTo>
                  <a:pt x="2019" y="469"/>
                  <a:pt x="2021" y="506"/>
                  <a:pt x="2021" y="543"/>
                </a:cubicBezTo>
                <a:moveTo>
                  <a:pt x="2271" y="319"/>
                </a:moveTo>
                <a:cubicBezTo>
                  <a:pt x="2297" y="328"/>
                  <a:pt x="2305" y="316"/>
                  <a:pt x="2316" y="349"/>
                </a:cubicBezTo>
                <a:cubicBezTo>
                  <a:pt x="2328" y="385"/>
                  <a:pt x="2313" y="435"/>
                  <a:pt x="2355" y="454"/>
                </a:cubicBezTo>
                <a:cubicBezTo>
                  <a:pt x="2380" y="466"/>
                  <a:pt x="2417" y="452"/>
                  <a:pt x="2439" y="441"/>
                </a:cubicBezTo>
                <a:cubicBezTo>
                  <a:pt x="2496" y="411"/>
                  <a:pt x="2544" y="365"/>
                  <a:pt x="2594" y="325"/>
                </a:cubicBezTo>
                <a:cubicBezTo>
                  <a:pt x="2621" y="304"/>
                  <a:pt x="2648" y="279"/>
                  <a:pt x="2679" y="264"/>
                </a:cubicBezTo>
                <a:cubicBezTo>
                  <a:pt x="2681" y="264"/>
                  <a:pt x="2683" y="264"/>
                  <a:pt x="2685" y="264"/>
                </a:cubicBezTo>
                <a:cubicBezTo>
                  <a:pt x="2709" y="296"/>
                  <a:pt x="2728" y="323"/>
                  <a:pt x="2765" y="343"/>
                </a:cubicBezTo>
                <a:cubicBezTo>
                  <a:pt x="2855" y="391"/>
                  <a:pt x="3040" y="420"/>
                  <a:pt x="3135" y="373"/>
                </a:cubicBezTo>
                <a:cubicBezTo>
                  <a:pt x="3167" y="357"/>
                  <a:pt x="3185" y="298"/>
                  <a:pt x="3170" y="266"/>
                </a:cubicBezTo>
                <a:cubicBezTo>
                  <a:pt x="3147" y="216"/>
                  <a:pt x="3057" y="207"/>
                  <a:pt x="3011" y="219"/>
                </a:cubicBezTo>
                <a:cubicBezTo>
                  <a:pt x="2941" y="238"/>
                  <a:pt x="2886" y="308"/>
                  <a:pt x="2849" y="366"/>
                </a:cubicBezTo>
                <a:cubicBezTo>
                  <a:pt x="2827" y="401"/>
                  <a:pt x="2809" y="450"/>
                  <a:pt x="2828" y="490"/>
                </a:cubicBezTo>
                <a:cubicBezTo>
                  <a:pt x="2842" y="521"/>
                  <a:pt x="2901" y="513"/>
                  <a:pt x="2926" y="513"/>
                </a:cubicBezTo>
                <a:cubicBezTo>
                  <a:pt x="2963" y="513"/>
                  <a:pt x="2999" y="508"/>
                  <a:pt x="3035" y="506"/>
                </a:cubicBezTo>
                <a:cubicBezTo>
                  <a:pt x="3044" y="535"/>
                  <a:pt x="3055" y="568"/>
                  <a:pt x="3041" y="605"/>
                </a:cubicBezTo>
                <a:cubicBezTo>
                  <a:pt x="3002" y="705"/>
                  <a:pt x="2915" y="796"/>
                  <a:pt x="2836" y="866"/>
                </a:cubicBezTo>
                <a:cubicBezTo>
                  <a:pt x="2805" y="894"/>
                  <a:pt x="2772" y="920"/>
                  <a:pt x="2734" y="938"/>
                </a:cubicBezTo>
                <a:cubicBezTo>
                  <a:pt x="2732" y="938"/>
                  <a:pt x="2731" y="938"/>
                  <a:pt x="2729" y="938"/>
                </a:cubicBezTo>
                <a:cubicBezTo>
                  <a:pt x="2741" y="916"/>
                  <a:pt x="2735" y="913"/>
                  <a:pt x="2761" y="895"/>
                </a:cubicBezTo>
                <a:cubicBezTo>
                  <a:pt x="2785" y="879"/>
                  <a:pt x="2817" y="871"/>
                  <a:pt x="2844" y="859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93" name=""/>
          <p:cNvSpPr/>
          <p:nvPr/>
        </p:nvSpPr>
        <p:spPr>
          <a:xfrm>
            <a:off x="888840" y="4122000"/>
            <a:ext cx="1169640" cy="444240"/>
          </a:xfrm>
          <a:custGeom>
            <a:avLst/>
            <a:gdLst/>
            <a:ahLst/>
            <a:rect l="0" t="0" r="r" b="b"/>
            <a:pathLst>
              <a:path fill="none" w="3249" h="1234">
                <a:moveTo>
                  <a:pt x="33" y="782"/>
                </a:moveTo>
                <a:cubicBezTo>
                  <a:pt x="22" y="776"/>
                  <a:pt x="8" y="771"/>
                  <a:pt x="3" y="760"/>
                </a:cubicBezTo>
                <a:cubicBezTo>
                  <a:pt x="1" y="755"/>
                  <a:pt x="4" y="746"/>
                  <a:pt x="3" y="741"/>
                </a:cubicBezTo>
                <a:cubicBezTo>
                  <a:pt x="7" y="741"/>
                  <a:pt x="-2" y="725"/>
                  <a:pt x="0" y="729"/>
                </a:cubicBezTo>
                <a:cubicBezTo>
                  <a:pt x="24" y="765"/>
                  <a:pt x="51" y="808"/>
                  <a:pt x="70" y="847"/>
                </a:cubicBezTo>
                <a:cubicBezTo>
                  <a:pt x="106" y="919"/>
                  <a:pt x="136" y="995"/>
                  <a:pt x="166" y="1069"/>
                </a:cubicBezTo>
                <a:cubicBezTo>
                  <a:pt x="186" y="1118"/>
                  <a:pt x="205" y="1167"/>
                  <a:pt x="236" y="1210"/>
                </a:cubicBezTo>
                <a:cubicBezTo>
                  <a:pt x="244" y="1222"/>
                  <a:pt x="265" y="1241"/>
                  <a:pt x="282" y="1231"/>
                </a:cubicBezTo>
                <a:cubicBezTo>
                  <a:pt x="315" y="1212"/>
                  <a:pt x="314" y="1135"/>
                  <a:pt x="316" y="1105"/>
                </a:cubicBezTo>
                <a:cubicBezTo>
                  <a:pt x="321" y="1029"/>
                  <a:pt x="321" y="950"/>
                  <a:pt x="313" y="874"/>
                </a:cubicBezTo>
                <a:cubicBezTo>
                  <a:pt x="309" y="842"/>
                  <a:pt x="306" y="807"/>
                  <a:pt x="300" y="775"/>
                </a:cubicBezTo>
                <a:cubicBezTo>
                  <a:pt x="299" y="773"/>
                  <a:pt x="298" y="770"/>
                  <a:pt x="297" y="768"/>
                </a:cubicBezTo>
                <a:cubicBezTo>
                  <a:pt x="314" y="790"/>
                  <a:pt x="331" y="808"/>
                  <a:pt x="354" y="827"/>
                </a:cubicBezTo>
                <a:moveTo>
                  <a:pt x="776" y="841"/>
                </a:moveTo>
                <a:cubicBezTo>
                  <a:pt x="772" y="824"/>
                  <a:pt x="773" y="825"/>
                  <a:pt x="760" y="848"/>
                </a:cubicBezTo>
                <a:cubicBezTo>
                  <a:pt x="735" y="890"/>
                  <a:pt x="717" y="939"/>
                  <a:pt x="712" y="988"/>
                </a:cubicBezTo>
                <a:cubicBezTo>
                  <a:pt x="707" y="1038"/>
                  <a:pt x="710" y="1073"/>
                  <a:pt x="754" y="1104"/>
                </a:cubicBezTo>
                <a:cubicBezTo>
                  <a:pt x="780" y="1123"/>
                  <a:pt x="836" y="1135"/>
                  <a:pt x="867" y="1122"/>
                </a:cubicBezTo>
                <a:cubicBezTo>
                  <a:pt x="919" y="1100"/>
                  <a:pt x="938" y="1026"/>
                  <a:pt x="924" y="976"/>
                </a:cubicBezTo>
                <a:cubicBezTo>
                  <a:pt x="910" y="925"/>
                  <a:pt x="860" y="871"/>
                  <a:pt x="820" y="837"/>
                </a:cubicBezTo>
                <a:cubicBezTo>
                  <a:pt x="817" y="834"/>
                  <a:pt x="766" y="797"/>
                  <a:pt x="760" y="820"/>
                </a:cubicBezTo>
                <a:cubicBezTo>
                  <a:pt x="760" y="844"/>
                  <a:pt x="760" y="853"/>
                  <a:pt x="760" y="870"/>
                </a:cubicBezTo>
                <a:moveTo>
                  <a:pt x="1294" y="762"/>
                </a:moveTo>
                <a:cubicBezTo>
                  <a:pt x="1278" y="751"/>
                  <a:pt x="1264" y="741"/>
                  <a:pt x="1246" y="734"/>
                </a:cubicBezTo>
                <a:lnTo>
                  <a:pt x="1245" y="734"/>
                </a:lnTo>
                <a:cubicBezTo>
                  <a:pt x="1245" y="789"/>
                  <a:pt x="1251" y="827"/>
                  <a:pt x="1279" y="877"/>
                </a:cubicBezTo>
                <a:cubicBezTo>
                  <a:pt x="1310" y="932"/>
                  <a:pt x="1354" y="986"/>
                  <a:pt x="1397" y="1033"/>
                </a:cubicBezTo>
                <a:cubicBezTo>
                  <a:pt x="1416" y="1054"/>
                  <a:pt x="1485" y="1090"/>
                  <a:pt x="1457" y="1091"/>
                </a:cubicBezTo>
                <a:cubicBezTo>
                  <a:pt x="1451" y="1089"/>
                  <a:pt x="1446" y="1088"/>
                  <a:pt x="1440" y="1086"/>
                </a:cubicBezTo>
                <a:moveTo>
                  <a:pt x="1054" y="466"/>
                </a:moveTo>
                <a:cubicBezTo>
                  <a:pt x="1052" y="451"/>
                  <a:pt x="1051" y="436"/>
                  <a:pt x="1049" y="421"/>
                </a:cubicBezTo>
                <a:cubicBezTo>
                  <a:pt x="1070" y="444"/>
                  <a:pt x="1088" y="471"/>
                  <a:pt x="1106" y="499"/>
                </a:cubicBezTo>
                <a:cubicBezTo>
                  <a:pt x="1133" y="541"/>
                  <a:pt x="1143" y="556"/>
                  <a:pt x="1164" y="582"/>
                </a:cubicBezTo>
                <a:moveTo>
                  <a:pt x="1912" y="742"/>
                </a:moveTo>
                <a:cubicBezTo>
                  <a:pt x="1869" y="726"/>
                  <a:pt x="1835" y="722"/>
                  <a:pt x="1787" y="724"/>
                </a:cubicBezTo>
                <a:cubicBezTo>
                  <a:pt x="1729" y="727"/>
                  <a:pt x="1678" y="749"/>
                  <a:pt x="1642" y="797"/>
                </a:cubicBezTo>
                <a:cubicBezTo>
                  <a:pt x="1615" y="834"/>
                  <a:pt x="1610" y="906"/>
                  <a:pt x="1633" y="947"/>
                </a:cubicBezTo>
                <a:cubicBezTo>
                  <a:pt x="1669" y="1008"/>
                  <a:pt x="1744" y="1027"/>
                  <a:pt x="1809" y="1032"/>
                </a:cubicBezTo>
                <a:cubicBezTo>
                  <a:pt x="1892" y="1038"/>
                  <a:pt x="1968" y="1028"/>
                  <a:pt x="2024" y="960"/>
                </a:cubicBezTo>
                <a:cubicBezTo>
                  <a:pt x="2075" y="898"/>
                  <a:pt x="2076" y="787"/>
                  <a:pt x="2060" y="713"/>
                </a:cubicBezTo>
                <a:cubicBezTo>
                  <a:pt x="2034" y="590"/>
                  <a:pt x="1968" y="472"/>
                  <a:pt x="1925" y="355"/>
                </a:cubicBezTo>
                <a:cubicBezTo>
                  <a:pt x="1892" y="266"/>
                  <a:pt x="1819" y="122"/>
                  <a:pt x="1861" y="23"/>
                </a:cubicBezTo>
                <a:cubicBezTo>
                  <a:pt x="1868" y="15"/>
                  <a:pt x="1875" y="8"/>
                  <a:pt x="1882" y="0"/>
                </a:cubicBezTo>
                <a:cubicBezTo>
                  <a:pt x="1942" y="16"/>
                  <a:pt x="1936" y="21"/>
                  <a:pt x="1942" y="112"/>
                </a:cubicBezTo>
                <a:cubicBezTo>
                  <a:pt x="1955" y="296"/>
                  <a:pt x="1945" y="484"/>
                  <a:pt x="1945" y="669"/>
                </a:cubicBezTo>
                <a:cubicBezTo>
                  <a:pt x="1945" y="772"/>
                  <a:pt x="1959" y="848"/>
                  <a:pt x="1997" y="943"/>
                </a:cubicBezTo>
                <a:cubicBezTo>
                  <a:pt x="2018" y="994"/>
                  <a:pt x="2024" y="1008"/>
                  <a:pt x="2036" y="1041"/>
                </a:cubicBezTo>
                <a:moveTo>
                  <a:pt x="2834" y="675"/>
                </a:moveTo>
                <a:cubicBezTo>
                  <a:pt x="2846" y="664"/>
                  <a:pt x="2850" y="661"/>
                  <a:pt x="2854" y="652"/>
                </a:cubicBezTo>
                <a:cubicBezTo>
                  <a:pt x="2835" y="690"/>
                  <a:pt x="2813" y="732"/>
                  <a:pt x="2791" y="771"/>
                </a:cubicBezTo>
                <a:cubicBezTo>
                  <a:pt x="2725" y="888"/>
                  <a:pt x="2668" y="1007"/>
                  <a:pt x="2592" y="1118"/>
                </a:cubicBezTo>
                <a:cubicBezTo>
                  <a:pt x="2562" y="1161"/>
                  <a:pt x="2554" y="1172"/>
                  <a:pt x="2532" y="1197"/>
                </a:cubicBezTo>
                <a:moveTo>
                  <a:pt x="2552" y="709"/>
                </a:moveTo>
                <a:cubicBezTo>
                  <a:pt x="2559" y="712"/>
                  <a:pt x="2573" y="719"/>
                  <a:pt x="2586" y="734"/>
                </a:cubicBezTo>
                <a:cubicBezTo>
                  <a:pt x="2630" y="782"/>
                  <a:pt x="2674" y="827"/>
                  <a:pt x="2722" y="871"/>
                </a:cubicBezTo>
                <a:cubicBezTo>
                  <a:pt x="2780" y="923"/>
                  <a:pt x="2841" y="973"/>
                  <a:pt x="2895" y="1029"/>
                </a:cubicBezTo>
                <a:cubicBezTo>
                  <a:pt x="2927" y="1063"/>
                  <a:pt x="2953" y="1094"/>
                  <a:pt x="2970" y="1137"/>
                </a:cubicBezTo>
                <a:moveTo>
                  <a:pt x="2543" y="981"/>
                </a:moveTo>
                <a:cubicBezTo>
                  <a:pt x="2576" y="964"/>
                  <a:pt x="2636" y="956"/>
                  <a:pt x="2683" y="949"/>
                </a:cubicBezTo>
                <a:cubicBezTo>
                  <a:pt x="2810" y="928"/>
                  <a:pt x="2938" y="904"/>
                  <a:pt x="3067" y="890"/>
                </a:cubicBezTo>
                <a:cubicBezTo>
                  <a:pt x="3128" y="884"/>
                  <a:pt x="3188" y="882"/>
                  <a:pt x="3249" y="881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94" name=""/>
          <p:cNvSpPr/>
          <p:nvPr/>
        </p:nvSpPr>
        <p:spPr>
          <a:xfrm>
            <a:off x="2552760" y="4098960"/>
            <a:ext cx="1358640" cy="336240"/>
          </a:xfrm>
          <a:custGeom>
            <a:avLst/>
            <a:gdLst/>
            <a:ahLst/>
            <a:rect l="0" t="0" r="r" b="b"/>
            <a:pathLst>
              <a:path fill="none" w="3774" h="934">
                <a:moveTo>
                  <a:pt x="45" y="800"/>
                </a:moveTo>
                <a:cubicBezTo>
                  <a:pt x="19" y="777"/>
                  <a:pt x="1" y="760"/>
                  <a:pt x="0" y="724"/>
                </a:cubicBezTo>
                <a:cubicBezTo>
                  <a:pt x="-1" y="692"/>
                  <a:pt x="83" y="659"/>
                  <a:pt x="108" y="650"/>
                </a:cubicBezTo>
                <a:cubicBezTo>
                  <a:pt x="159" y="632"/>
                  <a:pt x="232" y="627"/>
                  <a:pt x="281" y="653"/>
                </a:cubicBezTo>
                <a:cubicBezTo>
                  <a:pt x="352" y="691"/>
                  <a:pt x="418" y="815"/>
                  <a:pt x="392" y="897"/>
                </a:cubicBezTo>
                <a:cubicBezTo>
                  <a:pt x="378" y="939"/>
                  <a:pt x="326" y="934"/>
                  <a:pt x="293" y="934"/>
                </a:cubicBezTo>
                <a:cubicBezTo>
                  <a:pt x="215" y="935"/>
                  <a:pt x="175" y="876"/>
                  <a:pt x="188" y="801"/>
                </a:cubicBezTo>
                <a:cubicBezTo>
                  <a:pt x="199" y="737"/>
                  <a:pt x="271" y="702"/>
                  <a:pt x="326" y="682"/>
                </a:cubicBezTo>
                <a:cubicBezTo>
                  <a:pt x="387" y="660"/>
                  <a:pt x="474" y="652"/>
                  <a:pt x="533" y="682"/>
                </a:cubicBezTo>
                <a:cubicBezTo>
                  <a:pt x="589" y="710"/>
                  <a:pt x="639" y="776"/>
                  <a:pt x="646" y="838"/>
                </a:cubicBezTo>
                <a:cubicBezTo>
                  <a:pt x="648" y="856"/>
                  <a:pt x="644" y="871"/>
                  <a:pt x="642" y="887"/>
                </a:cubicBezTo>
                <a:cubicBezTo>
                  <a:pt x="606" y="888"/>
                  <a:pt x="580" y="898"/>
                  <a:pt x="554" y="864"/>
                </a:cubicBezTo>
                <a:cubicBezTo>
                  <a:pt x="525" y="826"/>
                  <a:pt x="532" y="767"/>
                  <a:pt x="560" y="732"/>
                </a:cubicBezTo>
                <a:cubicBezTo>
                  <a:pt x="619" y="658"/>
                  <a:pt x="729" y="605"/>
                  <a:pt x="821" y="593"/>
                </a:cubicBezTo>
                <a:cubicBezTo>
                  <a:pt x="896" y="583"/>
                  <a:pt x="970" y="585"/>
                  <a:pt x="1018" y="652"/>
                </a:cubicBezTo>
                <a:cubicBezTo>
                  <a:pt x="1059" y="709"/>
                  <a:pt x="1046" y="798"/>
                  <a:pt x="1045" y="864"/>
                </a:cubicBezTo>
                <a:cubicBezTo>
                  <a:pt x="1044" y="890"/>
                  <a:pt x="1044" y="897"/>
                  <a:pt x="1044" y="913"/>
                </a:cubicBezTo>
                <a:moveTo>
                  <a:pt x="1651" y="525"/>
                </a:moveTo>
                <a:cubicBezTo>
                  <a:pt x="1627" y="475"/>
                  <a:pt x="1667" y="468"/>
                  <a:pt x="1585" y="475"/>
                </a:cubicBezTo>
                <a:cubicBezTo>
                  <a:pt x="1488" y="483"/>
                  <a:pt x="1347" y="562"/>
                  <a:pt x="1278" y="629"/>
                </a:cubicBezTo>
                <a:cubicBezTo>
                  <a:pt x="1239" y="667"/>
                  <a:pt x="1250" y="686"/>
                  <a:pt x="1239" y="731"/>
                </a:cubicBezTo>
                <a:cubicBezTo>
                  <a:pt x="1303" y="769"/>
                  <a:pt x="1329" y="781"/>
                  <a:pt x="1411" y="782"/>
                </a:cubicBezTo>
                <a:cubicBezTo>
                  <a:pt x="1495" y="783"/>
                  <a:pt x="1592" y="760"/>
                  <a:pt x="1635" y="679"/>
                </a:cubicBezTo>
                <a:cubicBezTo>
                  <a:pt x="1656" y="639"/>
                  <a:pt x="1646" y="599"/>
                  <a:pt x="1649" y="556"/>
                </a:cubicBezTo>
                <a:cubicBezTo>
                  <a:pt x="1652" y="575"/>
                  <a:pt x="1644" y="557"/>
                  <a:pt x="1649" y="576"/>
                </a:cubicBezTo>
                <a:cubicBezTo>
                  <a:pt x="1663" y="631"/>
                  <a:pt x="1679" y="661"/>
                  <a:pt x="1730" y="694"/>
                </a:cubicBezTo>
                <a:cubicBezTo>
                  <a:pt x="1781" y="726"/>
                  <a:pt x="1858" y="729"/>
                  <a:pt x="1916" y="722"/>
                </a:cubicBezTo>
                <a:cubicBezTo>
                  <a:pt x="1983" y="714"/>
                  <a:pt x="2027" y="663"/>
                  <a:pt x="2054" y="605"/>
                </a:cubicBezTo>
                <a:cubicBezTo>
                  <a:pt x="2089" y="531"/>
                  <a:pt x="2095" y="435"/>
                  <a:pt x="2085" y="354"/>
                </a:cubicBezTo>
                <a:cubicBezTo>
                  <a:pt x="2074" y="265"/>
                  <a:pt x="2036" y="174"/>
                  <a:pt x="2004" y="90"/>
                </a:cubicBezTo>
                <a:cubicBezTo>
                  <a:pt x="1996" y="69"/>
                  <a:pt x="1977" y="39"/>
                  <a:pt x="1969" y="22"/>
                </a:cubicBezTo>
                <a:cubicBezTo>
                  <a:pt x="1967" y="88"/>
                  <a:pt x="1967" y="155"/>
                  <a:pt x="1967" y="221"/>
                </a:cubicBezTo>
                <a:cubicBezTo>
                  <a:pt x="1967" y="326"/>
                  <a:pt x="1982" y="421"/>
                  <a:pt x="2025" y="517"/>
                </a:cubicBezTo>
                <a:cubicBezTo>
                  <a:pt x="2072" y="623"/>
                  <a:pt x="2138" y="707"/>
                  <a:pt x="2259" y="714"/>
                </a:cubicBezTo>
                <a:cubicBezTo>
                  <a:pt x="2356" y="719"/>
                  <a:pt x="2418" y="660"/>
                  <a:pt x="2446" y="570"/>
                </a:cubicBezTo>
                <a:cubicBezTo>
                  <a:pt x="2472" y="489"/>
                  <a:pt x="2472" y="375"/>
                  <a:pt x="2459" y="291"/>
                </a:cubicBezTo>
                <a:cubicBezTo>
                  <a:pt x="2445" y="204"/>
                  <a:pt x="2419" y="80"/>
                  <a:pt x="2359" y="12"/>
                </a:cubicBezTo>
                <a:cubicBezTo>
                  <a:pt x="2348" y="3"/>
                  <a:pt x="2346" y="-1"/>
                  <a:pt x="2337" y="0"/>
                </a:cubicBezTo>
                <a:cubicBezTo>
                  <a:pt x="2326" y="30"/>
                  <a:pt x="2304" y="74"/>
                  <a:pt x="2301" y="121"/>
                </a:cubicBezTo>
                <a:cubicBezTo>
                  <a:pt x="2295" y="208"/>
                  <a:pt x="2293" y="299"/>
                  <a:pt x="2319" y="382"/>
                </a:cubicBezTo>
                <a:cubicBezTo>
                  <a:pt x="2344" y="462"/>
                  <a:pt x="2391" y="565"/>
                  <a:pt x="2455" y="621"/>
                </a:cubicBezTo>
                <a:cubicBezTo>
                  <a:pt x="2496" y="657"/>
                  <a:pt x="2541" y="686"/>
                  <a:pt x="2598" y="673"/>
                </a:cubicBezTo>
                <a:cubicBezTo>
                  <a:pt x="2696" y="651"/>
                  <a:pt x="2785" y="465"/>
                  <a:pt x="2826" y="388"/>
                </a:cubicBezTo>
                <a:cubicBezTo>
                  <a:pt x="2844" y="353"/>
                  <a:pt x="2867" y="315"/>
                  <a:pt x="2886" y="283"/>
                </a:cubicBezTo>
                <a:cubicBezTo>
                  <a:pt x="2885" y="369"/>
                  <a:pt x="2861" y="472"/>
                  <a:pt x="2888" y="554"/>
                </a:cubicBezTo>
                <a:cubicBezTo>
                  <a:pt x="2912" y="625"/>
                  <a:pt x="3003" y="689"/>
                  <a:pt x="3080" y="668"/>
                </a:cubicBezTo>
                <a:cubicBezTo>
                  <a:pt x="3134" y="653"/>
                  <a:pt x="3132" y="610"/>
                  <a:pt x="3129" y="560"/>
                </a:cubicBezTo>
                <a:cubicBezTo>
                  <a:pt x="3124" y="479"/>
                  <a:pt x="3057" y="374"/>
                  <a:pt x="2995" y="323"/>
                </a:cubicBezTo>
                <a:cubicBezTo>
                  <a:pt x="2959" y="293"/>
                  <a:pt x="2953" y="287"/>
                  <a:pt x="2916" y="301"/>
                </a:cubicBezTo>
                <a:cubicBezTo>
                  <a:pt x="2915" y="310"/>
                  <a:pt x="2914" y="320"/>
                  <a:pt x="2913" y="329"/>
                </a:cubicBezTo>
                <a:moveTo>
                  <a:pt x="3736" y="273"/>
                </a:moveTo>
                <a:cubicBezTo>
                  <a:pt x="3696" y="249"/>
                  <a:pt x="3667" y="244"/>
                  <a:pt x="3620" y="263"/>
                </a:cubicBezTo>
                <a:cubicBezTo>
                  <a:pt x="3533" y="299"/>
                  <a:pt x="3455" y="368"/>
                  <a:pt x="3441" y="465"/>
                </a:cubicBezTo>
                <a:cubicBezTo>
                  <a:pt x="3430" y="539"/>
                  <a:pt x="3438" y="614"/>
                  <a:pt x="3493" y="669"/>
                </a:cubicBezTo>
                <a:cubicBezTo>
                  <a:pt x="3547" y="724"/>
                  <a:pt x="3634" y="744"/>
                  <a:pt x="3708" y="749"/>
                </a:cubicBezTo>
                <a:cubicBezTo>
                  <a:pt x="3741" y="749"/>
                  <a:pt x="3752" y="749"/>
                  <a:pt x="3774" y="749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95" name=""/>
          <p:cNvSpPr/>
          <p:nvPr/>
        </p:nvSpPr>
        <p:spPr>
          <a:xfrm>
            <a:off x="4115520" y="4083840"/>
            <a:ext cx="168480" cy="362520"/>
          </a:xfrm>
          <a:custGeom>
            <a:avLst/>
            <a:gdLst/>
            <a:ahLst/>
            <a:rect l="0" t="0" r="r" b="b"/>
            <a:pathLst>
              <a:path fill="none" w="468" h="1007">
                <a:moveTo>
                  <a:pt x="313" y="6"/>
                </a:moveTo>
                <a:cubicBezTo>
                  <a:pt x="234" y="-8"/>
                  <a:pt x="232" y="-1"/>
                  <a:pt x="181" y="65"/>
                </a:cubicBezTo>
                <a:cubicBezTo>
                  <a:pt x="106" y="163"/>
                  <a:pt x="25" y="267"/>
                  <a:pt x="6" y="393"/>
                </a:cubicBezTo>
                <a:cubicBezTo>
                  <a:pt x="-12" y="513"/>
                  <a:pt x="9" y="610"/>
                  <a:pt x="69" y="715"/>
                </a:cubicBezTo>
                <a:cubicBezTo>
                  <a:pt x="117" y="800"/>
                  <a:pt x="185" y="885"/>
                  <a:pt x="262" y="944"/>
                </a:cubicBezTo>
                <a:cubicBezTo>
                  <a:pt x="313" y="983"/>
                  <a:pt x="368" y="1003"/>
                  <a:pt x="431" y="1007"/>
                </a:cubicBezTo>
                <a:cubicBezTo>
                  <a:pt x="443" y="1007"/>
                  <a:pt x="456" y="1007"/>
                  <a:pt x="468" y="1007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96" name=""/>
          <p:cNvSpPr/>
          <p:nvPr/>
        </p:nvSpPr>
        <p:spPr>
          <a:xfrm>
            <a:off x="4956120" y="4052880"/>
            <a:ext cx="612360" cy="220320"/>
          </a:xfrm>
          <a:custGeom>
            <a:avLst/>
            <a:gdLst/>
            <a:ahLst/>
            <a:rect l="0" t="0" r="r" b="b"/>
            <a:pathLst>
              <a:path fill="none" w="1701" h="612">
                <a:moveTo>
                  <a:pt x="10" y="320"/>
                </a:moveTo>
                <a:cubicBezTo>
                  <a:pt x="9" y="305"/>
                  <a:pt x="11" y="299"/>
                  <a:pt x="0" y="290"/>
                </a:cubicBezTo>
                <a:cubicBezTo>
                  <a:pt x="4" y="313"/>
                  <a:pt x="13" y="331"/>
                  <a:pt x="22" y="354"/>
                </a:cubicBezTo>
                <a:cubicBezTo>
                  <a:pt x="38" y="397"/>
                  <a:pt x="49" y="440"/>
                  <a:pt x="51" y="486"/>
                </a:cubicBezTo>
                <a:cubicBezTo>
                  <a:pt x="52" y="506"/>
                  <a:pt x="59" y="552"/>
                  <a:pt x="49" y="571"/>
                </a:cubicBezTo>
                <a:cubicBezTo>
                  <a:pt x="39" y="580"/>
                  <a:pt x="35" y="583"/>
                  <a:pt x="24" y="580"/>
                </a:cubicBezTo>
                <a:moveTo>
                  <a:pt x="71" y="19"/>
                </a:moveTo>
                <a:cubicBezTo>
                  <a:pt x="71" y="13"/>
                  <a:pt x="71" y="6"/>
                  <a:pt x="71" y="0"/>
                </a:cubicBezTo>
                <a:cubicBezTo>
                  <a:pt x="91" y="37"/>
                  <a:pt x="96" y="68"/>
                  <a:pt x="98" y="109"/>
                </a:cubicBezTo>
                <a:cubicBezTo>
                  <a:pt x="99" y="125"/>
                  <a:pt x="99" y="140"/>
                  <a:pt x="100" y="156"/>
                </a:cubicBezTo>
                <a:moveTo>
                  <a:pt x="321" y="223"/>
                </a:moveTo>
                <a:cubicBezTo>
                  <a:pt x="357" y="253"/>
                  <a:pt x="391" y="285"/>
                  <a:pt x="413" y="331"/>
                </a:cubicBezTo>
                <a:cubicBezTo>
                  <a:pt x="435" y="380"/>
                  <a:pt x="414" y="436"/>
                  <a:pt x="437" y="482"/>
                </a:cubicBezTo>
                <a:cubicBezTo>
                  <a:pt x="449" y="507"/>
                  <a:pt x="478" y="531"/>
                  <a:pt x="506" y="533"/>
                </a:cubicBezTo>
                <a:cubicBezTo>
                  <a:pt x="536" y="535"/>
                  <a:pt x="548" y="503"/>
                  <a:pt x="564" y="482"/>
                </a:cubicBezTo>
                <a:cubicBezTo>
                  <a:pt x="599" y="436"/>
                  <a:pt x="627" y="411"/>
                  <a:pt x="686" y="409"/>
                </a:cubicBezTo>
                <a:cubicBezTo>
                  <a:pt x="761" y="406"/>
                  <a:pt x="822" y="433"/>
                  <a:pt x="891" y="461"/>
                </a:cubicBezTo>
                <a:cubicBezTo>
                  <a:pt x="990" y="502"/>
                  <a:pt x="1088" y="539"/>
                  <a:pt x="1197" y="531"/>
                </a:cubicBezTo>
                <a:cubicBezTo>
                  <a:pt x="1254" y="527"/>
                  <a:pt x="1253" y="490"/>
                  <a:pt x="1254" y="443"/>
                </a:cubicBezTo>
                <a:cubicBezTo>
                  <a:pt x="1255" y="374"/>
                  <a:pt x="1230" y="307"/>
                  <a:pt x="1218" y="240"/>
                </a:cubicBezTo>
                <a:cubicBezTo>
                  <a:pt x="1208" y="184"/>
                  <a:pt x="1206" y="127"/>
                  <a:pt x="1209" y="72"/>
                </a:cubicBezTo>
                <a:cubicBezTo>
                  <a:pt x="1209" y="64"/>
                  <a:pt x="1206" y="60"/>
                  <a:pt x="1211" y="61"/>
                </a:cubicBezTo>
                <a:cubicBezTo>
                  <a:pt x="1211" y="187"/>
                  <a:pt x="1199" y="319"/>
                  <a:pt x="1224" y="444"/>
                </a:cubicBezTo>
                <a:cubicBezTo>
                  <a:pt x="1234" y="497"/>
                  <a:pt x="1254" y="580"/>
                  <a:pt x="1307" y="608"/>
                </a:cubicBezTo>
                <a:cubicBezTo>
                  <a:pt x="1313" y="609"/>
                  <a:pt x="1319" y="611"/>
                  <a:pt x="1325" y="612"/>
                </a:cubicBezTo>
                <a:moveTo>
                  <a:pt x="1139" y="263"/>
                </a:moveTo>
                <a:cubicBezTo>
                  <a:pt x="1225" y="221"/>
                  <a:pt x="1306" y="230"/>
                  <a:pt x="1403" y="244"/>
                </a:cubicBezTo>
                <a:cubicBezTo>
                  <a:pt x="1504" y="258"/>
                  <a:pt x="1602" y="290"/>
                  <a:pt x="1701" y="311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97" name=""/>
          <p:cNvSpPr/>
          <p:nvPr/>
        </p:nvSpPr>
        <p:spPr>
          <a:xfrm>
            <a:off x="915840" y="4662360"/>
            <a:ext cx="5341680" cy="1007640"/>
          </a:xfrm>
          <a:custGeom>
            <a:avLst/>
            <a:gdLst/>
            <a:ahLst/>
            <a:rect l="0" t="0" r="r" b="b"/>
            <a:pathLst>
              <a:path fill="none" w="14838" h="2799">
                <a:moveTo>
                  <a:pt x="6245" y="898"/>
                </a:moveTo>
                <a:cubicBezTo>
                  <a:pt x="6247" y="869"/>
                  <a:pt x="6248" y="839"/>
                  <a:pt x="6250" y="809"/>
                </a:cubicBezTo>
                <a:cubicBezTo>
                  <a:pt x="6207" y="809"/>
                  <a:pt x="6179" y="790"/>
                  <a:pt x="6126" y="810"/>
                </a:cubicBezTo>
                <a:cubicBezTo>
                  <a:pt x="5827" y="922"/>
                  <a:pt x="5575" y="1203"/>
                  <a:pt x="5315" y="1380"/>
                </a:cubicBezTo>
                <a:cubicBezTo>
                  <a:pt x="4944" y="1632"/>
                  <a:pt x="4536" y="1828"/>
                  <a:pt x="4141" y="2039"/>
                </a:cubicBezTo>
                <a:cubicBezTo>
                  <a:pt x="3806" y="2217"/>
                  <a:pt x="3354" y="2381"/>
                  <a:pt x="3083" y="2658"/>
                </a:cubicBezTo>
                <a:cubicBezTo>
                  <a:pt x="3031" y="2711"/>
                  <a:pt x="3034" y="2747"/>
                  <a:pt x="3004" y="2799"/>
                </a:cubicBezTo>
                <a:moveTo>
                  <a:pt x="5037" y="980"/>
                </a:moveTo>
                <a:cubicBezTo>
                  <a:pt x="5014" y="968"/>
                  <a:pt x="5002" y="957"/>
                  <a:pt x="4982" y="940"/>
                </a:cubicBezTo>
                <a:cubicBezTo>
                  <a:pt x="4996" y="931"/>
                  <a:pt x="5013" y="918"/>
                  <a:pt x="5042" y="909"/>
                </a:cubicBezTo>
                <a:cubicBezTo>
                  <a:pt x="5130" y="881"/>
                  <a:pt x="5219" y="854"/>
                  <a:pt x="5307" y="828"/>
                </a:cubicBezTo>
                <a:cubicBezTo>
                  <a:pt x="5403" y="799"/>
                  <a:pt x="5502" y="777"/>
                  <a:pt x="5597" y="744"/>
                </a:cubicBezTo>
                <a:cubicBezTo>
                  <a:pt x="5645" y="728"/>
                  <a:pt x="5693" y="692"/>
                  <a:pt x="5741" y="680"/>
                </a:cubicBezTo>
                <a:cubicBezTo>
                  <a:pt x="5774" y="672"/>
                  <a:pt x="5804" y="663"/>
                  <a:pt x="5825" y="696"/>
                </a:cubicBezTo>
                <a:cubicBezTo>
                  <a:pt x="5860" y="750"/>
                  <a:pt x="5853" y="851"/>
                  <a:pt x="5858" y="913"/>
                </a:cubicBezTo>
                <a:cubicBezTo>
                  <a:pt x="5868" y="1043"/>
                  <a:pt x="5877" y="1171"/>
                  <a:pt x="5877" y="1301"/>
                </a:cubicBezTo>
                <a:moveTo>
                  <a:pt x="3496" y="731"/>
                </a:moveTo>
                <a:cubicBezTo>
                  <a:pt x="3523" y="703"/>
                  <a:pt x="3540" y="680"/>
                  <a:pt x="3582" y="676"/>
                </a:cubicBezTo>
                <a:cubicBezTo>
                  <a:pt x="3658" y="668"/>
                  <a:pt x="3712" y="676"/>
                  <a:pt x="3766" y="732"/>
                </a:cubicBezTo>
                <a:cubicBezTo>
                  <a:pt x="3814" y="784"/>
                  <a:pt x="3852" y="877"/>
                  <a:pt x="3834" y="949"/>
                </a:cubicBezTo>
                <a:cubicBezTo>
                  <a:pt x="3823" y="995"/>
                  <a:pt x="3777" y="995"/>
                  <a:pt x="3740" y="996"/>
                </a:cubicBezTo>
                <a:cubicBezTo>
                  <a:pt x="3689" y="997"/>
                  <a:pt x="3659" y="945"/>
                  <a:pt x="3684" y="895"/>
                </a:cubicBezTo>
                <a:cubicBezTo>
                  <a:pt x="3731" y="798"/>
                  <a:pt x="3848" y="744"/>
                  <a:pt x="3950" y="744"/>
                </a:cubicBezTo>
                <a:cubicBezTo>
                  <a:pt x="4028" y="744"/>
                  <a:pt x="4065" y="800"/>
                  <a:pt x="4093" y="867"/>
                </a:cubicBezTo>
                <a:cubicBezTo>
                  <a:pt x="4104" y="894"/>
                  <a:pt x="4136" y="985"/>
                  <a:pt x="4116" y="1015"/>
                </a:cubicBezTo>
                <a:cubicBezTo>
                  <a:pt x="4108" y="1027"/>
                  <a:pt x="4104" y="1030"/>
                  <a:pt x="4093" y="1030"/>
                </a:cubicBezTo>
                <a:cubicBezTo>
                  <a:pt x="4088" y="1015"/>
                  <a:pt x="4070" y="997"/>
                  <a:pt x="4078" y="963"/>
                </a:cubicBezTo>
                <a:cubicBezTo>
                  <a:pt x="4092" y="904"/>
                  <a:pt x="4137" y="842"/>
                  <a:pt x="4177" y="798"/>
                </a:cubicBezTo>
                <a:cubicBezTo>
                  <a:pt x="4215" y="756"/>
                  <a:pt x="4267" y="725"/>
                  <a:pt x="4326" y="738"/>
                </a:cubicBezTo>
                <a:cubicBezTo>
                  <a:pt x="4385" y="751"/>
                  <a:pt x="4420" y="812"/>
                  <a:pt x="4435" y="865"/>
                </a:cubicBezTo>
                <a:cubicBezTo>
                  <a:pt x="4446" y="904"/>
                  <a:pt x="4449" y="949"/>
                  <a:pt x="4457" y="988"/>
                </a:cubicBezTo>
                <a:moveTo>
                  <a:pt x="4640" y="747"/>
                </a:moveTo>
                <a:cubicBezTo>
                  <a:pt x="4658" y="705"/>
                  <a:pt x="4663" y="681"/>
                  <a:pt x="4708" y="670"/>
                </a:cubicBezTo>
                <a:cubicBezTo>
                  <a:pt x="4746" y="678"/>
                  <a:pt x="4753" y="708"/>
                  <a:pt x="4767" y="744"/>
                </a:cubicBezTo>
                <a:cubicBezTo>
                  <a:pt x="4780" y="778"/>
                  <a:pt x="4792" y="824"/>
                  <a:pt x="4827" y="843"/>
                </a:cubicBezTo>
                <a:cubicBezTo>
                  <a:pt x="4855" y="858"/>
                  <a:pt x="4888" y="850"/>
                  <a:pt x="4905" y="827"/>
                </a:cubicBezTo>
                <a:cubicBezTo>
                  <a:pt x="4921" y="805"/>
                  <a:pt x="4933" y="744"/>
                  <a:pt x="4919" y="719"/>
                </a:cubicBezTo>
                <a:cubicBezTo>
                  <a:pt x="4901" y="687"/>
                  <a:pt x="4840" y="670"/>
                  <a:pt x="4806" y="682"/>
                </a:cubicBezTo>
                <a:cubicBezTo>
                  <a:pt x="4746" y="702"/>
                  <a:pt x="4741" y="776"/>
                  <a:pt x="4739" y="828"/>
                </a:cubicBezTo>
                <a:cubicBezTo>
                  <a:pt x="4736" y="907"/>
                  <a:pt x="4780" y="949"/>
                  <a:pt x="4851" y="980"/>
                </a:cubicBezTo>
                <a:cubicBezTo>
                  <a:pt x="4912" y="1000"/>
                  <a:pt x="4933" y="1006"/>
                  <a:pt x="4976" y="1012"/>
                </a:cubicBezTo>
                <a:moveTo>
                  <a:pt x="5328" y="672"/>
                </a:moveTo>
                <a:cubicBezTo>
                  <a:pt x="5339" y="681"/>
                  <a:pt x="5339" y="670"/>
                  <a:pt x="5346" y="682"/>
                </a:cubicBezTo>
                <a:cubicBezTo>
                  <a:pt x="5363" y="712"/>
                  <a:pt x="5370" y="749"/>
                  <a:pt x="5382" y="782"/>
                </a:cubicBezTo>
                <a:cubicBezTo>
                  <a:pt x="5390" y="803"/>
                  <a:pt x="5400" y="824"/>
                  <a:pt x="5413" y="843"/>
                </a:cubicBezTo>
                <a:cubicBezTo>
                  <a:pt x="5415" y="843"/>
                  <a:pt x="5415" y="843"/>
                  <a:pt x="5416" y="843"/>
                </a:cubicBezTo>
                <a:cubicBezTo>
                  <a:pt x="5432" y="770"/>
                  <a:pt x="5453" y="683"/>
                  <a:pt x="5525" y="643"/>
                </a:cubicBezTo>
                <a:cubicBezTo>
                  <a:pt x="5562" y="623"/>
                  <a:pt x="5625" y="617"/>
                  <a:pt x="5659" y="645"/>
                </a:cubicBezTo>
                <a:cubicBezTo>
                  <a:pt x="5701" y="679"/>
                  <a:pt x="5716" y="742"/>
                  <a:pt x="5727" y="792"/>
                </a:cubicBezTo>
                <a:cubicBezTo>
                  <a:pt x="5732" y="816"/>
                  <a:pt x="5733" y="849"/>
                  <a:pt x="5734" y="870"/>
                </a:cubicBezTo>
                <a:cubicBezTo>
                  <a:pt x="5750" y="844"/>
                  <a:pt x="5766" y="807"/>
                  <a:pt x="5783" y="779"/>
                </a:cubicBezTo>
                <a:cubicBezTo>
                  <a:pt x="5812" y="731"/>
                  <a:pt x="5848" y="694"/>
                  <a:pt x="5901" y="673"/>
                </a:cubicBezTo>
                <a:cubicBezTo>
                  <a:pt x="5936" y="659"/>
                  <a:pt x="6003" y="650"/>
                  <a:pt x="6035" y="677"/>
                </a:cubicBezTo>
                <a:cubicBezTo>
                  <a:pt x="6076" y="710"/>
                  <a:pt x="6091" y="777"/>
                  <a:pt x="6108" y="824"/>
                </a:cubicBezTo>
                <a:cubicBezTo>
                  <a:pt x="6119" y="855"/>
                  <a:pt x="6131" y="882"/>
                  <a:pt x="6146" y="910"/>
                </a:cubicBezTo>
                <a:cubicBezTo>
                  <a:pt x="6168" y="903"/>
                  <a:pt x="6163" y="913"/>
                  <a:pt x="6186" y="889"/>
                </a:cubicBezTo>
                <a:cubicBezTo>
                  <a:pt x="6216" y="858"/>
                  <a:pt x="6241" y="821"/>
                  <a:pt x="6275" y="794"/>
                </a:cubicBezTo>
                <a:cubicBezTo>
                  <a:pt x="6311" y="766"/>
                  <a:pt x="6350" y="758"/>
                  <a:pt x="6395" y="761"/>
                </a:cubicBezTo>
                <a:cubicBezTo>
                  <a:pt x="6439" y="764"/>
                  <a:pt x="6456" y="799"/>
                  <a:pt x="6472" y="836"/>
                </a:cubicBezTo>
                <a:cubicBezTo>
                  <a:pt x="6483" y="863"/>
                  <a:pt x="6494" y="890"/>
                  <a:pt x="6499" y="919"/>
                </a:cubicBezTo>
                <a:cubicBezTo>
                  <a:pt x="6499" y="923"/>
                  <a:pt x="6499" y="926"/>
                  <a:pt x="6499" y="930"/>
                </a:cubicBezTo>
                <a:moveTo>
                  <a:pt x="6775" y="693"/>
                </a:moveTo>
                <a:cubicBezTo>
                  <a:pt x="6760" y="690"/>
                  <a:pt x="6753" y="702"/>
                  <a:pt x="6736" y="719"/>
                </a:cubicBezTo>
                <a:cubicBezTo>
                  <a:pt x="6699" y="757"/>
                  <a:pt x="6678" y="791"/>
                  <a:pt x="6675" y="844"/>
                </a:cubicBezTo>
                <a:cubicBezTo>
                  <a:pt x="6672" y="888"/>
                  <a:pt x="6676" y="911"/>
                  <a:pt x="6724" y="920"/>
                </a:cubicBezTo>
                <a:cubicBezTo>
                  <a:pt x="6768" y="929"/>
                  <a:pt x="6820" y="926"/>
                  <a:pt x="6852" y="891"/>
                </a:cubicBezTo>
                <a:cubicBezTo>
                  <a:pt x="6883" y="856"/>
                  <a:pt x="6884" y="788"/>
                  <a:pt x="6863" y="749"/>
                </a:cubicBezTo>
                <a:cubicBezTo>
                  <a:pt x="6841" y="709"/>
                  <a:pt x="6799" y="691"/>
                  <a:pt x="6756" y="687"/>
                </a:cubicBezTo>
                <a:cubicBezTo>
                  <a:pt x="6716" y="684"/>
                  <a:pt x="6724" y="726"/>
                  <a:pt x="6723" y="754"/>
                </a:cubicBezTo>
                <a:moveTo>
                  <a:pt x="6988" y="861"/>
                </a:moveTo>
                <a:cubicBezTo>
                  <a:pt x="7008" y="858"/>
                  <a:pt x="7010" y="862"/>
                  <a:pt x="7021" y="841"/>
                </a:cubicBezTo>
                <a:cubicBezTo>
                  <a:pt x="7033" y="817"/>
                  <a:pt x="7040" y="792"/>
                  <a:pt x="7042" y="765"/>
                </a:cubicBezTo>
                <a:cubicBezTo>
                  <a:pt x="7045" y="730"/>
                  <a:pt x="7044" y="695"/>
                  <a:pt x="7046" y="660"/>
                </a:cubicBezTo>
                <a:cubicBezTo>
                  <a:pt x="7048" y="631"/>
                  <a:pt x="7048" y="590"/>
                  <a:pt x="7078" y="574"/>
                </a:cubicBezTo>
                <a:cubicBezTo>
                  <a:pt x="7096" y="565"/>
                  <a:pt x="7151" y="565"/>
                  <a:pt x="7169" y="571"/>
                </a:cubicBezTo>
                <a:cubicBezTo>
                  <a:pt x="7216" y="587"/>
                  <a:pt x="7264" y="638"/>
                  <a:pt x="7290" y="679"/>
                </a:cubicBezTo>
                <a:cubicBezTo>
                  <a:pt x="7327" y="736"/>
                  <a:pt x="7327" y="800"/>
                  <a:pt x="7327" y="865"/>
                </a:cubicBezTo>
                <a:cubicBezTo>
                  <a:pt x="7327" y="869"/>
                  <a:pt x="7321" y="906"/>
                  <a:pt x="7330" y="903"/>
                </a:cubicBezTo>
                <a:cubicBezTo>
                  <a:pt x="7338" y="898"/>
                  <a:pt x="7347" y="893"/>
                  <a:pt x="7355" y="888"/>
                </a:cubicBezTo>
                <a:moveTo>
                  <a:pt x="7585" y="628"/>
                </a:moveTo>
                <a:cubicBezTo>
                  <a:pt x="7593" y="649"/>
                  <a:pt x="7592" y="653"/>
                  <a:pt x="7603" y="673"/>
                </a:cubicBezTo>
                <a:cubicBezTo>
                  <a:pt x="7627" y="718"/>
                  <a:pt x="7671" y="752"/>
                  <a:pt x="7722" y="764"/>
                </a:cubicBezTo>
                <a:cubicBezTo>
                  <a:pt x="7773" y="776"/>
                  <a:pt x="7838" y="780"/>
                  <a:pt x="7874" y="739"/>
                </a:cubicBezTo>
                <a:cubicBezTo>
                  <a:pt x="7911" y="698"/>
                  <a:pt x="7891" y="634"/>
                  <a:pt x="7909" y="585"/>
                </a:cubicBezTo>
                <a:cubicBezTo>
                  <a:pt x="7910" y="585"/>
                  <a:pt x="7912" y="585"/>
                  <a:pt x="7913" y="585"/>
                </a:cubicBezTo>
                <a:cubicBezTo>
                  <a:pt x="7923" y="642"/>
                  <a:pt x="7925" y="698"/>
                  <a:pt x="7925" y="757"/>
                </a:cubicBezTo>
                <a:cubicBezTo>
                  <a:pt x="7925" y="926"/>
                  <a:pt x="7936" y="1111"/>
                  <a:pt x="7910" y="1279"/>
                </a:cubicBezTo>
                <a:cubicBezTo>
                  <a:pt x="7902" y="1329"/>
                  <a:pt x="7890" y="1325"/>
                  <a:pt x="7865" y="1356"/>
                </a:cubicBezTo>
                <a:cubicBezTo>
                  <a:pt x="7855" y="1339"/>
                  <a:pt x="7834" y="1354"/>
                  <a:pt x="7845" y="1301"/>
                </a:cubicBezTo>
                <a:cubicBezTo>
                  <a:pt x="7861" y="1227"/>
                  <a:pt x="7923" y="1155"/>
                  <a:pt x="7973" y="1101"/>
                </a:cubicBezTo>
                <a:cubicBezTo>
                  <a:pt x="8078" y="987"/>
                  <a:pt x="8219" y="915"/>
                  <a:pt x="8361" y="857"/>
                </a:cubicBezTo>
                <a:cubicBezTo>
                  <a:pt x="8397" y="844"/>
                  <a:pt x="8433" y="830"/>
                  <a:pt x="8469" y="817"/>
                </a:cubicBezTo>
                <a:moveTo>
                  <a:pt x="9517" y="598"/>
                </a:moveTo>
                <a:cubicBezTo>
                  <a:pt x="9454" y="566"/>
                  <a:pt x="9444" y="542"/>
                  <a:pt x="9376" y="578"/>
                </a:cubicBezTo>
                <a:cubicBezTo>
                  <a:pt x="9328" y="603"/>
                  <a:pt x="9258" y="664"/>
                  <a:pt x="9248" y="719"/>
                </a:cubicBezTo>
                <a:cubicBezTo>
                  <a:pt x="9247" y="748"/>
                  <a:pt x="9247" y="758"/>
                  <a:pt x="9247" y="777"/>
                </a:cubicBezTo>
                <a:cubicBezTo>
                  <a:pt x="9317" y="808"/>
                  <a:pt x="9384" y="835"/>
                  <a:pt x="9466" y="812"/>
                </a:cubicBezTo>
                <a:cubicBezTo>
                  <a:pt x="9531" y="793"/>
                  <a:pt x="9548" y="746"/>
                  <a:pt x="9576" y="697"/>
                </a:cubicBezTo>
                <a:cubicBezTo>
                  <a:pt x="9578" y="714"/>
                  <a:pt x="9573" y="702"/>
                  <a:pt x="9576" y="720"/>
                </a:cubicBezTo>
                <a:cubicBezTo>
                  <a:pt x="9587" y="799"/>
                  <a:pt x="9615" y="823"/>
                  <a:pt x="9699" y="828"/>
                </a:cubicBezTo>
                <a:cubicBezTo>
                  <a:pt x="9811" y="835"/>
                  <a:pt x="9885" y="768"/>
                  <a:pt x="9922" y="667"/>
                </a:cubicBezTo>
                <a:cubicBezTo>
                  <a:pt x="9964" y="550"/>
                  <a:pt x="10003" y="328"/>
                  <a:pt x="9956" y="210"/>
                </a:cubicBezTo>
                <a:cubicBezTo>
                  <a:pt x="9951" y="209"/>
                  <a:pt x="9945" y="209"/>
                  <a:pt x="9940" y="208"/>
                </a:cubicBezTo>
                <a:cubicBezTo>
                  <a:pt x="9896" y="263"/>
                  <a:pt x="9863" y="307"/>
                  <a:pt x="9849" y="385"/>
                </a:cubicBezTo>
                <a:cubicBezTo>
                  <a:pt x="9834" y="469"/>
                  <a:pt x="9834" y="569"/>
                  <a:pt x="9870" y="647"/>
                </a:cubicBezTo>
                <a:cubicBezTo>
                  <a:pt x="9907" y="729"/>
                  <a:pt x="9976" y="783"/>
                  <a:pt x="10067" y="795"/>
                </a:cubicBezTo>
                <a:cubicBezTo>
                  <a:pt x="10173" y="809"/>
                  <a:pt x="10255" y="778"/>
                  <a:pt x="10331" y="705"/>
                </a:cubicBezTo>
                <a:cubicBezTo>
                  <a:pt x="10401" y="638"/>
                  <a:pt x="10453" y="545"/>
                  <a:pt x="10477" y="451"/>
                </a:cubicBezTo>
                <a:cubicBezTo>
                  <a:pt x="10494" y="382"/>
                  <a:pt x="10495" y="303"/>
                  <a:pt x="10480" y="234"/>
                </a:cubicBezTo>
                <a:cubicBezTo>
                  <a:pt x="10476" y="230"/>
                  <a:pt x="10472" y="225"/>
                  <a:pt x="10468" y="221"/>
                </a:cubicBezTo>
                <a:cubicBezTo>
                  <a:pt x="10431" y="256"/>
                  <a:pt x="10405" y="293"/>
                  <a:pt x="10383" y="350"/>
                </a:cubicBezTo>
                <a:cubicBezTo>
                  <a:pt x="10350" y="436"/>
                  <a:pt x="10345" y="530"/>
                  <a:pt x="10352" y="621"/>
                </a:cubicBezTo>
                <a:cubicBezTo>
                  <a:pt x="10358" y="695"/>
                  <a:pt x="10389" y="776"/>
                  <a:pt x="10453" y="820"/>
                </a:cubicBezTo>
                <a:cubicBezTo>
                  <a:pt x="10524" y="869"/>
                  <a:pt x="10639" y="861"/>
                  <a:pt x="10708" y="814"/>
                </a:cubicBezTo>
                <a:cubicBezTo>
                  <a:pt x="10797" y="753"/>
                  <a:pt x="10813" y="644"/>
                  <a:pt x="10816" y="546"/>
                </a:cubicBezTo>
                <a:cubicBezTo>
                  <a:pt x="10800" y="603"/>
                  <a:pt x="10787" y="650"/>
                  <a:pt x="10790" y="710"/>
                </a:cubicBezTo>
                <a:cubicBezTo>
                  <a:pt x="10795" y="828"/>
                  <a:pt x="10888" y="856"/>
                  <a:pt x="10990" y="858"/>
                </a:cubicBezTo>
                <a:cubicBezTo>
                  <a:pt x="11056" y="859"/>
                  <a:pt x="11074" y="817"/>
                  <a:pt x="11080" y="755"/>
                </a:cubicBezTo>
                <a:cubicBezTo>
                  <a:pt x="11086" y="696"/>
                  <a:pt x="11080" y="644"/>
                  <a:pt x="11045" y="594"/>
                </a:cubicBezTo>
                <a:cubicBezTo>
                  <a:pt x="11038" y="584"/>
                  <a:pt x="11001" y="541"/>
                  <a:pt x="10981" y="558"/>
                </a:cubicBezTo>
                <a:cubicBezTo>
                  <a:pt x="10963" y="573"/>
                  <a:pt x="10979" y="624"/>
                  <a:pt x="10977" y="642"/>
                </a:cubicBezTo>
                <a:moveTo>
                  <a:pt x="11605" y="659"/>
                </a:moveTo>
                <a:cubicBezTo>
                  <a:pt x="11607" y="643"/>
                  <a:pt x="11607" y="629"/>
                  <a:pt x="11608" y="613"/>
                </a:cubicBezTo>
                <a:cubicBezTo>
                  <a:pt x="11552" y="613"/>
                  <a:pt x="11510" y="627"/>
                  <a:pt x="11462" y="659"/>
                </a:cubicBezTo>
                <a:cubicBezTo>
                  <a:pt x="11416" y="690"/>
                  <a:pt x="11367" y="745"/>
                  <a:pt x="11386" y="806"/>
                </a:cubicBezTo>
                <a:cubicBezTo>
                  <a:pt x="11406" y="870"/>
                  <a:pt x="11506" y="866"/>
                  <a:pt x="11556" y="867"/>
                </a:cubicBezTo>
                <a:cubicBezTo>
                  <a:pt x="11628" y="867"/>
                  <a:pt x="11653" y="867"/>
                  <a:pt x="11702" y="863"/>
                </a:cubicBezTo>
                <a:moveTo>
                  <a:pt x="12026" y="741"/>
                </a:moveTo>
                <a:cubicBezTo>
                  <a:pt x="12094" y="695"/>
                  <a:pt x="12124" y="678"/>
                  <a:pt x="12153" y="604"/>
                </a:cubicBezTo>
                <a:cubicBezTo>
                  <a:pt x="12153" y="601"/>
                  <a:pt x="12153" y="597"/>
                  <a:pt x="12153" y="594"/>
                </a:cubicBezTo>
                <a:cubicBezTo>
                  <a:pt x="12104" y="605"/>
                  <a:pt x="12071" y="615"/>
                  <a:pt x="12033" y="653"/>
                </a:cubicBezTo>
                <a:cubicBezTo>
                  <a:pt x="11994" y="692"/>
                  <a:pt x="11989" y="726"/>
                  <a:pt x="11988" y="777"/>
                </a:cubicBezTo>
                <a:cubicBezTo>
                  <a:pt x="12028" y="789"/>
                  <a:pt x="12065" y="806"/>
                  <a:pt x="12111" y="796"/>
                </a:cubicBezTo>
                <a:cubicBezTo>
                  <a:pt x="12159" y="785"/>
                  <a:pt x="12197" y="742"/>
                  <a:pt x="12236" y="714"/>
                </a:cubicBezTo>
                <a:cubicBezTo>
                  <a:pt x="12262" y="697"/>
                  <a:pt x="12273" y="699"/>
                  <a:pt x="12299" y="692"/>
                </a:cubicBezTo>
                <a:cubicBezTo>
                  <a:pt x="12319" y="727"/>
                  <a:pt x="12333" y="761"/>
                  <a:pt x="12372" y="782"/>
                </a:cubicBezTo>
                <a:cubicBezTo>
                  <a:pt x="12479" y="841"/>
                  <a:pt x="12662" y="848"/>
                  <a:pt x="12779" y="824"/>
                </a:cubicBezTo>
                <a:cubicBezTo>
                  <a:pt x="12903" y="799"/>
                  <a:pt x="12981" y="694"/>
                  <a:pt x="13013" y="578"/>
                </a:cubicBezTo>
                <a:cubicBezTo>
                  <a:pt x="13033" y="507"/>
                  <a:pt x="13037" y="408"/>
                  <a:pt x="13016" y="337"/>
                </a:cubicBezTo>
                <a:cubicBezTo>
                  <a:pt x="13001" y="285"/>
                  <a:pt x="12987" y="298"/>
                  <a:pt x="12956" y="275"/>
                </a:cubicBezTo>
                <a:cubicBezTo>
                  <a:pt x="12915" y="310"/>
                  <a:pt x="12891" y="328"/>
                  <a:pt x="12884" y="398"/>
                </a:cubicBezTo>
                <a:cubicBezTo>
                  <a:pt x="12875" y="487"/>
                  <a:pt x="12891" y="566"/>
                  <a:pt x="12922" y="649"/>
                </a:cubicBezTo>
                <a:cubicBezTo>
                  <a:pt x="12949" y="720"/>
                  <a:pt x="12990" y="787"/>
                  <a:pt x="13016" y="858"/>
                </a:cubicBezTo>
                <a:moveTo>
                  <a:pt x="12731" y="591"/>
                </a:moveTo>
                <a:cubicBezTo>
                  <a:pt x="12807" y="535"/>
                  <a:pt x="12896" y="524"/>
                  <a:pt x="12991" y="505"/>
                </a:cubicBezTo>
                <a:cubicBezTo>
                  <a:pt x="13105" y="483"/>
                  <a:pt x="13218" y="458"/>
                  <a:pt x="13331" y="435"/>
                </a:cubicBezTo>
                <a:cubicBezTo>
                  <a:pt x="13375" y="426"/>
                  <a:pt x="13408" y="425"/>
                  <a:pt x="13438" y="435"/>
                </a:cubicBezTo>
                <a:cubicBezTo>
                  <a:pt x="13432" y="487"/>
                  <a:pt x="13409" y="529"/>
                  <a:pt x="13391" y="578"/>
                </a:cubicBezTo>
                <a:cubicBezTo>
                  <a:pt x="13373" y="626"/>
                  <a:pt x="13382" y="688"/>
                  <a:pt x="13364" y="731"/>
                </a:cubicBezTo>
                <a:cubicBezTo>
                  <a:pt x="13359" y="733"/>
                  <a:pt x="13357" y="733"/>
                  <a:pt x="13353" y="732"/>
                </a:cubicBezTo>
                <a:moveTo>
                  <a:pt x="13361" y="363"/>
                </a:moveTo>
                <a:cubicBezTo>
                  <a:pt x="13410" y="302"/>
                  <a:pt x="13442" y="274"/>
                  <a:pt x="13524" y="268"/>
                </a:cubicBezTo>
                <a:cubicBezTo>
                  <a:pt x="13586" y="263"/>
                  <a:pt x="13631" y="279"/>
                  <a:pt x="13679" y="319"/>
                </a:cubicBezTo>
                <a:cubicBezTo>
                  <a:pt x="13720" y="353"/>
                  <a:pt x="13734" y="399"/>
                  <a:pt x="13726" y="451"/>
                </a:cubicBezTo>
                <a:cubicBezTo>
                  <a:pt x="13715" y="521"/>
                  <a:pt x="13669" y="574"/>
                  <a:pt x="13662" y="647"/>
                </a:cubicBezTo>
                <a:cubicBezTo>
                  <a:pt x="13716" y="654"/>
                  <a:pt x="13772" y="661"/>
                  <a:pt x="13828" y="654"/>
                </a:cubicBezTo>
                <a:cubicBezTo>
                  <a:pt x="13923" y="641"/>
                  <a:pt x="14067" y="614"/>
                  <a:pt x="14126" y="528"/>
                </a:cubicBezTo>
                <a:cubicBezTo>
                  <a:pt x="14160" y="478"/>
                  <a:pt x="14155" y="397"/>
                  <a:pt x="14118" y="352"/>
                </a:cubicBezTo>
                <a:cubicBezTo>
                  <a:pt x="14066" y="289"/>
                  <a:pt x="13958" y="285"/>
                  <a:pt x="13883" y="295"/>
                </a:cubicBezTo>
                <a:cubicBezTo>
                  <a:pt x="13857" y="303"/>
                  <a:pt x="13849" y="303"/>
                  <a:pt x="13841" y="320"/>
                </a:cubicBezTo>
                <a:cubicBezTo>
                  <a:pt x="13861" y="365"/>
                  <a:pt x="13869" y="366"/>
                  <a:pt x="13932" y="374"/>
                </a:cubicBezTo>
                <a:cubicBezTo>
                  <a:pt x="14022" y="386"/>
                  <a:pt x="14127" y="391"/>
                  <a:pt x="14216" y="372"/>
                </a:cubicBezTo>
                <a:cubicBezTo>
                  <a:pt x="14245" y="366"/>
                  <a:pt x="14274" y="356"/>
                  <a:pt x="14303" y="349"/>
                </a:cubicBezTo>
                <a:cubicBezTo>
                  <a:pt x="14305" y="349"/>
                  <a:pt x="14306" y="349"/>
                  <a:pt x="14308" y="349"/>
                </a:cubicBezTo>
                <a:cubicBezTo>
                  <a:pt x="14308" y="431"/>
                  <a:pt x="14285" y="548"/>
                  <a:pt x="14316" y="624"/>
                </a:cubicBezTo>
                <a:cubicBezTo>
                  <a:pt x="14325" y="647"/>
                  <a:pt x="14337" y="644"/>
                  <a:pt x="14345" y="654"/>
                </a:cubicBezTo>
                <a:cubicBezTo>
                  <a:pt x="14363" y="612"/>
                  <a:pt x="14381" y="571"/>
                  <a:pt x="14398" y="529"/>
                </a:cubicBezTo>
                <a:cubicBezTo>
                  <a:pt x="14448" y="408"/>
                  <a:pt x="14531" y="272"/>
                  <a:pt x="14674" y="251"/>
                </a:cubicBezTo>
                <a:cubicBezTo>
                  <a:pt x="14736" y="242"/>
                  <a:pt x="14790" y="258"/>
                  <a:pt x="14820" y="316"/>
                </a:cubicBezTo>
                <a:cubicBezTo>
                  <a:pt x="14846" y="366"/>
                  <a:pt x="14837" y="449"/>
                  <a:pt x="14833" y="504"/>
                </a:cubicBezTo>
                <a:cubicBezTo>
                  <a:pt x="14828" y="571"/>
                  <a:pt x="14797" y="644"/>
                  <a:pt x="14763" y="700"/>
                </a:cubicBezTo>
                <a:cubicBezTo>
                  <a:pt x="14754" y="713"/>
                  <a:pt x="14744" y="725"/>
                  <a:pt x="14735" y="738"/>
                </a:cubicBezTo>
                <a:moveTo>
                  <a:pt x="95" y="307"/>
                </a:moveTo>
                <a:cubicBezTo>
                  <a:pt x="63" y="318"/>
                  <a:pt x="31" y="329"/>
                  <a:pt x="0" y="340"/>
                </a:cubicBezTo>
                <a:cubicBezTo>
                  <a:pt x="6" y="340"/>
                  <a:pt x="36" y="346"/>
                  <a:pt x="43" y="346"/>
                </a:cubicBezTo>
                <a:cubicBezTo>
                  <a:pt x="568" y="358"/>
                  <a:pt x="1103" y="322"/>
                  <a:pt x="1627" y="303"/>
                </a:cubicBezTo>
                <a:cubicBezTo>
                  <a:pt x="1990" y="290"/>
                  <a:pt x="2354" y="235"/>
                  <a:pt x="2716" y="204"/>
                </a:cubicBezTo>
                <a:cubicBezTo>
                  <a:pt x="3142" y="168"/>
                  <a:pt x="3568" y="127"/>
                  <a:pt x="3993" y="97"/>
                </a:cubicBezTo>
                <a:cubicBezTo>
                  <a:pt x="4149" y="86"/>
                  <a:pt x="4303" y="104"/>
                  <a:pt x="4460" y="89"/>
                </a:cubicBezTo>
                <a:cubicBezTo>
                  <a:pt x="4647" y="71"/>
                  <a:pt x="4834" y="38"/>
                  <a:pt x="5018" y="2"/>
                </a:cubicBezTo>
                <a:cubicBezTo>
                  <a:pt x="5018" y="1"/>
                  <a:pt x="5018" y="1"/>
                  <a:pt x="5018" y="0"/>
                </a:cubicBezTo>
                <a:cubicBezTo>
                  <a:pt x="4780" y="4"/>
                  <a:pt x="4551" y="28"/>
                  <a:pt x="4315" y="62"/>
                </a:cubicBezTo>
                <a:cubicBezTo>
                  <a:pt x="3661" y="155"/>
                  <a:pt x="3006" y="291"/>
                  <a:pt x="2349" y="365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98" name=""/>
          <p:cNvSpPr/>
          <p:nvPr/>
        </p:nvSpPr>
        <p:spPr>
          <a:xfrm>
            <a:off x="6093360" y="5359320"/>
            <a:ext cx="1275480" cy="155880"/>
          </a:xfrm>
          <a:custGeom>
            <a:avLst/>
            <a:gdLst/>
            <a:ahLst/>
            <a:rect l="0" t="0" r="r" b="b"/>
            <a:pathLst>
              <a:path fill="none" w="3543" h="433">
                <a:moveTo>
                  <a:pt x="464" y="52"/>
                </a:moveTo>
                <a:cubicBezTo>
                  <a:pt x="467" y="22"/>
                  <a:pt x="463" y="21"/>
                  <a:pt x="458" y="0"/>
                </a:cubicBezTo>
                <a:cubicBezTo>
                  <a:pt x="360" y="2"/>
                  <a:pt x="288" y="24"/>
                  <a:pt x="199" y="69"/>
                </a:cubicBezTo>
                <a:cubicBezTo>
                  <a:pt x="118" y="109"/>
                  <a:pt x="24" y="164"/>
                  <a:pt x="3" y="259"/>
                </a:cubicBezTo>
                <a:cubicBezTo>
                  <a:pt x="-16" y="347"/>
                  <a:pt x="68" y="393"/>
                  <a:pt x="139" y="414"/>
                </a:cubicBezTo>
                <a:cubicBezTo>
                  <a:pt x="226" y="431"/>
                  <a:pt x="257" y="436"/>
                  <a:pt x="318" y="431"/>
                </a:cubicBezTo>
                <a:moveTo>
                  <a:pt x="3543" y="246"/>
                </a:moveTo>
                <a:cubicBezTo>
                  <a:pt x="3543" y="244"/>
                  <a:pt x="3543" y="242"/>
                  <a:pt x="3543" y="24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99" name=""/>
          <p:cNvSpPr/>
          <p:nvPr/>
        </p:nvSpPr>
        <p:spPr>
          <a:xfrm>
            <a:off x="1319400" y="5465880"/>
            <a:ext cx="1518840" cy="447480"/>
          </a:xfrm>
          <a:custGeom>
            <a:avLst/>
            <a:gdLst/>
            <a:ahLst/>
            <a:rect l="0" t="0" r="r" b="b"/>
            <a:pathLst>
              <a:path fill="none" w="4219" h="1243">
                <a:moveTo>
                  <a:pt x="435" y="784"/>
                </a:moveTo>
                <a:cubicBezTo>
                  <a:pt x="435" y="767"/>
                  <a:pt x="441" y="741"/>
                  <a:pt x="429" y="734"/>
                </a:cubicBezTo>
                <a:cubicBezTo>
                  <a:pt x="413" y="724"/>
                  <a:pt x="369" y="732"/>
                  <a:pt x="352" y="732"/>
                </a:cubicBezTo>
                <a:cubicBezTo>
                  <a:pt x="285" y="732"/>
                  <a:pt x="217" y="756"/>
                  <a:pt x="159" y="790"/>
                </a:cubicBezTo>
                <a:cubicBezTo>
                  <a:pt x="96" y="827"/>
                  <a:pt x="46" y="886"/>
                  <a:pt x="19" y="954"/>
                </a:cubicBezTo>
                <a:cubicBezTo>
                  <a:pt x="6" y="987"/>
                  <a:pt x="-16" y="1079"/>
                  <a:pt x="19" y="1105"/>
                </a:cubicBezTo>
                <a:cubicBezTo>
                  <a:pt x="52" y="1129"/>
                  <a:pt x="115" y="1121"/>
                  <a:pt x="148" y="1105"/>
                </a:cubicBezTo>
                <a:cubicBezTo>
                  <a:pt x="215" y="1072"/>
                  <a:pt x="250" y="1004"/>
                  <a:pt x="265" y="934"/>
                </a:cubicBezTo>
                <a:cubicBezTo>
                  <a:pt x="286" y="837"/>
                  <a:pt x="277" y="734"/>
                  <a:pt x="256" y="639"/>
                </a:cubicBezTo>
                <a:cubicBezTo>
                  <a:pt x="231" y="525"/>
                  <a:pt x="199" y="408"/>
                  <a:pt x="156" y="300"/>
                </a:cubicBezTo>
                <a:cubicBezTo>
                  <a:pt x="146" y="275"/>
                  <a:pt x="140" y="270"/>
                  <a:pt x="126" y="251"/>
                </a:cubicBezTo>
                <a:cubicBezTo>
                  <a:pt x="125" y="268"/>
                  <a:pt x="122" y="311"/>
                  <a:pt x="123" y="332"/>
                </a:cubicBezTo>
                <a:cubicBezTo>
                  <a:pt x="128" y="414"/>
                  <a:pt x="158" y="492"/>
                  <a:pt x="195" y="565"/>
                </a:cubicBezTo>
                <a:cubicBezTo>
                  <a:pt x="238" y="650"/>
                  <a:pt x="289" y="731"/>
                  <a:pt x="335" y="814"/>
                </a:cubicBezTo>
                <a:cubicBezTo>
                  <a:pt x="367" y="872"/>
                  <a:pt x="377" y="889"/>
                  <a:pt x="393" y="929"/>
                </a:cubicBezTo>
                <a:moveTo>
                  <a:pt x="502" y="755"/>
                </a:moveTo>
                <a:cubicBezTo>
                  <a:pt x="510" y="791"/>
                  <a:pt x="532" y="807"/>
                  <a:pt x="572" y="811"/>
                </a:cubicBezTo>
                <a:cubicBezTo>
                  <a:pt x="622" y="817"/>
                  <a:pt x="681" y="815"/>
                  <a:pt x="724" y="786"/>
                </a:cubicBezTo>
                <a:cubicBezTo>
                  <a:pt x="762" y="761"/>
                  <a:pt x="782" y="720"/>
                  <a:pt x="787" y="676"/>
                </a:cubicBezTo>
                <a:cubicBezTo>
                  <a:pt x="790" y="643"/>
                  <a:pt x="792" y="602"/>
                  <a:pt x="763" y="579"/>
                </a:cubicBezTo>
                <a:cubicBezTo>
                  <a:pt x="752" y="570"/>
                  <a:pt x="752" y="577"/>
                  <a:pt x="742" y="572"/>
                </a:cubicBezTo>
                <a:cubicBezTo>
                  <a:pt x="737" y="631"/>
                  <a:pt x="730" y="699"/>
                  <a:pt x="739" y="756"/>
                </a:cubicBezTo>
                <a:cubicBezTo>
                  <a:pt x="758" y="882"/>
                  <a:pt x="812" y="1014"/>
                  <a:pt x="865" y="1129"/>
                </a:cubicBezTo>
                <a:cubicBezTo>
                  <a:pt x="884" y="1170"/>
                  <a:pt x="904" y="1206"/>
                  <a:pt x="930" y="1243"/>
                </a:cubicBezTo>
                <a:moveTo>
                  <a:pt x="970" y="784"/>
                </a:moveTo>
                <a:cubicBezTo>
                  <a:pt x="957" y="765"/>
                  <a:pt x="954" y="768"/>
                  <a:pt x="951" y="749"/>
                </a:cubicBezTo>
                <a:cubicBezTo>
                  <a:pt x="952" y="746"/>
                  <a:pt x="952" y="744"/>
                  <a:pt x="953" y="741"/>
                </a:cubicBezTo>
                <a:cubicBezTo>
                  <a:pt x="991" y="726"/>
                  <a:pt x="1031" y="721"/>
                  <a:pt x="1074" y="725"/>
                </a:cubicBezTo>
                <a:cubicBezTo>
                  <a:pt x="1154" y="734"/>
                  <a:pt x="1207" y="793"/>
                  <a:pt x="1253" y="854"/>
                </a:cubicBezTo>
                <a:cubicBezTo>
                  <a:pt x="1290" y="903"/>
                  <a:pt x="1326" y="968"/>
                  <a:pt x="1335" y="1030"/>
                </a:cubicBezTo>
                <a:cubicBezTo>
                  <a:pt x="1340" y="1064"/>
                  <a:pt x="1339" y="1084"/>
                  <a:pt x="1305" y="1091"/>
                </a:cubicBezTo>
                <a:cubicBezTo>
                  <a:pt x="1260" y="1101"/>
                  <a:pt x="1232" y="1077"/>
                  <a:pt x="1213" y="1038"/>
                </a:cubicBezTo>
                <a:cubicBezTo>
                  <a:pt x="1184" y="978"/>
                  <a:pt x="1184" y="887"/>
                  <a:pt x="1192" y="823"/>
                </a:cubicBezTo>
                <a:cubicBezTo>
                  <a:pt x="1201" y="753"/>
                  <a:pt x="1236" y="694"/>
                  <a:pt x="1304" y="670"/>
                </a:cubicBezTo>
                <a:cubicBezTo>
                  <a:pt x="1355" y="652"/>
                  <a:pt x="1429" y="652"/>
                  <a:pt x="1473" y="683"/>
                </a:cubicBezTo>
                <a:cubicBezTo>
                  <a:pt x="1526" y="719"/>
                  <a:pt x="1547" y="794"/>
                  <a:pt x="1561" y="852"/>
                </a:cubicBezTo>
                <a:cubicBezTo>
                  <a:pt x="1573" y="900"/>
                  <a:pt x="1573" y="956"/>
                  <a:pt x="1592" y="1003"/>
                </a:cubicBezTo>
                <a:cubicBezTo>
                  <a:pt x="1604" y="1032"/>
                  <a:pt x="1610" y="1025"/>
                  <a:pt x="1631" y="1036"/>
                </a:cubicBezTo>
                <a:moveTo>
                  <a:pt x="2093" y="653"/>
                </a:moveTo>
                <a:cubicBezTo>
                  <a:pt x="2032" y="635"/>
                  <a:pt x="1968" y="626"/>
                  <a:pt x="1905" y="643"/>
                </a:cubicBezTo>
                <a:cubicBezTo>
                  <a:pt x="1838" y="661"/>
                  <a:pt x="1761" y="702"/>
                  <a:pt x="1738" y="772"/>
                </a:cubicBezTo>
                <a:cubicBezTo>
                  <a:pt x="1718" y="831"/>
                  <a:pt x="1730" y="897"/>
                  <a:pt x="1783" y="933"/>
                </a:cubicBezTo>
                <a:cubicBezTo>
                  <a:pt x="1831" y="965"/>
                  <a:pt x="1932" y="972"/>
                  <a:pt x="1987" y="959"/>
                </a:cubicBezTo>
                <a:cubicBezTo>
                  <a:pt x="2051" y="944"/>
                  <a:pt x="2091" y="891"/>
                  <a:pt x="2107" y="831"/>
                </a:cubicBezTo>
                <a:cubicBezTo>
                  <a:pt x="2120" y="780"/>
                  <a:pt x="2117" y="724"/>
                  <a:pt x="2120" y="672"/>
                </a:cubicBezTo>
                <a:cubicBezTo>
                  <a:pt x="2120" y="671"/>
                  <a:pt x="2120" y="669"/>
                  <a:pt x="2120" y="668"/>
                </a:cubicBezTo>
                <a:cubicBezTo>
                  <a:pt x="2134" y="692"/>
                  <a:pt x="2137" y="721"/>
                  <a:pt x="2144" y="751"/>
                </a:cubicBezTo>
                <a:cubicBezTo>
                  <a:pt x="2159" y="821"/>
                  <a:pt x="2168" y="893"/>
                  <a:pt x="2211" y="952"/>
                </a:cubicBezTo>
                <a:cubicBezTo>
                  <a:pt x="2221" y="963"/>
                  <a:pt x="2232" y="975"/>
                  <a:pt x="2242" y="986"/>
                </a:cubicBezTo>
                <a:moveTo>
                  <a:pt x="2315" y="668"/>
                </a:moveTo>
                <a:cubicBezTo>
                  <a:pt x="2307" y="655"/>
                  <a:pt x="2300" y="641"/>
                  <a:pt x="2293" y="629"/>
                </a:cubicBezTo>
                <a:cubicBezTo>
                  <a:pt x="2351" y="638"/>
                  <a:pt x="2392" y="667"/>
                  <a:pt x="2433" y="711"/>
                </a:cubicBezTo>
                <a:cubicBezTo>
                  <a:pt x="2505" y="789"/>
                  <a:pt x="2559" y="896"/>
                  <a:pt x="2576" y="1000"/>
                </a:cubicBezTo>
                <a:cubicBezTo>
                  <a:pt x="2576" y="1010"/>
                  <a:pt x="2576" y="1011"/>
                  <a:pt x="2576" y="1016"/>
                </a:cubicBezTo>
                <a:cubicBezTo>
                  <a:pt x="2547" y="997"/>
                  <a:pt x="2538" y="984"/>
                  <a:pt x="2533" y="940"/>
                </a:cubicBezTo>
                <a:cubicBezTo>
                  <a:pt x="2526" y="874"/>
                  <a:pt x="2525" y="798"/>
                  <a:pt x="2563" y="741"/>
                </a:cubicBezTo>
                <a:cubicBezTo>
                  <a:pt x="2595" y="693"/>
                  <a:pt x="2637" y="680"/>
                  <a:pt x="2690" y="680"/>
                </a:cubicBezTo>
                <a:cubicBezTo>
                  <a:pt x="2744" y="680"/>
                  <a:pt x="2768" y="730"/>
                  <a:pt x="2791" y="774"/>
                </a:cubicBezTo>
                <a:cubicBezTo>
                  <a:pt x="2816" y="822"/>
                  <a:pt x="2838" y="876"/>
                  <a:pt x="2851" y="929"/>
                </a:cubicBezTo>
                <a:cubicBezTo>
                  <a:pt x="2854" y="943"/>
                  <a:pt x="2854" y="946"/>
                  <a:pt x="2855" y="954"/>
                </a:cubicBezTo>
                <a:cubicBezTo>
                  <a:pt x="2878" y="852"/>
                  <a:pt x="2925" y="665"/>
                  <a:pt x="3021" y="605"/>
                </a:cubicBezTo>
                <a:cubicBezTo>
                  <a:pt x="3072" y="574"/>
                  <a:pt x="3141" y="595"/>
                  <a:pt x="3183" y="631"/>
                </a:cubicBezTo>
                <a:cubicBezTo>
                  <a:pt x="3260" y="698"/>
                  <a:pt x="3286" y="809"/>
                  <a:pt x="3320" y="900"/>
                </a:cubicBezTo>
                <a:cubicBezTo>
                  <a:pt x="3335" y="940"/>
                  <a:pt x="3348" y="976"/>
                  <a:pt x="3368" y="1013"/>
                </a:cubicBezTo>
                <a:moveTo>
                  <a:pt x="3456" y="393"/>
                </a:moveTo>
                <a:cubicBezTo>
                  <a:pt x="3460" y="438"/>
                  <a:pt x="3470" y="485"/>
                  <a:pt x="3480" y="529"/>
                </a:cubicBezTo>
                <a:cubicBezTo>
                  <a:pt x="3492" y="580"/>
                  <a:pt x="3504" y="632"/>
                  <a:pt x="3526" y="679"/>
                </a:cubicBezTo>
                <a:cubicBezTo>
                  <a:pt x="3533" y="692"/>
                  <a:pt x="3534" y="696"/>
                  <a:pt x="3543" y="699"/>
                </a:cubicBezTo>
                <a:moveTo>
                  <a:pt x="3247" y="64"/>
                </a:moveTo>
                <a:cubicBezTo>
                  <a:pt x="3237" y="28"/>
                  <a:pt x="3234" y="22"/>
                  <a:pt x="3232" y="0"/>
                </a:cubicBezTo>
                <a:cubicBezTo>
                  <a:pt x="3290" y="29"/>
                  <a:pt x="3327" y="86"/>
                  <a:pt x="3371" y="136"/>
                </a:cubicBezTo>
                <a:moveTo>
                  <a:pt x="4096" y="288"/>
                </a:moveTo>
                <a:cubicBezTo>
                  <a:pt x="4016" y="280"/>
                  <a:pt x="3951" y="273"/>
                  <a:pt x="3878" y="314"/>
                </a:cubicBezTo>
                <a:cubicBezTo>
                  <a:pt x="3803" y="356"/>
                  <a:pt x="3767" y="417"/>
                  <a:pt x="3760" y="500"/>
                </a:cubicBezTo>
                <a:cubicBezTo>
                  <a:pt x="3752" y="589"/>
                  <a:pt x="3787" y="647"/>
                  <a:pt x="3860" y="695"/>
                </a:cubicBezTo>
                <a:cubicBezTo>
                  <a:pt x="3967" y="766"/>
                  <a:pt x="4096" y="769"/>
                  <a:pt x="4219" y="77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00" name=""/>
          <p:cNvSpPr/>
          <p:nvPr/>
        </p:nvSpPr>
        <p:spPr>
          <a:xfrm>
            <a:off x="3200400" y="5378400"/>
            <a:ext cx="1844280" cy="406080"/>
          </a:xfrm>
          <a:custGeom>
            <a:avLst/>
            <a:gdLst/>
            <a:ahLst/>
            <a:rect l="0" t="0" r="r" b="b"/>
            <a:pathLst>
              <a:path fill="none" w="5123" h="1128">
                <a:moveTo>
                  <a:pt x="39" y="424"/>
                </a:moveTo>
                <a:cubicBezTo>
                  <a:pt x="15" y="397"/>
                  <a:pt x="7" y="388"/>
                  <a:pt x="0" y="365"/>
                </a:cubicBezTo>
                <a:cubicBezTo>
                  <a:pt x="30" y="333"/>
                  <a:pt x="45" y="323"/>
                  <a:pt x="103" y="320"/>
                </a:cubicBezTo>
                <a:cubicBezTo>
                  <a:pt x="184" y="316"/>
                  <a:pt x="239" y="338"/>
                  <a:pt x="294" y="397"/>
                </a:cubicBezTo>
                <a:cubicBezTo>
                  <a:pt x="350" y="457"/>
                  <a:pt x="377" y="526"/>
                  <a:pt x="380" y="606"/>
                </a:cubicBezTo>
                <a:cubicBezTo>
                  <a:pt x="381" y="648"/>
                  <a:pt x="374" y="659"/>
                  <a:pt x="332" y="660"/>
                </a:cubicBezTo>
                <a:cubicBezTo>
                  <a:pt x="290" y="661"/>
                  <a:pt x="286" y="653"/>
                  <a:pt x="279" y="613"/>
                </a:cubicBezTo>
                <a:cubicBezTo>
                  <a:pt x="270" y="559"/>
                  <a:pt x="291" y="524"/>
                  <a:pt x="334" y="492"/>
                </a:cubicBezTo>
                <a:cubicBezTo>
                  <a:pt x="390" y="450"/>
                  <a:pt x="454" y="438"/>
                  <a:pt x="522" y="441"/>
                </a:cubicBezTo>
                <a:cubicBezTo>
                  <a:pt x="581" y="444"/>
                  <a:pt x="629" y="476"/>
                  <a:pt x="650" y="533"/>
                </a:cubicBezTo>
                <a:cubicBezTo>
                  <a:pt x="657" y="551"/>
                  <a:pt x="678" y="651"/>
                  <a:pt x="662" y="667"/>
                </a:cubicBezTo>
                <a:cubicBezTo>
                  <a:pt x="643" y="686"/>
                  <a:pt x="630" y="675"/>
                  <a:pt x="608" y="682"/>
                </a:cubicBezTo>
                <a:cubicBezTo>
                  <a:pt x="594" y="655"/>
                  <a:pt x="578" y="632"/>
                  <a:pt x="597" y="588"/>
                </a:cubicBezTo>
                <a:cubicBezTo>
                  <a:pt x="634" y="503"/>
                  <a:pt x="731" y="414"/>
                  <a:pt x="816" y="381"/>
                </a:cubicBezTo>
                <a:cubicBezTo>
                  <a:pt x="874" y="358"/>
                  <a:pt x="956" y="353"/>
                  <a:pt x="1006" y="397"/>
                </a:cubicBezTo>
                <a:cubicBezTo>
                  <a:pt x="1066" y="449"/>
                  <a:pt x="1051" y="535"/>
                  <a:pt x="1064" y="605"/>
                </a:cubicBezTo>
                <a:cubicBezTo>
                  <a:pt x="1073" y="639"/>
                  <a:pt x="1075" y="649"/>
                  <a:pt x="1092" y="666"/>
                </a:cubicBezTo>
                <a:moveTo>
                  <a:pt x="1528" y="375"/>
                </a:moveTo>
                <a:cubicBezTo>
                  <a:pt x="1471" y="348"/>
                  <a:pt x="1442" y="355"/>
                  <a:pt x="1387" y="393"/>
                </a:cubicBezTo>
                <a:cubicBezTo>
                  <a:pt x="1335" y="429"/>
                  <a:pt x="1271" y="481"/>
                  <a:pt x="1252" y="543"/>
                </a:cubicBezTo>
                <a:cubicBezTo>
                  <a:pt x="1250" y="569"/>
                  <a:pt x="1249" y="576"/>
                  <a:pt x="1250" y="593"/>
                </a:cubicBezTo>
                <a:cubicBezTo>
                  <a:pt x="1294" y="620"/>
                  <a:pt x="1338" y="619"/>
                  <a:pt x="1390" y="615"/>
                </a:cubicBezTo>
                <a:cubicBezTo>
                  <a:pt x="1463" y="610"/>
                  <a:pt x="1548" y="580"/>
                  <a:pt x="1583" y="510"/>
                </a:cubicBezTo>
                <a:cubicBezTo>
                  <a:pt x="1605" y="467"/>
                  <a:pt x="1603" y="382"/>
                  <a:pt x="1589" y="337"/>
                </a:cubicBezTo>
                <a:cubicBezTo>
                  <a:pt x="1574" y="290"/>
                  <a:pt x="1531" y="232"/>
                  <a:pt x="1484" y="213"/>
                </a:cubicBezTo>
                <a:cubicBezTo>
                  <a:pt x="1397" y="178"/>
                  <a:pt x="1325" y="240"/>
                  <a:pt x="1277" y="306"/>
                </a:cubicBezTo>
                <a:cubicBezTo>
                  <a:pt x="1221" y="382"/>
                  <a:pt x="1171" y="483"/>
                  <a:pt x="1156" y="577"/>
                </a:cubicBezTo>
                <a:cubicBezTo>
                  <a:pt x="1141" y="668"/>
                  <a:pt x="1151" y="747"/>
                  <a:pt x="1222" y="811"/>
                </a:cubicBezTo>
                <a:cubicBezTo>
                  <a:pt x="1293" y="875"/>
                  <a:pt x="1377" y="882"/>
                  <a:pt x="1467" y="884"/>
                </a:cubicBezTo>
                <a:cubicBezTo>
                  <a:pt x="1579" y="886"/>
                  <a:pt x="1677" y="841"/>
                  <a:pt x="1776" y="790"/>
                </a:cubicBezTo>
                <a:cubicBezTo>
                  <a:pt x="1804" y="774"/>
                  <a:pt x="1831" y="759"/>
                  <a:pt x="1859" y="743"/>
                </a:cubicBezTo>
                <a:moveTo>
                  <a:pt x="2072" y="255"/>
                </a:moveTo>
                <a:cubicBezTo>
                  <a:pt x="2083" y="282"/>
                  <a:pt x="2087" y="291"/>
                  <a:pt x="2101" y="316"/>
                </a:cubicBezTo>
                <a:cubicBezTo>
                  <a:pt x="2146" y="397"/>
                  <a:pt x="2178" y="477"/>
                  <a:pt x="2195" y="567"/>
                </a:cubicBezTo>
                <a:cubicBezTo>
                  <a:pt x="2195" y="572"/>
                  <a:pt x="2195" y="571"/>
                  <a:pt x="2195" y="561"/>
                </a:cubicBezTo>
                <a:cubicBezTo>
                  <a:pt x="2195" y="510"/>
                  <a:pt x="2202" y="471"/>
                  <a:pt x="2224" y="423"/>
                </a:cubicBezTo>
                <a:cubicBezTo>
                  <a:pt x="2251" y="364"/>
                  <a:pt x="2291" y="274"/>
                  <a:pt x="2360" y="255"/>
                </a:cubicBezTo>
                <a:cubicBezTo>
                  <a:pt x="2415" y="240"/>
                  <a:pt x="2441" y="311"/>
                  <a:pt x="2454" y="349"/>
                </a:cubicBezTo>
                <a:cubicBezTo>
                  <a:pt x="2477" y="415"/>
                  <a:pt x="2481" y="487"/>
                  <a:pt x="2487" y="556"/>
                </a:cubicBezTo>
                <a:cubicBezTo>
                  <a:pt x="2489" y="577"/>
                  <a:pt x="2490" y="598"/>
                  <a:pt x="2491" y="619"/>
                </a:cubicBezTo>
                <a:cubicBezTo>
                  <a:pt x="2501" y="584"/>
                  <a:pt x="2512" y="557"/>
                  <a:pt x="2529" y="524"/>
                </a:cubicBezTo>
                <a:cubicBezTo>
                  <a:pt x="2557" y="467"/>
                  <a:pt x="2590" y="413"/>
                  <a:pt x="2623" y="359"/>
                </a:cubicBezTo>
                <a:cubicBezTo>
                  <a:pt x="2642" y="329"/>
                  <a:pt x="2673" y="267"/>
                  <a:pt x="2720" y="281"/>
                </a:cubicBezTo>
                <a:cubicBezTo>
                  <a:pt x="2773" y="297"/>
                  <a:pt x="2793" y="390"/>
                  <a:pt x="2810" y="433"/>
                </a:cubicBezTo>
                <a:cubicBezTo>
                  <a:pt x="2832" y="490"/>
                  <a:pt x="2846" y="579"/>
                  <a:pt x="2896" y="620"/>
                </a:cubicBezTo>
                <a:cubicBezTo>
                  <a:pt x="2926" y="644"/>
                  <a:pt x="2964" y="637"/>
                  <a:pt x="3000" y="638"/>
                </a:cubicBezTo>
                <a:moveTo>
                  <a:pt x="3148" y="507"/>
                </a:moveTo>
                <a:cubicBezTo>
                  <a:pt x="3150" y="454"/>
                  <a:pt x="3150" y="400"/>
                  <a:pt x="3151" y="347"/>
                </a:cubicBezTo>
                <a:cubicBezTo>
                  <a:pt x="3139" y="391"/>
                  <a:pt x="3122" y="441"/>
                  <a:pt x="3113" y="488"/>
                </a:cubicBezTo>
                <a:cubicBezTo>
                  <a:pt x="3103" y="537"/>
                  <a:pt x="3097" y="599"/>
                  <a:pt x="3108" y="649"/>
                </a:cubicBezTo>
                <a:cubicBezTo>
                  <a:pt x="3113" y="654"/>
                  <a:pt x="3119" y="659"/>
                  <a:pt x="3124" y="664"/>
                </a:cubicBezTo>
                <a:cubicBezTo>
                  <a:pt x="3164" y="649"/>
                  <a:pt x="3177" y="682"/>
                  <a:pt x="3209" y="629"/>
                </a:cubicBezTo>
                <a:cubicBezTo>
                  <a:pt x="3248" y="563"/>
                  <a:pt x="3240" y="459"/>
                  <a:pt x="3223" y="388"/>
                </a:cubicBezTo>
                <a:cubicBezTo>
                  <a:pt x="3215" y="353"/>
                  <a:pt x="3195" y="330"/>
                  <a:pt x="3181" y="300"/>
                </a:cubicBezTo>
                <a:cubicBezTo>
                  <a:pt x="3179" y="311"/>
                  <a:pt x="3163" y="344"/>
                  <a:pt x="3163" y="368"/>
                </a:cubicBezTo>
                <a:cubicBezTo>
                  <a:pt x="3163" y="414"/>
                  <a:pt x="3168" y="441"/>
                  <a:pt x="3214" y="460"/>
                </a:cubicBezTo>
                <a:cubicBezTo>
                  <a:pt x="3266" y="482"/>
                  <a:pt x="3319" y="459"/>
                  <a:pt x="3364" y="434"/>
                </a:cubicBezTo>
                <a:cubicBezTo>
                  <a:pt x="3470" y="374"/>
                  <a:pt x="3577" y="271"/>
                  <a:pt x="3585" y="146"/>
                </a:cubicBezTo>
                <a:cubicBezTo>
                  <a:pt x="3588" y="103"/>
                  <a:pt x="3593" y="45"/>
                  <a:pt x="3576" y="5"/>
                </a:cubicBezTo>
                <a:cubicBezTo>
                  <a:pt x="3567" y="0"/>
                  <a:pt x="3565" y="-1"/>
                  <a:pt x="3558" y="0"/>
                </a:cubicBezTo>
                <a:cubicBezTo>
                  <a:pt x="3537" y="41"/>
                  <a:pt x="3512" y="64"/>
                  <a:pt x="3513" y="118"/>
                </a:cubicBezTo>
                <a:cubicBezTo>
                  <a:pt x="3515" y="205"/>
                  <a:pt x="3584" y="250"/>
                  <a:pt x="3649" y="299"/>
                </a:cubicBezTo>
                <a:cubicBezTo>
                  <a:pt x="3705" y="341"/>
                  <a:pt x="3748" y="387"/>
                  <a:pt x="3794" y="431"/>
                </a:cubicBezTo>
                <a:cubicBezTo>
                  <a:pt x="3811" y="447"/>
                  <a:pt x="3781" y="457"/>
                  <a:pt x="3792" y="457"/>
                </a:cubicBezTo>
                <a:cubicBezTo>
                  <a:pt x="3871" y="455"/>
                  <a:pt x="3971" y="277"/>
                  <a:pt x="4003" y="220"/>
                </a:cubicBezTo>
                <a:cubicBezTo>
                  <a:pt x="4005" y="217"/>
                  <a:pt x="4019" y="188"/>
                  <a:pt x="4021" y="184"/>
                </a:cubicBezTo>
                <a:cubicBezTo>
                  <a:pt x="4044" y="279"/>
                  <a:pt x="4047" y="325"/>
                  <a:pt x="4159" y="352"/>
                </a:cubicBezTo>
                <a:cubicBezTo>
                  <a:pt x="4222" y="367"/>
                  <a:pt x="4326" y="374"/>
                  <a:pt x="4378" y="329"/>
                </a:cubicBezTo>
                <a:cubicBezTo>
                  <a:pt x="4433" y="281"/>
                  <a:pt x="4481" y="219"/>
                  <a:pt x="4502" y="149"/>
                </a:cubicBezTo>
                <a:cubicBezTo>
                  <a:pt x="4505" y="120"/>
                  <a:pt x="4506" y="112"/>
                  <a:pt x="4505" y="94"/>
                </a:cubicBezTo>
                <a:cubicBezTo>
                  <a:pt x="4488" y="117"/>
                  <a:pt x="4476" y="116"/>
                  <a:pt x="4464" y="142"/>
                </a:cubicBezTo>
                <a:cubicBezTo>
                  <a:pt x="4374" y="333"/>
                  <a:pt x="4385" y="568"/>
                  <a:pt x="4431" y="768"/>
                </a:cubicBezTo>
                <a:cubicBezTo>
                  <a:pt x="4450" y="851"/>
                  <a:pt x="4522" y="1006"/>
                  <a:pt x="4491" y="1093"/>
                </a:cubicBezTo>
                <a:cubicBezTo>
                  <a:pt x="4485" y="1120"/>
                  <a:pt x="4484" y="1129"/>
                  <a:pt x="4460" y="1128"/>
                </a:cubicBezTo>
                <a:cubicBezTo>
                  <a:pt x="4408" y="1098"/>
                  <a:pt x="4403" y="1121"/>
                  <a:pt x="4382" y="1044"/>
                </a:cubicBezTo>
                <a:cubicBezTo>
                  <a:pt x="4357" y="952"/>
                  <a:pt x="4401" y="864"/>
                  <a:pt x="4454" y="793"/>
                </a:cubicBezTo>
                <a:cubicBezTo>
                  <a:pt x="4529" y="693"/>
                  <a:pt x="4637" y="608"/>
                  <a:pt x="4749" y="554"/>
                </a:cubicBezTo>
                <a:cubicBezTo>
                  <a:pt x="4868" y="497"/>
                  <a:pt x="4996" y="474"/>
                  <a:pt x="5123" y="444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01" name=""/>
          <p:cNvSpPr/>
          <p:nvPr/>
        </p:nvSpPr>
        <p:spPr>
          <a:xfrm>
            <a:off x="5266440" y="5211720"/>
            <a:ext cx="837360" cy="340200"/>
          </a:xfrm>
          <a:custGeom>
            <a:avLst/>
            <a:gdLst/>
            <a:ahLst/>
            <a:rect l="0" t="0" r="r" b="b"/>
            <a:pathLst>
              <a:path fill="none" w="2326" h="945">
                <a:moveTo>
                  <a:pt x="485" y="611"/>
                </a:moveTo>
                <a:cubicBezTo>
                  <a:pt x="443" y="558"/>
                  <a:pt x="467" y="553"/>
                  <a:pt x="396" y="538"/>
                </a:cubicBezTo>
                <a:cubicBezTo>
                  <a:pt x="259" y="509"/>
                  <a:pt x="95" y="634"/>
                  <a:pt x="26" y="741"/>
                </a:cubicBezTo>
                <a:cubicBezTo>
                  <a:pt x="-16" y="807"/>
                  <a:pt x="6" y="841"/>
                  <a:pt x="8" y="905"/>
                </a:cubicBezTo>
                <a:cubicBezTo>
                  <a:pt x="101" y="936"/>
                  <a:pt x="185" y="966"/>
                  <a:pt x="286" y="925"/>
                </a:cubicBezTo>
                <a:cubicBezTo>
                  <a:pt x="398" y="880"/>
                  <a:pt x="436" y="781"/>
                  <a:pt x="478" y="679"/>
                </a:cubicBezTo>
                <a:cubicBezTo>
                  <a:pt x="483" y="662"/>
                  <a:pt x="483" y="658"/>
                  <a:pt x="490" y="651"/>
                </a:cubicBezTo>
                <a:cubicBezTo>
                  <a:pt x="496" y="767"/>
                  <a:pt x="487" y="870"/>
                  <a:pt x="626" y="906"/>
                </a:cubicBezTo>
                <a:cubicBezTo>
                  <a:pt x="720" y="930"/>
                  <a:pt x="827" y="920"/>
                  <a:pt x="913" y="878"/>
                </a:cubicBezTo>
                <a:cubicBezTo>
                  <a:pt x="1057" y="808"/>
                  <a:pt x="1118" y="679"/>
                  <a:pt x="1133" y="526"/>
                </a:cubicBezTo>
                <a:cubicBezTo>
                  <a:pt x="1146" y="395"/>
                  <a:pt x="1148" y="248"/>
                  <a:pt x="1125" y="119"/>
                </a:cubicBezTo>
                <a:cubicBezTo>
                  <a:pt x="1112" y="73"/>
                  <a:pt x="1111" y="62"/>
                  <a:pt x="1094" y="38"/>
                </a:cubicBezTo>
                <a:cubicBezTo>
                  <a:pt x="1031" y="72"/>
                  <a:pt x="1006" y="95"/>
                  <a:pt x="973" y="173"/>
                </a:cubicBezTo>
                <a:cubicBezTo>
                  <a:pt x="900" y="348"/>
                  <a:pt x="882" y="589"/>
                  <a:pt x="960" y="764"/>
                </a:cubicBezTo>
                <a:cubicBezTo>
                  <a:pt x="1003" y="860"/>
                  <a:pt x="1055" y="902"/>
                  <a:pt x="1150" y="921"/>
                </a:cubicBezTo>
                <a:cubicBezTo>
                  <a:pt x="1243" y="939"/>
                  <a:pt x="1347" y="835"/>
                  <a:pt x="1398" y="772"/>
                </a:cubicBezTo>
                <a:cubicBezTo>
                  <a:pt x="1536" y="601"/>
                  <a:pt x="1583" y="347"/>
                  <a:pt x="1631" y="138"/>
                </a:cubicBezTo>
                <a:cubicBezTo>
                  <a:pt x="1642" y="89"/>
                  <a:pt x="1645" y="48"/>
                  <a:pt x="1650" y="0"/>
                </a:cubicBezTo>
                <a:cubicBezTo>
                  <a:pt x="1612" y="45"/>
                  <a:pt x="1574" y="80"/>
                  <a:pt x="1546" y="141"/>
                </a:cubicBezTo>
                <a:cubicBezTo>
                  <a:pt x="1473" y="297"/>
                  <a:pt x="1447" y="497"/>
                  <a:pt x="1540" y="649"/>
                </a:cubicBezTo>
                <a:cubicBezTo>
                  <a:pt x="1607" y="758"/>
                  <a:pt x="1712" y="830"/>
                  <a:pt x="1840" y="833"/>
                </a:cubicBezTo>
                <a:cubicBezTo>
                  <a:pt x="1932" y="835"/>
                  <a:pt x="1958" y="763"/>
                  <a:pt x="1965" y="681"/>
                </a:cubicBezTo>
                <a:cubicBezTo>
                  <a:pt x="1973" y="594"/>
                  <a:pt x="1968" y="496"/>
                  <a:pt x="1946" y="410"/>
                </a:cubicBezTo>
                <a:cubicBezTo>
                  <a:pt x="1939" y="382"/>
                  <a:pt x="1940" y="376"/>
                  <a:pt x="1929" y="362"/>
                </a:cubicBezTo>
                <a:cubicBezTo>
                  <a:pt x="1905" y="398"/>
                  <a:pt x="1871" y="438"/>
                  <a:pt x="1853" y="492"/>
                </a:cubicBezTo>
                <a:cubicBezTo>
                  <a:pt x="1827" y="570"/>
                  <a:pt x="1820" y="667"/>
                  <a:pt x="1875" y="733"/>
                </a:cubicBezTo>
                <a:cubicBezTo>
                  <a:pt x="1959" y="833"/>
                  <a:pt x="2124" y="843"/>
                  <a:pt x="2218" y="758"/>
                </a:cubicBezTo>
                <a:cubicBezTo>
                  <a:pt x="2311" y="673"/>
                  <a:pt x="2325" y="568"/>
                  <a:pt x="2326" y="449"/>
                </a:cubicBezTo>
                <a:cubicBezTo>
                  <a:pt x="2326" y="426"/>
                  <a:pt x="2329" y="305"/>
                  <a:pt x="2280" y="306"/>
                </a:cubicBezTo>
                <a:cubicBezTo>
                  <a:pt x="2232" y="307"/>
                  <a:pt x="2194" y="388"/>
                  <a:pt x="2184" y="428"/>
                </a:cubicBezTo>
                <a:cubicBezTo>
                  <a:pt x="2183" y="442"/>
                  <a:pt x="2182" y="457"/>
                  <a:pt x="2181" y="471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02" name=""/>
          <p:cNvSpPr/>
          <p:nvPr/>
        </p:nvSpPr>
        <p:spPr>
          <a:xfrm>
            <a:off x="6330240" y="5179680"/>
            <a:ext cx="900720" cy="299160"/>
          </a:xfrm>
          <a:custGeom>
            <a:avLst/>
            <a:gdLst/>
            <a:ahLst/>
            <a:rect l="0" t="0" r="r" b="b"/>
            <a:pathLst>
              <a:path fill="none" w="2502" h="831">
                <a:moveTo>
                  <a:pt x="224" y="577"/>
                </a:moveTo>
                <a:cubicBezTo>
                  <a:pt x="216" y="526"/>
                  <a:pt x="235" y="522"/>
                  <a:pt x="172" y="526"/>
                </a:cubicBezTo>
                <a:cubicBezTo>
                  <a:pt x="119" y="529"/>
                  <a:pt x="49" y="561"/>
                  <a:pt x="14" y="602"/>
                </a:cubicBezTo>
                <a:cubicBezTo>
                  <a:pt x="-6" y="625"/>
                  <a:pt x="-2" y="661"/>
                  <a:pt x="12" y="684"/>
                </a:cubicBezTo>
                <a:cubicBezTo>
                  <a:pt x="28" y="710"/>
                  <a:pt x="86" y="703"/>
                  <a:pt x="111" y="704"/>
                </a:cubicBezTo>
                <a:cubicBezTo>
                  <a:pt x="114" y="704"/>
                  <a:pt x="118" y="704"/>
                  <a:pt x="121" y="704"/>
                </a:cubicBezTo>
                <a:cubicBezTo>
                  <a:pt x="121" y="704"/>
                  <a:pt x="126" y="729"/>
                  <a:pt x="127" y="736"/>
                </a:cubicBezTo>
                <a:cubicBezTo>
                  <a:pt x="135" y="776"/>
                  <a:pt x="147" y="795"/>
                  <a:pt x="190" y="811"/>
                </a:cubicBezTo>
                <a:cubicBezTo>
                  <a:pt x="251" y="834"/>
                  <a:pt x="352" y="837"/>
                  <a:pt x="415" y="820"/>
                </a:cubicBezTo>
                <a:cubicBezTo>
                  <a:pt x="595" y="773"/>
                  <a:pt x="703" y="596"/>
                  <a:pt x="744" y="427"/>
                </a:cubicBezTo>
                <a:cubicBezTo>
                  <a:pt x="769" y="326"/>
                  <a:pt x="777" y="220"/>
                  <a:pt x="785" y="117"/>
                </a:cubicBezTo>
                <a:cubicBezTo>
                  <a:pt x="772" y="165"/>
                  <a:pt x="755" y="214"/>
                  <a:pt x="742" y="263"/>
                </a:cubicBezTo>
                <a:cubicBezTo>
                  <a:pt x="697" y="438"/>
                  <a:pt x="700" y="621"/>
                  <a:pt x="679" y="800"/>
                </a:cubicBezTo>
                <a:moveTo>
                  <a:pt x="512" y="550"/>
                </a:moveTo>
                <a:cubicBezTo>
                  <a:pt x="638" y="524"/>
                  <a:pt x="767" y="505"/>
                  <a:pt x="893" y="470"/>
                </a:cubicBezTo>
                <a:cubicBezTo>
                  <a:pt x="965" y="450"/>
                  <a:pt x="1031" y="430"/>
                  <a:pt x="1106" y="427"/>
                </a:cubicBezTo>
                <a:cubicBezTo>
                  <a:pt x="1113" y="427"/>
                  <a:pt x="1120" y="427"/>
                  <a:pt x="1127" y="427"/>
                </a:cubicBezTo>
                <a:cubicBezTo>
                  <a:pt x="1145" y="479"/>
                  <a:pt x="1139" y="517"/>
                  <a:pt x="1112" y="567"/>
                </a:cubicBezTo>
                <a:cubicBezTo>
                  <a:pt x="1076" y="636"/>
                  <a:pt x="1026" y="694"/>
                  <a:pt x="999" y="768"/>
                </a:cubicBezTo>
                <a:cubicBezTo>
                  <a:pt x="994" y="783"/>
                  <a:pt x="993" y="786"/>
                  <a:pt x="990" y="795"/>
                </a:cubicBezTo>
                <a:moveTo>
                  <a:pt x="1276" y="39"/>
                </a:moveTo>
                <a:cubicBezTo>
                  <a:pt x="1323" y="4"/>
                  <a:pt x="1360" y="-19"/>
                  <a:pt x="1416" y="21"/>
                </a:cubicBezTo>
                <a:cubicBezTo>
                  <a:pt x="1495" y="78"/>
                  <a:pt x="1541" y="216"/>
                  <a:pt x="1585" y="302"/>
                </a:cubicBezTo>
                <a:cubicBezTo>
                  <a:pt x="1603" y="336"/>
                  <a:pt x="1606" y="388"/>
                  <a:pt x="1592" y="425"/>
                </a:cubicBezTo>
                <a:cubicBezTo>
                  <a:pt x="1563" y="501"/>
                  <a:pt x="1493" y="555"/>
                  <a:pt x="1463" y="630"/>
                </a:cubicBezTo>
                <a:cubicBezTo>
                  <a:pt x="1456" y="657"/>
                  <a:pt x="1453" y="665"/>
                  <a:pt x="1455" y="683"/>
                </a:cubicBezTo>
                <a:cubicBezTo>
                  <a:pt x="1478" y="696"/>
                  <a:pt x="1494" y="713"/>
                  <a:pt x="1540" y="704"/>
                </a:cubicBezTo>
                <a:cubicBezTo>
                  <a:pt x="1668" y="679"/>
                  <a:pt x="1731" y="528"/>
                  <a:pt x="1763" y="419"/>
                </a:cubicBezTo>
                <a:cubicBezTo>
                  <a:pt x="1785" y="345"/>
                  <a:pt x="1814" y="225"/>
                  <a:pt x="1792" y="147"/>
                </a:cubicBezTo>
                <a:cubicBezTo>
                  <a:pt x="1781" y="107"/>
                  <a:pt x="1735" y="87"/>
                  <a:pt x="1697" y="96"/>
                </a:cubicBezTo>
                <a:cubicBezTo>
                  <a:pt x="1673" y="102"/>
                  <a:pt x="1646" y="140"/>
                  <a:pt x="1661" y="166"/>
                </a:cubicBezTo>
                <a:cubicBezTo>
                  <a:pt x="1685" y="207"/>
                  <a:pt x="1753" y="224"/>
                  <a:pt x="1797" y="233"/>
                </a:cubicBezTo>
                <a:cubicBezTo>
                  <a:pt x="1854" y="244"/>
                  <a:pt x="2039" y="207"/>
                  <a:pt x="2079" y="250"/>
                </a:cubicBezTo>
                <a:cubicBezTo>
                  <a:pt x="2112" y="286"/>
                  <a:pt x="2094" y="391"/>
                  <a:pt x="2093" y="433"/>
                </a:cubicBezTo>
                <a:cubicBezTo>
                  <a:pt x="2091" y="496"/>
                  <a:pt x="2087" y="585"/>
                  <a:pt x="2057" y="643"/>
                </a:cubicBezTo>
                <a:cubicBezTo>
                  <a:pt x="2049" y="656"/>
                  <a:pt x="2048" y="661"/>
                  <a:pt x="2036" y="660"/>
                </a:cubicBezTo>
                <a:cubicBezTo>
                  <a:pt x="2024" y="638"/>
                  <a:pt x="2014" y="639"/>
                  <a:pt x="2012" y="595"/>
                </a:cubicBezTo>
                <a:cubicBezTo>
                  <a:pt x="2009" y="516"/>
                  <a:pt x="2027" y="454"/>
                  <a:pt x="2054" y="381"/>
                </a:cubicBezTo>
                <a:cubicBezTo>
                  <a:pt x="2098" y="260"/>
                  <a:pt x="2167" y="143"/>
                  <a:pt x="2294" y="97"/>
                </a:cubicBezTo>
                <a:cubicBezTo>
                  <a:pt x="2345" y="78"/>
                  <a:pt x="2414" y="65"/>
                  <a:pt x="2455" y="108"/>
                </a:cubicBezTo>
                <a:cubicBezTo>
                  <a:pt x="2510" y="167"/>
                  <a:pt x="2501" y="275"/>
                  <a:pt x="2501" y="347"/>
                </a:cubicBezTo>
                <a:cubicBezTo>
                  <a:pt x="2502" y="465"/>
                  <a:pt x="2501" y="577"/>
                  <a:pt x="2467" y="691"/>
                </a:cubicBezTo>
                <a:cubicBezTo>
                  <a:pt x="2458" y="721"/>
                  <a:pt x="2447" y="750"/>
                  <a:pt x="2437" y="78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03" name=""/>
          <p:cNvSpPr/>
          <p:nvPr/>
        </p:nvSpPr>
        <p:spPr>
          <a:xfrm>
            <a:off x="9852120" y="4003560"/>
            <a:ext cx="507600" cy="418680"/>
          </a:xfrm>
          <a:custGeom>
            <a:avLst/>
            <a:gdLst/>
            <a:ahLst/>
            <a:rect l="0" t="0" r="r" b="b"/>
            <a:pathLst>
              <a:path fill="none" w="1410" h="1163">
                <a:moveTo>
                  <a:pt x="0" y="72"/>
                </a:moveTo>
                <a:cubicBezTo>
                  <a:pt x="5" y="54"/>
                  <a:pt x="8" y="38"/>
                  <a:pt x="11" y="20"/>
                </a:cubicBezTo>
                <a:cubicBezTo>
                  <a:pt x="12" y="13"/>
                  <a:pt x="13" y="6"/>
                  <a:pt x="14" y="0"/>
                </a:cubicBezTo>
                <a:cubicBezTo>
                  <a:pt x="53" y="5"/>
                  <a:pt x="78" y="13"/>
                  <a:pt x="115" y="32"/>
                </a:cubicBezTo>
                <a:cubicBezTo>
                  <a:pt x="207" y="80"/>
                  <a:pt x="292" y="137"/>
                  <a:pt x="369" y="209"/>
                </a:cubicBezTo>
                <a:cubicBezTo>
                  <a:pt x="436" y="272"/>
                  <a:pt x="514" y="353"/>
                  <a:pt x="534" y="446"/>
                </a:cubicBezTo>
                <a:cubicBezTo>
                  <a:pt x="555" y="543"/>
                  <a:pt x="523" y="630"/>
                  <a:pt x="482" y="716"/>
                </a:cubicBezTo>
                <a:cubicBezTo>
                  <a:pt x="436" y="812"/>
                  <a:pt x="384" y="921"/>
                  <a:pt x="313" y="1002"/>
                </a:cubicBezTo>
                <a:cubicBezTo>
                  <a:pt x="286" y="1033"/>
                  <a:pt x="264" y="1043"/>
                  <a:pt x="225" y="1049"/>
                </a:cubicBezTo>
                <a:cubicBezTo>
                  <a:pt x="184" y="1056"/>
                  <a:pt x="156" y="1040"/>
                  <a:pt x="124" y="1017"/>
                </a:cubicBezTo>
                <a:cubicBezTo>
                  <a:pt x="101" y="1001"/>
                  <a:pt x="86" y="983"/>
                  <a:pt x="66" y="964"/>
                </a:cubicBezTo>
                <a:moveTo>
                  <a:pt x="1269" y="147"/>
                </a:moveTo>
                <a:cubicBezTo>
                  <a:pt x="1267" y="136"/>
                  <a:pt x="1266" y="134"/>
                  <a:pt x="1266" y="128"/>
                </a:cubicBezTo>
                <a:cubicBezTo>
                  <a:pt x="1303" y="128"/>
                  <a:pt x="1339" y="122"/>
                  <a:pt x="1373" y="140"/>
                </a:cubicBezTo>
                <a:cubicBezTo>
                  <a:pt x="1391" y="149"/>
                  <a:pt x="1407" y="163"/>
                  <a:pt x="1410" y="183"/>
                </a:cubicBezTo>
                <a:cubicBezTo>
                  <a:pt x="1378" y="194"/>
                  <a:pt x="1338" y="189"/>
                  <a:pt x="1303" y="189"/>
                </a:cubicBezTo>
                <a:cubicBezTo>
                  <a:pt x="1293" y="189"/>
                  <a:pt x="1229" y="180"/>
                  <a:pt x="1224" y="196"/>
                </a:cubicBezTo>
                <a:cubicBezTo>
                  <a:pt x="1224" y="215"/>
                  <a:pt x="1224" y="223"/>
                  <a:pt x="1224" y="236"/>
                </a:cubicBezTo>
                <a:moveTo>
                  <a:pt x="1209" y="678"/>
                </a:moveTo>
                <a:cubicBezTo>
                  <a:pt x="1160" y="784"/>
                  <a:pt x="1123" y="909"/>
                  <a:pt x="1048" y="1001"/>
                </a:cubicBezTo>
                <a:cubicBezTo>
                  <a:pt x="978" y="1088"/>
                  <a:pt x="880" y="1122"/>
                  <a:pt x="781" y="1163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04" name=""/>
          <p:cNvSpPr/>
          <p:nvPr/>
        </p:nvSpPr>
        <p:spPr>
          <a:xfrm>
            <a:off x="8744040" y="5096520"/>
            <a:ext cx="804240" cy="349920"/>
          </a:xfrm>
          <a:custGeom>
            <a:avLst/>
            <a:gdLst/>
            <a:ahLst/>
            <a:rect l="0" t="0" r="r" b="b"/>
            <a:pathLst>
              <a:path fill="none" w="2234" h="972">
                <a:moveTo>
                  <a:pt x="67" y="214"/>
                </a:moveTo>
                <a:cubicBezTo>
                  <a:pt x="45" y="214"/>
                  <a:pt x="22" y="214"/>
                  <a:pt x="0" y="214"/>
                </a:cubicBezTo>
                <a:cubicBezTo>
                  <a:pt x="11" y="264"/>
                  <a:pt x="27" y="311"/>
                  <a:pt x="43" y="360"/>
                </a:cubicBezTo>
                <a:cubicBezTo>
                  <a:pt x="73" y="453"/>
                  <a:pt x="108" y="543"/>
                  <a:pt x="142" y="634"/>
                </a:cubicBezTo>
                <a:cubicBezTo>
                  <a:pt x="173" y="718"/>
                  <a:pt x="202" y="803"/>
                  <a:pt x="228" y="888"/>
                </a:cubicBezTo>
                <a:cubicBezTo>
                  <a:pt x="238" y="922"/>
                  <a:pt x="245" y="944"/>
                  <a:pt x="264" y="972"/>
                </a:cubicBezTo>
                <a:moveTo>
                  <a:pt x="137" y="670"/>
                </a:moveTo>
                <a:cubicBezTo>
                  <a:pt x="134" y="645"/>
                  <a:pt x="111" y="664"/>
                  <a:pt x="134" y="652"/>
                </a:cubicBezTo>
                <a:cubicBezTo>
                  <a:pt x="167" y="634"/>
                  <a:pt x="245" y="649"/>
                  <a:pt x="282" y="645"/>
                </a:cubicBezTo>
                <a:cubicBezTo>
                  <a:pt x="360" y="637"/>
                  <a:pt x="433" y="621"/>
                  <a:pt x="499" y="578"/>
                </a:cubicBezTo>
                <a:cubicBezTo>
                  <a:pt x="581" y="525"/>
                  <a:pt x="615" y="436"/>
                  <a:pt x="598" y="340"/>
                </a:cubicBezTo>
                <a:cubicBezTo>
                  <a:pt x="583" y="255"/>
                  <a:pt x="524" y="193"/>
                  <a:pt x="459" y="146"/>
                </a:cubicBezTo>
                <a:cubicBezTo>
                  <a:pt x="453" y="169"/>
                  <a:pt x="446" y="219"/>
                  <a:pt x="451" y="251"/>
                </a:cubicBezTo>
                <a:cubicBezTo>
                  <a:pt x="465" y="348"/>
                  <a:pt x="516" y="455"/>
                  <a:pt x="571" y="536"/>
                </a:cubicBezTo>
                <a:cubicBezTo>
                  <a:pt x="603" y="583"/>
                  <a:pt x="645" y="633"/>
                  <a:pt x="704" y="645"/>
                </a:cubicBezTo>
                <a:cubicBezTo>
                  <a:pt x="715" y="645"/>
                  <a:pt x="727" y="646"/>
                  <a:pt x="738" y="646"/>
                </a:cubicBezTo>
                <a:moveTo>
                  <a:pt x="795" y="483"/>
                </a:moveTo>
                <a:cubicBezTo>
                  <a:pt x="800" y="484"/>
                  <a:pt x="757" y="452"/>
                  <a:pt x="811" y="484"/>
                </a:cubicBezTo>
                <a:cubicBezTo>
                  <a:pt x="875" y="522"/>
                  <a:pt x="921" y="544"/>
                  <a:pt x="997" y="545"/>
                </a:cubicBezTo>
                <a:cubicBezTo>
                  <a:pt x="1036" y="545"/>
                  <a:pt x="1074" y="540"/>
                  <a:pt x="1082" y="495"/>
                </a:cubicBezTo>
                <a:cubicBezTo>
                  <a:pt x="1091" y="447"/>
                  <a:pt x="1051" y="416"/>
                  <a:pt x="1015" y="394"/>
                </a:cubicBezTo>
                <a:cubicBezTo>
                  <a:pt x="986" y="376"/>
                  <a:pt x="917" y="348"/>
                  <a:pt x="883" y="371"/>
                </a:cubicBezTo>
                <a:cubicBezTo>
                  <a:pt x="850" y="393"/>
                  <a:pt x="846" y="476"/>
                  <a:pt x="856" y="509"/>
                </a:cubicBezTo>
                <a:cubicBezTo>
                  <a:pt x="876" y="574"/>
                  <a:pt x="943" y="597"/>
                  <a:pt x="1003" y="602"/>
                </a:cubicBezTo>
                <a:cubicBezTo>
                  <a:pt x="1096" y="610"/>
                  <a:pt x="1175" y="589"/>
                  <a:pt x="1255" y="543"/>
                </a:cubicBezTo>
                <a:cubicBezTo>
                  <a:pt x="1318" y="507"/>
                  <a:pt x="1374" y="459"/>
                  <a:pt x="1385" y="383"/>
                </a:cubicBezTo>
                <a:cubicBezTo>
                  <a:pt x="1389" y="355"/>
                  <a:pt x="1398" y="272"/>
                  <a:pt x="1373" y="250"/>
                </a:cubicBezTo>
                <a:cubicBezTo>
                  <a:pt x="1368" y="249"/>
                  <a:pt x="1364" y="249"/>
                  <a:pt x="1359" y="248"/>
                </a:cubicBezTo>
                <a:cubicBezTo>
                  <a:pt x="1312" y="264"/>
                  <a:pt x="1290" y="310"/>
                  <a:pt x="1273" y="360"/>
                </a:cubicBezTo>
                <a:cubicBezTo>
                  <a:pt x="1256" y="409"/>
                  <a:pt x="1247" y="470"/>
                  <a:pt x="1298" y="499"/>
                </a:cubicBezTo>
                <a:cubicBezTo>
                  <a:pt x="1343" y="525"/>
                  <a:pt x="1416" y="522"/>
                  <a:pt x="1459" y="495"/>
                </a:cubicBezTo>
                <a:cubicBezTo>
                  <a:pt x="1523" y="454"/>
                  <a:pt x="1521" y="387"/>
                  <a:pt x="1521" y="320"/>
                </a:cubicBezTo>
                <a:cubicBezTo>
                  <a:pt x="1521" y="310"/>
                  <a:pt x="1521" y="301"/>
                  <a:pt x="1521" y="291"/>
                </a:cubicBezTo>
                <a:cubicBezTo>
                  <a:pt x="1521" y="247"/>
                  <a:pt x="1518" y="277"/>
                  <a:pt x="1521" y="301"/>
                </a:cubicBezTo>
                <a:cubicBezTo>
                  <a:pt x="1529" y="361"/>
                  <a:pt x="1558" y="445"/>
                  <a:pt x="1609" y="483"/>
                </a:cubicBezTo>
                <a:cubicBezTo>
                  <a:pt x="1649" y="503"/>
                  <a:pt x="1664" y="510"/>
                  <a:pt x="1696" y="509"/>
                </a:cubicBezTo>
                <a:moveTo>
                  <a:pt x="1823" y="128"/>
                </a:moveTo>
                <a:cubicBezTo>
                  <a:pt x="1838" y="120"/>
                  <a:pt x="1841" y="116"/>
                  <a:pt x="1860" y="114"/>
                </a:cubicBezTo>
                <a:cubicBezTo>
                  <a:pt x="1897" y="109"/>
                  <a:pt x="1923" y="189"/>
                  <a:pt x="1933" y="214"/>
                </a:cubicBezTo>
                <a:cubicBezTo>
                  <a:pt x="1978" y="321"/>
                  <a:pt x="2009" y="438"/>
                  <a:pt x="2081" y="532"/>
                </a:cubicBezTo>
                <a:cubicBezTo>
                  <a:pt x="2103" y="561"/>
                  <a:pt x="2114" y="565"/>
                  <a:pt x="2146" y="571"/>
                </a:cubicBezTo>
                <a:cubicBezTo>
                  <a:pt x="2144" y="524"/>
                  <a:pt x="2135" y="506"/>
                  <a:pt x="2109" y="463"/>
                </a:cubicBezTo>
                <a:cubicBezTo>
                  <a:pt x="2064" y="388"/>
                  <a:pt x="2020" y="320"/>
                  <a:pt x="2003" y="233"/>
                </a:cubicBezTo>
                <a:cubicBezTo>
                  <a:pt x="1990" y="169"/>
                  <a:pt x="1981" y="82"/>
                  <a:pt x="2026" y="30"/>
                </a:cubicBezTo>
                <a:cubicBezTo>
                  <a:pt x="2060" y="-10"/>
                  <a:pt x="2127" y="-8"/>
                  <a:pt x="2163" y="27"/>
                </a:cubicBezTo>
                <a:cubicBezTo>
                  <a:pt x="2217" y="79"/>
                  <a:pt x="2249" y="210"/>
                  <a:pt x="2226" y="282"/>
                </a:cubicBezTo>
                <a:cubicBezTo>
                  <a:pt x="2204" y="350"/>
                  <a:pt x="2082" y="413"/>
                  <a:pt x="2012" y="391"/>
                </a:cubicBezTo>
                <a:cubicBezTo>
                  <a:pt x="2012" y="387"/>
                  <a:pt x="2012" y="384"/>
                  <a:pt x="2012" y="38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05" name=""/>
          <p:cNvSpPr/>
          <p:nvPr/>
        </p:nvSpPr>
        <p:spPr>
          <a:xfrm>
            <a:off x="9828360" y="4736160"/>
            <a:ext cx="1241280" cy="451800"/>
          </a:xfrm>
          <a:custGeom>
            <a:avLst/>
            <a:gdLst/>
            <a:ahLst/>
            <a:rect l="0" t="0" r="r" b="b"/>
            <a:pathLst>
              <a:path fill="none" w="3448" h="1255">
                <a:moveTo>
                  <a:pt x="39" y="1029"/>
                </a:moveTo>
                <a:cubicBezTo>
                  <a:pt x="7" y="1018"/>
                  <a:pt x="19" y="1020"/>
                  <a:pt x="0" y="996"/>
                </a:cubicBezTo>
                <a:cubicBezTo>
                  <a:pt x="2" y="996"/>
                  <a:pt x="33" y="990"/>
                  <a:pt x="37" y="990"/>
                </a:cubicBezTo>
                <a:cubicBezTo>
                  <a:pt x="98" y="989"/>
                  <a:pt x="138" y="995"/>
                  <a:pt x="188" y="1033"/>
                </a:cubicBezTo>
                <a:cubicBezTo>
                  <a:pt x="224" y="1060"/>
                  <a:pt x="257" y="1106"/>
                  <a:pt x="266" y="1151"/>
                </a:cubicBezTo>
                <a:cubicBezTo>
                  <a:pt x="266" y="1169"/>
                  <a:pt x="266" y="1174"/>
                  <a:pt x="266" y="1185"/>
                </a:cubicBezTo>
                <a:cubicBezTo>
                  <a:pt x="233" y="1193"/>
                  <a:pt x="185" y="1203"/>
                  <a:pt x="152" y="1188"/>
                </a:cubicBezTo>
                <a:cubicBezTo>
                  <a:pt x="115" y="1171"/>
                  <a:pt x="96" y="1112"/>
                  <a:pt x="110" y="1075"/>
                </a:cubicBezTo>
                <a:cubicBezTo>
                  <a:pt x="131" y="1016"/>
                  <a:pt x="203" y="978"/>
                  <a:pt x="261" y="970"/>
                </a:cubicBezTo>
                <a:cubicBezTo>
                  <a:pt x="327" y="960"/>
                  <a:pt x="369" y="991"/>
                  <a:pt x="401" y="1047"/>
                </a:cubicBezTo>
                <a:cubicBezTo>
                  <a:pt x="419" y="1079"/>
                  <a:pt x="446" y="1141"/>
                  <a:pt x="434" y="1180"/>
                </a:cubicBezTo>
                <a:cubicBezTo>
                  <a:pt x="434" y="1195"/>
                  <a:pt x="434" y="1200"/>
                  <a:pt x="421" y="1201"/>
                </a:cubicBezTo>
                <a:cubicBezTo>
                  <a:pt x="379" y="1201"/>
                  <a:pt x="369" y="1201"/>
                  <a:pt x="366" y="1155"/>
                </a:cubicBezTo>
                <a:cubicBezTo>
                  <a:pt x="362" y="1093"/>
                  <a:pt x="397" y="1044"/>
                  <a:pt x="432" y="995"/>
                </a:cubicBezTo>
                <a:cubicBezTo>
                  <a:pt x="472" y="940"/>
                  <a:pt x="519" y="888"/>
                  <a:pt x="589" y="877"/>
                </a:cubicBezTo>
                <a:cubicBezTo>
                  <a:pt x="649" y="867"/>
                  <a:pt x="674" y="930"/>
                  <a:pt x="688" y="978"/>
                </a:cubicBezTo>
                <a:cubicBezTo>
                  <a:pt x="704" y="1033"/>
                  <a:pt x="700" y="1092"/>
                  <a:pt x="708" y="1148"/>
                </a:cubicBezTo>
                <a:cubicBezTo>
                  <a:pt x="712" y="1168"/>
                  <a:pt x="712" y="1173"/>
                  <a:pt x="721" y="1183"/>
                </a:cubicBezTo>
                <a:moveTo>
                  <a:pt x="773" y="880"/>
                </a:moveTo>
                <a:cubicBezTo>
                  <a:pt x="777" y="852"/>
                  <a:pt x="813" y="922"/>
                  <a:pt x="835" y="943"/>
                </a:cubicBezTo>
                <a:cubicBezTo>
                  <a:pt x="880" y="987"/>
                  <a:pt x="929" y="1013"/>
                  <a:pt x="992" y="1018"/>
                </a:cubicBezTo>
                <a:cubicBezTo>
                  <a:pt x="1049" y="1023"/>
                  <a:pt x="1109" y="1010"/>
                  <a:pt x="1135" y="952"/>
                </a:cubicBezTo>
                <a:cubicBezTo>
                  <a:pt x="1160" y="894"/>
                  <a:pt x="1130" y="836"/>
                  <a:pt x="1097" y="791"/>
                </a:cubicBezTo>
                <a:cubicBezTo>
                  <a:pt x="1062" y="743"/>
                  <a:pt x="1003" y="668"/>
                  <a:pt x="932" y="690"/>
                </a:cubicBezTo>
                <a:cubicBezTo>
                  <a:pt x="850" y="715"/>
                  <a:pt x="830" y="840"/>
                  <a:pt x="824" y="910"/>
                </a:cubicBezTo>
                <a:cubicBezTo>
                  <a:pt x="816" y="1002"/>
                  <a:pt x="824" y="1077"/>
                  <a:pt x="896" y="1141"/>
                </a:cubicBezTo>
                <a:cubicBezTo>
                  <a:pt x="957" y="1196"/>
                  <a:pt x="1050" y="1211"/>
                  <a:pt x="1129" y="1216"/>
                </a:cubicBezTo>
                <a:cubicBezTo>
                  <a:pt x="1152" y="1216"/>
                  <a:pt x="1175" y="1216"/>
                  <a:pt x="1198" y="1216"/>
                </a:cubicBezTo>
                <a:moveTo>
                  <a:pt x="1125" y="623"/>
                </a:moveTo>
                <a:cubicBezTo>
                  <a:pt x="1104" y="613"/>
                  <a:pt x="1081" y="605"/>
                  <a:pt x="1061" y="594"/>
                </a:cubicBezTo>
                <a:cubicBezTo>
                  <a:pt x="1045" y="586"/>
                  <a:pt x="1032" y="576"/>
                  <a:pt x="1019" y="564"/>
                </a:cubicBezTo>
                <a:cubicBezTo>
                  <a:pt x="1006" y="552"/>
                  <a:pt x="995" y="539"/>
                  <a:pt x="984" y="526"/>
                </a:cubicBezTo>
                <a:cubicBezTo>
                  <a:pt x="976" y="516"/>
                  <a:pt x="970" y="504"/>
                  <a:pt x="962" y="494"/>
                </a:cubicBezTo>
                <a:cubicBezTo>
                  <a:pt x="959" y="490"/>
                  <a:pt x="963" y="487"/>
                  <a:pt x="959" y="484"/>
                </a:cubicBezTo>
                <a:cubicBezTo>
                  <a:pt x="954" y="480"/>
                  <a:pt x="954" y="481"/>
                  <a:pt x="947" y="479"/>
                </a:cubicBezTo>
                <a:cubicBezTo>
                  <a:pt x="906" y="466"/>
                  <a:pt x="872" y="507"/>
                  <a:pt x="850" y="535"/>
                </a:cubicBezTo>
                <a:cubicBezTo>
                  <a:pt x="806" y="591"/>
                  <a:pt x="771" y="654"/>
                  <a:pt x="746" y="721"/>
                </a:cubicBezTo>
                <a:cubicBezTo>
                  <a:pt x="729" y="768"/>
                  <a:pt x="713" y="844"/>
                  <a:pt x="730" y="894"/>
                </a:cubicBezTo>
                <a:cubicBezTo>
                  <a:pt x="760" y="979"/>
                  <a:pt x="858" y="996"/>
                  <a:pt x="935" y="1000"/>
                </a:cubicBezTo>
                <a:cubicBezTo>
                  <a:pt x="999" y="1003"/>
                  <a:pt x="1072" y="1006"/>
                  <a:pt x="1110" y="943"/>
                </a:cubicBezTo>
                <a:cubicBezTo>
                  <a:pt x="1139" y="895"/>
                  <a:pt x="1126" y="819"/>
                  <a:pt x="1126" y="765"/>
                </a:cubicBezTo>
                <a:cubicBezTo>
                  <a:pt x="1126" y="764"/>
                  <a:pt x="1126" y="763"/>
                  <a:pt x="1126" y="762"/>
                </a:cubicBezTo>
                <a:cubicBezTo>
                  <a:pt x="1121" y="796"/>
                  <a:pt x="1117" y="836"/>
                  <a:pt x="1116" y="872"/>
                </a:cubicBezTo>
                <a:cubicBezTo>
                  <a:pt x="1114" y="945"/>
                  <a:pt x="1110" y="1021"/>
                  <a:pt x="1132" y="1091"/>
                </a:cubicBezTo>
                <a:cubicBezTo>
                  <a:pt x="1146" y="1136"/>
                  <a:pt x="1176" y="1192"/>
                  <a:pt x="1224" y="1208"/>
                </a:cubicBezTo>
                <a:cubicBezTo>
                  <a:pt x="1276" y="1225"/>
                  <a:pt x="1296" y="1200"/>
                  <a:pt x="1326" y="1164"/>
                </a:cubicBezTo>
                <a:moveTo>
                  <a:pt x="1395" y="299"/>
                </a:moveTo>
                <a:cubicBezTo>
                  <a:pt x="1360" y="276"/>
                  <a:pt x="1378" y="310"/>
                  <a:pt x="1381" y="363"/>
                </a:cubicBezTo>
                <a:cubicBezTo>
                  <a:pt x="1387" y="466"/>
                  <a:pt x="1404" y="568"/>
                  <a:pt x="1419" y="669"/>
                </a:cubicBezTo>
                <a:cubicBezTo>
                  <a:pt x="1428" y="730"/>
                  <a:pt x="1438" y="795"/>
                  <a:pt x="1459" y="854"/>
                </a:cubicBezTo>
                <a:cubicBezTo>
                  <a:pt x="1468" y="879"/>
                  <a:pt x="1469" y="879"/>
                  <a:pt x="1490" y="883"/>
                </a:cubicBezTo>
                <a:moveTo>
                  <a:pt x="1638" y="15"/>
                </a:moveTo>
                <a:cubicBezTo>
                  <a:pt x="1637" y="16"/>
                  <a:pt x="1636" y="-34"/>
                  <a:pt x="1630" y="43"/>
                </a:cubicBezTo>
                <a:cubicBezTo>
                  <a:pt x="1619" y="176"/>
                  <a:pt x="1618" y="316"/>
                  <a:pt x="1626" y="449"/>
                </a:cubicBezTo>
                <a:cubicBezTo>
                  <a:pt x="1633" y="567"/>
                  <a:pt x="1651" y="688"/>
                  <a:pt x="1669" y="805"/>
                </a:cubicBezTo>
                <a:cubicBezTo>
                  <a:pt x="1676" y="852"/>
                  <a:pt x="1684" y="880"/>
                  <a:pt x="1721" y="909"/>
                </a:cubicBezTo>
                <a:moveTo>
                  <a:pt x="1932" y="489"/>
                </a:moveTo>
                <a:cubicBezTo>
                  <a:pt x="1905" y="464"/>
                  <a:pt x="1896" y="463"/>
                  <a:pt x="1880" y="503"/>
                </a:cubicBezTo>
                <a:cubicBezTo>
                  <a:pt x="1857" y="562"/>
                  <a:pt x="1843" y="634"/>
                  <a:pt x="1853" y="697"/>
                </a:cubicBezTo>
                <a:cubicBezTo>
                  <a:pt x="1863" y="759"/>
                  <a:pt x="1914" y="784"/>
                  <a:pt x="1971" y="790"/>
                </a:cubicBezTo>
                <a:cubicBezTo>
                  <a:pt x="2044" y="798"/>
                  <a:pt x="2103" y="769"/>
                  <a:pt x="2149" y="712"/>
                </a:cubicBezTo>
                <a:cubicBezTo>
                  <a:pt x="2201" y="648"/>
                  <a:pt x="2216" y="549"/>
                  <a:pt x="2202" y="469"/>
                </a:cubicBezTo>
                <a:cubicBezTo>
                  <a:pt x="2193" y="421"/>
                  <a:pt x="2159" y="371"/>
                  <a:pt x="2109" y="362"/>
                </a:cubicBezTo>
                <a:cubicBezTo>
                  <a:pt x="2063" y="354"/>
                  <a:pt x="2048" y="386"/>
                  <a:pt x="2043" y="427"/>
                </a:cubicBezTo>
                <a:cubicBezTo>
                  <a:pt x="2043" y="457"/>
                  <a:pt x="2042" y="466"/>
                  <a:pt x="2057" y="482"/>
                </a:cubicBezTo>
                <a:moveTo>
                  <a:pt x="2750" y="165"/>
                </a:moveTo>
                <a:cubicBezTo>
                  <a:pt x="2676" y="139"/>
                  <a:pt x="2626" y="158"/>
                  <a:pt x="2564" y="211"/>
                </a:cubicBezTo>
                <a:cubicBezTo>
                  <a:pt x="2473" y="290"/>
                  <a:pt x="2428" y="384"/>
                  <a:pt x="2418" y="502"/>
                </a:cubicBezTo>
                <a:cubicBezTo>
                  <a:pt x="2410" y="604"/>
                  <a:pt x="2456" y="669"/>
                  <a:pt x="2548" y="711"/>
                </a:cubicBezTo>
                <a:cubicBezTo>
                  <a:pt x="2635" y="751"/>
                  <a:pt x="2755" y="756"/>
                  <a:pt x="2849" y="744"/>
                </a:cubicBezTo>
                <a:cubicBezTo>
                  <a:pt x="2913" y="736"/>
                  <a:pt x="2973" y="709"/>
                  <a:pt x="2983" y="641"/>
                </a:cubicBezTo>
                <a:cubicBezTo>
                  <a:pt x="2989" y="599"/>
                  <a:pt x="2967" y="595"/>
                  <a:pt x="2937" y="574"/>
                </a:cubicBezTo>
                <a:moveTo>
                  <a:pt x="1412" y="444"/>
                </a:moveTo>
                <a:cubicBezTo>
                  <a:pt x="1412" y="415"/>
                  <a:pt x="1411" y="391"/>
                  <a:pt x="1422" y="363"/>
                </a:cubicBezTo>
                <a:cubicBezTo>
                  <a:pt x="1429" y="346"/>
                  <a:pt x="1443" y="326"/>
                  <a:pt x="1447" y="309"/>
                </a:cubicBezTo>
                <a:cubicBezTo>
                  <a:pt x="1450" y="295"/>
                  <a:pt x="1448" y="282"/>
                  <a:pt x="1439" y="273"/>
                </a:cubicBezTo>
                <a:cubicBezTo>
                  <a:pt x="1436" y="270"/>
                  <a:pt x="1425" y="269"/>
                  <a:pt x="1422" y="266"/>
                </a:cubicBezTo>
                <a:cubicBezTo>
                  <a:pt x="1418" y="266"/>
                  <a:pt x="1419" y="266"/>
                  <a:pt x="1428" y="266"/>
                </a:cubicBezTo>
                <a:cubicBezTo>
                  <a:pt x="1469" y="286"/>
                  <a:pt x="1499" y="298"/>
                  <a:pt x="1519" y="349"/>
                </a:cubicBezTo>
                <a:cubicBezTo>
                  <a:pt x="1548" y="423"/>
                  <a:pt x="1546" y="528"/>
                  <a:pt x="1538" y="605"/>
                </a:cubicBezTo>
                <a:cubicBezTo>
                  <a:pt x="1532" y="661"/>
                  <a:pt x="1510" y="714"/>
                  <a:pt x="1489" y="766"/>
                </a:cubicBezTo>
                <a:cubicBezTo>
                  <a:pt x="1487" y="772"/>
                  <a:pt x="1483" y="781"/>
                  <a:pt x="1480" y="787"/>
                </a:cubicBezTo>
                <a:cubicBezTo>
                  <a:pt x="1475" y="773"/>
                  <a:pt x="1467" y="752"/>
                  <a:pt x="1466" y="732"/>
                </a:cubicBezTo>
                <a:cubicBezTo>
                  <a:pt x="1462" y="658"/>
                  <a:pt x="1470" y="598"/>
                  <a:pt x="1519" y="538"/>
                </a:cubicBezTo>
                <a:cubicBezTo>
                  <a:pt x="1544" y="507"/>
                  <a:pt x="1598" y="467"/>
                  <a:pt x="1642" y="484"/>
                </a:cubicBezTo>
                <a:cubicBezTo>
                  <a:pt x="1690" y="503"/>
                  <a:pt x="1708" y="579"/>
                  <a:pt x="1727" y="619"/>
                </a:cubicBezTo>
                <a:cubicBezTo>
                  <a:pt x="1744" y="653"/>
                  <a:pt x="1764" y="690"/>
                  <a:pt x="1773" y="728"/>
                </a:cubicBezTo>
                <a:cubicBezTo>
                  <a:pt x="1773" y="733"/>
                  <a:pt x="1771" y="730"/>
                  <a:pt x="1767" y="718"/>
                </a:cubicBezTo>
                <a:cubicBezTo>
                  <a:pt x="1752" y="673"/>
                  <a:pt x="1748" y="633"/>
                  <a:pt x="1748" y="587"/>
                </a:cubicBezTo>
                <a:cubicBezTo>
                  <a:pt x="1747" y="528"/>
                  <a:pt x="1769" y="477"/>
                  <a:pt x="1812" y="435"/>
                </a:cubicBezTo>
                <a:cubicBezTo>
                  <a:pt x="1838" y="410"/>
                  <a:pt x="1899" y="381"/>
                  <a:pt x="1935" y="403"/>
                </a:cubicBezTo>
                <a:cubicBezTo>
                  <a:pt x="1984" y="432"/>
                  <a:pt x="2008" y="517"/>
                  <a:pt x="2021" y="568"/>
                </a:cubicBezTo>
                <a:cubicBezTo>
                  <a:pt x="2035" y="624"/>
                  <a:pt x="2030" y="657"/>
                  <a:pt x="2030" y="715"/>
                </a:cubicBezTo>
                <a:moveTo>
                  <a:pt x="2218" y="426"/>
                </a:moveTo>
                <a:cubicBezTo>
                  <a:pt x="2228" y="400"/>
                  <a:pt x="2239" y="375"/>
                  <a:pt x="2250" y="349"/>
                </a:cubicBezTo>
                <a:cubicBezTo>
                  <a:pt x="2231" y="415"/>
                  <a:pt x="2205" y="484"/>
                  <a:pt x="2192" y="553"/>
                </a:cubicBezTo>
                <a:cubicBezTo>
                  <a:pt x="2184" y="592"/>
                  <a:pt x="2160" y="705"/>
                  <a:pt x="2209" y="731"/>
                </a:cubicBezTo>
                <a:cubicBezTo>
                  <a:pt x="2254" y="755"/>
                  <a:pt x="2299" y="755"/>
                  <a:pt x="2345" y="735"/>
                </a:cubicBezTo>
                <a:cubicBezTo>
                  <a:pt x="2415" y="704"/>
                  <a:pt x="2408" y="553"/>
                  <a:pt x="2402" y="496"/>
                </a:cubicBezTo>
                <a:cubicBezTo>
                  <a:pt x="2395" y="431"/>
                  <a:pt x="2364" y="364"/>
                  <a:pt x="2316" y="319"/>
                </a:cubicBezTo>
                <a:cubicBezTo>
                  <a:pt x="2300" y="309"/>
                  <a:pt x="2297" y="305"/>
                  <a:pt x="2285" y="307"/>
                </a:cubicBezTo>
                <a:cubicBezTo>
                  <a:pt x="2267" y="332"/>
                  <a:pt x="2249" y="347"/>
                  <a:pt x="2244" y="393"/>
                </a:cubicBezTo>
                <a:cubicBezTo>
                  <a:pt x="2239" y="442"/>
                  <a:pt x="2250" y="470"/>
                  <a:pt x="2291" y="498"/>
                </a:cubicBezTo>
                <a:cubicBezTo>
                  <a:pt x="2326" y="522"/>
                  <a:pt x="2402" y="530"/>
                  <a:pt x="2440" y="508"/>
                </a:cubicBezTo>
                <a:cubicBezTo>
                  <a:pt x="2541" y="450"/>
                  <a:pt x="2545" y="285"/>
                  <a:pt x="2548" y="186"/>
                </a:cubicBezTo>
                <a:cubicBezTo>
                  <a:pt x="2550" y="140"/>
                  <a:pt x="2552" y="96"/>
                  <a:pt x="2562" y="51"/>
                </a:cubicBezTo>
                <a:cubicBezTo>
                  <a:pt x="2563" y="51"/>
                  <a:pt x="2563" y="51"/>
                  <a:pt x="2564" y="51"/>
                </a:cubicBezTo>
                <a:cubicBezTo>
                  <a:pt x="2574" y="70"/>
                  <a:pt x="2588" y="100"/>
                  <a:pt x="2598" y="121"/>
                </a:cubicBezTo>
                <a:cubicBezTo>
                  <a:pt x="2629" y="184"/>
                  <a:pt x="2660" y="248"/>
                  <a:pt x="2686" y="313"/>
                </a:cubicBezTo>
                <a:cubicBezTo>
                  <a:pt x="2713" y="381"/>
                  <a:pt x="2735" y="448"/>
                  <a:pt x="2750" y="519"/>
                </a:cubicBezTo>
                <a:cubicBezTo>
                  <a:pt x="2756" y="548"/>
                  <a:pt x="2766" y="576"/>
                  <a:pt x="2774" y="602"/>
                </a:cubicBezTo>
                <a:cubicBezTo>
                  <a:pt x="2817" y="597"/>
                  <a:pt x="2832" y="608"/>
                  <a:pt x="2873" y="578"/>
                </a:cubicBezTo>
                <a:cubicBezTo>
                  <a:pt x="2981" y="500"/>
                  <a:pt x="3014" y="337"/>
                  <a:pt x="3050" y="218"/>
                </a:cubicBezTo>
                <a:cubicBezTo>
                  <a:pt x="3054" y="207"/>
                  <a:pt x="3056" y="205"/>
                  <a:pt x="3055" y="198"/>
                </a:cubicBezTo>
                <a:cubicBezTo>
                  <a:pt x="3075" y="281"/>
                  <a:pt x="3149" y="412"/>
                  <a:pt x="3262" y="369"/>
                </a:cubicBezTo>
                <a:cubicBezTo>
                  <a:pt x="3319" y="347"/>
                  <a:pt x="3342" y="313"/>
                  <a:pt x="3361" y="252"/>
                </a:cubicBezTo>
                <a:cubicBezTo>
                  <a:pt x="3380" y="192"/>
                  <a:pt x="3384" y="126"/>
                  <a:pt x="3398" y="65"/>
                </a:cubicBezTo>
                <a:cubicBezTo>
                  <a:pt x="3393" y="163"/>
                  <a:pt x="3377" y="244"/>
                  <a:pt x="3353" y="341"/>
                </a:cubicBezTo>
                <a:cubicBezTo>
                  <a:pt x="3294" y="581"/>
                  <a:pt x="3272" y="810"/>
                  <a:pt x="3256" y="1055"/>
                </a:cubicBezTo>
                <a:cubicBezTo>
                  <a:pt x="3253" y="1110"/>
                  <a:pt x="3256" y="1214"/>
                  <a:pt x="3198" y="1247"/>
                </a:cubicBezTo>
                <a:cubicBezTo>
                  <a:pt x="3152" y="1273"/>
                  <a:pt x="3105" y="1232"/>
                  <a:pt x="3082" y="1198"/>
                </a:cubicBezTo>
                <a:cubicBezTo>
                  <a:pt x="3046" y="1144"/>
                  <a:pt x="3060" y="1054"/>
                  <a:pt x="3083" y="999"/>
                </a:cubicBezTo>
                <a:cubicBezTo>
                  <a:pt x="3132" y="884"/>
                  <a:pt x="3278" y="728"/>
                  <a:pt x="3417" y="744"/>
                </a:cubicBezTo>
                <a:cubicBezTo>
                  <a:pt x="3476" y="751"/>
                  <a:pt x="3438" y="753"/>
                  <a:pt x="3407" y="779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06" name=""/>
          <p:cNvSpPr/>
          <p:nvPr/>
        </p:nvSpPr>
        <p:spPr>
          <a:xfrm>
            <a:off x="9049680" y="5492880"/>
            <a:ext cx="837000" cy="240840"/>
          </a:xfrm>
          <a:custGeom>
            <a:avLst/>
            <a:gdLst/>
            <a:ahLst/>
            <a:rect l="0" t="0" r="r" b="b"/>
            <a:pathLst>
              <a:path fill="none" w="2325" h="669">
                <a:moveTo>
                  <a:pt x="278" y="421"/>
                </a:moveTo>
                <a:cubicBezTo>
                  <a:pt x="258" y="401"/>
                  <a:pt x="306" y="395"/>
                  <a:pt x="258" y="382"/>
                </a:cubicBezTo>
                <a:cubicBezTo>
                  <a:pt x="215" y="370"/>
                  <a:pt x="158" y="384"/>
                  <a:pt x="121" y="404"/>
                </a:cubicBezTo>
                <a:cubicBezTo>
                  <a:pt x="63" y="437"/>
                  <a:pt x="-12" y="512"/>
                  <a:pt x="2" y="586"/>
                </a:cubicBezTo>
                <a:cubicBezTo>
                  <a:pt x="14" y="649"/>
                  <a:pt x="32" y="665"/>
                  <a:pt x="100" y="669"/>
                </a:cubicBezTo>
                <a:cubicBezTo>
                  <a:pt x="184" y="674"/>
                  <a:pt x="266" y="627"/>
                  <a:pt x="299" y="547"/>
                </a:cubicBezTo>
                <a:cubicBezTo>
                  <a:pt x="322" y="491"/>
                  <a:pt x="320" y="403"/>
                  <a:pt x="306" y="346"/>
                </a:cubicBezTo>
                <a:cubicBezTo>
                  <a:pt x="306" y="339"/>
                  <a:pt x="306" y="343"/>
                  <a:pt x="306" y="360"/>
                </a:cubicBezTo>
                <a:cubicBezTo>
                  <a:pt x="321" y="410"/>
                  <a:pt x="327" y="450"/>
                  <a:pt x="369" y="490"/>
                </a:cubicBezTo>
                <a:cubicBezTo>
                  <a:pt x="411" y="530"/>
                  <a:pt x="504" y="558"/>
                  <a:pt x="546" y="507"/>
                </a:cubicBezTo>
                <a:cubicBezTo>
                  <a:pt x="582" y="464"/>
                  <a:pt x="573" y="374"/>
                  <a:pt x="568" y="323"/>
                </a:cubicBezTo>
                <a:cubicBezTo>
                  <a:pt x="564" y="280"/>
                  <a:pt x="556" y="240"/>
                  <a:pt x="555" y="196"/>
                </a:cubicBezTo>
                <a:cubicBezTo>
                  <a:pt x="555" y="193"/>
                  <a:pt x="555" y="189"/>
                  <a:pt x="555" y="186"/>
                </a:cubicBezTo>
                <a:cubicBezTo>
                  <a:pt x="586" y="188"/>
                  <a:pt x="611" y="182"/>
                  <a:pt x="644" y="190"/>
                </a:cubicBezTo>
                <a:cubicBezTo>
                  <a:pt x="696" y="202"/>
                  <a:pt x="748" y="232"/>
                  <a:pt x="797" y="253"/>
                </a:cubicBezTo>
                <a:cubicBezTo>
                  <a:pt x="842" y="272"/>
                  <a:pt x="889" y="289"/>
                  <a:pt x="933" y="311"/>
                </a:cubicBezTo>
                <a:cubicBezTo>
                  <a:pt x="976" y="333"/>
                  <a:pt x="961" y="348"/>
                  <a:pt x="982" y="375"/>
                </a:cubicBezTo>
                <a:cubicBezTo>
                  <a:pt x="992" y="388"/>
                  <a:pt x="984" y="389"/>
                  <a:pt x="1006" y="395"/>
                </a:cubicBezTo>
                <a:cubicBezTo>
                  <a:pt x="1050" y="407"/>
                  <a:pt x="1109" y="387"/>
                  <a:pt x="1149" y="371"/>
                </a:cubicBezTo>
                <a:cubicBezTo>
                  <a:pt x="1239" y="334"/>
                  <a:pt x="1306" y="195"/>
                  <a:pt x="1380" y="172"/>
                </a:cubicBezTo>
                <a:cubicBezTo>
                  <a:pt x="1404" y="165"/>
                  <a:pt x="1405" y="171"/>
                  <a:pt x="1424" y="182"/>
                </a:cubicBezTo>
                <a:cubicBezTo>
                  <a:pt x="1487" y="220"/>
                  <a:pt x="1501" y="262"/>
                  <a:pt x="1588" y="255"/>
                </a:cubicBezTo>
                <a:cubicBezTo>
                  <a:pt x="1632" y="252"/>
                  <a:pt x="1688" y="210"/>
                  <a:pt x="1658" y="155"/>
                </a:cubicBezTo>
                <a:cubicBezTo>
                  <a:pt x="1631" y="106"/>
                  <a:pt x="1552" y="80"/>
                  <a:pt x="1500" y="94"/>
                </a:cubicBezTo>
                <a:cubicBezTo>
                  <a:pt x="1407" y="119"/>
                  <a:pt x="1363" y="261"/>
                  <a:pt x="1389" y="346"/>
                </a:cubicBezTo>
                <a:cubicBezTo>
                  <a:pt x="1424" y="463"/>
                  <a:pt x="1582" y="465"/>
                  <a:pt x="1677" y="461"/>
                </a:cubicBezTo>
                <a:cubicBezTo>
                  <a:pt x="1729" y="457"/>
                  <a:pt x="1745" y="457"/>
                  <a:pt x="1775" y="439"/>
                </a:cubicBezTo>
                <a:moveTo>
                  <a:pt x="2246" y="35"/>
                </a:moveTo>
                <a:cubicBezTo>
                  <a:pt x="2252" y="13"/>
                  <a:pt x="2257" y="12"/>
                  <a:pt x="2228" y="10"/>
                </a:cubicBezTo>
                <a:cubicBezTo>
                  <a:pt x="2154" y="5"/>
                  <a:pt x="2094" y="22"/>
                  <a:pt x="2027" y="51"/>
                </a:cubicBezTo>
                <a:cubicBezTo>
                  <a:pt x="1975" y="74"/>
                  <a:pt x="1920" y="101"/>
                  <a:pt x="1910" y="161"/>
                </a:cubicBezTo>
                <a:cubicBezTo>
                  <a:pt x="1902" y="213"/>
                  <a:pt x="1959" y="219"/>
                  <a:pt x="1997" y="222"/>
                </a:cubicBezTo>
                <a:cubicBezTo>
                  <a:pt x="2058" y="226"/>
                  <a:pt x="2115" y="210"/>
                  <a:pt x="2157" y="164"/>
                </a:cubicBezTo>
                <a:cubicBezTo>
                  <a:pt x="2190" y="129"/>
                  <a:pt x="2198" y="76"/>
                  <a:pt x="2206" y="30"/>
                </a:cubicBezTo>
                <a:cubicBezTo>
                  <a:pt x="2209" y="13"/>
                  <a:pt x="2209" y="10"/>
                  <a:pt x="2212" y="0"/>
                </a:cubicBezTo>
                <a:cubicBezTo>
                  <a:pt x="2218" y="18"/>
                  <a:pt x="2231" y="54"/>
                  <a:pt x="2236" y="75"/>
                </a:cubicBezTo>
                <a:cubicBezTo>
                  <a:pt x="2249" y="131"/>
                  <a:pt x="2261" y="187"/>
                  <a:pt x="2274" y="243"/>
                </a:cubicBezTo>
                <a:cubicBezTo>
                  <a:pt x="2284" y="285"/>
                  <a:pt x="2294" y="313"/>
                  <a:pt x="2325" y="342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07" name=""/>
          <p:cNvSpPr/>
          <p:nvPr/>
        </p:nvSpPr>
        <p:spPr>
          <a:xfrm>
            <a:off x="10190160" y="5597640"/>
            <a:ext cx="25200" cy="4680"/>
          </a:xfrm>
          <a:custGeom>
            <a:avLst/>
            <a:gdLst/>
            <a:ahLst/>
            <a:rect l="0" t="0" r="r" b="b"/>
            <a:pathLst>
              <a:path fill="none" w="70" h="13">
                <a:moveTo>
                  <a:pt x="46" y="3"/>
                </a:moveTo>
                <a:cubicBezTo>
                  <a:pt x="31" y="3"/>
                  <a:pt x="16" y="3"/>
                  <a:pt x="0" y="3"/>
                </a:cubicBezTo>
                <a:cubicBezTo>
                  <a:pt x="3" y="-2"/>
                  <a:pt x="10" y="1"/>
                  <a:pt x="20" y="1"/>
                </a:cubicBezTo>
                <a:cubicBezTo>
                  <a:pt x="34" y="1"/>
                  <a:pt x="60" y="-4"/>
                  <a:pt x="70" y="7"/>
                </a:cubicBezTo>
                <a:cubicBezTo>
                  <a:pt x="70" y="9"/>
                  <a:pt x="70" y="10"/>
                  <a:pt x="70" y="10"/>
                </a:cubicBezTo>
                <a:cubicBezTo>
                  <a:pt x="61" y="14"/>
                  <a:pt x="40" y="12"/>
                  <a:pt x="29" y="12"/>
                </a:cubicBezTo>
                <a:cubicBezTo>
                  <a:pt x="21" y="12"/>
                  <a:pt x="15" y="15"/>
                  <a:pt x="14" y="7"/>
                </a:cubicBezTo>
                <a:cubicBezTo>
                  <a:pt x="14" y="4"/>
                  <a:pt x="13" y="1"/>
                  <a:pt x="13" y="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08" name=""/>
          <p:cNvSpPr/>
          <p:nvPr/>
        </p:nvSpPr>
        <p:spPr>
          <a:xfrm>
            <a:off x="5030280" y="4403880"/>
            <a:ext cx="4251240" cy="128160"/>
          </a:xfrm>
          <a:custGeom>
            <a:avLst/>
            <a:gdLst/>
            <a:ahLst/>
            <a:rect l="0" t="0" r="r" b="b"/>
            <a:pathLst>
              <a:path fill="none" w="11809" h="356">
                <a:moveTo>
                  <a:pt x="26" y="0"/>
                </a:moveTo>
                <a:cubicBezTo>
                  <a:pt x="17" y="0"/>
                  <a:pt x="9" y="0"/>
                  <a:pt x="0" y="0"/>
                </a:cubicBezTo>
                <a:cubicBezTo>
                  <a:pt x="22" y="4"/>
                  <a:pt x="8" y="35"/>
                  <a:pt x="30" y="38"/>
                </a:cubicBezTo>
                <a:cubicBezTo>
                  <a:pt x="321" y="76"/>
                  <a:pt x="627" y="50"/>
                  <a:pt x="919" y="50"/>
                </a:cubicBezTo>
                <a:cubicBezTo>
                  <a:pt x="2238" y="50"/>
                  <a:pt x="3541" y="80"/>
                  <a:pt x="4857" y="174"/>
                </a:cubicBezTo>
                <a:cubicBezTo>
                  <a:pt x="6398" y="284"/>
                  <a:pt x="7947" y="234"/>
                  <a:pt x="9491" y="256"/>
                </a:cubicBezTo>
                <a:cubicBezTo>
                  <a:pt x="10172" y="266"/>
                  <a:pt x="10852" y="330"/>
                  <a:pt x="11533" y="350"/>
                </a:cubicBezTo>
                <a:cubicBezTo>
                  <a:pt x="11617" y="352"/>
                  <a:pt x="11742" y="354"/>
                  <a:pt x="11809" y="356"/>
                </a:cubicBezTo>
                <a:cubicBezTo>
                  <a:pt x="11776" y="356"/>
                  <a:pt x="11762" y="356"/>
                  <a:pt x="11739" y="356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"/>
          <p:cNvSpPr/>
          <p:nvPr/>
        </p:nvSpPr>
        <p:spPr>
          <a:xfrm>
            <a:off x="1720800" y="344520"/>
            <a:ext cx="904680" cy="404280"/>
          </a:xfrm>
          <a:custGeom>
            <a:avLst/>
            <a:gdLst/>
            <a:ahLst/>
            <a:rect l="0" t="0" r="r" b="b"/>
            <a:pathLst>
              <a:path fill="none" w="2513" h="1123">
                <a:moveTo>
                  <a:pt x="66" y="218"/>
                </a:moveTo>
                <a:cubicBezTo>
                  <a:pt x="42" y="214"/>
                  <a:pt x="25" y="211"/>
                  <a:pt x="5" y="202"/>
                </a:cubicBezTo>
                <a:cubicBezTo>
                  <a:pt x="18" y="196"/>
                  <a:pt x="-22" y="206"/>
                  <a:pt x="20" y="192"/>
                </a:cubicBezTo>
                <a:cubicBezTo>
                  <a:pt x="137" y="153"/>
                  <a:pt x="271" y="138"/>
                  <a:pt x="392" y="113"/>
                </a:cubicBezTo>
                <a:cubicBezTo>
                  <a:pt x="574" y="75"/>
                  <a:pt x="760" y="43"/>
                  <a:pt x="945" y="17"/>
                </a:cubicBezTo>
                <a:cubicBezTo>
                  <a:pt x="1024" y="7"/>
                  <a:pt x="1043" y="5"/>
                  <a:pt x="1092" y="0"/>
                </a:cubicBezTo>
                <a:moveTo>
                  <a:pt x="534" y="42"/>
                </a:moveTo>
                <a:cubicBezTo>
                  <a:pt x="571" y="48"/>
                  <a:pt x="585" y="73"/>
                  <a:pt x="598" y="109"/>
                </a:cubicBezTo>
                <a:cubicBezTo>
                  <a:pt x="628" y="195"/>
                  <a:pt x="620" y="296"/>
                  <a:pt x="620" y="386"/>
                </a:cubicBezTo>
                <a:cubicBezTo>
                  <a:pt x="620" y="504"/>
                  <a:pt x="620" y="621"/>
                  <a:pt x="620" y="739"/>
                </a:cubicBezTo>
                <a:moveTo>
                  <a:pt x="1078" y="389"/>
                </a:moveTo>
                <a:cubicBezTo>
                  <a:pt x="1083" y="401"/>
                  <a:pt x="1086" y="401"/>
                  <a:pt x="1090" y="413"/>
                </a:cubicBezTo>
                <a:cubicBezTo>
                  <a:pt x="1109" y="468"/>
                  <a:pt x="1125" y="531"/>
                  <a:pt x="1166" y="574"/>
                </a:cubicBezTo>
                <a:cubicBezTo>
                  <a:pt x="1180" y="589"/>
                  <a:pt x="1234" y="637"/>
                  <a:pt x="1260" y="619"/>
                </a:cubicBezTo>
                <a:cubicBezTo>
                  <a:pt x="1289" y="598"/>
                  <a:pt x="1288" y="563"/>
                  <a:pt x="1289" y="527"/>
                </a:cubicBezTo>
                <a:cubicBezTo>
                  <a:pt x="1290" y="507"/>
                  <a:pt x="1289" y="486"/>
                  <a:pt x="1289" y="466"/>
                </a:cubicBezTo>
                <a:cubicBezTo>
                  <a:pt x="1300" y="498"/>
                  <a:pt x="1311" y="546"/>
                  <a:pt x="1317" y="581"/>
                </a:cubicBezTo>
                <a:cubicBezTo>
                  <a:pt x="1335" y="680"/>
                  <a:pt x="1338" y="779"/>
                  <a:pt x="1339" y="880"/>
                </a:cubicBezTo>
                <a:cubicBezTo>
                  <a:pt x="1339" y="951"/>
                  <a:pt x="1331" y="1026"/>
                  <a:pt x="1347" y="1096"/>
                </a:cubicBezTo>
                <a:cubicBezTo>
                  <a:pt x="1350" y="1105"/>
                  <a:pt x="1353" y="1114"/>
                  <a:pt x="1356" y="1123"/>
                </a:cubicBezTo>
                <a:moveTo>
                  <a:pt x="1538" y="581"/>
                </a:moveTo>
                <a:cubicBezTo>
                  <a:pt x="1558" y="611"/>
                  <a:pt x="1546" y="630"/>
                  <a:pt x="1551" y="666"/>
                </a:cubicBezTo>
                <a:cubicBezTo>
                  <a:pt x="1563" y="757"/>
                  <a:pt x="1571" y="848"/>
                  <a:pt x="1584" y="939"/>
                </a:cubicBezTo>
                <a:cubicBezTo>
                  <a:pt x="1592" y="998"/>
                  <a:pt x="1601" y="1053"/>
                  <a:pt x="1626" y="1107"/>
                </a:cubicBezTo>
                <a:moveTo>
                  <a:pt x="1681" y="497"/>
                </a:moveTo>
                <a:cubicBezTo>
                  <a:pt x="1712" y="433"/>
                  <a:pt x="1711" y="430"/>
                  <a:pt x="1769" y="410"/>
                </a:cubicBezTo>
                <a:cubicBezTo>
                  <a:pt x="1810" y="436"/>
                  <a:pt x="1824" y="478"/>
                  <a:pt x="1835" y="528"/>
                </a:cubicBezTo>
                <a:cubicBezTo>
                  <a:pt x="1844" y="566"/>
                  <a:pt x="1864" y="667"/>
                  <a:pt x="1829" y="696"/>
                </a:cubicBezTo>
                <a:cubicBezTo>
                  <a:pt x="1822" y="699"/>
                  <a:pt x="1815" y="702"/>
                  <a:pt x="1808" y="705"/>
                </a:cubicBezTo>
                <a:cubicBezTo>
                  <a:pt x="1768" y="705"/>
                  <a:pt x="1756" y="708"/>
                  <a:pt x="1748" y="664"/>
                </a:cubicBezTo>
                <a:cubicBezTo>
                  <a:pt x="1735" y="594"/>
                  <a:pt x="1778" y="543"/>
                  <a:pt x="1823" y="496"/>
                </a:cubicBezTo>
                <a:cubicBezTo>
                  <a:pt x="1868" y="449"/>
                  <a:pt x="1925" y="398"/>
                  <a:pt x="1991" y="387"/>
                </a:cubicBezTo>
                <a:cubicBezTo>
                  <a:pt x="2030" y="380"/>
                  <a:pt x="2046" y="426"/>
                  <a:pt x="2059" y="455"/>
                </a:cubicBezTo>
                <a:cubicBezTo>
                  <a:pt x="2079" y="499"/>
                  <a:pt x="2089" y="559"/>
                  <a:pt x="2132" y="585"/>
                </a:cubicBezTo>
                <a:cubicBezTo>
                  <a:pt x="2171" y="609"/>
                  <a:pt x="2226" y="570"/>
                  <a:pt x="2250" y="545"/>
                </a:cubicBezTo>
                <a:cubicBezTo>
                  <a:pt x="2303" y="487"/>
                  <a:pt x="2313" y="422"/>
                  <a:pt x="2315" y="347"/>
                </a:cubicBezTo>
                <a:cubicBezTo>
                  <a:pt x="2317" y="292"/>
                  <a:pt x="2313" y="272"/>
                  <a:pt x="2287" y="229"/>
                </a:cubicBezTo>
                <a:cubicBezTo>
                  <a:pt x="2226" y="220"/>
                  <a:pt x="2206" y="241"/>
                  <a:pt x="2180" y="301"/>
                </a:cubicBezTo>
                <a:cubicBezTo>
                  <a:pt x="2148" y="375"/>
                  <a:pt x="2130" y="482"/>
                  <a:pt x="2146" y="562"/>
                </a:cubicBezTo>
                <a:cubicBezTo>
                  <a:pt x="2163" y="647"/>
                  <a:pt x="2245" y="680"/>
                  <a:pt x="2323" y="688"/>
                </a:cubicBezTo>
                <a:cubicBezTo>
                  <a:pt x="2415" y="689"/>
                  <a:pt x="2450" y="689"/>
                  <a:pt x="2513" y="689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10" name=""/>
          <p:cNvSpPr/>
          <p:nvPr/>
        </p:nvSpPr>
        <p:spPr>
          <a:xfrm>
            <a:off x="3015720" y="185760"/>
            <a:ext cx="1382760" cy="364680"/>
          </a:xfrm>
          <a:custGeom>
            <a:avLst/>
            <a:gdLst/>
            <a:ahLst/>
            <a:rect l="0" t="0" r="r" b="b"/>
            <a:pathLst>
              <a:path fill="none" w="3841" h="1013">
                <a:moveTo>
                  <a:pt x="265" y="405"/>
                </a:moveTo>
                <a:cubicBezTo>
                  <a:pt x="266" y="386"/>
                  <a:pt x="260" y="379"/>
                  <a:pt x="224" y="391"/>
                </a:cubicBezTo>
                <a:cubicBezTo>
                  <a:pt x="150" y="415"/>
                  <a:pt x="85" y="483"/>
                  <a:pt x="46" y="549"/>
                </a:cubicBezTo>
                <a:cubicBezTo>
                  <a:pt x="12" y="606"/>
                  <a:pt x="-22" y="721"/>
                  <a:pt x="19" y="784"/>
                </a:cubicBezTo>
                <a:cubicBezTo>
                  <a:pt x="69" y="829"/>
                  <a:pt x="88" y="844"/>
                  <a:pt x="137" y="850"/>
                </a:cubicBezTo>
                <a:moveTo>
                  <a:pt x="1152" y="385"/>
                </a:moveTo>
                <a:cubicBezTo>
                  <a:pt x="1086" y="388"/>
                  <a:pt x="1045" y="389"/>
                  <a:pt x="985" y="424"/>
                </a:cubicBezTo>
                <a:cubicBezTo>
                  <a:pt x="936" y="453"/>
                  <a:pt x="855" y="508"/>
                  <a:pt x="838" y="567"/>
                </a:cubicBezTo>
                <a:cubicBezTo>
                  <a:pt x="834" y="593"/>
                  <a:pt x="833" y="600"/>
                  <a:pt x="834" y="616"/>
                </a:cubicBezTo>
                <a:cubicBezTo>
                  <a:pt x="904" y="633"/>
                  <a:pt x="972" y="637"/>
                  <a:pt x="1042" y="611"/>
                </a:cubicBezTo>
                <a:cubicBezTo>
                  <a:pt x="1102" y="588"/>
                  <a:pt x="1169" y="540"/>
                  <a:pt x="1194" y="477"/>
                </a:cubicBezTo>
                <a:cubicBezTo>
                  <a:pt x="1200" y="463"/>
                  <a:pt x="1204" y="451"/>
                  <a:pt x="1200" y="440"/>
                </a:cubicBezTo>
                <a:cubicBezTo>
                  <a:pt x="1196" y="444"/>
                  <a:pt x="1192" y="449"/>
                  <a:pt x="1188" y="453"/>
                </a:cubicBezTo>
                <a:cubicBezTo>
                  <a:pt x="1183" y="468"/>
                  <a:pt x="1145" y="526"/>
                  <a:pt x="1165" y="543"/>
                </a:cubicBezTo>
                <a:cubicBezTo>
                  <a:pt x="1202" y="574"/>
                  <a:pt x="1298" y="565"/>
                  <a:pt x="1340" y="554"/>
                </a:cubicBezTo>
                <a:cubicBezTo>
                  <a:pt x="1419" y="532"/>
                  <a:pt x="1480" y="477"/>
                  <a:pt x="1524" y="411"/>
                </a:cubicBezTo>
                <a:cubicBezTo>
                  <a:pt x="1564" y="352"/>
                  <a:pt x="1585" y="283"/>
                  <a:pt x="1607" y="218"/>
                </a:cubicBezTo>
                <a:cubicBezTo>
                  <a:pt x="1627" y="307"/>
                  <a:pt x="1657" y="389"/>
                  <a:pt x="1691" y="473"/>
                </a:cubicBezTo>
                <a:cubicBezTo>
                  <a:pt x="1722" y="551"/>
                  <a:pt x="1774" y="633"/>
                  <a:pt x="1776" y="718"/>
                </a:cubicBezTo>
                <a:cubicBezTo>
                  <a:pt x="1776" y="742"/>
                  <a:pt x="1776" y="748"/>
                  <a:pt x="1773" y="763"/>
                </a:cubicBezTo>
                <a:cubicBezTo>
                  <a:pt x="1727" y="760"/>
                  <a:pt x="1711" y="780"/>
                  <a:pt x="1673" y="738"/>
                </a:cubicBezTo>
                <a:cubicBezTo>
                  <a:pt x="1638" y="698"/>
                  <a:pt x="1642" y="619"/>
                  <a:pt x="1662" y="574"/>
                </a:cubicBezTo>
                <a:cubicBezTo>
                  <a:pt x="1710" y="467"/>
                  <a:pt x="1822" y="383"/>
                  <a:pt x="1901" y="301"/>
                </a:cubicBezTo>
                <a:cubicBezTo>
                  <a:pt x="1969" y="230"/>
                  <a:pt x="2028" y="154"/>
                  <a:pt x="2080" y="70"/>
                </a:cubicBezTo>
                <a:cubicBezTo>
                  <a:pt x="2094" y="47"/>
                  <a:pt x="2107" y="23"/>
                  <a:pt x="2120" y="0"/>
                </a:cubicBezTo>
                <a:cubicBezTo>
                  <a:pt x="2114" y="47"/>
                  <a:pt x="2108" y="94"/>
                  <a:pt x="2103" y="141"/>
                </a:cubicBezTo>
                <a:cubicBezTo>
                  <a:pt x="2091" y="246"/>
                  <a:pt x="2085" y="362"/>
                  <a:pt x="2095" y="466"/>
                </a:cubicBezTo>
                <a:cubicBezTo>
                  <a:pt x="2105" y="564"/>
                  <a:pt x="2133" y="657"/>
                  <a:pt x="2135" y="755"/>
                </a:cubicBezTo>
                <a:cubicBezTo>
                  <a:pt x="2135" y="776"/>
                  <a:pt x="2135" y="779"/>
                  <a:pt x="2135" y="791"/>
                </a:cubicBezTo>
                <a:moveTo>
                  <a:pt x="1964" y="547"/>
                </a:moveTo>
                <a:cubicBezTo>
                  <a:pt x="2025" y="527"/>
                  <a:pt x="2086" y="512"/>
                  <a:pt x="2149" y="496"/>
                </a:cubicBezTo>
                <a:cubicBezTo>
                  <a:pt x="2315" y="457"/>
                  <a:pt x="2458" y="405"/>
                  <a:pt x="2613" y="339"/>
                </a:cubicBezTo>
                <a:cubicBezTo>
                  <a:pt x="2621" y="337"/>
                  <a:pt x="2621" y="336"/>
                  <a:pt x="2625" y="336"/>
                </a:cubicBezTo>
                <a:cubicBezTo>
                  <a:pt x="2629" y="374"/>
                  <a:pt x="2634" y="414"/>
                  <a:pt x="2637" y="453"/>
                </a:cubicBezTo>
                <a:cubicBezTo>
                  <a:pt x="2643" y="518"/>
                  <a:pt x="2647" y="581"/>
                  <a:pt x="2652" y="645"/>
                </a:cubicBezTo>
                <a:cubicBezTo>
                  <a:pt x="2654" y="668"/>
                  <a:pt x="2655" y="681"/>
                  <a:pt x="2655" y="704"/>
                </a:cubicBezTo>
                <a:moveTo>
                  <a:pt x="2579" y="153"/>
                </a:moveTo>
                <a:cubicBezTo>
                  <a:pt x="2579" y="140"/>
                  <a:pt x="2574" y="86"/>
                  <a:pt x="2586" y="74"/>
                </a:cubicBezTo>
                <a:cubicBezTo>
                  <a:pt x="2588" y="74"/>
                  <a:pt x="2590" y="74"/>
                  <a:pt x="2592" y="74"/>
                </a:cubicBezTo>
                <a:cubicBezTo>
                  <a:pt x="2634" y="88"/>
                  <a:pt x="2660" y="131"/>
                  <a:pt x="2685" y="171"/>
                </a:cubicBezTo>
                <a:cubicBezTo>
                  <a:pt x="2712" y="215"/>
                  <a:pt x="2720" y="230"/>
                  <a:pt x="2740" y="258"/>
                </a:cubicBezTo>
                <a:moveTo>
                  <a:pt x="2905" y="349"/>
                </a:moveTo>
                <a:cubicBezTo>
                  <a:pt x="2912" y="341"/>
                  <a:pt x="2919" y="334"/>
                  <a:pt x="2925" y="328"/>
                </a:cubicBezTo>
                <a:cubicBezTo>
                  <a:pt x="2938" y="341"/>
                  <a:pt x="2950" y="340"/>
                  <a:pt x="2962" y="368"/>
                </a:cubicBezTo>
                <a:cubicBezTo>
                  <a:pt x="2976" y="401"/>
                  <a:pt x="2974" y="438"/>
                  <a:pt x="3014" y="450"/>
                </a:cubicBezTo>
                <a:cubicBezTo>
                  <a:pt x="3051" y="461"/>
                  <a:pt x="3078" y="427"/>
                  <a:pt x="3101" y="404"/>
                </a:cubicBezTo>
                <a:cubicBezTo>
                  <a:pt x="3132" y="372"/>
                  <a:pt x="3157" y="335"/>
                  <a:pt x="3186" y="301"/>
                </a:cubicBezTo>
                <a:cubicBezTo>
                  <a:pt x="3191" y="294"/>
                  <a:pt x="3191" y="290"/>
                  <a:pt x="3196" y="291"/>
                </a:cubicBezTo>
                <a:cubicBezTo>
                  <a:pt x="3202" y="305"/>
                  <a:pt x="3213" y="334"/>
                  <a:pt x="3222" y="347"/>
                </a:cubicBezTo>
                <a:cubicBezTo>
                  <a:pt x="3276" y="422"/>
                  <a:pt x="3380" y="432"/>
                  <a:pt x="3464" y="437"/>
                </a:cubicBezTo>
                <a:cubicBezTo>
                  <a:pt x="3564" y="443"/>
                  <a:pt x="3688" y="453"/>
                  <a:pt x="3776" y="397"/>
                </a:cubicBezTo>
                <a:cubicBezTo>
                  <a:pt x="3825" y="366"/>
                  <a:pt x="3827" y="316"/>
                  <a:pt x="3828" y="265"/>
                </a:cubicBezTo>
                <a:cubicBezTo>
                  <a:pt x="3829" y="229"/>
                  <a:pt x="3807" y="193"/>
                  <a:pt x="3764" y="208"/>
                </a:cubicBezTo>
                <a:cubicBezTo>
                  <a:pt x="3711" y="227"/>
                  <a:pt x="3660" y="331"/>
                  <a:pt x="3660" y="383"/>
                </a:cubicBezTo>
                <a:cubicBezTo>
                  <a:pt x="3660" y="403"/>
                  <a:pt x="3659" y="408"/>
                  <a:pt x="3665" y="419"/>
                </a:cubicBezTo>
                <a:cubicBezTo>
                  <a:pt x="3695" y="419"/>
                  <a:pt x="3701" y="430"/>
                  <a:pt x="3726" y="411"/>
                </a:cubicBezTo>
                <a:cubicBezTo>
                  <a:pt x="3749" y="393"/>
                  <a:pt x="3756" y="361"/>
                  <a:pt x="3792" y="364"/>
                </a:cubicBezTo>
                <a:cubicBezTo>
                  <a:pt x="3835" y="367"/>
                  <a:pt x="3835" y="426"/>
                  <a:pt x="3837" y="459"/>
                </a:cubicBezTo>
                <a:cubicBezTo>
                  <a:pt x="3846" y="616"/>
                  <a:pt x="3843" y="791"/>
                  <a:pt x="3784" y="939"/>
                </a:cubicBezTo>
                <a:cubicBezTo>
                  <a:pt x="3767" y="980"/>
                  <a:pt x="3747" y="997"/>
                  <a:pt x="3710" y="1013"/>
                </a:cubicBezTo>
                <a:cubicBezTo>
                  <a:pt x="3708" y="1013"/>
                  <a:pt x="3707" y="1013"/>
                  <a:pt x="3705" y="1013"/>
                </a:cubicBezTo>
                <a:cubicBezTo>
                  <a:pt x="3715" y="969"/>
                  <a:pt x="3709" y="953"/>
                  <a:pt x="3741" y="910"/>
                </a:cubicBezTo>
                <a:cubicBezTo>
                  <a:pt x="3788" y="855"/>
                  <a:pt x="3805" y="832"/>
                  <a:pt x="3832" y="79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11" name=""/>
          <p:cNvSpPr/>
          <p:nvPr/>
        </p:nvSpPr>
        <p:spPr>
          <a:xfrm>
            <a:off x="5065200" y="270000"/>
            <a:ext cx="428760" cy="452160"/>
          </a:xfrm>
          <a:custGeom>
            <a:avLst/>
            <a:gdLst/>
            <a:ahLst/>
            <a:rect l="0" t="0" r="r" b="b"/>
            <a:pathLst>
              <a:path fill="none" w="1191" h="1256">
                <a:moveTo>
                  <a:pt x="424" y="266"/>
                </a:moveTo>
                <a:cubicBezTo>
                  <a:pt x="431" y="263"/>
                  <a:pt x="439" y="259"/>
                  <a:pt x="446" y="256"/>
                </a:cubicBezTo>
                <a:cubicBezTo>
                  <a:pt x="442" y="224"/>
                  <a:pt x="447" y="221"/>
                  <a:pt x="409" y="213"/>
                </a:cubicBezTo>
                <a:cubicBezTo>
                  <a:pt x="348" y="199"/>
                  <a:pt x="254" y="194"/>
                  <a:pt x="194" y="213"/>
                </a:cubicBezTo>
                <a:cubicBezTo>
                  <a:pt x="118" y="237"/>
                  <a:pt x="68" y="310"/>
                  <a:pt x="36" y="379"/>
                </a:cubicBezTo>
                <a:cubicBezTo>
                  <a:pt x="15" y="425"/>
                  <a:pt x="-19" y="527"/>
                  <a:pt x="14" y="577"/>
                </a:cubicBezTo>
                <a:cubicBezTo>
                  <a:pt x="45" y="624"/>
                  <a:pt x="154" y="620"/>
                  <a:pt x="199" y="607"/>
                </a:cubicBezTo>
                <a:cubicBezTo>
                  <a:pt x="296" y="578"/>
                  <a:pt x="375" y="488"/>
                  <a:pt x="390" y="389"/>
                </a:cubicBezTo>
                <a:cubicBezTo>
                  <a:pt x="397" y="345"/>
                  <a:pt x="398" y="293"/>
                  <a:pt x="346" y="279"/>
                </a:cubicBezTo>
                <a:cubicBezTo>
                  <a:pt x="313" y="270"/>
                  <a:pt x="292" y="277"/>
                  <a:pt x="290" y="309"/>
                </a:cubicBezTo>
                <a:cubicBezTo>
                  <a:pt x="290" y="333"/>
                  <a:pt x="295" y="342"/>
                  <a:pt x="321" y="345"/>
                </a:cubicBezTo>
                <a:moveTo>
                  <a:pt x="858" y="196"/>
                </a:moveTo>
                <a:cubicBezTo>
                  <a:pt x="880" y="148"/>
                  <a:pt x="915" y="82"/>
                  <a:pt x="893" y="25"/>
                </a:cubicBezTo>
                <a:cubicBezTo>
                  <a:pt x="878" y="8"/>
                  <a:pt x="875" y="3"/>
                  <a:pt x="861" y="0"/>
                </a:cubicBezTo>
                <a:cubicBezTo>
                  <a:pt x="804" y="39"/>
                  <a:pt x="774" y="74"/>
                  <a:pt x="743" y="151"/>
                </a:cubicBezTo>
                <a:cubicBezTo>
                  <a:pt x="683" y="301"/>
                  <a:pt x="669" y="480"/>
                  <a:pt x="690" y="640"/>
                </a:cubicBezTo>
                <a:cubicBezTo>
                  <a:pt x="708" y="778"/>
                  <a:pt x="763" y="912"/>
                  <a:pt x="802" y="1044"/>
                </a:cubicBezTo>
                <a:cubicBezTo>
                  <a:pt x="824" y="1119"/>
                  <a:pt x="831" y="1182"/>
                  <a:pt x="822" y="1256"/>
                </a:cubicBezTo>
                <a:moveTo>
                  <a:pt x="559" y="931"/>
                </a:moveTo>
                <a:cubicBezTo>
                  <a:pt x="637" y="920"/>
                  <a:pt x="719" y="918"/>
                  <a:pt x="799" y="911"/>
                </a:cubicBezTo>
                <a:cubicBezTo>
                  <a:pt x="930" y="900"/>
                  <a:pt x="1060" y="888"/>
                  <a:pt x="1191" y="874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12" name=""/>
          <p:cNvSpPr/>
          <p:nvPr/>
        </p:nvSpPr>
        <p:spPr>
          <a:xfrm>
            <a:off x="6002280" y="291960"/>
            <a:ext cx="1495080" cy="390240"/>
          </a:xfrm>
          <a:custGeom>
            <a:avLst/>
            <a:gdLst/>
            <a:ahLst/>
            <a:rect l="0" t="0" r="r" b="b"/>
            <a:pathLst>
              <a:path fill="none" w="4153" h="1084">
                <a:moveTo>
                  <a:pt x="0" y="513"/>
                </a:moveTo>
                <a:cubicBezTo>
                  <a:pt x="0" y="481"/>
                  <a:pt x="0" y="551"/>
                  <a:pt x="3" y="583"/>
                </a:cubicBezTo>
                <a:cubicBezTo>
                  <a:pt x="11" y="675"/>
                  <a:pt x="16" y="766"/>
                  <a:pt x="22" y="858"/>
                </a:cubicBezTo>
                <a:cubicBezTo>
                  <a:pt x="27" y="925"/>
                  <a:pt x="32" y="991"/>
                  <a:pt x="40" y="1057"/>
                </a:cubicBezTo>
                <a:cubicBezTo>
                  <a:pt x="42" y="1073"/>
                  <a:pt x="43" y="1075"/>
                  <a:pt x="43" y="1084"/>
                </a:cubicBezTo>
                <a:moveTo>
                  <a:pt x="101" y="421"/>
                </a:moveTo>
                <a:cubicBezTo>
                  <a:pt x="137" y="343"/>
                  <a:pt x="153" y="294"/>
                  <a:pt x="246" y="284"/>
                </a:cubicBezTo>
                <a:cubicBezTo>
                  <a:pt x="324" y="275"/>
                  <a:pt x="377" y="291"/>
                  <a:pt x="389" y="376"/>
                </a:cubicBezTo>
                <a:cubicBezTo>
                  <a:pt x="400" y="458"/>
                  <a:pt x="394" y="548"/>
                  <a:pt x="330" y="607"/>
                </a:cubicBezTo>
                <a:cubicBezTo>
                  <a:pt x="283" y="650"/>
                  <a:pt x="220" y="650"/>
                  <a:pt x="161" y="649"/>
                </a:cubicBezTo>
                <a:cubicBezTo>
                  <a:pt x="122" y="649"/>
                  <a:pt x="139" y="624"/>
                  <a:pt x="142" y="593"/>
                </a:cubicBezTo>
                <a:moveTo>
                  <a:pt x="718" y="429"/>
                </a:moveTo>
                <a:cubicBezTo>
                  <a:pt x="677" y="494"/>
                  <a:pt x="633" y="564"/>
                  <a:pt x="610" y="637"/>
                </a:cubicBezTo>
                <a:cubicBezTo>
                  <a:pt x="597" y="677"/>
                  <a:pt x="577" y="757"/>
                  <a:pt x="623" y="782"/>
                </a:cubicBezTo>
                <a:cubicBezTo>
                  <a:pt x="678" y="812"/>
                  <a:pt x="767" y="791"/>
                  <a:pt x="814" y="758"/>
                </a:cubicBezTo>
                <a:cubicBezTo>
                  <a:pt x="884" y="709"/>
                  <a:pt x="896" y="634"/>
                  <a:pt x="899" y="556"/>
                </a:cubicBezTo>
                <a:cubicBezTo>
                  <a:pt x="902" y="487"/>
                  <a:pt x="888" y="422"/>
                  <a:pt x="830" y="379"/>
                </a:cubicBezTo>
                <a:cubicBezTo>
                  <a:pt x="801" y="357"/>
                  <a:pt x="782" y="365"/>
                  <a:pt x="775" y="390"/>
                </a:cubicBezTo>
                <a:moveTo>
                  <a:pt x="1218" y="498"/>
                </a:moveTo>
                <a:cubicBezTo>
                  <a:pt x="1218" y="492"/>
                  <a:pt x="1218" y="487"/>
                  <a:pt x="1218" y="493"/>
                </a:cubicBezTo>
                <a:cubicBezTo>
                  <a:pt x="1218" y="550"/>
                  <a:pt x="1215" y="601"/>
                  <a:pt x="1203" y="656"/>
                </a:cubicBezTo>
                <a:cubicBezTo>
                  <a:pt x="1196" y="688"/>
                  <a:pt x="1190" y="716"/>
                  <a:pt x="1188" y="748"/>
                </a:cubicBezTo>
                <a:moveTo>
                  <a:pt x="1250" y="140"/>
                </a:moveTo>
                <a:cubicBezTo>
                  <a:pt x="1250" y="93"/>
                  <a:pt x="1250" y="47"/>
                  <a:pt x="1251" y="0"/>
                </a:cubicBezTo>
                <a:cubicBezTo>
                  <a:pt x="1302" y="8"/>
                  <a:pt x="1330" y="61"/>
                  <a:pt x="1363" y="98"/>
                </a:cubicBezTo>
                <a:moveTo>
                  <a:pt x="1780" y="476"/>
                </a:moveTo>
                <a:cubicBezTo>
                  <a:pt x="1780" y="508"/>
                  <a:pt x="1783" y="540"/>
                  <a:pt x="1788" y="573"/>
                </a:cubicBezTo>
                <a:cubicBezTo>
                  <a:pt x="1796" y="624"/>
                  <a:pt x="1801" y="690"/>
                  <a:pt x="1848" y="721"/>
                </a:cubicBezTo>
                <a:cubicBezTo>
                  <a:pt x="1860" y="726"/>
                  <a:pt x="1872" y="730"/>
                  <a:pt x="1884" y="735"/>
                </a:cubicBezTo>
                <a:moveTo>
                  <a:pt x="2226" y="494"/>
                </a:moveTo>
                <a:cubicBezTo>
                  <a:pt x="2237" y="453"/>
                  <a:pt x="2247" y="419"/>
                  <a:pt x="2266" y="382"/>
                </a:cubicBezTo>
                <a:cubicBezTo>
                  <a:pt x="2293" y="409"/>
                  <a:pt x="2296" y="439"/>
                  <a:pt x="2299" y="486"/>
                </a:cubicBezTo>
                <a:cubicBezTo>
                  <a:pt x="2304" y="554"/>
                  <a:pt x="2286" y="636"/>
                  <a:pt x="2308" y="700"/>
                </a:cubicBezTo>
                <a:cubicBezTo>
                  <a:pt x="2320" y="736"/>
                  <a:pt x="2370" y="752"/>
                  <a:pt x="2405" y="738"/>
                </a:cubicBezTo>
                <a:cubicBezTo>
                  <a:pt x="2462" y="715"/>
                  <a:pt x="2497" y="632"/>
                  <a:pt x="2508" y="578"/>
                </a:cubicBezTo>
                <a:cubicBezTo>
                  <a:pt x="2534" y="449"/>
                  <a:pt x="2526" y="296"/>
                  <a:pt x="2512" y="166"/>
                </a:cubicBezTo>
                <a:cubicBezTo>
                  <a:pt x="2509" y="144"/>
                  <a:pt x="2509" y="140"/>
                  <a:pt x="2505" y="128"/>
                </a:cubicBezTo>
                <a:cubicBezTo>
                  <a:pt x="2480" y="174"/>
                  <a:pt x="2456" y="234"/>
                  <a:pt x="2439" y="289"/>
                </a:cubicBezTo>
                <a:cubicBezTo>
                  <a:pt x="2403" y="404"/>
                  <a:pt x="2389" y="513"/>
                  <a:pt x="2395" y="635"/>
                </a:cubicBezTo>
                <a:cubicBezTo>
                  <a:pt x="2401" y="689"/>
                  <a:pt x="2401" y="704"/>
                  <a:pt x="2415" y="737"/>
                </a:cubicBezTo>
                <a:moveTo>
                  <a:pt x="2314" y="520"/>
                </a:moveTo>
                <a:cubicBezTo>
                  <a:pt x="2363" y="489"/>
                  <a:pt x="2398" y="473"/>
                  <a:pt x="2462" y="461"/>
                </a:cubicBezTo>
                <a:cubicBezTo>
                  <a:pt x="2576" y="440"/>
                  <a:pt x="2694" y="435"/>
                  <a:pt x="2809" y="434"/>
                </a:cubicBezTo>
                <a:cubicBezTo>
                  <a:pt x="2888" y="433"/>
                  <a:pt x="2914" y="431"/>
                  <a:pt x="2969" y="487"/>
                </a:cubicBezTo>
                <a:cubicBezTo>
                  <a:pt x="3015" y="534"/>
                  <a:pt x="3019" y="588"/>
                  <a:pt x="3085" y="621"/>
                </a:cubicBezTo>
                <a:cubicBezTo>
                  <a:pt x="3138" y="647"/>
                  <a:pt x="3306" y="681"/>
                  <a:pt x="3359" y="642"/>
                </a:cubicBezTo>
                <a:cubicBezTo>
                  <a:pt x="3403" y="610"/>
                  <a:pt x="3414" y="557"/>
                  <a:pt x="3397" y="501"/>
                </a:cubicBezTo>
                <a:cubicBezTo>
                  <a:pt x="3380" y="445"/>
                  <a:pt x="3334" y="389"/>
                  <a:pt x="3281" y="365"/>
                </a:cubicBezTo>
                <a:cubicBezTo>
                  <a:pt x="3212" y="334"/>
                  <a:pt x="3129" y="417"/>
                  <a:pt x="3090" y="459"/>
                </a:cubicBezTo>
                <a:cubicBezTo>
                  <a:pt x="3038" y="514"/>
                  <a:pt x="2967" y="619"/>
                  <a:pt x="3018" y="696"/>
                </a:cubicBezTo>
                <a:cubicBezTo>
                  <a:pt x="3069" y="774"/>
                  <a:pt x="3296" y="722"/>
                  <a:pt x="3358" y="700"/>
                </a:cubicBezTo>
                <a:cubicBezTo>
                  <a:pt x="3505" y="649"/>
                  <a:pt x="3610" y="551"/>
                  <a:pt x="3685" y="417"/>
                </a:cubicBezTo>
                <a:cubicBezTo>
                  <a:pt x="3745" y="312"/>
                  <a:pt x="3793" y="190"/>
                  <a:pt x="3817" y="71"/>
                </a:cubicBezTo>
                <a:cubicBezTo>
                  <a:pt x="3817" y="64"/>
                  <a:pt x="3817" y="63"/>
                  <a:pt x="3817" y="59"/>
                </a:cubicBezTo>
                <a:cubicBezTo>
                  <a:pt x="3818" y="149"/>
                  <a:pt x="3827" y="199"/>
                  <a:pt x="3877" y="277"/>
                </a:cubicBezTo>
                <a:cubicBezTo>
                  <a:pt x="3925" y="353"/>
                  <a:pt x="3993" y="449"/>
                  <a:pt x="3944" y="544"/>
                </a:cubicBezTo>
                <a:cubicBezTo>
                  <a:pt x="3904" y="620"/>
                  <a:pt x="3816" y="655"/>
                  <a:pt x="3780" y="735"/>
                </a:cubicBezTo>
                <a:cubicBezTo>
                  <a:pt x="3780" y="743"/>
                  <a:pt x="3780" y="752"/>
                  <a:pt x="3780" y="760"/>
                </a:cubicBezTo>
                <a:cubicBezTo>
                  <a:pt x="3839" y="792"/>
                  <a:pt x="3885" y="804"/>
                  <a:pt x="3965" y="809"/>
                </a:cubicBezTo>
                <a:cubicBezTo>
                  <a:pt x="4059" y="813"/>
                  <a:pt x="4090" y="814"/>
                  <a:pt x="4153" y="813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13" name=""/>
          <p:cNvSpPr/>
          <p:nvPr/>
        </p:nvSpPr>
        <p:spPr>
          <a:xfrm>
            <a:off x="9972720" y="1157040"/>
            <a:ext cx="110880" cy="152280"/>
          </a:xfrm>
          <a:custGeom>
            <a:avLst/>
            <a:gdLst/>
            <a:ahLst/>
            <a:rect l="0" t="0" r="r" b="b"/>
            <a:pathLst>
              <a:path fill="none" w="308" h="423">
                <a:moveTo>
                  <a:pt x="0" y="21"/>
                </a:moveTo>
                <a:cubicBezTo>
                  <a:pt x="44" y="-3"/>
                  <a:pt x="84" y="-9"/>
                  <a:pt x="133" y="17"/>
                </a:cubicBezTo>
                <a:cubicBezTo>
                  <a:pt x="215" y="60"/>
                  <a:pt x="269" y="149"/>
                  <a:pt x="295" y="238"/>
                </a:cubicBezTo>
                <a:cubicBezTo>
                  <a:pt x="314" y="302"/>
                  <a:pt x="307" y="359"/>
                  <a:pt x="302" y="423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14" name=""/>
          <p:cNvSpPr/>
          <p:nvPr/>
        </p:nvSpPr>
        <p:spPr>
          <a:xfrm>
            <a:off x="1968480" y="567720"/>
            <a:ext cx="9276840" cy="2629080"/>
          </a:xfrm>
          <a:custGeom>
            <a:avLst/>
            <a:gdLst/>
            <a:ahLst/>
            <a:rect l="0" t="0" r="r" b="b"/>
            <a:pathLst>
              <a:path fill="none" w="25769" h="7303">
                <a:moveTo>
                  <a:pt x="15278" y="162"/>
                </a:moveTo>
                <a:cubicBezTo>
                  <a:pt x="15260" y="166"/>
                  <a:pt x="15260" y="156"/>
                  <a:pt x="15242" y="160"/>
                </a:cubicBezTo>
                <a:cubicBezTo>
                  <a:pt x="15065" y="201"/>
                  <a:pt x="14888" y="243"/>
                  <a:pt x="14707" y="275"/>
                </a:cubicBezTo>
                <a:cubicBezTo>
                  <a:pt x="12201" y="721"/>
                  <a:pt x="9582" y="622"/>
                  <a:pt x="7046" y="647"/>
                </a:cubicBezTo>
                <a:cubicBezTo>
                  <a:pt x="5888" y="658"/>
                  <a:pt x="4758" y="763"/>
                  <a:pt x="3611" y="893"/>
                </a:cubicBezTo>
                <a:cubicBezTo>
                  <a:pt x="2911" y="972"/>
                  <a:pt x="2022" y="873"/>
                  <a:pt x="1343" y="1069"/>
                </a:cubicBezTo>
                <a:cubicBezTo>
                  <a:pt x="1303" y="1081"/>
                  <a:pt x="1265" y="1133"/>
                  <a:pt x="1244" y="1139"/>
                </a:cubicBezTo>
                <a:moveTo>
                  <a:pt x="49" y="3708"/>
                </a:moveTo>
                <a:cubicBezTo>
                  <a:pt x="22" y="3706"/>
                  <a:pt x="16" y="3706"/>
                  <a:pt x="0" y="3705"/>
                </a:cubicBezTo>
                <a:cubicBezTo>
                  <a:pt x="12" y="3704"/>
                  <a:pt x="86" y="3702"/>
                  <a:pt x="94" y="3702"/>
                </a:cubicBezTo>
                <a:cubicBezTo>
                  <a:pt x="269" y="3705"/>
                  <a:pt x="444" y="3705"/>
                  <a:pt x="619" y="3705"/>
                </a:cubicBezTo>
                <a:moveTo>
                  <a:pt x="212" y="5450"/>
                </a:moveTo>
                <a:cubicBezTo>
                  <a:pt x="262" y="5438"/>
                  <a:pt x="313" y="5449"/>
                  <a:pt x="370" y="5456"/>
                </a:cubicBezTo>
                <a:cubicBezTo>
                  <a:pt x="510" y="5472"/>
                  <a:pt x="649" y="5479"/>
                  <a:pt x="789" y="5486"/>
                </a:cubicBezTo>
                <a:moveTo>
                  <a:pt x="403" y="7303"/>
                </a:moveTo>
                <a:cubicBezTo>
                  <a:pt x="441" y="7303"/>
                  <a:pt x="468" y="7304"/>
                  <a:pt x="506" y="7303"/>
                </a:cubicBezTo>
                <a:cubicBezTo>
                  <a:pt x="686" y="7299"/>
                  <a:pt x="866" y="7278"/>
                  <a:pt x="1046" y="7263"/>
                </a:cubicBezTo>
                <a:moveTo>
                  <a:pt x="12059" y="3125"/>
                </a:moveTo>
                <a:cubicBezTo>
                  <a:pt x="12067" y="3107"/>
                  <a:pt x="12076" y="3085"/>
                  <a:pt x="12086" y="3070"/>
                </a:cubicBezTo>
                <a:cubicBezTo>
                  <a:pt x="12087" y="3070"/>
                  <a:pt x="12088" y="3071"/>
                  <a:pt x="12089" y="3071"/>
                </a:cubicBezTo>
                <a:cubicBezTo>
                  <a:pt x="12108" y="3138"/>
                  <a:pt x="12120" y="3207"/>
                  <a:pt x="12129" y="3276"/>
                </a:cubicBezTo>
                <a:cubicBezTo>
                  <a:pt x="12143" y="3380"/>
                  <a:pt x="12144" y="3483"/>
                  <a:pt x="12144" y="3588"/>
                </a:cubicBezTo>
                <a:cubicBezTo>
                  <a:pt x="12144" y="3645"/>
                  <a:pt x="12141" y="3696"/>
                  <a:pt x="12135" y="3752"/>
                </a:cubicBezTo>
                <a:cubicBezTo>
                  <a:pt x="12135" y="3755"/>
                  <a:pt x="12135" y="3757"/>
                  <a:pt x="12135" y="3760"/>
                </a:cubicBezTo>
                <a:moveTo>
                  <a:pt x="12286" y="3084"/>
                </a:moveTo>
                <a:cubicBezTo>
                  <a:pt x="12287" y="3062"/>
                  <a:pt x="12285" y="3058"/>
                  <a:pt x="12292" y="3046"/>
                </a:cubicBezTo>
                <a:cubicBezTo>
                  <a:pt x="12325" y="3052"/>
                  <a:pt x="12330" y="3054"/>
                  <a:pt x="12344" y="3094"/>
                </a:cubicBezTo>
                <a:cubicBezTo>
                  <a:pt x="12363" y="3150"/>
                  <a:pt x="12369" y="3237"/>
                  <a:pt x="12356" y="3295"/>
                </a:cubicBezTo>
                <a:cubicBezTo>
                  <a:pt x="12347" y="3335"/>
                  <a:pt x="12318" y="3390"/>
                  <a:pt x="12283" y="3413"/>
                </a:cubicBezTo>
                <a:cubicBezTo>
                  <a:pt x="12263" y="3421"/>
                  <a:pt x="12256" y="3424"/>
                  <a:pt x="12241" y="3421"/>
                </a:cubicBezTo>
                <a:moveTo>
                  <a:pt x="12657" y="2980"/>
                </a:moveTo>
                <a:cubicBezTo>
                  <a:pt x="12690" y="2989"/>
                  <a:pt x="12695" y="3006"/>
                  <a:pt x="12705" y="3049"/>
                </a:cubicBezTo>
                <a:cubicBezTo>
                  <a:pt x="12726" y="3138"/>
                  <a:pt x="12717" y="3234"/>
                  <a:pt x="12717" y="3324"/>
                </a:cubicBezTo>
                <a:cubicBezTo>
                  <a:pt x="12717" y="3405"/>
                  <a:pt x="12713" y="3481"/>
                  <a:pt x="12736" y="3559"/>
                </a:cubicBezTo>
                <a:cubicBezTo>
                  <a:pt x="12747" y="3589"/>
                  <a:pt x="12749" y="3598"/>
                  <a:pt x="12766" y="3612"/>
                </a:cubicBezTo>
                <a:moveTo>
                  <a:pt x="12611" y="3389"/>
                </a:moveTo>
                <a:cubicBezTo>
                  <a:pt x="12623" y="3367"/>
                  <a:pt x="12676" y="3390"/>
                  <a:pt x="12698" y="3396"/>
                </a:cubicBezTo>
                <a:cubicBezTo>
                  <a:pt x="12744" y="3408"/>
                  <a:pt x="12789" y="3418"/>
                  <a:pt x="12836" y="3425"/>
                </a:cubicBezTo>
                <a:moveTo>
                  <a:pt x="13033" y="3314"/>
                </a:moveTo>
                <a:cubicBezTo>
                  <a:pt x="13036" y="3309"/>
                  <a:pt x="13033" y="3305"/>
                  <a:pt x="13040" y="3299"/>
                </a:cubicBezTo>
                <a:cubicBezTo>
                  <a:pt x="13058" y="3283"/>
                  <a:pt x="13082" y="3272"/>
                  <a:pt x="13100" y="3256"/>
                </a:cubicBezTo>
                <a:cubicBezTo>
                  <a:pt x="13131" y="3229"/>
                  <a:pt x="13145" y="3196"/>
                  <a:pt x="13153" y="3157"/>
                </a:cubicBezTo>
                <a:cubicBezTo>
                  <a:pt x="13160" y="3124"/>
                  <a:pt x="13157" y="3090"/>
                  <a:pt x="13157" y="3056"/>
                </a:cubicBezTo>
                <a:cubicBezTo>
                  <a:pt x="13155" y="3064"/>
                  <a:pt x="13146" y="3065"/>
                  <a:pt x="13144" y="3091"/>
                </a:cubicBezTo>
                <a:cubicBezTo>
                  <a:pt x="13139" y="3154"/>
                  <a:pt x="13144" y="3200"/>
                  <a:pt x="13179" y="3253"/>
                </a:cubicBezTo>
                <a:cubicBezTo>
                  <a:pt x="13220" y="3314"/>
                  <a:pt x="13279" y="3360"/>
                  <a:pt x="13324" y="3417"/>
                </a:cubicBezTo>
                <a:cubicBezTo>
                  <a:pt x="13355" y="3456"/>
                  <a:pt x="13363" y="3485"/>
                  <a:pt x="13364" y="3533"/>
                </a:cubicBezTo>
                <a:cubicBezTo>
                  <a:pt x="13365" y="3575"/>
                  <a:pt x="13340" y="3601"/>
                  <a:pt x="13333" y="3640"/>
                </a:cubicBezTo>
                <a:cubicBezTo>
                  <a:pt x="13327" y="3675"/>
                  <a:pt x="13337" y="3696"/>
                  <a:pt x="13370" y="3711"/>
                </a:cubicBezTo>
                <a:cubicBezTo>
                  <a:pt x="13396" y="3719"/>
                  <a:pt x="13405" y="3722"/>
                  <a:pt x="13423" y="3719"/>
                </a:cubicBezTo>
                <a:moveTo>
                  <a:pt x="11721" y="3272"/>
                </a:moveTo>
                <a:cubicBezTo>
                  <a:pt x="11727" y="3262"/>
                  <a:pt x="11729" y="3258"/>
                  <a:pt x="11732" y="3250"/>
                </a:cubicBezTo>
                <a:cubicBezTo>
                  <a:pt x="11722" y="3282"/>
                  <a:pt x="11705" y="3298"/>
                  <a:pt x="11685" y="3325"/>
                </a:cubicBezTo>
                <a:cubicBezTo>
                  <a:pt x="11631" y="3399"/>
                  <a:pt x="11574" y="3472"/>
                  <a:pt x="11513" y="3540"/>
                </a:cubicBezTo>
                <a:cubicBezTo>
                  <a:pt x="11472" y="3586"/>
                  <a:pt x="11427" y="3638"/>
                  <a:pt x="11371" y="3666"/>
                </a:cubicBezTo>
                <a:cubicBezTo>
                  <a:pt x="11364" y="3668"/>
                  <a:pt x="11356" y="3671"/>
                  <a:pt x="11349" y="3673"/>
                </a:cubicBezTo>
                <a:moveTo>
                  <a:pt x="11357" y="3265"/>
                </a:moveTo>
                <a:cubicBezTo>
                  <a:pt x="11357" y="3261"/>
                  <a:pt x="11357" y="3256"/>
                  <a:pt x="11357" y="3252"/>
                </a:cubicBezTo>
                <a:cubicBezTo>
                  <a:pt x="11364" y="3267"/>
                  <a:pt x="11382" y="3305"/>
                  <a:pt x="11390" y="3323"/>
                </a:cubicBezTo>
                <a:cubicBezTo>
                  <a:pt x="11438" y="3426"/>
                  <a:pt x="11514" y="3512"/>
                  <a:pt x="11586" y="3598"/>
                </a:cubicBezTo>
                <a:cubicBezTo>
                  <a:pt x="11619" y="3637"/>
                  <a:pt x="11650" y="3681"/>
                  <a:pt x="11689" y="3714"/>
                </a:cubicBezTo>
                <a:cubicBezTo>
                  <a:pt x="11693" y="3717"/>
                  <a:pt x="11697" y="3719"/>
                  <a:pt x="11701" y="3722"/>
                </a:cubicBezTo>
                <a:moveTo>
                  <a:pt x="11225" y="3603"/>
                </a:moveTo>
                <a:cubicBezTo>
                  <a:pt x="11278" y="3614"/>
                  <a:pt x="11325" y="3618"/>
                  <a:pt x="11379" y="3618"/>
                </a:cubicBezTo>
                <a:cubicBezTo>
                  <a:pt x="11480" y="3619"/>
                  <a:pt x="11579" y="3617"/>
                  <a:pt x="11680" y="3605"/>
                </a:cubicBezTo>
                <a:cubicBezTo>
                  <a:pt x="11715" y="3601"/>
                  <a:pt x="11744" y="3594"/>
                  <a:pt x="11768" y="3579"/>
                </a:cubicBezTo>
                <a:moveTo>
                  <a:pt x="18006" y="1819"/>
                </a:moveTo>
                <a:cubicBezTo>
                  <a:pt x="18004" y="1799"/>
                  <a:pt x="18004" y="1780"/>
                  <a:pt x="18003" y="1760"/>
                </a:cubicBezTo>
                <a:cubicBezTo>
                  <a:pt x="18014" y="1760"/>
                  <a:pt x="18034" y="1757"/>
                  <a:pt x="18046" y="1758"/>
                </a:cubicBezTo>
                <a:cubicBezTo>
                  <a:pt x="18124" y="1763"/>
                  <a:pt x="18205" y="1816"/>
                  <a:pt x="18263" y="1865"/>
                </a:cubicBezTo>
                <a:cubicBezTo>
                  <a:pt x="18375" y="1960"/>
                  <a:pt x="18434" y="2101"/>
                  <a:pt x="18524" y="2213"/>
                </a:cubicBezTo>
                <a:cubicBezTo>
                  <a:pt x="18549" y="2190"/>
                  <a:pt x="18561" y="2164"/>
                  <a:pt x="18576" y="2126"/>
                </a:cubicBezTo>
                <a:cubicBezTo>
                  <a:pt x="18607" y="2046"/>
                  <a:pt x="18623" y="1962"/>
                  <a:pt x="18653" y="1882"/>
                </a:cubicBezTo>
                <a:cubicBezTo>
                  <a:pt x="18677" y="1819"/>
                  <a:pt x="18708" y="1764"/>
                  <a:pt x="18759" y="1719"/>
                </a:cubicBezTo>
                <a:cubicBezTo>
                  <a:pt x="18812" y="1672"/>
                  <a:pt x="18872" y="1657"/>
                  <a:pt x="18940" y="1648"/>
                </a:cubicBezTo>
                <a:moveTo>
                  <a:pt x="18543" y="1400"/>
                </a:moveTo>
                <a:cubicBezTo>
                  <a:pt x="18549" y="1393"/>
                  <a:pt x="18559" y="1349"/>
                  <a:pt x="18545" y="1416"/>
                </a:cubicBezTo>
                <a:cubicBezTo>
                  <a:pt x="18511" y="1573"/>
                  <a:pt x="18477" y="1725"/>
                  <a:pt x="18454" y="1885"/>
                </a:cubicBezTo>
                <a:cubicBezTo>
                  <a:pt x="18432" y="2037"/>
                  <a:pt x="18411" y="2190"/>
                  <a:pt x="18402" y="2343"/>
                </a:cubicBezTo>
                <a:cubicBezTo>
                  <a:pt x="18399" y="2392"/>
                  <a:pt x="18400" y="2440"/>
                  <a:pt x="18400" y="2489"/>
                </a:cubicBezTo>
                <a:cubicBezTo>
                  <a:pt x="18429" y="2428"/>
                  <a:pt x="18455" y="2355"/>
                  <a:pt x="18474" y="2285"/>
                </a:cubicBezTo>
                <a:cubicBezTo>
                  <a:pt x="18520" y="2112"/>
                  <a:pt x="18534" y="1937"/>
                  <a:pt x="18537" y="1758"/>
                </a:cubicBezTo>
                <a:cubicBezTo>
                  <a:pt x="18539" y="1631"/>
                  <a:pt x="18541" y="1506"/>
                  <a:pt x="18519" y="1381"/>
                </a:cubicBezTo>
                <a:cubicBezTo>
                  <a:pt x="18515" y="1359"/>
                  <a:pt x="18510" y="1343"/>
                  <a:pt x="18504" y="1323"/>
                </a:cubicBezTo>
                <a:cubicBezTo>
                  <a:pt x="18509" y="1394"/>
                  <a:pt x="18521" y="1461"/>
                  <a:pt x="18531" y="1531"/>
                </a:cubicBezTo>
                <a:cubicBezTo>
                  <a:pt x="18570" y="1799"/>
                  <a:pt x="18450" y="2530"/>
                  <a:pt x="18636" y="2334"/>
                </a:cubicBezTo>
                <a:cubicBezTo>
                  <a:pt x="18665" y="2303"/>
                  <a:pt x="18643" y="2264"/>
                  <a:pt x="18645" y="2222"/>
                </a:cubicBezTo>
                <a:moveTo>
                  <a:pt x="18626" y="718"/>
                </a:moveTo>
                <a:cubicBezTo>
                  <a:pt x="18646" y="691"/>
                  <a:pt x="18684" y="633"/>
                  <a:pt x="18728" y="670"/>
                </a:cubicBezTo>
                <a:cubicBezTo>
                  <a:pt x="18766" y="702"/>
                  <a:pt x="18788" y="804"/>
                  <a:pt x="18769" y="849"/>
                </a:cubicBezTo>
                <a:cubicBezTo>
                  <a:pt x="18743" y="913"/>
                  <a:pt x="18645" y="923"/>
                  <a:pt x="18587" y="927"/>
                </a:cubicBezTo>
                <a:cubicBezTo>
                  <a:pt x="18562" y="929"/>
                  <a:pt x="18509" y="935"/>
                  <a:pt x="18491" y="917"/>
                </a:cubicBezTo>
                <a:cubicBezTo>
                  <a:pt x="18527" y="909"/>
                  <a:pt x="18577" y="911"/>
                  <a:pt x="18623" y="915"/>
                </a:cubicBezTo>
                <a:moveTo>
                  <a:pt x="19104" y="1377"/>
                </a:moveTo>
                <a:cubicBezTo>
                  <a:pt x="19104" y="1396"/>
                  <a:pt x="19072" y="1340"/>
                  <a:pt x="19097" y="1406"/>
                </a:cubicBezTo>
                <a:cubicBezTo>
                  <a:pt x="19144" y="1531"/>
                  <a:pt x="19210" y="1655"/>
                  <a:pt x="19262" y="1779"/>
                </a:cubicBezTo>
                <a:cubicBezTo>
                  <a:pt x="19297" y="1863"/>
                  <a:pt x="19339" y="1984"/>
                  <a:pt x="19429" y="2027"/>
                </a:cubicBezTo>
                <a:cubicBezTo>
                  <a:pt x="19502" y="2063"/>
                  <a:pt x="19557" y="2006"/>
                  <a:pt x="19595" y="1951"/>
                </a:cubicBezTo>
                <a:cubicBezTo>
                  <a:pt x="19654" y="1866"/>
                  <a:pt x="19684" y="1659"/>
                  <a:pt x="19773" y="1604"/>
                </a:cubicBezTo>
                <a:cubicBezTo>
                  <a:pt x="19790" y="1598"/>
                  <a:pt x="19795" y="1596"/>
                  <a:pt x="19807" y="1598"/>
                </a:cubicBezTo>
                <a:cubicBezTo>
                  <a:pt x="19870" y="1719"/>
                  <a:pt x="19909" y="1924"/>
                  <a:pt x="20069" y="1950"/>
                </a:cubicBezTo>
                <a:cubicBezTo>
                  <a:pt x="20167" y="1966"/>
                  <a:pt x="20250" y="1909"/>
                  <a:pt x="20307" y="1834"/>
                </a:cubicBezTo>
                <a:cubicBezTo>
                  <a:pt x="20391" y="1722"/>
                  <a:pt x="20399" y="1567"/>
                  <a:pt x="20388" y="1433"/>
                </a:cubicBezTo>
                <a:cubicBezTo>
                  <a:pt x="20381" y="1348"/>
                  <a:pt x="20356" y="1276"/>
                  <a:pt x="20313" y="1206"/>
                </a:cubicBezTo>
                <a:cubicBezTo>
                  <a:pt x="20298" y="1243"/>
                  <a:pt x="20277" y="1294"/>
                  <a:pt x="20265" y="1337"/>
                </a:cubicBezTo>
                <a:cubicBezTo>
                  <a:pt x="20234" y="1448"/>
                  <a:pt x="20215" y="1571"/>
                  <a:pt x="20228" y="1687"/>
                </a:cubicBezTo>
                <a:cubicBezTo>
                  <a:pt x="20239" y="1781"/>
                  <a:pt x="20285" y="1880"/>
                  <a:pt x="20343" y="1955"/>
                </a:cubicBezTo>
                <a:cubicBezTo>
                  <a:pt x="20352" y="1965"/>
                  <a:pt x="20362" y="1974"/>
                  <a:pt x="20371" y="1984"/>
                </a:cubicBezTo>
                <a:moveTo>
                  <a:pt x="20134" y="1669"/>
                </a:moveTo>
                <a:cubicBezTo>
                  <a:pt x="20140" y="1636"/>
                  <a:pt x="20049" y="1653"/>
                  <a:pt x="20180" y="1649"/>
                </a:cubicBezTo>
                <a:cubicBezTo>
                  <a:pt x="20403" y="1642"/>
                  <a:pt x="20628" y="1669"/>
                  <a:pt x="20850" y="1681"/>
                </a:cubicBezTo>
                <a:cubicBezTo>
                  <a:pt x="20930" y="1685"/>
                  <a:pt x="21009" y="1689"/>
                  <a:pt x="21089" y="1693"/>
                </a:cubicBezTo>
                <a:moveTo>
                  <a:pt x="22794" y="1506"/>
                </a:moveTo>
                <a:cubicBezTo>
                  <a:pt x="22693" y="1511"/>
                  <a:pt x="22618" y="1537"/>
                  <a:pt x="22530" y="1590"/>
                </a:cubicBezTo>
                <a:cubicBezTo>
                  <a:pt x="22416" y="1659"/>
                  <a:pt x="22327" y="1749"/>
                  <a:pt x="22273" y="1871"/>
                </a:cubicBezTo>
                <a:cubicBezTo>
                  <a:pt x="22244" y="1937"/>
                  <a:pt x="22226" y="2020"/>
                  <a:pt x="22236" y="2093"/>
                </a:cubicBezTo>
                <a:cubicBezTo>
                  <a:pt x="22236" y="2106"/>
                  <a:pt x="22232" y="2112"/>
                  <a:pt x="22242" y="2110"/>
                </a:cubicBezTo>
                <a:moveTo>
                  <a:pt x="21790" y="1960"/>
                </a:moveTo>
                <a:cubicBezTo>
                  <a:pt x="21831" y="1900"/>
                  <a:pt x="21977" y="1902"/>
                  <a:pt x="22052" y="1895"/>
                </a:cubicBezTo>
                <a:cubicBezTo>
                  <a:pt x="22278" y="1873"/>
                  <a:pt x="22505" y="1864"/>
                  <a:pt x="22731" y="1842"/>
                </a:cubicBezTo>
                <a:moveTo>
                  <a:pt x="23378" y="1534"/>
                </a:moveTo>
                <a:cubicBezTo>
                  <a:pt x="23327" y="1592"/>
                  <a:pt x="23289" y="1657"/>
                  <a:pt x="23264" y="1731"/>
                </a:cubicBezTo>
                <a:cubicBezTo>
                  <a:pt x="23225" y="1846"/>
                  <a:pt x="23226" y="1963"/>
                  <a:pt x="23225" y="2082"/>
                </a:cubicBezTo>
                <a:cubicBezTo>
                  <a:pt x="23225" y="2119"/>
                  <a:pt x="23250" y="2335"/>
                  <a:pt x="23253" y="2291"/>
                </a:cubicBezTo>
                <a:moveTo>
                  <a:pt x="23195" y="1690"/>
                </a:moveTo>
                <a:cubicBezTo>
                  <a:pt x="23226" y="1596"/>
                  <a:pt x="23252" y="1548"/>
                  <a:pt x="23355" y="1518"/>
                </a:cubicBezTo>
                <a:cubicBezTo>
                  <a:pt x="23424" y="1497"/>
                  <a:pt x="23533" y="1487"/>
                  <a:pt x="23598" y="1526"/>
                </a:cubicBezTo>
                <a:cubicBezTo>
                  <a:pt x="23656" y="1561"/>
                  <a:pt x="23679" y="1648"/>
                  <a:pt x="23641" y="1706"/>
                </a:cubicBezTo>
                <a:cubicBezTo>
                  <a:pt x="23593" y="1779"/>
                  <a:pt x="23499" y="1806"/>
                  <a:pt x="23418" y="1812"/>
                </a:cubicBezTo>
                <a:cubicBezTo>
                  <a:pt x="23335" y="1818"/>
                  <a:pt x="23309" y="1790"/>
                  <a:pt x="23296" y="1717"/>
                </a:cubicBezTo>
                <a:moveTo>
                  <a:pt x="24249" y="1225"/>
                </a:moveTo>
                <a:cubicBezTo>
                  <a:pt x="24217" y="1294"/>
                  <a:pt x="24168" y="1350"/>
                  <a:pt x="24130" y="1416"/>
                </a:cubicBezTo>
                <a:cubicBezTo>
                  <a:pt x="24077" y="1509"/>
                  <a:pt x="24059" y="1597"/>
                  <a:pt x="24057" y="1703"/>
                </a:cubicBezTo>
                <a:cubicBezTo>
                  <a:pt x="24055" y="1801"/>
                  <a:pt x="24089" y="1880"/>
                  <a:pt x="24174" y="1935"/>
                </a:cubicBezTo>
                <a:cubicBezTo>
                  <a:pt x="24234" y="1974"/>
                  <a:pt x="24293" y="1969"/>
                  <a:pt x="24360" y="1972"/>
                </a:cubicBezTo>
                <a:moveTo>
                  <a:pt x="23850" y="1620"/>
                </a:moveTo>
                <a:cubicBezTo>
                  <a:pt x="23884" y="1618"/>
                  <a:pt x="23992" y="1624"/>
                  <a:pt x="24044" y="1628"/>
                </a:cubicBezTo>
                <a:cubicBezTo>
                  <a:pt x="24152" y="1637"/>
                  <a:pt x="24258" y="1640"/>
                  <a:pt x="24367" y="1641"/>
                </a:cubicBezTo>
                <a:moveTo>
                  <a:pt x="24480" y="1575"/>
                </a:moveTo>
                <a:cubicBezTo>
                  <a:pt x="24478" y="1571"/>
                  <a:pt x="24451" y="1566"/>
                  <a:pt x="24461" y="1559"/>
                </a:cubicBezTo>
                <a:cubicBezTo>
                  <a:pt x="24540" y="1498"/>
                  <a:pt x="24687" y="1540"/>
                  <a:pt x="24776" y="1474"/>
                </a:cubicBezTo>
                <a:cubicBezTo>
                  <a:pt x="24809" y="1450"/>
                  <a:pt x="24829" y="1387"/>
                  <a:pt x="24816" y="1347"/>
                </a:cubicBezTo>
                <a:cubicBezTo>
                  <a:pt x="24812" y="1334"/>
                  <a:pt x="24801" y="1337"/>
                  <a:pt x="24798" y="1332"/>
                </a:cubicBezTo>
                <a:cubicBezTo>
                  <a:pt x="24791" y="1386"/>
                  <a:pt x="24785" y="1444"/>
                  <a:pt x="24791" y="1498"/>
                </a:cubicBezTo>
                <a:cubicBezTo>
                  <a:pt x="24799" y="1565"/>
                  <a:pt x="24842" y="1619"/>
                  <a:pt x="24869" y="1679"/>
                </a:cubicBezTo>
                <a:cubicBezTo>
                  <a:pt x="24901" y="1751"/>
                  <a:pt x="24905" y="1837"/>
                  <a:pt x="24863" y="1905"/>
                </a:cubicBezTo>
                <a:cubicBezTo>
                  <a:pt x="24844" y="1935"/>
                  <a:pt x="24804" y="1958"/>
                  <a:pt x="24791" y="1992"/>
                </a:cubicBezTo>
                <a:cubicBezTo>
                  <a:pt x="24791" y="2000"/>
                  <a:pt x="24791" y="2002"/>
                  <a:pt x="24794" y="2007"/>
                </a:cubicBezTo>
                <a:cubicBezTo>
                  <a:pt x="24911" y="2018"/>
                  <a:pt x="25013" y="2007"/>
                  <a:pt x="25129" y="1991"/>
                </a:cubicBezTo>
                <a:moveTo>
                  <a:pt x="25733" y="1488"/>
                </a:moveTo>
                <a:cubicBezTo>
                  <a:pt x="25729" y="1464"/>
                  <a:pt x="25737" y="1522"/>
                  <a:pt x="25747" y="1545"/>
                </a:cubicBezTo>
                <a:cubicBezTo>
                  <a:pt x="25754" y="1560"/>
                  <a:pt x="25762" y="1575"/>
                  <a:pt x="25769" y="1590"/>
                </a:cubicBezTo>
                <a:moveTo>
                  <a:pt x="25747" y="2194"/>
                </a:moveTo>
                <a:cubicBezTo>
                  <a:pt x="25645" y="2390"/>
                  <a:pt x="25542" y="2557"/>
                  <a:pt x="25368" y="2699"/>
                </a:cubicBezTo>
                <a:cubicBezTo>
                  <a:pt x="25217" y="2823"/>
                  <a:pt x="25057" y="2901"/>
                  <a:pt x="24883" y="2985"/>
                </a:cubicBezTo>
                <a:moveTo>
                  <a:pt x="23352" y="636"/>
                </a:moveTo>
                <a:cubicBezTo>
                  <a:pt x="23328" y="653"/>
                  <a:pt x="23300" y="621"/>
                  <a:pt x="23278" y="640"/>
                </a:cubicBezTo>
                <a:cubicBezTo>
                  <a:pt x="23052" y="828"/>
                  <a:pt x="22985" y="1191"/>
                  <a:pt x="22856" y="1439"/>
                </a:cubicBezTo>
                <a:cubicBezTo>
                  <a:pt x="22693" y="1752"/>
                  <a:pt x="22565" y="2087"/>
                  <a:pt x="22400" y="2396"/>
                </a:cubicBezTo>
                <a:cubicBezTo>
                  <a:pt x="22251" y="2675"/>
                  <a:pt x="21914" y="2901"/>
                  <a:pt x="21653" y="3071"/>
                </a:cubicBezTo>
                <a:cubicBezTo>
                  <a:pt x="21261" y="3327"/>
                  <a:pt x="20701" y="3284"/>
                  <a:pt x="20258" y="3224"/>
                </a:cubicBezTo>
                <a:cubicBezTo>
                  <a:pt x="19776" y="3159"/>
                  <a:pt x="19313" y="2946"/>
                  <a:pt x="18977" y="2592"/>
                </a:cubicBezTo>
                <a:cubicBezTo>
                  <a:pt x="18790" y="2395"/>
                  <a:pt x="18607" y="2140"/>
                  <a:pt x="18535" y="1875"/>
                </a:cubicBezTo>
                <a:cubicBezTo>
                  <a:pt x="18479" y="1669"/>
                  <a:pt x="18550" y="1559"/>
                  <a:pt x="18615" y="1375"/>
                </a:cubicBezTo>
                <a:cubicBezTo>
                  <a:pt x="18692" y="1157"/>
                  <a:pt x="18723" y="923"/>
                  <a:pt x="18849" y="723"/>
                </a:cubicBezTo>
                <a:cubicBezTo>
                  <a:pt x="19048" y="407"/>
                  <a:pt x="19447" y="352"/>
                  <a:pt x="19780" y="267"/>
                </a:cubicBezTo>
                <a:cubicBezTo>
                  <a:pt x="20053" y="197"/>
                  <a:pt x="20316" y="139"/>
                  <a:pt x="20598" y="115"/>
                </a:cubicBezTo>
                <a:cubicBezTo>
                  <a:pt x="21025" y="78"/>
                  <a:pt x="21530" y="14"/>
                  <a:pt x="21954" y="107"/>
                </a:cubicBezTo>
                <a:cubicBezTo>
                  <a:pt x="22212" y="164"/>
                  <a:pt x="22709" y="347"/>
                  <a:pt x="22859" y="582"/>
                </a:cubicBezTo>
                <a:cubicBezTo>
                  <a:pt x="22938" y="706"/>
                  <a:pt x="22891" y="824"/>
                  <a:pt x="22885" y="959"/>
                </a:cubicBezTo>
                <a:cubicBezTo>
                  <a:pt x="22879" y="1101"/>
                  <a:pt x="22922" y="1193"/>
                  <a:pt x="22947" y="1327"/>
                </a:cubicBezTo>
                <a:cubicBezTo>
                  <a:pt x="22988" y="1553"/>
                  <a:pt x="22917" y="1659"/>
                  <a:pt x="22792" y="1839"/>
                </a:cubicBezTo>
                <a:cubicBezTo>
                  <a:pt x="22628" y="2074"/>
                  <a:pt x="22482" y="2344"/>
                  <a:pt x="22264" y="2532"/>
                </a:cubicBezTo>
                <a:cubicBezTo>
                  <a:pt x="22016" y="2746"/>
                  <a:pt x="21734" y="2826"/>
                  <a:pt x="21432" y="2931"/>
                </a:cubicBezTo>
                <a:cubicBezTo>
                  <a:pt x="21139" y="3033"/>
                  <a:pt x="20883" y="3116"/>
                  <a:pt x="20570" y="3132"/>
                </a:cubicBezTo>
                <a:cubicBezTo>
                  <a:pt x="20171" y="3152"/>
                  <a:pt x="19793" y="3108"/>
                  <a:pt x="19402" y="3025"/>
                </a:cubicBezTo>
                <a:cubicBezTo>
                  <a:pt x="18928" y="2924"/>
                  <a:pt x="18418" y="2879"/>
                  <a:pt x="17958" y="2733"/>
                </a:cubicBezTo>
                <a:cubicBezTo>
                  <a:pt x="17747" y="2666"/>
                  <a:pt x="17668" y="2587"/>
                  <a:pt x="17635" y="2373"/>
                </a:cubicBezTo>
                <a:cubicBezTo>
                  <a:pt x="17598" y="2132"/>
                  <a:pt x="17647" y="1897"/>
                  <a:pt x="17748" y="1679"/>
                </a:cubicBezTo>
                <a:cubicBezTo>
                  <a:pt x="17911" y="1328"/>
                  <a:pt x="18211" y="1125"/>
                  <a:pt x="18454" y="839"/>
                </a:cubicBezTo>
                <a:cubicBezTo>
                  <a:pt x="18609" y="656"/>
                  <a:pt x="18676" y="469"/>
                  <a:pt x="18895" y="345"/>
                </a:cubicBezTo>
                <a:cubicBezTo>
                  <a:pt x="19653" y="-84"/>
                  <a:pt x="20642" y="-24"/>
                  <a:pt x="21469" y="58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15" name=""/>
          <p:cNvSpPr/>
          <p:nvPr/>
        </p:nvSpPr>
        <p:spPr>
          <a:xfrm>
            <a:off x="3396600" y="2108160"/>
            <a:ext cx="1013040" cy="713880"/>
          </a:xfrm>
          <a:custGeom>
            <a:avLst/>
            <a:gdLst/>
            <a:ahLst/>
            <a:rect l="0" t="0" r="r" b="b"/>
            <a:pathLst>
              <a:path fill="none" w="2814" h="1983">
                <a:moveTo>
                  <a:pt x="2190" y="766"/>
                </a:moveTo>
                <a:cubicBezTo>
                  <a:pt x="2184" y="753"/>
                  <a:pt x="2183" y="748"/>
                  <a:pt x="2174" y="743"/>
                </a:cubicBezTo>
                <a:cubicBezTo>
                  <a:pt x="2154" y="758"/>
                  <a:pt x="2157" y="749"/>
                  <a:pt x="2134" y="783"/>
                </a:cubicBezTo>
                <a:cubicBezTo>
                  <a:pt x="2073" y="871"/>
                  <a:pt x="2016" y="962"/>
                  <a:pt x="1958" y="1051"/>
                </a:cubicBezTo>
                <a:cubicBezTo>
                  <a:pt x="1878" y="1175"/>
                  <a:pt x="1795" y="1291"/>
                  <a:pt x="1700" y="1404"/>
                </a:cubicBezTo>
                <a:cubicBezTo>
                  <a:pt x="1670" y="1439"/>
                  <a:pt x="1662" y="1448"/>
                  <a:pt x="1646" y="1472"/>
                </a:cubicBezTo>
                <a:moveTo>
                  <a:pt x="1908" y="835"/>
                </a:moveTo>
                <a:cubicBezTo>
                  <a:pt x="1917" y="941"/>
                  <a:pt x="1921" y="1044"/>
                  <a:pt x="1953" y="1147"/>
                </a:cubicBezTo>
                <a:cubicBezTo>
                  <a:pt x="1982" y="1239"/>
                  <a:pt x="2027" y="1320"/>
                  <a:pt x="2082" y="1398"/>
                </a:cubicBezTo>
                <a:moveTo>
                  <a:pt x="1710" y="1291"/>
                </a:moveTo>
                <a:cubicBezTo>
                  <a:pt x="1752" y="1277"/>
                  <a:pt x="1831" y="1267"/>
                  <a:pt x="1889" y="1261"/>
                </a:cubicBezTo>
                <a:cubicBezTo>
                  <a:pt x="2095" y="1239"/>
                  <a:pt x="2302" y="1238"/>
                  <a:pt x="2507" y="1218"/>
                </a:cubicBezTo>
                <a:moveTo>
                  <a:pt x="919" y="999"/>
                </a:moveTo>
                <a:cubicBezTo>
                  <a:pt x="915" y="977"/>
                  <a:pt x="914" y="970"/>
                  <a:pt x="910" y="956"/>
                </a:cubicBezTo>
                <a:cubicBezTo>
                  <a:pt x="910" y="969"/>
                  <a:pt x="907" y="1019"/>
                  <a:pt x="910" y="1043"/>
                </a:cubicBezTo>
                <a:cubicBezTo>
                  <a:pt x="925" y="1171"/>
                  <a:pt x="948" y="1302"/>
                  <a:pt x="971" y="1429"/>
                </a:cubicBezTo>
                <a:cubicBezTo>
                  <a:pt x="972" y="1430"/>
                  <a:pt x="972" y="1431"/>
                  <a:pt x="973" y="1432"/>
                </a:cubicBezTo>
                <a:cubicBezTo>
                  <a:pt x="1017" y="1397"/>
                  <a:pt x="1066" y="1357"/>
                  <a:pt x="1110" y="1316"/>
                </a:cubicBezTo>
                <a:cubicBezTo>
                  <a:pt x="1502" y="951"/>
                  <a:pt x="1957" y="662"/>
                  <a:pt x="2393" y="352"/>
                </a:cubicBezTo>
                <a:cubicBezTo>
                  <a:pt x="2514" y="267"/>
                  <a:pt x="2753" y="143"/>
                  <a:pt x="2814" y="3"/>
                </a:cubicBezTo>
                <a:cubicBezTo>
                  <a:pt x="2802" y="2"/>
                  <a:pt x="2789" y="1"/>
                  <a:pt x="2777" y="0"/>
                </a:cubicBezTo>
                <a:moveTo>
                  <a:pt x="0" y="1854"/>
                </a:moveTo>
                <a:cubicBezTo>
                  <a:pt x="6" y="1865"/>
                  <a:pt x="9" y="1872"/>
                  <a:pt x="15" y="1883"/>
                </a:cubicBezTo>
                <a:cubicBezTo>
                  <a:pt x="27" y="1905"/>
                  <a:pt x="39" y="1939"/>
                  <a:pt x="57" y="1957"/>
                </a:cubicBezTo>
                <a:cubicBezTo>
                  <a:pt x="77" y="1977"/>
                  <a:pt x="68" y="1982"/>
                  <a:pt x="102" y="1983"/>
                </a:cubicBezTo>
                <a:cubicBezTo>
                  <a:pt x="177" y="1985"/>
                  <a:pt x="284" y="1912"/>
                  <a:pt x="351" y="1885"/>
                </a:cubicBezTo>
                <a:cubicBezTo>
                  <a:pt x="600" y="1783"/>
                  <a:pt x="837" y="1674"/>
                  <a:pt x="1068" y="1537"/>
                </a:cubicBezTo>
                <a:cubicBezTo>
                  <a:pt x="1398" y="1339"/>
                  <a:pt x="1716" y="1122"/>
                  <a:pt x="2010" y="876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16" name=""/>
          <p:cNvSpPr/>
          <p:nvPr/>
        </p:nvSpPr>
        <p:spPr>
          <a:xfrm>
            <a:off x="5011560" y="2336760"/>
            <a:ext cx="3449160" cy="745560"/>
          </a:xfrm>
          <a:custGeom>
            <a:avLst/>
            <a:gdLst/>
            <a:ahLst/>
            <a:rect l="0" t="0" r="r" b="b"/>
            <a:pathLst>
              <a:path fill="none" w="9581" h="2071">
                <a:moveTo>
                  <a:pt x="2808" y="1025"/>
                </a:moveTo>
                <a:cubicBezTo>
                  <a:pt x="2797" y="1021"/>
                  <a:pt x="2790" y="1021"/>
                  <a:pt x="2779" y="1016"/>
                </a:cubicBezTo>
                <a:cubicBezTo>
                  <a:pt x="2760" y="1007"/>
                  <a:pt x="2743" y="993"/>
                  <a:pt x="2726" y="982"/>
                </a:cubicBezTo>
                <a:cubicBezTo>
                  <a:pt x="2754" y="982"/>
                  <a:pt x="2775" y="984"/>
                  <a:pt x="2803" y="987"/>
                </a:cubicBezTo>
                <a:cubicBezTo>
                  <a:pt x="2958" y="1004"/>
                  <a:pt x="3110" y="1008"/>
                  <a:pt x="3266" y="1008"/>
                </a:cubicBezTo>
                <a:cubicBezTo>
                  <a:pt x="3529" y="1009"/>
                  <a:pt x="3793" y="1002"/>
                  <a:pt x="4056" y="1002"/>
                </a:cubicBezTo>
                <a:cubicBezTo>
                  <a:pt x="4125" y="1002"/>
                  <a:pt x="4193" y="1002"/>
                  <a:pt x="4262" y="1002"/>
                </a:cubicBezTo>
                <a:cubicBezTo>
                  <a:pt x="4198" y="997"/>
                  <a:pt x="4116" y="997"/>
                  <a:pt x="4047" y="997"/>
                </a:cubicBezTo>
                <a:cubicBezTo>
                  <a:pt x="3708" y="997"/>
                  <a:pt x="3340" y="952"/>
                  <a:pt x="3004" y="998"/>
                </a:cubicBezTo>
                <a:cubicBezTo>
                  <a:pt x="2961" y="1009"/>
                  <a:pt x="2951" y="1010"/>
                  <a:pt x="2927" y="1023"/>
                </a:cubicBezTo>
                <a:cubicBezTo>
                  <a:pt x="2941" y="1028"/>
                  <a:pt x="2993" y="1046"/>
                  <a:pt x="3033" y="1047"/>
                </a:cubicBezTo>
                <a:cubicBezTo>
                  <a:pt x="3191" y="1050"/>
                  <a:pt x="3351" y="1051"/>
                  <a:pt x="3509" y="1039"/>
                </a:cubicBezTo>
                <a:cubicBezTo>
                  <a:pt x="3557" y="1035"/>
                  <a:pt x="3603" y="1028"/>
                  <a:pt x="3650" y="1022"/>
                </a:cubicBezTo>
                <a:cubicBezTo>
                  <a:pt x="3619" y="1016"/>
                  <a:pt x="3571" y="1015"/>
                  <a:pt x="3533" y="1015"/>
                </a:cubicBezTo>
                <a:cubicBezTo>
                  <a:pt x="3483" y="1015"/>
                  <a:pt x="3432" y="1015"/>
                  <a:pt x="3382" y="1015"/>
                </a:cubicBezTo>
                <a:moveTo>
                  <a:pt x="3445" y="1033"/>
                </a:moveTo>
                <a:cubicBezTo>
                  <a:pt x="3457" y="1047"/>
                  <a:pt x="3454" y="1026"/>
                  <a:pt x="3465" y="1041"/>
                </a:cubicBezTo>
                <a:cubicBezTo>
                  <a:pt x="3691" y="1341"/>
                  <a:pt x="3820" y="1629"/>
                  <a:pt x="4185" y="1798"/>
                </a:cubicBezTo>
                <a:cubicBezTo>
                  <a:pt x="4537" y="1961"/>
                  <a:pt x="4942" y="2006"/>
                  <a:pt x="5324" y="2043"/>
                </a:cubicBezTo>
                <a:cubicBezTo>
                  <a:pt x="5668" y="2076"/>
                  <a:pt x="6024" y="2086"/>
                  <a:pt x="6367" y="2042"/>
                </a:cubicBezTo>
                <a:cubicBezTo>
                  <a:pt x="6465" y="2029"/>
                  <a:pt x="6622" y="2022"/>
                  <a:pt x="6712" y="1971"/>
                </a:cubicBezTo>
                <a:cubicBezTo>
                  <a:pt x="6712" y="1957"/>
                  <a:pt x="6703" y="1954"/>
                  <a:pt x="6680" y="1961"/>
                </a:cubicBezTo>
                <a:moveTo>
                  <a:pt x="3379" y="1273"/>
                </a:moveTo>
                <a:cubicBezTo>
                  <a:pt x="3368" y="1241"/>
                  <a:pt x="3362" y="1216"/>
                  <a:pt x="3361" y="1182"/>
                </a:cubicBezTo>
                <a:cubicBezTo>
                  <a:pt x="3361" y="1175"/>
                  <a:pt x="3361" y="1167"/>
                  <a:pt x="3361" y="1160"/>
                </a:cubicBezTo>
                <a:cubicBezTo>
                  <a:pt x="3333" y="1178"/>
                  <a:pt x="3311" y="1199"/>
                  <a:pt x="3288" y="1226"/>
                </a:cubicBezTo>
                <a:cubicBezTo>
                  <a:pt x="3255" y="1264"/>
                  <a:pt x="3228" y="1305"/>
                  <a:pt x="3203" y="1349"/>
                </a:cubicBezTo>
                <a:cubicBezTo>
                  <a:pt x="3194" y="1364"/>
                  <a:pt x="3185" y="1379"/>
                  <a:pt x="3176" y="1394"/>
                </a:cubicBezTo>
                <a:cubicBezTo>
                  <a:pt x="3200" y="1356"/>
                  <a:pt x="3225" y="1323"/>
                  <a:pt x="3257" y="1289"/>
                </a:cubicBezTo>
                <a:cubicBezTo>
                  <a:pt x="3318" y="1225"/>
                  <a:pt x="3394" y="1172"/>
                  <a:pt x="3471" y="1129"/>
                </a:cubicBezTo>
                <a:cubicBezTo>
                  <a:pt x="3560" y="1079"/>
                  <a:pt x="3696" y="1024"/>
                  <a:pt x="3801" y="1054"/>
                </a:cubicBezTo>
                <a:cubicBezTo>
                  <a:pt x="3891" y="1080"/>
                  <a:pt x="3977" y="1178"/>
                  <a:pt x="4052" y="1230"/>
                </a:cubicBezTo>
                <a:moveTo>
                  <a:pt x="6704" y="1682"/>
                </a:moveTo>
                <a:cubicBezTo>
                  <a:pt x="6704" y="1673"/>
                  <a:pt x="6704" y="1671"/>
                  <a:pt x="6704" y="1666"/>
                </a:cubicBezTo>
                <a:cubicBezTo>
                  <a:pt x="6734" y="1671"/>
                  <a:pt x="6735" y="1673"/>
                  <a:pt x="6754" y="1703"/>
                </a:cubicBezTo>
                <a:cubicBezTo>
                  <a:pt x="6786" y="1753"/>
                  <a:pt x="6802" y="1813"/>
                  <a:pt x="6826" y="1868"/>
                </a:cubicBezTo>
                <a:cubicBezTo>
                  <a:pt x="6837" y="1894"/>
                  <a:pt x="6850" y="1920"/>
                  <a:pt x="6863" y="1944"/>
                </a:cubicBezTo>
                <a:cubicBezTo>
                  <a:pt x="6869" y="1933"/>
                  <a:pt x="6884" y="1903"/>
                  <a:pt x="6890" y="1885"/>
                </a:cubicBezTo>
                <a:cubicBezTo>
                  <a:pt x="6912" y="1820"/>
                  <a:pt x="6940" y="1761"/>
                  <a:pt x="6984" y="1707"/>
                </a:cubicBezTo>
                <a:cubicBezTo>
                  <a:pt x="7066" y="1605"/>
                  <a:pt x="7162" y="1576"/>
                  <a:pt x="7288" y="1576"/>
                </a:cubicBezTo>
                <a:moveTo>
                  <a:pt x="7336" y="1656"/>
                </a:moveTo>
                <a:cubicBezTo>
                  <a:pt x="7318" y="1684"/>
                  <a:pt x="7296" y="1711"/>
                  <a:pt x="7281" y="1741"/>
                </a:cubicBezTo>
                <a:cubicBezTo>
                  <a:pt x="7254" y="1793"/>
                  <a:pt x="7239" y="1847"/>
                  <a:pt x="7236" y="1905"/>
                </a:cubicBezTo>
                <a:cubicBezTo>
                  <a:pt x="7233" y="1956"/>
                  <a:pt x="7242" y="1978"/>
                  <a:pt x="7296" y="1983"/>
                </a:cubicBezTo>
                <a:cubicBezTo>
                  <a:pt x="7357" y="1989"/>
                  <a:pt x="7410" y="1971"/>
                  <a:pt x="7448" y="1920"/>
                </a:cubicBezTo>
                <a:cubicBezTo>
                  <a:pt x="7485" y="1870"/>
                  <a:pt x="7489" y="1780"/>
                  <a:pt x="7473" y="1722"/>
                </a:cubicBezTo>
                <a:cubicBezTo>
                  <a:pt x="7463" y="1687"/>
                  <a:pt x="7428" y="1617"/>
                  <a:pt x="7390" y="1603"/>
                </a:cubicBezTo>
                <a:cubicBezTo>
                  <a:pt x="7381" y="1600"/>
                  <a:pt x="7391" y="1613"/>
                  <a:pt x="7396" y="1621"/>
                </a:cubicBezTo>
                <a:moveTo>
                  <a:pt x="7658" y="1614"/>
                </a:moveTo>
                <a:cubicBezTo>
                  <a:pt x="7647" y="1597"/>
                  <a:pt x="7643" y="1623"/>
                  <a:pt x="7633" y="1647"/>
                </a:cubicBezTo>
                <a:cubicBezTo>
                  <a:pt x="7609" y="1703"/>
                  <a:pt x="7600" y="1753"/>
                  <a:pt x="7599" y="1813"/>
                </a:cubicBezTo>
                <a:cubicBezTo>
                  <a:pt x="7598" y="1849"/>
                  <a:pt x="7589" y="1896"/>
                  <a:pt x="7619" y="1923"/>
                </a:cubicBezTo>
                <a:cubicBezTo>
                  <a:pt x="7628" y="1926"/>
                  <a:pt x="7632" y="1927"/>
                  <a:pt x="7639" y="1926"/>
                </a:cubicBezTo>
                <a:moveTo>
                  <a:pt x="7591" y="1335"/>
                </a:moveTo>
                <a:cubicBezTo>
                  <a:pt x="7588" y="1289"/>
                  <a:pt x="7585" y="1244"/>
                  <a:pt x="7585" y="1198"/>
                </a:cubicBezTo>
                <a:cubicBezTo>
                  <a:pt x="7621" y="1180"/>
                  <a:pt x="7638" y="1205"/>
                  <a:pt x="7661" y="1236"/>
                </a:cubicBezTo>
                <a:cubicBezTo>
                  <a:pt x="7692" y="1282"/>
                  <a:pt x="7703" y="1298"/>
                  <a:pt x="7725" y="1328"/>
                </a:cubicBezTo>
                <a:moveTo>
                  <a:pt x="8124" y="1629"/>
                </a:moveTo>
                <a:cubicBezTo>
                  <a:pt x="8105" y="1619"/>
                  <a:pt x="8127" y="1606"/>
                  <a:pt x="8069" y="1613"/>
                </a:cubicBezTo>
                <a:cubicBezTo>
                  <a:pt x="7992" y="1623"/>
                  <a:pt x="7908" y="1659"/>
                  <a:pt x="7854" y="1716"/>
                </a:cubicBezTo>
                <a:cubicBezTo>
                  <a:pt x="7820" y="1752"/>
                  <a:pt x="7783" y="1859"/>
                  <a:pt x="7851" y="1881"/>
                </a:cubicBezTo>
                <a:cubicBezTo>
                  <a:pt x="7923" y="1904"/>
                  <a:pt x="8006" y="1872"/>
                  <a:pt x="8061" y="1827"/>
                </a:cubicBezTo>
                <a:cubicBezTo>
                  <a:pt x="8173" y="1735"/>
                  <a:pt x="8180" y="1584"/>
                  <a:pt x="8193" y="1450"/>
                </a:cubicBezTo>
                <a:cubicBezTo>
                  <a:pt x="8202" y="1358"/>
                  <a:pt x="8207" y="1264"/>
                  <a:pt x="8224" y="1173"/>
                </a:cubicBezTo>
                <a:cubicBezTo>
                  <a:pt x="8230" y="1150"/>
                  <a:pt x="8230" y="1145"/>
                  <a:pt x="8235" y="1132"/>
                </a:cubicBezTo>
                <a:cubicBezTo>
                  <a:pt x="8237" y="1154"/>
                  <a:pt x="8239" y="1201"/>
                  <a:pt x="8239" y="1225"/>
                </a:cubicBezTo>
                <a:cubicBezTo>
                  <a:pt x="8239" y="1328"/>
                  <a:pt x="8235" y="1430"/>
                  <a:pt x="8234" y="1533"/>
                </a:cubicBezTo>
                <a:cubicBezTo>
                  <a:pt x="8233" y="1659"/>
                  <a:pt x="8243" y="1721"/>
                  <a:pt x="8312" y="1823"/>
                </a:cubicBezTo>
                <a:moveTo>
                  <a:pt x="9581" y="1455"/>
                </a:moveTo>
                <a:cubicBezTo>
                  <a:pt x="9519" y="1455"/>
                  <a:pt x="9494" y="1471"/>
                  <a:pt x="9433" y="1519"/>
                </a:cubicBezTo>
                <a:cubicBezTo>
                  <a:pt x="9344" y="1590"/>
                  <a:pt x="9256" y="1668"/>
                  <a:pt x="9190" y="1761"/>
                </a:cubicBezTo>
                <a:cubicBezTo>
                  <a:pt x="9150" y="1818"/>
                  <a:pt x="9121" y="1881"/>
                  <a:pt x="9112" y="1951"/>
                </a:cubicBezTo>
                <a:cubicBezTo>
                  <a:pt x="9112" y="1962"/>
                  <a:pt x="9112" y="1962"/>
                  <a:pt x="9112" y="1968"/>
                </a:cubicBezTo>
                <a:moveTo>
                  <a:pt x="9242" y="1596"/>
                </a:moveTo>
                <a:cubicBezTo>
                  <a:pt x="9260" y="1548"/>
                  <a:pt x="9247" y="1580"/>
                  <a:pt x="9263" y="1550"/>
                </a:cubicBezTo>
                <a:cubicBezTo>
                  <a:pt x="9258" y="1597"/>
                  <a:pt x="9245" y="1629"/>
                  <a:pt x="9229" y="1673"/>
                </a:cubicBezTo>
                <a:cubicBezTo>
                  <a:pt x="9203" y="1745"/>
                  <a:pt x="9188" y="1810"/>
                  <a:pt x="9186" y="1887"/>
                </a:cubicBezTo>
                <a:cubicBezTo>
                  <a:pt x="9186" y="1927"/>
                  <a:pt x="9186" y="1938"/>
                  <a:pt x="9186" y="1963"/>
                </a:cubicBezTo>
                <a:moveTo>
                  <a:pt x="8996" y="1761"/>
                </a:moveTo>
                <a:cubicBezTo>
                  <a:pt x="9014" y="1723"/>
                  <a:pt x="9011" y="1735"/>
                  <a:pt x="9073" y="1735"/>
                </a:cubicBezTo>
                <a:cubicBezTo>
                  <a:pt x="9179" y="1735"/>
                  <a:pt x="9278" y="1763"/>
                  <a:pt x="9382" y="1781"/>
                </a:cubicBezTo>
                <a:cubicBezTo>
                  <a:pt x="9402" y="1784"/>
                  <a:pt x="9422" y="1786"/>
                  <a:pt x="9442" y="1789"/>
                </a:cubicBezTo>
                <a:moveTo>
                  <a:pt x="382" y="1080"/>
                </a:moveTo>
                <a:cubicBezTo>
                  <a:pt x="356" y="1081"/>
                  <a:pt x="331" y="1082"/>
                  <a:pt x="306" y="1083"/>
                </a:cubicBezTo>
                <a:cubicBezTo>
                  <a:pt x="262" y="1084"/>
                  <a:pt x="132" y="1082"/>
                  <a:pt x="175" y="1077"/>
                </a:cubicBezTo>
                <a:cubicBezTo>
                  <a:pt x="419" y="1047"/>
                  <a:pt x="669" y="1088"/>
                  <a:pt x="915" y="1057"/>
                </a:cubicBezTo>
                <a:cubicBezTo>
                  <a:pt x="1041" y="1041"/>
                  <a:pt x="1167" y="1024"/>
                  <a:pt x="1294" y="1019"/>
                </a:cubicBezTo>
                <a:cubicBezTo>
                  <a:pt x="1316" y="1018"/>
                  <a:pt x="1379" y="1020"/>
                  <a:pt x="1379" y="1021"/>
                </a:cubicBezTo>
                <a:cubicBezTo>
                  <a:pt x="1345" y="1026"/>
                  <a:pt x="1330" y="1027"/>
                  <a:pt x="1305" y="1026"/>
                </a:cubicBezTo>
                <a:cubicBezTo>
                  <a:pt x="971" y="1026"/>
                  <a:pt x="471" y="924"/>
                  <a:pt x="157" y="1033"/>
                </a:cubicBezTo>
                <a:cubicBezTo>
                  <a:pt x="137" y="1043"/>
                  <a:pt x="129" y="1042"/>
                  <a:pt x="132" y="1057"/>
                </a:cubicBezTo>
                <a:cubicBezTo>
                  <a:pt x="236" y="1077"/>
                  <a:pt x="339" y="1074"/>
                  <a:pt x="445" y="1074"/>
                </a:cubicBezTo>
                <a:cubicBezTo>
                  <a:pt x="650" y="1074"/>
                  <a:pt x="853" y="1071"/>
                  <a:pt x="1057" y="1057"/>
                </a:cubicBezTo>
                <a:cubicBezTo>
                  <a:pt x="1254" y="1043"/>
                  <a:pt x="1453" y="1035"/>
                  <a:pt x="1650" y="1019"/>
                </a:cubicBezTo>
                <a:cubicBezTo>
                  <a:pt x="1643" y="1019"/>
                  <a:pt x="1635" y="1019"/>
                  <a:pt x="1628" y="1019"/>
                </a:cubicBezTo>
                <a:cubicBezTo>
                  <a:pt x="1345" y="1019"/>
                  <a:pt x="1064" y="1007"/>
                  <a:pt x="781" y="994"/>
                </a:cubicBezTo>
                <a:cubicBezTo>
                  <a:pt x="613" y="986"/>
                  <a:pt x="319" y="918"/>
                  <a:pt x="157" y="977"/>
                </a:cubicBezTo>
                <a:cubicBezTo>
                  <a:pt x="141" y="987"/>
                  <a:pt x="135" y="988"/>
                  <a:pt x="138" y="1001"/>
                </a:cubicBezTo>
                <a:cubicBezTo>
                  <a:pt x="278" y="1024"/>
                  <a:pt x="422" y="1015"/>
                  <a:pt x="564" y="1015"/>
                </a:cubicBezTo>
                <a:cubicBezTo>
                  <a:pt x="753" y="1015"/>
                  <a:pt x="935" y="997"/>
                  <a:pt x="1123" y="977"/>
                </a:cubicBezTo>
                <a:cubicBezTo>
                  <a:pt x="1222" y="966"/>
                  <a:pt x="1321" y="958"/>
                  <a:pt x="1419" y="946"/>
                </a:cubicBezTo>
                <a:cubicBezTo>
                  <a:pt x="1350" y="936"/>
                  <a:pt x="1253" y="930"/>
                  <a:pt x="1176" y="928"/>
                </a:cubicBezTo>
                <a:cubicBezTo>
                  <a:pt x="845" y="918"/>
                  <a:pt x="491" y="891"/>
                  <a:pt x="163" y="936"/>
                </a:cubicBezTo>
                <a:cubicBezTo>
                  <a:pt x="97" y="945"/>
                  <a:pt x="53" y="958"/>
                  <a:pt x="0" y="992"/>
                </a:cubicBezTo>
                <a:cubicBezTo>
                  <a:pt x="40" y="1035"/>
                  <a:pt x="73" y="1042"/>
                  <a:pt x="148" y="1050"/>
                </a:cubicBezTo>
                <a:cubicBezTo>
                  <a:pt x="367" y="1073"/>
                  <a:pt x="605" y="1081"/>
                  <a:pt x="822" y="1048"/>
                </a:cubicBezTo>
                <a:cubicBezTo>
                  <a:pt x="831" y="1047"/>
                  <a:pt x="1098" y="986"/>
                  <a:pt x="1088" y="967"/>
                </a:cubicBezTo>
                <a:cubicBezTo>
                  <a:pt x="1073" y="939"/>
                  <a:pt x="1016" y="945"/>
                  <a:pt x="985" y="944"/>
                </a:cubicBezTo>
                <a:cubicBezTo>
                  <a:pt x="842" y="941"/>
                  <a:pt x="703" y="956"/>
                  <a:pt x="561" y="972"/>
                </a:cubicBezTo>
                <a:cubicBezTo>
                  <a:pt x="463" y="983"/>
                  <a:pt x="365" y="995"/>
                  <a:pt x="268" y="1008"/>
                </a:cubicBezTo>
                <a:cubicBezTo>
                  <a:pt x="306" y="1010"/>
                  <a:pt x="376" y="1014"/>
                  <a:pt x="418" y="1014"/>
                </a:cubicBezTo>
                <a:cubicBezTo>
                  <a:pt x="596" y="1014"/>
                  <a:pt x="773" y="992"/>
                  <a:pt x="951" y="979"/>
                </a:cubicBezTo>
                <a:cubicBezTo>
                  <a:pt x="1082" y="969"/>
                  <a:pt x="1213" y="963"/>
                  <a:pt x="1344" y="955"/>
                </a:cubicBezTo>
                <a:cubicBezTo>
                  <a:pt x="1350" y="955"/>
                  <a:pt x="1509" y="951"/>
                  <a:pt x="1487" y="951"/>
                </a:cubicBezTo>
                <a:cubicBezTo>
                  <a:pt x="1349" y="949"/>
                  <a:pt x="1209" y="963"/>
                  <a:pt x="1071" y="977"/>
                </a:cubicBezTo>
                <a:cubicBezTo>
                  <a:pt x="944" y="990"/>
                  <a:pt x="817" y="1008"/>
                  <a:pt x="690" y="1019"/>
                </a:cubicBezTo>
                <a:cubicBezTo>
                  <a:pt x="678" y="1020"/>
                  <a:pt x="507" y="1027"/>
                  <a:pt x="627" y="1026"/>
                </a:cubicBezTo>
                <a:cubicBezTo>
                  <a:pt x="770" y="1025"/>
                  <a:pt x="914" y="1009"/>
                  <a:pt x="1057" y="1001"/>
                </a:cubicBezTo>
                <a:cubicBezTo>
                  <a:pt x="1198" y="993"/>
                  <a:pt x="1339" y="987"/>
                  <a:pt x="1479" y="971"/>
                </a:cubicBezTo>
                <a:cubicBezTo>
                  <a:pt x="1498" y="969"/>
                  <a:pt x="1516" y="966"/>
                  <a:pt x="1535" y="964"/>
                </a:cubicBezTo>
                <a:cubicBezTo>
                  <a:pt x="1608" y="947"/>
                  <a:pt x="1562" y="955"/>
                  <a:pt x="1513" y="955"/>
                </a:cubicBezTo>
                <a:cubicBezTo>
                  <a:pt x="1404" y="954"/>
                  <a:pt x="1295" y="969"/>
                  <a:pt x="1186" y="975"/>
                </a:cubicBezTo>
                <a:cubicBezTo>
                  <a:pt x="1116" y="979"/>
                  <a:pt x="1046" y="983"/>
                  <a:pt x="976" y="987"/>
                </a:cubicBezTo>
                <a:cubicBezTo>
                  <a:pt x="986" y="988"/>
                  <a:pt x="1059" y="994"/>
                  <a:pt x="1068" y="994"/>
                </a:cubicBezTo>
                <a:cubicBezTo>
                  <a:pt x="1234" y="998"/>
                  <a:pt x="1409" y="1012"/>
                  <a:pt x="1574" y="994"/>
                </a:cubicBezTo>
                <a:cubicBezTo>
                  <a:pt x="1606" y="990"/>
                  <a:pt x="1663" y="974"/>
                  <a:pt x="1631" y="979"/>
                </a:cubicBezTo>
                <a:cubicBezTo>
                  <a:pt x="1519" y="995"/>
                  <a:pt x="1385" y="1003"/>
                  <a:pt x="1277" y="1032"/>
                </a:cubicBezTo>
                <a:cubicBezTo>
                  <a:pt x="1247" y="1040"/>
                  <a:pt x="1322" y="1037"/>
                  <a:pt x="1353" y="1037"/>
                </a:cubicBezTo>
                <a:cubicBezTo>
                  <a:pt x="1419" y="1038"/>
                  <a:pt x="1486" y="1037"/>
                  <a:pt x="1552" y="1037"/>
                </a:cubicBezTo>
                <a:cubicBezTo>
                  <a:pt x="1616" y="1037"/>
                  <a:pt x="1680" y="1040"/>
                  <a:pt x="1743" y="1022"/>
                </a:cubicBezTo>
                <a:cubicBezTo>
                  <a:pt x="1773" y="1013"/>
                  <a:pt x="1775" y="1019"/>
                  <a:pt x="1750" y="1012"/>
                </a:cubicBezTo>
                <a:cubicBezTo>
                  <a:pt x="1689" y="996"/>
                  <a:pt x="1556" y="1002"/>
                  <a:pt x="1498" y="1030"/>
                </a:cubicBezTo>
                <a:cubicBezTo>
                  <a:pt x="1485" y="1036"/>
                  <a:pt x="1482" y="1033"/>
                  <a:pt x="1485" y="1043"/>
                </a:cubicBezTo>
                <a:cubicBezTo>
                  <a:pt x="1486" y="1046"/>
                  <a:pt x="1559" y="1043"/>
                  <a:pt x="1567" y="1043"/>
                </a:cubicBezTo>
                <a:moveTo>
                  <a:pt x="1847" y="108"/>
                </a:moveTo>
                <a:cubicBezTo>
                  <a:pt x="1833" y="88"/>
                  <a:pt x="1828" y="73"/>
                  <a:pt x="1825" y="49"/>
                </a:cubicBezTo>
                <a:cubicBezTo>
                  <a:pt x="1824" y="38"/>
                  <a:pt x="1823" y="19"/>
                  <a:pt x="1828" y="9"/>
                </a:cubicBezTo>
                <a:cubicBezTo>
                  <a:pt x="1830" y="4"/>
                  <a:pt x="1846" y="-2"/>
                  <a:pt x="1841" y="0"/>
                </a:cubicBezTo>
                <a:cubicBezTo>
                  <a:pt x="1809" y="14"/>
                  <a:pt x="1777" y="44"/>
                  <a:pt x="1752" y="67"/>
                </a:cubicBezTo>
                <a:cubicBezTo>
                  <a:pt x="1706" y="109"/>
                  <a:pt x="1677" y="158"/>
                  <a:pt x="1650" y="214"/>
                </a:cubicBezTo>
                <a:cubicBezTo>
                  <a:pt x="1618" y="281"/>
                  <a:pt x="1594" y="351"/>
                  <a:pt x="1562" y="418"/>
                </a:cubicBezTo>
                <a:cubicBezTo>
                  <a:pt x="1536" y="472"/>
                  <a:pt x="1508" y="523"/>
                  <a:pt x="1465" y="565"/>
                </a:cubicBezTo>
                <a:cubicBezTo>
                  <a:pt x="1450" y="577"/>
                  <a:pt x="1447" y="580"/>
                  <a:pt x="1438" y="587"/>
                </a:cubicBezTo>
                <a:moveTo>
                  <a:pt x="1538" y="59"/>
                </a:moveTo>
                <a:cubicBezTo>
                  <a:pt x="1516" y="55"/>
                  <a:pt x="1525" y="57"/>
                  <a:pt x="1525" y="91"/>
                </a:cubicBezTo>
                <a:cubicBezTo>
                  <a:pt x="1525" y="157"/>
                  <a:pt x="1546" y="200"/>
                  <a:pt x="1581" y="256"/>
                </a:cubicBezTo>
                <a:cubicBezTo>
                  <a:pt x="1633" y="339"/>
                  <a:pt x="1693" y="418"/>
                  <a:pt x="1755" y="493"/>
                </a:cubicBezTo>
                <a:cubicBezTo>
                  <a:pt x="1777" y="520"/>
                  <a:pt x="1803" y="544"/>
                  <a:pt x="1822" y="572"/>
                </a:cubicBezTo>
                <a:cubicBezTo>
                  <a:pt x="1827" y="580"/>
                  <a:pt x="1832" y="591"/>
                  <a:pt x="1837" y="597"/>
                </a:cubicBezTo>
                <a:cubicBezTo>
                  <a:pt x="1840" y="600"/>
                  <a:pt x="1840" y="601"/>
                  <a:pt x="1843" y="601"/>
                </a:cubicBezTo>
                <a:moveTo>
                  <a:pt x="1449" y="455"/>
                </a:moveTo>
                <a:cubicBezTo>
                  <a:pt x="1444" y="424"/>
                  <a:pt x="1435" y="402"/>
                  <a:pt x="1462" y="380"/>
                </a:cubicBezTo>
                <a:cubicBezTo>
                  <a:pt x="1524" y="328"/>
                  <a:pt x="1625" y="320"/>
                  <a:pt x="1701" y="310"/>
                </a:cubicBezTo>
                <a:cubicBezTo>
                  <a:pt x="1845" y="291"/>
                  <a:pt x="1991" y="290"/>
                  <a:pt x="2136" y="274"/>
                </a:cubicBezTo>
                <a:cubicBezTo>
                  <a:pt x="2201" y="267"/>
                  <a:pt x="2122" y="264"/>
                  <a:pt x="2110" y="261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17" name=""/>
          <p:cNvSpPr/>
          <p:nvPr/>
        </p:nvSpPr>
        <p:spPr>
          <a:xfrm>
            <a:off x="5086440" y="2369880"/>
            <a:ext cx="7560" cy="6480"/>
          </a:xfrm>
          <a:custGeom>
            <a:avLst/>
            <a:gdLst/>
            <a:ahLst/>
            <a:rect l="0" t="0" r="r" b="b"/>
            <a:pathLst>
              <a:path fill="none" w="21" h="18">
                <a:moveTo>
                  <a:pt x="0" y="4"/>
                </a:moveTo>
                <a:cubicBezTo>
                  <a:pt x="1" y="-2"/>
                  <a:pt x="11" y="0"/>
                  <a:pt x="14" y="6"/>
                </a:cubicBezTo>
                <a:cubicBezTo>
                  <a:pt x="16" y="10"/>
                  <a:pt x="19" y="13"/>
                  <a:pt x="21" y="18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18" name=""/>
          <p:cNvSpPr/>
          <p:nvPr/>
        </p:nvSpPr>
        <p:spPr>
          <a:xfrm>
            <a:off x="4451040" y="2171880"/>
            <a:ext cx="490680" cy="568080"/>
          </a:xfrm>
          <a:custGeom>
            <a:avLst/>
            <a:gdLst/>
            <a:ahLst/>
            <a:rect l="0" t="0" r="r" b="b"/>
            <a:pathLst>
              <a:path fill="none" w="1363" h="1578">
                <a:moveTo>
                  <a:pt x="1181" y="501"/>
                </a:moveTo>
                <a:cubicBezTo>
                  <a:pt x="1179" y="487"/>
                  <a:pt x="1198" y="468"/>
                  <a:pt x="1181" y="456"/>
                </a:cubicBezTo>
                <a:cubicBezTo>
                  <a:pt x="1145" y="429"/>
                  <a:pt x="1007" y="457"/>
                  <a:pt x="973" y="467"/>
                </a:cubicBezTo>
                <a:cubicBezTo>
                  <a:pt x="872" y="496"/>
                  <a:pt x="760" y="563"/>
                  <a:pt x="697" y="649"/>
                </a:cubicBezTo>
                <a:cubicBezTo>
                  <a:pt x="638" y="728"/>
                  <a:pt x="631" y="839"/>
                  <a:pt x="689" y="919"/>
                </a:cubicBezTo>
                <a:cubicBezTo>
                  <a:pt x="769" y="1033"/>
                  <a:pt x="911" y="1095"/>
                  <a:pt x="1040" y="1131"/>
                </a:cubicBezTo>
                <a:cubicBezTo>
                  <a:pt x="1147" y="1161"/>
                  <a:pt x="1255" y="1167"/>
                  <a:pt x="1363" y="1177"/>
                </a:cubicBezTo>
                <a:moveTo>
                  <a:pt x="716" y="0"/>
                </a:moveTo>
                <a:cubicBezTo>
                  <a:pt x="635" y="1"/>
                  <a:pt x="578" y="2"/>
                  <a:pt x="511" y="52"/>
                </a:cubicBezTo>
                <a:cubicBezTo>
                  <a:pt x="433" y="110"/>
                  <a:pt x="369" y="195"/>
                  <a:pt x="312" y="272"/>
                </a:cubicBezTo>
                <a:cubicBezTo>
                  <a:pt x="201" y="422"/>
                  <a:pt x="103" y="587"/>
                  <a:pt x="52" y="768"/>
                </a:cubicBezTo>
                <a:cubicBezTo>
                  <a:pt x="13" y="907"/>
                  <a:pt x="-21" y="1100"/>
                  <a:pt x="16" y="1242"/>
                </a:cubicBezTo>
                <a:cubicBezTo>
                  <a:pt x="82" y="1496"/>
                  <a:pt x="359" y="1535"/>
                  <a:pt x="572" y="1578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19" name=""/>
          <p:cNvSpPr/>
          <p:nvPr/>
        </p:nvSpPr>
        <p:spPr>
          <a:xfrm>
            <a:off x="5095800" y="2157480"/>
            <a:ext cx="1820520" cy="429840"/>
          </a:xfrm>
          <a:custGeom>
            <a:avLst/>
            <a:gdLst/>
            <a:ahLst/>
            <a:rect l="0" t="0" r="r" b="b"/>
            <a:pathLst>
              <a:path fill="none" w="5057" h="1194">
                <a:moveTo>
                  <a:pt x="2285" y="496"/>
                </a:moveTo>
                <a:cubicBezTo>
                  <a:pt x="2292" y="495"/>
                  <a:pt x="2309" y="487"/>
                  <a:pt x="2316" y="492"/>
                </a:cubicBezTo>
                <a:cubicBezTo>
                  <a:pt x="2354" y="520"/>
                  <a:pt x="2371" y="608"/>
                  <a:pt x="2379" y="649"/>
                </a:cubicBezTo>
                <a:cubicBezTo>
                  <a:pt x="2395" y="728"/>
                  <a:pt x="2395" y="810"/>
                  <a:pt x="2395" y="890"/>
                </a:cubicBezTo>
                <a:cubicBezTo>
                  <a:pt x="2395" y="955"/>
                  <a:pt x="2395" y="1020"/>
                  <a:pt x="2395" y="1085"/>
                </a:cubicBezTo>
                <a:moveTo>
                  <a:pt x="2356" y="645"/>
                </a:moveTo>
                <a:cubicBezTo>
                  <a:pt x="2380" y="599"/>
                  <a:pt x="2394" y="574"/>
                  <a:pt x="2447" y="560"/>
                </a:cubicBezTo>
                <a:cubicBezTo>
                  <a:pt x="2480" y="551"/>
                  <a:pt x="2518" y="545"/>
                  <a:pt x="2534" y="580"/>
                </a:cubicBezTo>
                <a:cubicBezTo>
                  <a:pt x="2550" y="614"/>
                  <a:pt x="2549" y="678"/>
                  <a:pt x="2543" y="715"/>
                </a:cubicBezTo>
                <a:cubicBezTo>
                  <a:pt x="2537" y="754"/>
                  <a:pt x="2511" y="781"/>
                  <a:pt x="2474" y="793"/>
                </a:cubicBezTo>
                <a:cubicBezTo>
                  <a:pt x="2462" y="797"/>
                  <a:pt x="2452" y="795"/>
                  <a:pt x="2440" y="796"/>
                </a:cubicBezTo>
                <a:moveTo>
                  <a:pt x="2964" y="366"/>
                </a:moveTo>
                <a:cubicBezTo>
                  <a:pt x="2968" y="362"/>
                  <a:pt x="2972" y="358"/>
                  <a:pt x="2976" y="354"/>
                </a:cubicBezTo>
                <a:cubicBezTo>
                  <a:pt x="3002" y="370"/>
                  <a:pt x="3005" y="379"/>
                  <a:pt x="3007" y="420"/>
                </a:cubicBezTo>
                <a:cubicBezTo>
                  <a:pt x="3014" y="555"/>
                  <a:pt x="2987" y="698"/>
                  <a:pt x="3009" y="832"/>
                </a:cubicBezTo>
                <a:cubicBezTo>
                  <a:pt x="3018" y="887"/>
                  <a:pt x="3050" y="938"/>
                  <a:pt x="3100" y="964"/>
                </a:cubicBezTo>
                <a:cubicBezTo>
                  <a:pt x="3128" y="973"/>
                  <a:pt x="3136" y="977"/>
                  <a:pt x="3155" y="974"/>
                </a:cubicBezTo>
                <a:moveTo>
                  <a:pt x="2887" y="693"/>
                </a:moveTo>
                <a:cubicBezTo>
                  <a:pt x="2932" y="689"/>
                  <a:pt x="2978" y="691"/>
                  <a:pt x="3024" y="691"/>
                </a:cubicBezTo>
                <a:cubicBezTo>
                  <a:pt x="3067" y="691"/>
                  <a:pt x="3081" y="691"/>
                  <a:pt x="3109" y="691"/>
                </a:cubicBezTo>
                <a:moveTo>
                  <a:pt x="3334" y="666"/>
                </a:moveTo>
                <a:cubicBezTo>
                  <a:pt x="3402" y="669"/>
                  <a:pt x="3475" y="676"/>
                  <a:pt x="3541" y="656"/>
                </a:cubicBezTo>
                <a:cubicBezTo>
                  <a:pt x="3630" y="629"/>
                  <a:pt x="3700" y="579"/>
                  <a:pt x="3720" y="485"/>
                </a:cubicBezTo>
                <a:cubicBezTo>
                  <a:pt x="3729" y="444"/>
                  <a:pt x="3736" y="371"/>
                  <a:pt x="3719" y="332"/>
                </a:cubicBezTo>
                <a:cubicBezTo>
                  <a:pt x="3717" y="331"/>
                  <a:pt x="3715" y="330"/>
                  <a:pt x="3713" y="329"/>
                </a:cubicBezTo>
                <a:cubicBezTo>
                  <a:pt x="3706" y="341"/>
                  <a:pt x="3699" y="337"/>
                  <a:pt x="3696" y="365"/>
                </a:cubicBezTo>
                <a:cubicBezTo>
                  <a:pt x="3690" y="418"/>
                  <a:pt x="3757" y="446"/>
                  <a:pt x="3795" y="468"/>
                </a:cubicBezTo>
                <a:cubicBezTo>
                  <a:pt x="3844" y="497"/>
                  <a:pt x="3901" y="517"/>
                  <a:pt x="3943" y="557"/>
                </a:cubicBezTo>
                <a:cubicBezTo>
                  <a:pt x="3970" y="584"/>
                  <a:pt x="3973" y="630"/>
                  <a:pt x="3957" y="664"/>
                </a:cubicBezTo>
                <a:cubicBezTo>
                  <a:pt x="3935" y="711"/>
                  <a:pt x="3908" y="735"/>
                  <a:pt x="3905" y="789"/>
                </a:cubicBezTo>
                <a:cubicBezTo>
                  <a:pt x="3902" y="846"/>
                  <a:pt x="3987" y="858"/>
                  <a:pt x="4030" y="865"/>
                </a:cubicBezTo>
                <a:cubicBezTo>
                  <a:pt x="4096" y="876"/>
                  <a:pt x="4163" y="881"/>
                  <a:pt x="4230" y="887"/>
                </a:cubicBezTo>
                <a:moveTo>
                  <a:pt x="0" y="742"/>
                </a:moveTo>
                <a:cubicBezTo>
                  <a:pt x="0" y="817"/>
                  <a:pt x="7" y="890"/>
                  <a:pt x="11" y="965"/>
                </a:cubicBezTo>
                <a:cubicBezTo>
                  <a:pt x="14" y="1021"/>
                  <a:pt x="16" y="1079"/>
                  <a:pt x="25" y="1135"/>
                </a:cubicBezTo>
                <a:cubicBezTo>
                  <a:pt x="28" y="1152"/>
                  <a:pt x="32" y="1174"/>
                  <a:pt x="43" y="1188"/>
                </a:cubicBezTo>
                <a:cubicBezTo>
                  <a:pt x="44" y="1188"/>
                  <a:pt x="45" y="1188"/>
                  <a:pt x="46" y="1188"/>
                </a:cubicBezTo>
                <a:moveTo>
                  <a:pt x="309" y="727"/>
                </a:moveTo>
                <a:cubicBezTo>
                  <a:pt x="338" y="733"/>
                  <a:pt x="348" y="732"/>
                  <a:pt x="361" y="766"/>
                </a:cubicBezTo>
                <a:cubicBezTo>
                  <a:pt x="383" y="825"/>
                  <a:pt x="380" y="890"/>
                  <a:pt x="422" y="941"/>
                </a:cubicBezTo>
                <a:cubicBezTo>
                  <a:pt x="435" y="957"/>
                  <a:pt x="462" y="963"/>
                  <a:pt x="482" y="958"/>
                </a:cubicBezTo>
                <a:cubicBezTo>
                  <a:pt x="505" y="952"/>
                  <a:pt x="527" y="900"/>
                  <a:pt x="543" y="883"/>
                </a:cubicBezTo>
                <a:cubicBezTo>
                  <a:pt x="560" y="865"/>
                  <a:pt x="595" y="837"/>
                  <a:pt x="623" y="849"/>
                </a:cubicBezTo>
                <a:cubicBezTo>
                  <a:pt x="662" y="865"/>
                  <a:pt x="669" y="913"/>
                  <a:pt x="687" y="948"/>
                </a:cubicBezTo>
                <a:cubicBezTo>
                  <a:pt x="707" y="987"/>
                  <a:pt x="729" y="1022"/>
                  <a:pt x="775" y="1029"/>
                </a:cubicBezTo>
                <a:cubicBezTo>
                  <a:pt x="832" y="1037"/>
                  <a:pt x="864" y="990"/>
                  <a:pt x="888" y="946"/>
                </a:cubicBezTo>
                <a:cubicBezTo>
                  <a:pt x="931" y="865"/>
                  <a:pt x="935" y="779"/>
                  <a:pt x="936" y="690"/>
                </a:cubicBezTo>
                <a:cubicBezTo>
                  <a:pt x="936" y="627"/>
                  <a:pt x="936" y="566"/>
                  <a:pt x="936" y="503"/>
                </a:cubicBezTo>
                <a:cubicBezTo>
                  <a:pt x="933" y="569"/>
                  <a:pt x="932" y="634"/>
                  <a:pt x="932" y="700"/>
                </a:cubicBezTo>
                <a:cubicBezTo>
                  <a:pt x="932" y="798"/>
                  <a:pt x="954" y="891"/>
                  <a:pt x="993" y="981"/>
                </a:cubicBezTo>
                <a:cubicBezTo>
                  <a:pt x="1005" y="1009"/>
                  <a:pt x="1020" y="1021"/>
                  <a:pt x="1037" y="1041"/>
                </a:cubicBezTo>
                <a:moveTo>
                  <a:pt x="880" y="793"/>
                </a:moveTo>
                <a:cubicBezTo>
                  <a:pt x="931" y="788"/>
                  <a:pt x="981" y="790"/>
                  <a:pt x="1032" y="789"/>
                </a:cubicBezTo>
                <a:cubicBezTo>
                  <a:pt x="1084" y="788"/>
                  <a:pt x="1135" y="784"/>
                  <a:pt x="1187" y="783"/>
                </a:cubicBezTo>
                <a:moveTo>
                  <a:pt x="1500" y="687"/>
                </a:moveTo>
                <a:cubicBezTo>
                  <a:pt x="1500" y="685"/>
                  <a:pt x="1500" y="666"/>
                  <a:pt x="1500" y="681"/>
                </a:cubicBezTo>
                <a:cubicBezTo>
                  <a:pt x="1500" y="734"/>
                  <a:pt x="1500" y="782"/>
                  <a:pt x="1490" y="834"/>
                </a:cubicBezTo>
                <a:cubicBezTo>
                  <a:pt x="1481" y="878"/>
                  <a:pt x="1471" y="921"/>
                  <a:pt x="1462" y="965"/>
                </a:cubicBezTo>
                <a:cubicBezTo>
                  <a:pt x="1459" y="980"/>
                  <a:pt x="1459" y="984"/>
                  <a:pt x="1457" y="993"/>
                </a:cubicBezTo>
                <a:moveTo>
                  <a:pt x="1363" y="818"/>
                </a:moveTo>
                <a:cubicBezTo>
                  <a:pt x="1369" y="842"/>
                  <a:pt x="1376" y="858"/>
                  <a:pt x="1391" y="880"/>
                </a:cubicBezTo>
                <a:cubicBezTo>
                  <a:pt x="1410" y="908"/>
                  <a:pt x="1433" y="935"/>
                  <a:pt x="1457" y="959"/>
                </a:cubicBezTo>
                <a:cubicBezTo>
                  <a:pt x="1468" y="969"/>
                  <a:pt x="1471" y="972"/>
                  <a:pt x="1478" y="978"/>
                </a:cubicBezTo>
                <a:moveTo>
                  <a:pt x="1333" y="849"/>
                </a:moveTo>
                <a:cubicBezTo>
                  <a:pt x="1347" y="830"/>
                  <a:pt x="1380" y="829"/>
                  <a:pt x="1405" y="825"/>
                </a:cubicBezTo>
                <a:cubicBezTo>
                  <a:pt x="1457" y="816"/>
                  <a:pt x="1509" y="813"/>
                  <a:pt x="1561" y="809"/>
                </a:cubicBezTo>
                <a:moveTo>
                  <a:pt x="1713" y="472"/>
                </a:moveTo>
                <a:cubicBezTo>
                  <a:pt x="1746" y="489"/>
                  <a:pt x="1769" y="505"/>
                  <a:pt x="1794" y="536"/>
                </a:cubicBezTo>
                <a:cubicBezTo>
                  <a:pt x="1859" y="614"/>
                  <a:pt x="1869" y="731"/>
                  <a:pt x="1849" y="829"/>
                </a:cubicBezTo>
                <a:cubicBezTo>
                  <a:pt x="1827" y="933"/>
                  <a:pt x="1769" y="1034"/>
                  <a:pt x="1716" y="1125"/>
                </a:cubicBezTo>
                <a:cubicBezTo>
                  <a:pt x="1704" y="1144"/>
                  <a:pt x="1693" y="1164"/>
                  <a:pt x="1681" y="1183"/>
                </a:cubicBezTo>
                <a:moveTo>
                  <a:pt x="4817" y="0"/>
                </a:moveTo>
                <a:cubicBezTo>
                  <a:pt x="4883" y="26"/>
                  <a:pt x="4919" y="45"/>
                  <a:pt x="4966" y="108"/>
                </a:cubicBezTo>
                <a:cubicBezTo>
                  <a:pt x="5051" y="223"/>
                  <a:pt x="5071" y="410"/>
                  <a:pt x="5048" y="548"/>
                </a:cubicBezTo>
                <a:cubicBezTo>
                  <a:pt x="4997" y="850"/>
                  <a:pt x="4761" y="1072"/>
                  <a:pt x="4475" y="1156"/>
                </a:cubicBezTo>
                <a:cubicBezTo>
                  <a:pt x="4417" y="1169"/>
                  <a:pt x="4358" y="1181"/>
                  <a:pt x="4300" y="1194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20" name=""/>
          <p:cNvSpPr/>
          <p:nvPr/>
        </p:nvSpPr>
        <p:spPr>
          <a:xfrm>
            <a:off x="9483840" y="2152800"/>
            <a:ext cx="10800" cy="70920"/>
          </a:xfrm>
          <a:custGeom>
            <a:avLst/>
            <a:gdLst/>
            <a:ahLst/>
            <a:rect l="0" t="0" r="r" b="b"/>
            <a:pathLst>
              <a:path fill="none" w="30" h="197">
                <a:moveTo>
                  <a:pt x="0" y="197"/>
                </a:moveTo>
                <a:cubicBezTo>
                  <a:pt x="16" y="146"/>
                  <a:pt x="27" y="95"/>
                  <a:pt x="30" y="41"/>
                </a:cubicBezTo>
                <a:cubicBezTo>
                  <a:pt x="30" y="27"/>
                  <a:pt x="30" y="14"/>
                  <a:pt x="30" y="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21" name=""/>
          <p:cNvSpPr/>
          <p:nvPr/>
        </p:nvSpPr>
        <p:spPr>
          <a:xfrm>
            <a:off x="1987560" y="3730680"/>
            <a:ext cx="398160" cy="35280"/>
          </a:xfrm>
          <a:custGeom>
            <a:avLst/>
            <a:gdLst/>
            <a:ahLst/>
            <a:rect l="0" t="0" r="r" b="b"/>
            <a:pathLst>
              <a:path fill="none" w="1106" h="98">
                <a:moveTo>
                  <a:pt x="0" y="5"/>
                </a:moveTo>
                <a:cubicBezTo>
                  <a:pt x="52" y="83"/>
                  <a:pt x="164" y="91"/>
                  <a:pt x="262" y="96"/>
                </a:cubicBezTo>
                <a:cubicBezTo>
                  <a:pt x="551" y="110"/>
                  <a:pt x="825" y="52"/>
                  <a:pt x="1106" y="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22" name=""/>
          <p:cNvSpPr/>
          <p:nvPr/>
        </p:nvSpPr>
        <p:spPr>
          <a:xfrm>
            <a:off x="1120680" y="4101120"/>
            <a:ext cx="931680" cy="348120"/>
          </a:xfrm>
          <a:custGeom>
            <a:avLst/>
            <a:gdLst/>
            <a:ahLst/>
            <a:rect l="0" t="0" r="r" b="b"/>
            <a:pathLst>
              <a:path fill="none" w="2588" h="967">
                <a:moveTo>
                  <a:pt x="48" y="491"/>
                </a:moveTo>
                <a:cubicBezTo>
                  <a:pt x="58" y="480"/>
                  <a:pt x="59" y="525"/>
                  <a:pt x="64" y="551"/>
                </a:cubicBezTo>
                <a:cubicBezTo>
                  <a:pt x="81" y="633"/>
                  <a:pt x="80" y="715"/>
                  <a:pt x="88" y="798"/>
                </a:cubicBezTo>
                <a:cubicBezTo>
                  <a:pt x="93" y="846"/>
                  <a:pt x="93" y="915"/>
                  <a:pt x="115" y="959"/>
                </a:cubicBezTo>
                <a:cubicBezTo>
                  <a:pt x="118" y="962"/>
                  <a:pt x="122" y="964"/>
                  <a:pt x="125" y="967"/>
                </a:cubicBezTo>
                <a:moveTo>
                  <a:pt x="0" y="13"/>
                </a:moveTo>
                <a:cubicBezTo>
                  <a:pt x="53" y="-25"/>
                  <a:pt x="105" y="27"/>
                  <a:pt x="148" y="73"/>
                </a:cubicBezTo>
                <a:cubicBezTo>
                  <a:pt x="210" y="139"/>
                  <a:pt x="263" y="219"/>
                  <a:pt x="321" y="289"/>
                </a:cubicBezTo>
                <a:moveTo>
                  <a:pt x="613" y="473"/>
                </a:moveTo>
                <a:cubicBezTo>
                  <a:pt x="619" y="461"/>
                  <a:pt x="625" y="448"/>
                  <a:pt x="631" y="436"/>
                </a:cubicBezTo>
                <a:cubicBezTo>
                  <a:pt x="658" y="452"/>
                  <a:pt x="662" y="443"/>
                  <a:pt x="688" y="481"/>
                </a:cubicBezTo>
                <a:cubicBezTo>
                  <a:pt x="729" y="541"/>
                  <a:pt x="754" y="606"/>
                  <a:pt x="815" y="649"/>
                </a:cubicBezTo>
                <a:cubicBezTo>
                  <a:pt x="870" y="688"/>
                  <a:pt x="967" y="703"/>
                  <a:pt x="1032" y="686"/>
                </a:cubicBezTo>
                <a:cubicBezTo>
                  <a:pt x="1138" y="658"/>
                  <a:pt x="1216" y="565"/>
                  <a:pt x="1284" y="487"/>
                </a:cubicBezTo>
                <a:cubicBezTo>
                  <a:pt x="1319" y="446"/>
                  <a:pt x="1349" y="407"/>
                  <a:pt x="1408" y="415"/>
                </a:cubicBezTo>
                <a:cubicBezTo>
                  <a:pt x="1482" y="425"/>
                  <a:pt x="1557" y="560"/>
                  <a:pt x="1624" y="597"/>
                </a:cubicBezTo>
                <a:cubicBezTo>
                  <a:pt x="1692" y="634"/>
                  <a:pt x="1814" y="656"/>
                  <a:pt x="1874" y="593"/>
                </a:cubicBezTo>
                <a:cubicBezTo>
                  <a:pt x="1943" y="521"/>
                  <a:pt x="1930" y="372"/>
                  <a:pt x="1923" y="282"/>
                </a:cubicBezTo>
                <a:cubicBezTo>
                  <a:pt x="1917" y="201"/>
                  <a:pt x="1895" y="122"/>
                  <a:pt x="1875" y="44"/>
                </a:cubicBezTo>
                <a:cubicBezTo>
                  <a:pt x="1875" y="38"/>
                  <a:pt x="1875" y="37"/>
                  <a:pt x="1875" y="47"/>
                </a:cubicBezTo>
                <a:cubicBezTo>
                  <a:pt x="1886" y="151"/>
                  <a:pt x="1912" y="254"/>
                  <a:pt x="1939" y="355"/>
                </a:cubicBezTo>
                <a:cubicBezTo>
                  <a:pt x="1967" y="458"/>
                  <a:pt x="1995" y="563"/>
                  <a:pt x="2030" y="664"/>
                </a:cubicBezTo>
                <a:cubicBezTo>
                  <a:pt x="2035" y="678"/>
                  <a:pt x="2040" y="691"/>
                  <a:pt x="2045" y="705"/>
                </a:cubicBezTo>
                <a:moveTo>
                  <a:pt x="1784" y="458"/>
                </a:moveTo>
                <a:cubicBezTo>
                  <a:pt x="1796" y="400"/>
                  <a:pt x="1865" y="424"/>
                  <a:pt x="1918" y="424"/>
                </a:cubicBezTo>
                <a:cubicBezTo>
                  <a:pt x="2141" y="424"/>
                  <a:pt x="2365" y="424"/>
                  <a:pt x="2588" y="424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23" name=""/>
          <p:cNvSpPr/>
          <p:nvPr/>
        </p:nvSpPr>
        <p:spPr>
          <a:xfrm>
            <a:off x="2443320" y="4102200"/>
            <a:ext cx="996840" cy="334440"/>
          </a:xfrm>
          <a:custGeom>
            <a:avLst/>
            <a:gdLst/>
            <a:ahLst/>
            <a:rect l="0" t="0" r="r" b="b"/>
            <a:pathLst>
              <a:path fill="none" w="2769" h="929">
                <a:moveTo>
                  <a:pt x="404" y="190"/>
                </a:moveTo>
                <a:cubicBezTo>
                  <a:pt x="357" y="264"/>
                  <a:pt x="313" y="339"/>
                  <a:pt x="264" y="412"/>
                </a:cubicBezTo>
                <a:cubicBezTo>
                  <a:pt x="216" y="483"/>
                  <a:pt x="169" y="553"/>
                  <a:pt x="115" y="619"/>
                </a:cubicBezTo>
                <a:moveTo>
                  <a:pt x="0" y="247"/>
                </a:moveTo>
                <a:cubicBezTo>
                  <a:pt x="35" y="215"/>
                  <a:pt x="82" y="255"/>
                  <a:pt x="119" y="282"/>
                </a:cubicBezTo>
                <a:cubicBezTo>
                  <a:pt x="196" y="339"/>
                  <a:pt x="280" y="423"/>
                  <a:pt x="310" y="517"/>
                </a:cubicBezTo>
                <a:cubicBezTo>
                  <a:pt x="320" y="550"/>
                  <a:pt x="316" y="578"/>
                  <a:pt x="310" y="610"/>
                </a:cubicBezTo>
                <a:moveTo>
                  <a:pt x="16" y="540"/>
                </a:moveTo>
                <a:cubicBezTo>
                  <a:pt x="54" y="481"/>
                  <a:pt x="153" y="475"/>
                  <a:pt x="225" y="461"/>
                </a:cubicBezTo>
                <a:cubicBezTo>
                  <a:pt x="400" y="427"/>
                  <a:pt x="576" y="409"/>
                  <a:pt x="753" y="387"/>
                </a:cubicBezTo>
                <a:moveTo>
                  <a:pt x="1188" y="281"/>
                </a:moveTo>
                <a:cubicBezTo>
                  <a:pt x="1179" y="285"/>
                  <a:pt x="1179" y="319"/>
                  <a:pt x="1179" y="353"/>
                </a:cubicBezTo>
                <a:cubicBezTo>
                  <a:pt x="1178" y="545"/>
                  <a:pt x="1179" y="737"/>
                  <a:pt x="1179" y="929"/>
                </a:cubicBezTo>
                <a:moveTo>
                  <a:pt x="1148" y="282"/>
                </a:moveTo>
                <a:cubicBezTo>
                  <a:pt x="1191" y="251"/>
                  <a:pt x="1248" y="228"/>
                  <a:pt x="1304" y="250"/>
                </a:cubicBezTo>
                <a:cubicBezTo>
                  <a:pt x="1362" y="272"/>
                  <a:pt x="1387" y="362"/>
                  <a:pt x="1370" y="417"/>
                </a:cubicBezTo>
                <a:cubicBezTo>
                  <a:pt x="1346" y="496"/>
                  <a:pt x="1257" y="553"/>
                  <a:pt x="1185" y="583"/>
                </a:cubicBezTo>
                <a:cubicBezTo>
                  <a:pt x="1151" y="597"/>
                  <a:pt x="1120" y="599"/>
                  <a:pt x="1084" y="601"/>
                </a:cubicBezTo>
                <a:moveTo>
                  <a:pt x="1704" y="27"/>
                </a:moveTo>
                <a:cubicBezTo>
                  <a:pt x="1738" y="84"/>
                  <a:pt x="1746" y="149"/>
                  <a:pt x="1755" y="215"/>
                </a:cubicBezTo>
                <a:cubicBezTo>
                  <a:pt x="1767" y="309"/>
                  <a:pt x="1769" y="403"/>
                  <a:pt x="1798" y="494"/>
                </a:cubicBezTo>
                <a:cubicBezTo>
                  <a:pt x="1816" y="549"/>
                  <a:pt x="1842" y="598"/>
                  <a:pt x="1870" y="649"/>
                </a:cubicBezTo>
                <a:moveTo>
                  <a:pt x="1564" y="494"/>
                </a:moveTo>
                <a:cubicBezTo>
                  <a:pt x="1564" y="439"/>
                  <a:pt x="1630" y="459"/>
                  <a:pt x="1676" y="453"/>
                </a:cubicBezTo>
                <a:cubicBezTo>
                  <a:pt x="1750" y="442"/>
                  <a:pt x="1776" y="438"/>
                  <a:pt x="1826" y="436"/>
                </a:cubicBezTo>
                <a:moveTo>
                  <a:pt x="2117" y="484"/>
                </a:moveTo>
                <a:cubicBezTo>
                  <a:pt x="2174" y="420"/>
                  <a:pt x="2249" y="383"/>
                  <a:pt x="2318" y="332"/>
                </a:cubicBezTo>
                <a:cubicBezTo>
                  <a:pt x="2399" y="272"/>
                  <a:pt x="2476" y="202"/>
                  <a:pt x="2469" y="93"/>
                </a:cubicBezTo>
                <a:cubicBezTo>
                  <a:pt x="2464" y="17"/>
                  <a:pt x="2399" y="3"/>
                  <a:pt x="2337" y="0"/>
                </a:cubicBezTo>
                <a:cubicBezTo>
                  <a:pt x="2271" y="-4"/>
                  <a:pt x="2259" y="36"/>
                  <a:pt x="2257" y="94"/>
                </a:cubicBezTo>
                <a:cubicBezTo>
                  <a:pt x="2253" y="185"/>
                  <a:pt x="2321" y="237"/>
                  <a:pt x="2396" y="279"/>
                </a:cubicBezTo>
                <a:cubicBezTo>
                  <a:pt x="2501" y="338"/>
                  <a:pt x="2667" y="351"/>
                  <a:pt x="2749" y="446"/>
                </a:cubicBezTo>
                <a:cubicBezTo>
                  <a:pt x="2807" y="514"/>
                  <a:pt x="2725" y="581"/>
                  <a:pt x="2679" y="619"/>
                </a:cubicBezTo>
                <a:cubicBezTo>
                  <a:pt x="2677" y="621"/>
                  <a:pt x="2601" y="672"/>
                  <a:pt x="2621" y="687"/>
                </a:cubicBezTo>
                <a:cubicBezTo>
                  <a:pt x="2661" y="689"/>
                  <a:pt x="2678" y="690"/>
                  <a:pt x="2707" y="689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24" name=""/>
          <p:cNvSpPr/>
          <p:nvPr/>
        </p:nvSpPr>
        <p:spPr>
          <a:xfrm>
            <a:off x="3671640" y="4080960"/>
            <a:ext cx="1265040" cy="373320"/>
          </a:xfrm>
          <a:custGeom>
            <a:avLst/>
            <a:gdLst/>
            <a:ahLst/>
            <a:rect l="0" t="0" r="r" b="b"/>
            <a:pathLst>
              <a:path fill="none" w="3514" h="1037">
                <a:moveTo>
                  <a:pt x="0" y="413"/>
                </a:moveTo>
                <a:cubicBezTo>
                  <a:pt x="9" y="397"/>
                  <a:pt x="45" y="401"/>
                  <a:pt x="91" y="401"/>
                </a:cubicBezTo>
                <a:cubicBezTo>
                  <a:pt x="185" y="401"/>
                  <a:pt x="283" y="392"/>
                  <a:pt x="376" y="402"/>
                </a:cubicBezTo>
                <a:cubicBezTo>
                  <a:pt x="390" y="405"/>
                  <a:pt x="405" y="408"/>
                  <a:pt x="419" y="411"/>
                </a:cubicBezTo>
                <a:moveTo>
                  <a:pt x="57" y="686"/>
                </a:moveTo>
                <a:cubicBezTo>
                  <a:pt x="134" y="685"/>
                  <a:pt x="203" y="670"/>
                  <a:pt x="279" y="656"/>
                </a:cubicBezTo>
                <a:cubicBezTo>
                  <a:pt x="465" y="623"/>
                  <a:pt x="652" y="593"/>
                  <a:pt x="838" y="559"/>
                </a:cubicBezTo>
                <a:moveTo>
                  <a:pt x="1665" y="240"/>
                </a:moveTo>
                <a:cubicBezTo>
                  <a:pt x="1572" y="227"/>
                  <a:pt x="1478" y="231"/>
                  <a:pt x="1383" y="231"/>
                </a:cubicBezTo>
                <a:cubicBezTo>
                  <a:pt x="1304" y="231"/>
                  <a:pt x="1168" y="257"/>
                  <a:pt x="1101" y="200"/>
                </a:cubicBezTo>
                <a:cubicBezTo>
                  <a:pt x="1097" y="191"/>
                  <a:pt x="1092" y="183"/>
                  <a:pt x="1088" y="174"/>
                </a:cubicBezTo>
                <a:cubicBezTo>
                  <a:pt x="1093" y="99"/>
                  <a:pt x="1124" y="73"/>
                  <a:pt x="1197" y="44"/>
                </a:cubicBezTo>
                <a:cubicBezTo>
                  <a:pt x="1278" y="12"/>
                  <a:pt x="1399" y="-11"/>
                  <a:pt x="1486" y="6"/>
                </a:cubicBezTo>
                <a:cubicBezTo>
                  <a:pt x="1526" y="25"/>
                  <a:pt x="1540" y="30"/>
                  <a:pt x="1541" y="65"/>
                </a:cubicBezTo>
                <a:cubicBezTo>
                  <a:pt x="1520" y="198"/>
                  <a:pt x="1448" y="276"/>
                  <a:pt x="1355" y="377"/>
                </a:cubicBezTo>
                <a:cubicBezTo>
                  <a:pt x="1280" y="459"/>
                  <a:pt x="1170" y="541"/>
                  <a:pt x="1133" y="650"/>
                </a:cubicBezTo>
                <a:cubicBezTo>
                  <a:pt x="1132" y="661"/>
                  <a:pt x="1132" y="673"/>
                  <a:pt x="1131" y="684"/>
                </a:cubicBezTo>
                <a:cubicBezTo>
                  <a:pt x="1165" y="726"/>
                  <a:pt x="1251" y="724"/>
                  <a:pt x="1310" y="713"/>
                </a:cubicBezTo>
                <a:cubicBezTo>
                  <a:pt x="1420" y="693"/>
                  <a:pt x="1528" y="628"/>
                  <a:pt x="1621" y="568"/>
                </a:cubicBezTo>
                <a:cubicBezTo>
                  <a:pt x="1680" y="530"/>
                  <a:pt x="1735" y="486"/>
                  <a:pt x="1790" y="443"/>
                </a:cubicBezTo>
                <a:cubicBezTo>
                  <a:pt x="1782" y="512"/>
                  <a:pt x="1754" y="577"/>
                  <a:pt x="1748" y="648"/>
                </a:cubicBezTo>
                <a:cubicBezTo>
                  <a:pt x="1742" y="715"/>
                  <a:pt x="1751" y="755"/>
                  <a:pt x="1771" y="817"/>
                </a:cubicBezTo>
                <a:moveTo>
                  <a:pt x="2326" y="359"/>
                </a:moveTo>
                <a:cubicBezTo>
                  <a:pt x="2316" y="349"/>
                  <a:pt x="2292" y="330"/>
                  <a:pt x="2281" y="320"/>
                </a:cubicBezTo>
                <a:cubicBezTo>
                  <a:pt x="2349" y="320"/>
                  <a:pt x="2434" y="313"/>
                  <a:pt x="2479" y="377"/>
                </a:cubicBezTo>
                <a:cubicBezTo>
                  <a:pt x="2521" y="436"/>
                  <a:pt x="2484" y="514"/>
                  <a:pt x="2439" y="556"/>
                </a:cubicBezTo>
                <a:cubicBezTo>
                  <a:pt x="2390" y="602"/>
                  <a:pt x="2332" y="619"/>
                  <a:pt x="2268" y="627"/>
                </a:cubicBezTo>
                <a:cubicBezTo>
                  <a:pt x="2247" y="600"/>
                  <a:pt x="2271" y="589"/>
                  <a:pt x="2317" y="558"/>
                </a:cubicBezTo>
                <a:cubicBezTo>
                  <a:pt x="2483" y="446"/>
                  <a:pt x="2665" y="367"/>
                  <a:pt x="2817" y="233"/>
                </a:cubicBezTo>
                <a:cubicBezTo>
                  <a:pt x="2772" y="279"/>
                  <a:pt x="2726" y="322"/>
                  <a:pt x="2686" y="371"/>
                </a:cubicBezTo>
                <a:cubicBezTo>
                  <a:pt x="2653" y="412"/>
                  <a:pt x="2577" y="506"/>
                  <a:pt x="2605" y="568"/>
                </a:cubicBezTo>
                <a:cubicBezTo>
                  <a:pt x="2636" y="638"/>
                  <a:pt x="2805" y="607"/>
                  <a:pt x="2857" y="607"/>
                </a:cubicBezTo>
                <a:moveTo>
                  <a:pt x="3435" y="51"/>
                </a:moveTo>
                <a:cubicBezTo>
                  <a:pt x="3439" y="83"/>
                  <a:pt x="3450" y="109"/>
                  <a:pt x="3460" y="140"/>
                </a:cubicBezTo>
                <a:cubicBezTo>
                  <a:pt x="3485" y="216"/>
                  <a:pt x="3502" y="289"/>
                  <a:pt x="3514" y="367"/>
                </a:cubicBezTo>
                <a:moveTo>
                  <a:pt x="3408" y="647"/>
                </a:moveTo>
                <a:cubicBezTo>
                  <a:pt x="3365" y="678"/>
                  <a:pt x="3334" y="714"/>
                  <a:pt x="3300" y="756"/>
                </a:cubicBezTo>
                <a:cubicBezTo>
                  <a:pt x="3230" y="844"/>
                  <a:pt x="3151" y="913"/>
                  <a:pt x="3056" y="972"/>
                </a:cubicBezTo>
                <a:cubicBezTo>
                  <a:pt x="3017" y="994"/>
                  <a:pt x="2978" y="1015"/>
                  <a:pt x="2939" y="1037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25" name=""/>
          <p:cNvSpPr/>
          <p:nvPr/>
        </p:nvSpPr>
        <p:spPr>
          <a:xfrm>
            <a:off x="898560" y="4467240"/>
            <a:ext cx="1706040" cy="869760"/>
          </a:xfrm>
          <a:custGeom>
            <a:avLst/>
            <a:gdLst/>
            <a:ahLst/>
            <a:rect l="0" t="0" r="r" b="b"/>
            <a:pathLst>
              <a:path fill="none" w="4739" h="2416">
                <a:moveTo>
                  <a:pt x="1567" y="114"/>
                </a:moveTo>
                <a:cubicBezTo>
                  <a:pt x="1471" y="139"/>
                  <a:pt x="1380" y="159"/>
                  <a:pt x="1281" y="170"/>
                </a:cubicBezTo>
                <a:cubicBezTo>
                  <a:pt x="1180" y="181"/>
                  <a:pt x="1100" y="191"/>
                  <a:pt x="1005" y="225"/>
                </a:cubicBezTo>
                <a:cubicBezTo>
                  <a:pt x="921" y="255"/>
                  <a:pt x="781" y="303"/>
                  <a:pt x="723" y="321"/>
                </a:cubicBezTo>
                <a:cubicBezTo>
                  <a:pt x="765" y="312"/>
                  <a:pt x="808" y="300"/>
                  <a:pt x="851" y="293"/>
                </a:cubicBezTo>
                <a:cubicBezTo>
                  <a:pt x="1193" y="234"/>
                  <a:pt x="1546" y="242"/>
                  <a:pt x="1892" y="228"/>
                </a:cubicBezTo>
                <a:cubicBezTo>
                  <a:pt x="2153" y="217"/>
                  <a:pt x="2410" y="202"/>
                  <a:pt x="2670" y="175"/>
                </a:cubicBezTo>
                <a:cubicBezTo>
                  <a:pt x="3065" y="134"/>
                  <a:pt x="3462" y="66"/>
                  <a:pt x="3859" y="56"/>
                </a:cubicBezTo>
                <a:cubicBezTo>
                  <a:pt x="4036" y="52"/>
                  <a:pt x="4203" y="42"/>
                  <a:pt x="4379" y="19"/>
                </a:cubicBezTo>
                <a:cubicBezTo>
                  <a:pt x="4428" y="13"/>
                  <a:pt x="4502" y="-9"/>
                  <a:pt x="4548" y="5"/>
                </a:cubicBezTo>
                <a:cubicBezTo>
                  <a:pt x="4606" y="22"/>
                  <a:pt x="4679" y="70"/>
                  <a:pt x="4739" y="94"/>
                </a:cubicBezTo>
                <a:moveTo>
                  <a:pt x="64" y="2416"/>
                </a:moveTo>
                <a:cubicBezTo>
                  <a:pt x="43" y="2416"/>
                  <a:pt x="21" y="2416"/>
                  <a:pt x="0" y="2416"/>
                </a:cubicBezTo>
                <a:cubicBezTo>
                  <a:pt x="30" y="2403"/>
                  <a:pt x="68" y="2380"/>
                  <a:pt x="114" y="2370"/>
                </a:cubicBezTo>
                <a:cubicBezTo>
                  <a:pt x="222" y="2346"/>
                  <a:pt x="332" y="2331"/>
                  <a:pt x="441" y="2310"/>
                </a:cubicBezTo>
                <a:cubicBezTo>
                  <a:pt x="1040" y="2194"/>
                  <a:pt x="1636" y="2132"/>
                  <a:pt x="2243" y="2076"/>
                </a:cubicBezTo>
                <a:cubicBezTo>
                  <a:pt x="2733" y="2031"/>
                  <a:pt x="3247" y="2004"/>
                  <a:pt x="3720" y="1856"/>
                </a:cubicBezTo>
                <a:cubicBezTo>
                  <a:pt x="3930" y="1791"/>
                  <a:pt x="4133" y="1723"/>
                  <a:pt x="4355" y="1725"/>
                </a:cubicBezTo>
                <a:cubicBezTo>
                  <a:pt x="4440" y="1726"/>
                  <a:pt x="4528" y="1740"/>
                  <a:pt x="4611" y="1722"/>
                </a:cubicBezTo>
                <a:cubicBezTo>
                  <a:pt x="4623" y="1719"/>
                  <a:pt x="4629" y="1704"/>
                  <a:pt x="4639" y="1701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26" name=""/>
          <p:cNvSpPr/>
          <p:nvPr/>
        </p:nvSpPr>
        <p:spPr>
          <a:xfrm>
            <a:off x="1143720" y="4647600"/>
            <a:ext cx="964080" cy="338400"/>
          </a:xfrm>
          <a:custGeom>
            <a:avLst/>
            <a:gdLst/>
            <a:ahLst/>
            <a:rect l="0" t="0" r="r" b="b"/>
            <a:pathLst>
              <a:path fill="none" w="2678" h="940">
                <a:moveTo>
                  <a:pt x="20" y="443"/>
                </a:moveTo>
                <a:cubicBezTo>
                  <a:pt x="-6" y="467"/>
                  <a:pt x="1" y="493"/>
                  <a:pt x="2" y="529"/>
                </a:cubicBezTo>
                <a:cubicBezTo>
                  <a:pt x="5" y="605"/>
                  <a:pt x="14" y="680"/>
                  <a:pt x="17" y="757"/>
                </a:cubicBezTo>
                <a:cubicBezTo>
                  <a:pt x="19" y="819"/>
                  <a:pt x="20" y="880"/>
                  <a:pt x="32" y="940"/>
                </a:cubicBezTo>
                <a:moveTo>
                  <a:pt x="96" y="6"/>
                </a:moveTo>
                <a:cubicBezTo>
                  <a:pt x="162" y="-24"/>
                  <a:pt x="203" y="64"/>
                  <a:pt x="250" y="109"/>
                </a:cubicBezTo>
                <a:cubicBezTo>
                  <a:pt x="273" y="131"/>
                  <a:pt x="297" y="153"/>
                  <a:pt x="320" y="175"/>
                </a:cubicBezTo>
                <a:moveTo>
                  <a:pt x="763" y="492"/>
                </a:moveTo>
                <a:cubicBezTo>
                  <a:pt x="769" y="492"/>
                  <a:pt x="778" y="466"/>
                  <a:pt x="793" y="478"/>
                </a:cubicBezTo>
                <a:cubicBezTo>
                  <a:pt x="832" y="508"/>
                  <a:pt x="841" y="578"/>
                  <a:pt x="878" y="615"/>
                </a:cubicBezTo>
                <a:cubicBezTo>
                  <a:pt x="939" y="676"/>
                  <a:pt x="1031" y="669"/>
                  <a:pt x="1111" y="668"/>
                </a:cubicBezTo>
                <a:cubicBezTo>
                  <a:pt x="1260" y="666"/>
                  <a:pt x="1347" y="591"/>
                  <a:pt x="1480" y="554"/>
                </a:cubicBezTo>
                <a:cubicBezTo>
                  <a:pt x="1538" y="538"/>
                  <a:pt x="1590" y="552"/>
                  <a:pt x="1641" y="577"/>
                </a:cubicBezTo>
                <a:cubicBezTo>
                  <a:pt x="1742" y="627"/>
                  <a:pt x="1813" y="667"/>
                  <a:pt x="1929" y="670"/>
                </a:cubicBezTo>
                <a:cubicBezTo>
                  <a:pt x="2038" y="673"/>
                  <a:pt x="2135" y="625"/>
                  <a:pt x="2163" y="513"/>
                </a:cubicBezTo>
                <a:cubicBezTo>
                  <a:pt x="2182" y="439"/>
                  <a:pt x="2176" y="335"/>
                  <a:pt x="2154" y="263"/>
                </a:cubicBezTo>
                <a:cubicBezTo>
                  <a:pt x="2135" y="200"/>
                  <a:pt x="2098" y="143"/>
                  <a:pt x="2067" y="86"/>
                </a:cubicBezTo>
                <a:cubicBezTo>
                  <a:pt x="2066" y="133"/>
                  <a:pt x="2062" y="202"/>
                  <a:pt x="2064" y="255"/>
                </a:cubicBezTo>
                <a:cubicBezTo>
                  <a:pt x="2068" y="383"/>
                  <a:pt x="2102" y="502"/>
                  <a:pt x="2145" y="622"/>
                </a:cubicBezTo>
                <a:cubicBezTo>
                  <a:pt x="2176" y="708"/>
                  <a:pt x="2213" y="785"/>
                  <a:pt x="2262" y="860"/>
                </a:cubicBezTo>
                <a:moveTo>
                  <a:pt x="2023" y="551"/>
                </a:moveTo>
                <a:cubicBezTo>
                  <a:pt x="2132" y="521"/>
                  <a:pt x="2246" y="509"/>
                  <a:pt x="2359" y="499"/>
                </a:cubicBezTo>
                <a:cubicBezTo>
                  <a:pt x="2465" y="490"/>
                  <a:pt x="2572" y="493"/>
                  <a:pt x="2678" y="493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27" name=""/>
          <p:cNvSpPr/>
          <p:nvPr/>
        </p:nvSpPr>
        <p:spPr>
          <a:xfrm>
            <a:off x="3733920" y="4814640"/>
            <a:ext cx="2910960" cy="334800"/>
          </a:xfrm>
          <a:custGeom>
            <a:avLst/>
            <a:gdLst/>
            <a:ahLst/>
            <a:rect l="0" t="0" r="r" b="b"/>
            <a:pathLst>
              <a:path fill="none" w="8086" h="930">
                <a:moveTo>
                  <a:pt x="0" y="43"/>
                </a:moveTo>
                <a:cubicBezTo>
                  <a:pt x="42" y="12"/>
                  <a:pt x="97" y="-16"/>
                  <a:pt x="154" y="10"/>
                </a:cubicBezTo>
                <a:cubicBezTo>
                  <a:pt x="212" y="37"/>
                  <a:pt x="217" y="121"/>
                  <a:pt x="212" y="175"/>
                </a:cubicBezTo>
                <a:cubicBezTo>
                  <a:pt x="205" y="243"/>
                  <a:pt x="157" y="291"/>
                  <a:pt x="99" y="321"/>
                </a:cubicBezTo>
                <a:cubicBezTo>
                  <a:pt x="67" y="338"/>
                  <a:pt x="37" y="341"/>
                  <a:pt x="3" y="344"/>
                </a:cubicBezTo>
                <a:moveTo>
                  <a:pt x="839" y="82"/>
                </a:moveTo>
                <a:cubicBezTo>
                  <a:pt x="878" y="49"/>
                  <a:pt x="926" y="8"/>
                  <a:pt x="979" y="52"/>
                </a:cubicBezTo>
                <a:cubicBezTo>
                  <a:pt x="1028" y="93"/>
                  <a:pt x="1027" y="176"/>
                  <a:pt x="1021" y="234"/>
                </a:cubicBezTo>
                <a:cubicBezTo>
                  <a:pt x="1015" y="300"/>
                  <a:pt x="965" y="351"/>
                  <a:pt x="902" y="368"/>
                </a:cubicBezTo>
                <a:cubicBezTo>
                  <a:pt x="835" y="386"/>
                  <a:pt x="783" y="375"/>
                  <a:pt x="733" y="336"/>
                </a:cubicBezTo>
                <a:moveTo>
                  <a:pt x="8086" y="589"/>
                </a:moveTo>
                <a:cubicBezTo>
                  <a:pt x="8025" y="668"/>
                  <a:pt x="7958" y="722"/>
                  <a:pt x="7870" y="771"/>
                </a:cubicBezTo>
                <a:cubicBezTo>
                  <a:pt x="7757" y="834"/>
                  <a:pt x="7640" y="882"/>
                  <a:pt x="7520" y="93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28" name=""/>
          <p:cNvSpPr/>
          <p:nvPr/>
        </p:nvSpPr>
        <p:spPr>
          <a:xfrm>
            <a:off x="2271600" y="4753440"/>
            <a:ext cx="407520" cy="172440"/>
          </a:xfrm>
          <a:custGeom>
            <a:avLst/>
            <a:gdLst/>
            <a:ahLst/>
            <a:rect l="0" t="0" r="r" b="b"/>
            <a:pathLst>
              <a:path fill="none" w="1132" h="479">
                <a:moveTo>
                  <a:pt x="61" y="220"/>
                </a:moveTo>
                <a:cubicBezTo>
                  <a:pt x="47" y="208"/>
                  <a:pt x="23" y="200"/>
                  <a:pt x="3" y="195"/>
                </a:cubicBezTo>
                <a:cubicBezTo>
                  <a:pt x="-2" y="194"/>
                  <a:pt x="1" y="196"/>
                  <a:pt x="0" y="192"/>
                </a:cubicBezTo>
                <a:moveTo>
                  <a:pt x="1062" y="29"/>
                </a:moveTo>
                <a:cubicBezTo>
                  <a:pt x="1060" y="13"/>
                  <a:pt x="1060" y="10"/>
                  <a:pt x="1059" y="0"/>
                </a:cubicBezTo>
                <a:cubicBezTo>
                  <a:pt x="1040" y="13"/>
                  <a:pt x="1022" y="26"/>
                  <a:pt x="1002" y="48"/>
                </a:cubicBezTo>
                <a:cubicBezTo>
                  <a:pt x="940" y="116"/>
                  <a:pt x="878" y="185"/>
                  <a:pt x="814" y="253"/>
                </a:cubicBezTo>
                <a:cubicBezTo>
                  <a:pt x="750" y="322"/>
                  <a:pt x="681" y="387"/>
                  <a:pt x="608" y="446"/>
                </a:cubicBezTo>
                <a:cubicBezTo>
                  <a:pt x="581" y="467"/>
                  <a:pt x="574" y="474"/>
                  <a:pt x="554" y="479"/>
                </a:cubicBezTo>
                <a:moveTo>
                  <a:pt x="592" y="66"/>
                </a:moveTo>
                <a:cubicBezTo>
                  <a:pt x="617" y="46"/>
                  <a:pt x="628" y="79"/>
                  <a:pt x="639" y="102"/>
                </a:cubicBezTo>
                <a:cubicBezTo>
                  <a:pt x="669" y="162"/>
                  <a:pt x="682" y="229"/>
                  <a:pt x="702" y="293"/>
                </a:cubicBezTo>
                <a:cubicBezTo>
                  <a:pt x="717" y="343"/>
                  <a:pt x="732" y="384"/>
                  <a:pt x="735" y="436"/>
                </a:cubicBezTo>
                <a:moveTo>
                  <a:pt x="369" y="302"/>
                </a:moveTo>
                <a:cubicBezTo>
                  <a:pt x="438" y="244"/>
                  <a:pt x="558" y="250"/>
                  <a:pt x="650" y="243"/>
                </a:cubicBezTo>
                <a:cubicBezTo>
                  <a:pt x="811" y="231"/>
                  <a:pt x="971" y="230"/>
                  <a:pt x="1132" y="23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29" name=""/>
          <p:cNvSpPr/>
          <p:nvPr/>
        </p:nvSpPr>
        <p:spPr>
          <a:xfrm>
            <a:off x="3314880" y="4735440"/>
            <a:ext cx="3311280" cy="510840"/>
          </a:xfrm>
          <a:custGeom>
            <a:avLst/>
            <a:gdLst/>
            <a:ahLst/>
            <a:rect l="0" t="0" r="r" b="b"/>
            <a:pathLst>
              <a:path fill="none" w="9198" h="1419">
                <a:moveTo>
                  <a:pt x="438" y="324"/>
                </a:moveTo>
                <a:cubicBezTo>
                  <a:pt x="361" y="321"/>
                  <a:pt x="340" y="345"/>
                  <a:pt x="292" y="408"/>
                </a:cubicBezTo>
                <a:cubicBezTo>
                  <a:pt x="237" y="481"/>
                  <a:pt x="200" y="559"/>
                  <a:pt x="170" y="645"/>
                </a:cubicBezTo>
                <a:cubicBezTo>
                  <a:pt x="155" y="689"/>
                  <a:pt x="143" y="731"/>
                  <a:pt x="132" y="776"/>
                </a:cubicBezTo>
                <a:moveTo>
                  <a:pt x="13" y="430"/>
                </a:moveTo>
                <a:cubicBezTo>
                  <a:pt x="91" y="441"/>
                  <a:pt x="157" y="479"/>
                  <a:pt x="222" y="526"/>
                </a:cubicBezTo>
                <a:cubicBezTo>
                  <a:pt x="290" y="575"/>
                  <a:pt x="339" y="634"/>
                  <a:pt x="383" y="704"/>
                </a:cubicBezTo>
                <a:cubicBezTo>
                  <a:pt x="402" y="732"/>
                  <a:pt x="410" y="749"/>
                  <a:pt x="414" y="782"/>
                </a:cubicBezTo>
                <a:moveTo>
                  <a:pt x="0" y="646"/>
                </a:moveTo>
                <a:cubicBezTo>
                  <a:pt x="56" y="585"/>
                  <a:pt x="154" y="583"/>
                  <a:pt x="238" y="571"/>
                </a:cubicBezTo>
                <a:cubicBezTo>
                  <a:pt x="388" y="549"/>
                  <a:pt x="538" y="541"/>
                  <a:pt x="690" y="536"/>
                </a:cubicBezTo>
                <a:cubicBezTo>
                  <a:pt x="721" y="535"/>
                  <a:pt x="753" y="534"/>
                  <a:pt x="784" y="533"/>
                </a:cubicBezTo>
                <a:moveTo>
                  <a:pt x="1072" y="351"/>
                </a:moveTo>
                <a:cubicBezTo>
                  <a:pt x="1069" y="345"/>
                  <a:pt x="1065" y="340"/>
                  <a:pt x="1062" y="334"/>
                </a:cubicBezTo>
                <a:cubicBezTo>
                  <a:pt x="1077" y="391"/>
                  <a:pt x="1112" y="442"/>
                  <a:pt x="1132" y="498"/>
                </a:cubicBezTo>
                <a:cubicBezTo>
                  <a:pt x="1166" y="595"/>
                  <a:pt x="1186" y="696"/>
                  <a:pt x="1196" y="797"/>
                </a:cubicBezTo>
                <a:cubicBezTo>
                  <a:pt x="1201" y="846"/>
                  <a:pt x="1200" y="896"/>
                  <a:pt x="1203" y="946"/>
                </a:cubicBezTo>
                <a:moveTo>
                  <a:pt x="1815" y="413"/>
                </a:moveTo>
                <a:cubicBezTo>
                  <a:pt x="1806" y="457"/>
                  <a:pt x="1811" y="501"/>
                  <a:pt x="1815" y="546"/>
                </a:cubicBezTo>
                <a:cubicBezTo>
                  <a:pt x="1823" y="639"/>
                  <a:pt x="1835" y="729"/>
                  <a:pt x="1852" y="821"/>
                </a:cubicBezTo>
                <a:cubicBezTo>
                  <a:pt x="1863" y="880"/>
                  <a:pt x="1873" y="949"/>
                  <a:pt x="1901" y="1003"/>
                </a:cubicBezTo>
                <a:cubicBezTo>
                  <a:pt x="1908" y="1010"/>
                  <a:pt x="1910" y="1013"/>
                  <a:pt x="1918" y="1011"/>
                </a:cubicBezTo>
                <a:moveTo>
                  <a:pt x="2474" y="101"/>
                </a:moveTo>
                <a:cubicBezTo>
                  <a:pt x="2500" y="135"/>
                  <a:pt x="2514" y="168"/>
                  <a:pt x="2522" y="220"/>
                </a:cubicBezTo>
                <a:cubicBezTo>
                  <a:pt x="2536" y="308"/>
                  <a:pt x="2528" y="399"/>
                  <a:pt x="2532" y="488"/>
                </a:cubicBezTo>
                <a:cubicBezTo>
                  <a:pt x="2536" y="579"/>
                  <a:pt x="2541" y="673"/>
                  <a:pt x="2567" y="760"/>
                </a:cubicBezTo>
                <a:cubicBezTo>
                  <a:pt x="2580" y="794"/>
                  <a:pt x="2582" y="802"/>
                  <a:pt x="2595" y="820"/>
                </a:cubicBezTo>
                <a:moveTo>
                  <a:pt x="2362" y="524"/>
                </a:moveTo>
                <a:cubicBezTo>
                  <a:pt x="2378" y="493"/>
                  <a:pt x="2392" y="504"/>
                  <a:pt x="2446" y="504"/>
                </a:cubicBezTo>
                <a:cubicBezTo>
                  <a:pt x="2536" y="504"/>
                  <a:pt x="2626" y="507"/>
                  <a:pt x="2716" y="508"/>
                </a:cubicBezTo>
                <a:moveTo>
                  <a:pt x="2896" y="491"/>
                </a:moveTo>
                <a:cubicBezTo>
                  <a:pt x="2914" y="479"/>
                  <a:pt x="2937" y="463"/>
                  <a:pt x="2959" y="452"/>
                </a:cubicBezTo>
                <a:cubicBezTo>
                  <a:pt x="3007" y="428"/>
                  <a:pt x="3068" y="406"/>
                  <a:pt x="3084" y="349"/>
                </a:cubicBezTo>
                <a:cubicBezTo>
                  <a:pt x="3099" y="296"/>
                  <a:pt x="3091" y="214"/>
                  <a:pt x="3075" y="163"/>
                </a:cubicBezTo>
                <a:cubicBezTo>
                  <a:pt x="3067" y="137"/>
                  <a:pt x="3052" y="111"/>
                  <a:pt x="3041" y="87"/>
                </a:cubicBezTo>
                <a:cubicBezTo>
                  <a:pt x="3051" y="143"/>
                  <a:pt x="3055" y="166"/>
                  <a:pt x="3099" y="210"/>
                </a:cubicBezTo>
                <a:cubicBezTo>
                  <a:pt x="3173" y="285"/>
                  <a:pt x="3269" y="330"/>
                  <a:pt x="3345" y="402"/>
                </a:cubicBezTo>
                <a:cubicBezTo>
                  <a:pt x="3399" y="453"/>
                  <a:pt x="3422" y="530"/>
                  <a:pt x="3398" y="602"/>
                </a:cubicBezTo>
                <a:cubicBezTo>
                  <a:pt x="3392" y="621"/>
                  <a:pt x="3364" y="659"/>
                  <a:pt x="3379" y="683"/>
                </a:cubicBezTo>
                <a:cubicBezTo>
                  <a:pt x="3417" y="741"/>
                  <a:pt x="3684" y="743"/>
                  <a:pt x="3739" y="748"/>
                </a:cubicBezTo>
                <a:cubicBezTo>
                  <a:pt x="3778" y="750"/>
                  <a:pt x="3817" y="753"/>
                  <a:pt x="3856" y="755"/>
                </a:cubicBezTo>
                <a:moveTo>
                  <a:pt x="253" y="1294"/>
                </a:moveTo>
                <a:cubicBezTo>
                  <a:pt x="217" y="1292"/>
                  <a:pt x="175" y="1284"/>
                  <a:pt x="141" y="1284"/>
                </a:cubicBezTo>
                <a:cubicBezTo>
                  <a:pt x="125" y="1284"/>
                  <a:pt x="106" y="1284"/>
                  <a:pt x="92" y="1286"/>
                </a:cubicBezTo>
                <a:cubicBezTo>
                  <a:pt x="92" y="1290"/>
                  <a:pt x="92" y="1291"/>
                  <a:pt x="92" y="1294"/>
                </a:cubicBezTo>
                <a:cubicBezTo>
                  <a:pt x="102" y="1297"/>
                  <a:pt x="82" y="1313"/>
                  <a:pt x="116" y="1316"/>
                </a:cubicBezTo>
                <a:cubicBezTo>
                  <a:pt x="382" y="1339"/>
                  <a:pt x="654" y="1328"/>
                  <a:pt x="921" y="1346"/>
                </a:cubicBezTo>
                <a:cubicBezTo>
                  <a:pt x="1488" y="1385"/>
                  <a:pt x="2048" y="1419"/>
                  <a:pt x="2616" y="1419"/>
                </a:cubicBezTo>
                <a:cubicBezTo>
                  <a:pt x="2867" y="1419"/>
                  <a:pt x="3118" y="1412"/>
                  <a:pt x="3369" y="1412"/>
                </a:cubicBezTo>
                <a:cubicBezTo>
                  <a:pt x="3412" y="1412"/>
                  <a:pt x="3363" y="1412"/>
                  <a:pt x="3357" y="1412"/>
                </a:cubicBezTo>
                <a:cubicBezTo>
                  <a:pt x="3333" y="1412"/>
                  <a:pt x="3326" y="1412"/>
                  <a:pt x="3310" y="1412"/>
                </a:cubicBezTo>
                <a:moveTo>
                  <a:pt x="4048" y="505"/>
                </a:moveTo>
                <a:cubicBezTo>
                  <a:pt x="4192" y="504"/>
                  <a:pt x="4336" y="495"/>
                  <a:pt x="4479" y="484"/>
                </a:cubicBezTo>
                <a:cubicBezTo>
                  <a:pt x="4592" y="475"/>
                  <a:pt x="4704" y="470"/>
                  <a:pt x="4817" y="470"/>
                </a:cubicBezTo>
                <a:cubicBezTo>
                  <a:pt x="4840" y="470"/>
                  <a:pt x="4844" y="466"/>
                  <a:pt x="4854" y="475"/>
                </a:cubicBezTo>
                <a:moveTo>
                  <a:pt x="4140" y="823"/>
                </a:moveTo>
                <a:cubicBezTo>
                  <a:pt x="4336" y="823"/>
                  <a:pt x="4533" y="829"/>
                  <a:pt x="4729" y="813"/>
                </a:cubicBezTo>
                <a:cubicBezTo>
                  <a:pt x="4851" y="801"/>
                  <a:pt x="4888" y="797"/>
                  <a:pt x="4966" y="783"/>
                </a:cubicBezTo>
                <a:moveTo>
                  <a:pt x="5945" y="317"/>
                </a:moveTo>
                <a:cubicBezTo>
                  <a:pt x="5918" y="309"/>
                  <a:pt x="5908" y="308"/>
                  <a:pt x="5880" y="303"/>
                </a:cubicBezTo>
                <a:cubicBezTo>
                  <a:pt x="5770" y="285"/>
                  <a:pt x="5612" y="256"/>
                  <a:pt x="5531" y="170"/>
                </a:cubicBezTo>
                <a:cubicBezTo>
                  <a:pt x="5527" y="162"/>
                  <a:pt x="5522" y="153"/>
                  <a:pt x="5518" y="145"/>
                </a:cubicBezTo>
                <a:cubicBezTo>
                  <a:pt x="5558" y="89"/>
                  <a:pt x="5582" y="71"/>
                  <a:pt x="5663" y="44"/>
                </a:cubicBezTo>
                <a:cubicBezTo>
                  <a:pt x="5763" y="11"/>
                  <a:pt x="5860" y="-1"/>
                  <a:pt x="5964" y="0"/>
                </a:cubicBezTo>
                <a:cubicBezTo>
                  <a:pt x="6003" y="2"/>
                  <a:pt x="6014" y="0"/>
                  <a:pt x="6027" y="26"/>
                </a:cubicBezTo>
                <a:cubicBezTo>
                  <a:pt x="6010" y="134"/>
                  <a:pt x="5936" y="177"/>
                  <a:pt x="5849" y="241"/>
                </a:cubicBezTo>
                <a:cubicBezTo>
                  <a:pt x="5710" y="344"/>
                  <a:pt x="5546" y="436"/>
                  <a:pt x="5460" y="593"/>
                </a:cubicBezTo>
                <a:cubicBezTo>
                  <a:pt x="5426" y="656"/>
                  <a:pt x="5409" y="742"/>
                  <a:pt x="5475" y="785"/>
                </a:cubicBezTo>
                <a:cubicBezTo>
                  <a:pt x="5538" y="827"/>
                  <a:pt x="5660" y="825"/>
                  <a:pt x="5730" y="804"/>
                </a:cubicBezTo>
                <a:cubicBezTo>
                  <a:pt x="5818" y="778"/>
                  <a:pt x="5865" y="710"/>
                  <a:pt x="5907" y="636"/>
                </a:cubicBezTo>
                <a:cubicBezTo>
                  <a:pt x="5922" y="609"/>
                  <a:pt x="5935" y="580"/>
                  <a:pt x="5949" y="553"/>
                </a:cubicBezTo>
                <a:cubicBezTo>
                  <a:pt x="5956" y="577"/>
                  <a:pt x="5969" y="626"/>
                  <a:pt x="5977" y="655"/>
                </a:cubicBezTo>
                <a:cubicBezTo>
                  <a:pt x="5998" y="730"/>
                  <a:pt x="6023" y="807"/>
                  <a:pt x="6058" y="878"/>
                </a:cubicBezTo>
                <a:cubicBezTo>
                  <a:pt x="6086" y="935"/>
                  <a:pt x="6117" y="969"/>
                  <a:pt x="6162" y="1011"/>
                </a:cubicBezTo>
                <a:moveTo>
                  <a:pt x="6663" y="547"/>
                </a:moveTo>
                <a:cubicBezTo>
                  <a:pt x="6669" y="612"/>
                  <a:pt x="6668" y="677"/>
                  <a:pt x="6668" y="742"/>
                </a:cubicBezTo>
                <a:cubicBezTo>
                  <a:pt x="6668" y="818"/>
                  <a:pt x="6660" y="892"/>
                  <a:pt x="6659" y="968"/>
                </a:cubicBezTo>
                <a:cubicBezTo>
                  <a:pt x="6658" y="1009"/>
                  <a:pt x="6655" y="1052"/>
                  <a:pt x="6665" y="1091"/>
                </a:cubicBezTo>
                <a:moveTo>
                  <a:pt x="6751" y="550"/>
                </a:moveTo>
                <a:cubicBezTo>
                  <a:pt x="6799" y="478"/>
                  <a:pt x="6825" y="421"/>
                  <a:pt x="6917" y="412"/>
                </a:cubicBezTo>
                <a:cubicBezTo>
                  <a:pt x="6978" y="406"/>
                  <a:pt x="6996" y="438"/>
                  <a:pt x="7001" y="494"/>
                </a:cubicBezTo>
                <a:cubicBezTo>
                  <a:pt x="7009" y="583"/>
                  <a:pt x="6929" y="635"/>
                  <a:pt x="6859" y="673"/>
                </a:cubicBezTo>
                <a:cubicBezTo>
                  <a:pt x="6792" y="709"/>
                  <a:pt x="6716" y="728"/>
                  <a:pt x="6640" y="731"/>
                </a:cubicBezTo>
                <a:cubicBezTo>
                  <a:pt x="6639" y="731"/>
                  <a:pt x="6639" y="731"/>
                  <a:pt x="6638" y="731"/>
                </a:cubicBezTo>
                <a:moveTo>
                  <a:pt x="7482" y="132"/>
                </a:moveTo>
                <a:cubicBezTo>
                  <a:pt x="7482" y="133"/>
                  <a:pt x="7426" y="228"/>
                  <a:pt x="7421" y="237"/>
                </a:cubicBezTo>
                <a:cubicBezTo>
                  <a:pt x="7363" y="337"/>
                  <a:pt x="7320" y="432"/>
                  <a:pt x="7302" y="547"/>
                </a:cubicBezTo>
                <a:cubicBezTo>
                  <a:pt x="7290" y="624"/>
                  <a:pt x="7276" y="740"/>
                  <a:pt x="7296" y="817"/>
                </a:cubicBezTo>
                <a:cubicBezTo>
                  <a:pt x="7313" y="884"/>
                  <a:pt x="7366" y="937"/>
                  <a:pt x="7427" y="966"/>
                </a:cubicBezTo>
                <a:cubicBezTo>
                  <a:pt x="7461" y="977"/>
                  <a:pt x="7470" y="981"/>
                  <a:pt x="7494" y="978"/>
                </a:cubicBezTo>
                <a:moveTo>
                  <a:pt x="7327" y="647"/>
                </a:moveTo>
                <a:cubicBezTo>
                  <a:pt x="7336" y="628"/>
                  <a:pt x="7417" y="658"/>
                  <a:pt x="7448" y="662"/>
                </a:cubicBezTo>
                <a:cubicBezTo>
                  <a:pt x="7538" y="675"/>
                  <a:pt x="7631" y="677"/>
                  <a:pt x="7722" y="673"/>
                </a:cubicBezTo>
                <a:cubicBezTo>
                  <a:pt x="7765" y="670"/>
                  <a:pt x="7776" y="671"/>
                  <a:pt x="7799" y="656"/>
                </a:cubicBezTo>
                <a:moveTo>
                  <a:pt x="7810" y="622"/>
                </a:moveTo>
                <a:cubicBezTo>
                  <a:pt x="7813" y="618"/>
                  <a:pt x="7800" y="617"/>
                  <a:pt x="7803" y="613"/>
                </a:cubicBezTo>
                <a:cubicBezTo>
                  <a:pt x="7811" y="603"/>
                  <a:pt x="7837" y="596"/>
                  <a:pt x="7849" y="590"/>
                </a:cubicBezTo>
                <a:cubicBezTo>
                  <a:pt x="7943" y="543"/>
                  <a:pt x="8045" y="471"/>
                  <a:pt x="8112" y="389"/>
                </a:cubicBezTo>
                <a:cubicBezTo>
                  <a:pt x="8158" y="332"/>
                  <a:pt x="8171" y="271"/>
                  <a:pt x="8166" y="199"/>
                </a:cubicBezTo>
                <a:cubicBezTo>
                  <a:pt x="8164" y="164"/>
                  <a:pt x="8143" y="144"/>
                  <a:pt x="8106" y="154"/>
                </a:cubicBezTo>
                <a:cubicBezTo>
                  <a:pt x="8064" y="166"/>
                  <a:pt x="8063" y="247"/>
                  <a:pt x="8066" y="279"/>
                </a:cubicBezTo>
                <a:cubicBezTo>
                  <a:pt x="8074" y="352"/>
                  <a:pt x="8137" y="387"/>
                  <a:pt x="8182" y="437"/>
                </a:cubicBezTo>
                <a:cubicBezTo>
                  <a:pt x="8213" y="472"/>
                  <a:pt x="8238" y="523"/>
                  <a:pt x="8219" y="571"/>
                </a:cubicBezTo>
                <a:cubicBezTo>
                  <a:pt x="8199" y="621"/>
                  <a:pt x="8152" y="653"/>
                  <a:pt x="8141" y="709"/>
                </a:cubicBezTo>
                <a:cubicBezTo>
                  <a:pt x="8133" y="751"/>
                  <a:pt x="8144" y="770"/>
                  <a:pt x="8185" y="780"/>
                </a:cubicBezTo>
                <a:cubicBezTo>
                  <a:pt x="8273" y="801"/>
                  <a:pt x="8371" y="789"/>
                  <a:pt x="8459" y="779"/>
                </a:cubicBezTo>
                <a:moveTo>
                  <a:pt x="9184" y="204"/>
                </a:moveTo>
                <a:cubicBezTo>
                  <a:pt x="9191" y="179"/>
                  <a:pt x="9192" y="174"/>
                  <a:pt x="9198" y="159"/>
                </a:cubicBezTo>
                <a:cubicBezTo>
                  <a:pt x="9192" y="191"/>
                  <a:pt x="9186" y="222"/>
                  <a:pt x="9181" y="254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30" name=""/>
          <p:cNvSpPr/>
          <p:nvPr/>
        </p:nvSpPr>
        <p:spPr>
          <a:xfrm>
            <a:off x="1293840" y="5710320"/>
            <a:ext cx="5835240" cy="611280"/>
          </a:xfrm>
          <a:custGeom>
            <a:avLst/>
            <a:gdLst/>
            <a:ahLst/>
            <a:rect l="0" t="0" r="r" b="b"/>
            <a:pathLst>
              <a:path fill="none" w="16209" h="1698">
                <a:moveTo>
                  <a:pt x="0" y="409"/>
                </a:moveTo>
                <a:cubicBezTo>
                  <a:pt x="3" y="378"/>
                  <a:pt x="6" y="345"/>
                  <a:pt x="0" y="323"/>
                </a:cubicBezTo>
                <a:cubicBezTo>
                  <a:pt x="2" y="381"/>
                  <a:pt x="8" y="434"/>
                  <a:pt x="21" y="491"/>
                </a:cubicBezTo>
                <a:cubicBezTo>
                  <a:pt x="40" y="579"/>
                  <a:pt x="64" y="665"/>
                  <a:pt x="82" y="753"/>
                </a:cubicBezTo>
                <a:cubicBezTo>
                  <a:pt x="90" y="790"/>
                  <a:pt x="94" y="823"/>
                  <a:pt x="95" y="860"/>
                </a:cubicBezTo>
                <a:moveTo>
                  <a:pt x="37" y="227"/>
                </a:moveTo>
                <a:cubicBezTo>
                  <a:pt x="96" y="212"/>
                  <a:pt x="144" y="205"/>
                  <a:pt x="191" y="255"/>
                </a:cubicBezTo>
                <a:cubicBezTo>
                  <a:pt x="220" y="286"/>
                  <a:pt x="243" y="350"/>
                  <a:pt x="231" y="392"/>
                </a:cubicBezTo>
                <a:cubicBezTo>
                  <a:pt x="217" y="444"/>
                  <a:pt x="142" y="454"/>
                  <a:pt x="98" y="458"/>
                </a:cubicBezTo>
                <a:cubicBezTo>
                  <a:pt x="45" y="463"/>
                  <a:pt x="13" y="473"/>
                  <a:pt x="4" y="422"/>
                </a:cubicBezTo>
                <a:moveTo>
                  <a:pt x="347" y="238"/>
                </a:moveTo>
                <a:cubicBezTo>
                  <a:pt x="383" y="317"/>
                  <a:pt x="419" y="396"/>
                  <a:pt x="455" y="475"/>
                </a:cubicBezTo>
                <a:cubicBezTo>
                  <a:pt x="495" y="563"/>
                  <a:pt x="533" y="652"/>
                  <a:pt x="573" y="740"/>
                </a:cubicBezTo>
                <a:cubicBezTo>
                  <a:pt x="586" y="769"/>
                  <a:pt x="599" y="797"/>
                  <a:pt x="614" y="825"/>
                </a:cubicBezTo>
                <a:moveTo>
                  <a:pt x="537" y="280"/>
                </a:moveTo>
                <a:cubicBezTo>
                  <a:pt x="563" y="248"/>
                  <a:pt x="605" y="193"/>
                  <a:pt x="655" y="233"/>
                </a:cubicBezTo>
                <a:cubicBezTo>
                  <a:pt x="697" y="267"/>
                  <a:pt x="702" y="341"/>
                  <a:pt x="704" y="389"/>
                </a:cubicBezTo>
                <a:cubicBezTo>
                  <a:pt x="707" y="452"/>
                  <a:pt x="692" y="493"/>
                  <a:pt x="634" y="523"/>
                </a:cubicBezTo>
                <a:cubicBezTo>
                  <a:pt x="595" y="543"/>
                  <a:pt x="504" y="559"/>
                  <a:pt x="462" y="543"/>
                </a:cubicBezTo>
                <a:cubicBezTo>
                  <a:pt x="453" y="535"/>
                  <a:pt x="444" y="527"/>
                  <a:pt x="435" y="519"/>
                </a:cubicBezTo>
                <a:moveTo>
                  <a:pt x="859" y="0"/>
                </a:moveTo>
                <a:cubicBezTo>
                  <a:pt x="922" y="27"/>
                  <a:pt x="935" y="100"/>
                  <a:pt x="956" y="170"/>
                </a:cubicBezTo>
                <a:cubicBezTo>
                  <a:pt x="986" y="271"/>
                  <a:pt x="1011" y="373"/>
                  <a:pt x="1056" y="468"/>
                </a:cubicBezTo>
                <a:cubicBezTo>
                  <a:pt x="1086" y="532"/>
                  <a:pt x="1124" y="596"/>
                  <a:pt x="1166" y="653"/>
                </a:cubicBezTo>
                <a:cubicBezTo>
                  <a:pt x="1176" y="666"/>
                  <a:pt x="1181" y="666"/>
                  <a:pt x="1180" y="676"/>
                </a:cubicBezTo>
                <a:moveTo>
                  <a:pt x="871" y="489"/>
                </a:moveTo>
                <a:cubicBezTo>
                  <a:pt x="979" y="453"/>
                  <a:pt x="1083" y="432"/>
                  <a:pt x="1196" y="420"/>
                </a:cubicBezTo>
                <a:moveTo>
                  <a:pt x="1372" y="491"/>
                </a:moveTo>
                <a:cubicBezTo>
                  <a:pt x="1372" y="443"/>
                  <a:pt x="1381" y="399"/>
                  <a:pt x="1384" y="351"/>
                </a:cubicBezTo>
                <a:cubicBezTo>
                  <a:pt x="1389" y="264"/>
                  <a:pt x="1383" y="175"/>
                  <a:pt x="1345" y="95"/>
                </a:cubicBezTo>
                <a:cubicBezTo>
                  <a:pt x="1340" y="85"/>
                  <a:pt x="1341" y="82"/>
                  <a:pt x="1335" y="79"/>
                </a:cubicBezTo>
                <a:cubicBezTo>
                  <a:pt x="1382" y="110"/>
                  <a:pt x="1430" y="140"/>
                  <a:pt x="1478" y="170"/>
                </a:cubicBezTo>
                <a:cubicBezTo>
                  <a:pt x="1571" y="229"/>
                  <a:pt x="1684" y="287"/>
                  <a:pt x="1743" y="385"/>
                </a:cubicBezTo>
                <a:cubicBezTo>
                  <a:pt x="1776" y="439"/>
                  <a:pt x="1768" y="504"/>
                  <a:pt x="1751" y="561"/>
                </a:cubicBezTo>
                <a:cubicBezTo>
                  <a:pt x="1743" y="587"/>
                  <a:pt x="1713" y="642"/>
                  <a:pt x="1751" y="659"/>
                </a:cubicBezTo>
                <a:cubicBezTo>
                  <a:pt x="1837" y="698"/>
                  <a:pt x="1980" y="664"/>
                  <a:pt x="2067" y="656"/>
                </a:cubicBezTo>
                <a:moveTo>
                  <a:pt x="2674" y="303"/>
                </a:moveTo>
                <a:cubicBezTo>
                  <a:pt x="2668" y="354"/>
                  <a:pt x="2659" y="413"/>
                  <a:pt x="2667" y="465"/>
                </a:cubicBezTo>
                <a:cubicBezTo>
                  <a:pt x="2682" y="560"/>
                  <a:pt x="2732" y="654"/>
                  <a:pt x="2780" y="736"/>
                </a:cubicBezTo>
                <a:cubicBezTo>
                  <a:pt x="2808" y="783"/>
                  <a:pt x="2845" y="847"/>
                  <a:pt x="2895" y="874"/>
                </a:cubicBezTo>
                <a:cubicBezTo>
                  <a:pt x="2898" y="874"/>
                  <a:pt x="2901" y="874"/>
                  <a:pt x="2904" y="874"/>
                </a:cubicBezTo>
                <a:moveTo>
                  <a:pt x="2634" y="194"/>
                </a:moveTo>
                <a:cubicBezTo>
                  <a:pt x="2706" y="180"/>
                  <a:pt x="2788" y="172"/>
                  <a:pt x="2865" y="166"/>
                </a:cubicBezTo>
                <a:cubicBezTo>
                  <a:pt x="3297" y="134"/>
                  <a:pt x="3728" y="104"/>
                  <a:pt x="4161" y="80"/>
                </a:cubicBezTo>
                <a:cubicBezTo>
                  <a:pt x="4317" y="71"/>
                  <a:pt x="4473" y="56"/>
                  <a:pt x="4627" y="68"/>
                </a:cubicBezTo>
                <a:cubicBezTo>
                  <a:pt x="4629" y="118"/>
                  <a:pt x="4631" y="168"/>
                  <a:pt x="4631" y="218"/>
                </a:cubicBezTo>
                <a:cubicBezTo>
                  <a:pt x="4631" y="316"/>
                  <a:pt x="4640" y="387"/>
                  <a:pt x="4677" y="479"/>
                </a:cubicBezTo>
                <a:cubicBezTo>
                  <a:pt x="4726" y="601"/>
                  <a:pt x="4808" y="694"/>
                  <a:pt x="4877" y="804"/>
                </a:cubicBezTo>
                <a:cubicBezTo>
                  <a:pt x="4882" y="813"/>
                  <a:pt x="4884" y="815"/>
                  <a:pt x="4883" y="821"/>
                </a:cubicBezTo>
                <a:cubicBezTo>
                  <a:pt x="4842" y="821"/>
                  <a:pt x="4800" y="822"/>
                  <a:pt x="4758" y="822"/>
                </a:cubicBezTo>
                <a:cubicBezTo>
                  <a:pt x="4118" y="822"/>
                  <a:pt x="3471" y="808"/>
                  <a:pt x="2835" y="893"/>
                </a:cubicBezTo>
                <a:cubicBezTo>
                  <a:pt x="2802" y="897"/>
                  <a:pt x="2444" y="963"/>
                  <a:pt x="2558" y="957"/>
                </a:cubicBezTo>
                <a:cubicBezTo>
                  <a:pt x="2633" y="946"/>
                  <a:pt x="2663" y="940"/>
                  <a:pt x="2714" y="923"/>
                </a:cubicBezTo>
                <a:moveTo>
                  <a:pt x="4035" y="660"/>
                </a:moveTo>
                <a:cubicBezTo>
                  <a:pt x="4044" y="660"/>
                  <a:pt x="4104" y="660"/>
                  <a:pt x="4121" y="660"/>
                </a:cubicBezTo>
                <a:cubicBezTo>
                  <a:pt x="4222" y="660"/>
                  <a:pt x="4320" y="654"/>
                  <a:pt x="4421" y="647"/>
                </a:cubicBezTo>
                <a:cubicBezTo>
                  <a:pt x="4750" y="624"/>
                  <a:pt x="5078" y="604"/>
                  <a:pt x="5407" y="581"/>
                </a:cubicBezTo>
                <a:cubicBezTo>
                  <a:pt x="5890" y="547"/>
                  <a:pt x="6370" y="514"/>
                  <a:pt x="6854" y="514"/>
                </a:cubicBezTo>
                <a:cubicBezTo>
                  <a:pt x="6918" y="514"/>
                  <a:pt x="6982" y="514"/>
                  <a:pt x="7046" y="514"/>
                </a:cubicBezTo>
                <a:cubicBezTo>
                  <a:pt x="6979" y="514"/>
                  <a:pt x="6913" y="514"/>
                  <a:pt x="6846" y="511"/>
                </a:cubicBezTo>
                <a:moveTo>
                  <a:pt x="6618" y="341"/>
                </a:moveTo>
                <a:cubicBezTo>
                  <a:pt x="6633" y="338"/>
                  <a:pt x="6673" y="335"/>
                  <a:pt x="6694" y="337"/>
                </a:cubicBezTo>
                <a:cubicBezTo>
                  <a:pt x="6762" y="342"/>
                  <a:pt x="6834" y="367"/>
                  <a:pt x="6887" y="412"/>
                </a:cubicBezTo>
                <a:cubicBezTo>
                  <a:pt x="6929" y="448"/>
                  <a:pt x="6946" y="514"/>
                  <a:pt x="6931" y="568"/>
                </a:cubicBezTo>
                <a:cubicBezTo>
                  <a:pt x="6903" y="665"/>
                  <a:pt x="6806" y="738"/>
                  <a:pt x="6745" y="814"/>
                </a:cubicBezTo>
                <a:cubicBezTo>
                  <a:pt x="6726" y="837"/>
                  <a:pt x="6708" y="861"/>
                  <a:pt x="6694" y="887"/>
                </a:cubicBezTo>
                <a:moveTo>
                  <a:pt x="7149" y="451"/>
                </a:moveTo>
                <a:cubicBezTo>
                  <a:pt x="7179" y="539"/>
                  <a:pt x="7201" y="627"/>
                  <a:pt x="7225" y="716"/>
                </a:cubicBezTo>
                <a:cubicBezTo>
                  <a:pt x="7244" y="788"/>
                  <a:pt x="7267" y="860"/>
                  <a:pt x="7292" y="931"/>
                </a:cubicBezTo>
                <a:cubicBezTo>
                  <a:pt x="7299" y="950"/>
                  <a:pt x="7303" y="1001"/>
                  <a:pt x="7306" y="954"/>
                </a:cubicBezTo>
                <a:moveTo>
                  <a:pt x="8719" y="1032"/>
                </a:moveTo>
                <a:cubicBezTo>
                  <a:pt x="8721" y="1011"/>
                  <a:pt x="8721" y="1007"/>
                  <a:pt x="8722" y="995"/>
                </a:cubicBezTo>
                <a:cubicBezTo>
                  <a:pt x="8724" y="1017"/>
                  <a:pt x="8724" y="1054"/>
                  <a:pt x="8724" y="1079"/>
                </a:cubicBezTo>
                <a:cubicBezTo>
                  <a:pt x="8724" y="1155"/>
                  <a:pt x="8706" y="1228"/>
                  <a:pt x="8696" y="1303"/>
                </a:cubicBezTo>
                <a:cubicBezTo>
                  <a:pt x="8688" y="1361"/>
                  <a:pt x="8687" y="1418"/>
                  <a:pt x="8687" y="1476"/>
                </a:cubicBezTo>
                <a:cubicBezTo>
                  <a:pt x="8687" y="1514"/>
                  <a:pt x="8701" y="1523"/>
                  <a:pt x="8736" y="1524"/>
                </a:cubicBezTo>
                <a:moveTo>
                  <a:pt x="8829" y="1029"/>
                </a:moveTo>
                <a:cubicBezTo>
                  <a:pt x="8874" y="1030"/>
                  <a:pt x="8900" y="1037"/>
                  <a:pt x="8934" y="1071"/>
                </a:cubicBezTo>
                <a:cubicBezTo>
                  <a:pt x="8965" y="1102"/>
                  <a:pt x="8986" y="1155"/>
                  <a:pt x="8973" y="1200"/>
                </a:cubicBezTo>
                <a:cubicBezTo>
                  <a:pt x="8959" y="1247"/>
                  <a:pt x="8896" y="1257"/>
                  <a:pt x="8855" y="1260"/>
                </a:cubicBezTo>
                <a:cubicBezTo>
                  <a:pt x="8841" y="1261"/>
                  <a:pt x="8765" y="1271"/>
                  <a:pt x="8772" y="1247"/>
                </a:cubicBezTo>
                <a:cubicBezTo>
                  <a:pt x="8775" y="1242"/>
                  <a:pt x="8779" y="1237"/>
                  <a:pt x="8782" y="1232"/>
                </a:cubicBezTo>
                <a:moveTo>
                  <a:pt x="9240" y="1098"/>
                </a:moveTo>
                <a:cubicBezTo>
                  <a:pt x="9243" y="1167"/>
                  <a:pt x="9241" y="1230"/>
                  <a:pt x="9227" y="1298"/>
                </a:cubicBezTo>
                <a:cubicBezTo>
                  <a:pt x="9214" y="1361"/>
                  <a:pt x="9198" y="1424"/>
                  <a:pt x="9204" y="1489"/>
                </a:cubicBezTo>
                <a:cubicBezTo>
                  <a:pt x="9208" y="1534"/>
                  <a:pt x="9241" y="1571"/>
                  <a:pt x="9282" y="1589"/>
                </a:cubicBezTo>
                <a:cubicBezTo>
                  <a:pt x="9289" y="1591"/>
                  <a:pt x="9297" y="1592"/>
                  <a:pt x="9304" y="1594"/>
                </a:cubicBezTo>
                <a:moveTo>
                  <a:pt x="9180" y="1428"/>
                </a:moveTo>
                <a:cubicBezTo>
                  <a:pt x="9249" y="1428"/>
                  <a:pt x="9317" y="1435"/>
                  <a:pt x="9386" y="1436"/>
                </a:cubicBezTo>
                <a:cubicBezTo>
                  <a:pt x="9439" y="1437"/>
                  <a:pt x="9506" y="1446"/>
                  <a:pt x="9558" y="1435"/>
                </a:cubicBezTo>
                <a:cubicBezTo>
                  <a:pt x="9565" y="1432"/>
                  <a:pt x="9572" y="1429"/>
                  <a:pt x="9579" y="1426"/>
                </a:cubicBezTo>
                <a:moveTo>
                  <a:pt x="9626" y="1377"/>
                </a:moveTo>
                <a:cubicBezTo>
                  <a:pt x="9630" y="1355"/>
                  <a:pt x="9628" y="1346"/>
                  <a:pt x="9647" y="1328"/>
                </a:cubicBezTo>
                <a:cubicBezTo>
                  <a:pt x="9669" y="1306"/>
                  <a:pt x="9697" y="1288"/>
                  <a:pt x="9719" y="1266"/>
                </a:cubicBezTo>
                <a:cubicBezTo>
                  <a:pt x="9740" y="1245"/>
                  <a:pt x="9764" y="1219"/>
                  <a:pt x="9792" y="1208"/>
                </a:cubicBezTo>
                <a:cubicBezTo>
                  <a:pt x="9832" y="1192"/>
                  <a:pt x="9873" y="1201"/>
                  <a:pt x="9902" y="1231"/>
                </a:cubicBezTo>
                <a:cubicBezTo>
                  <a:pt x="9958" y="1288"/>
                  <a:pt x="9959" y="1358"/>
                  <a:pt x="9960" y="1432"/>
                </a:cubicBezTo>
                <a:cubicBezTo>
                  <a:pt x="9961" y="1510"/>
                  <a:pt x="9931" y="1560"/>
                  <a:pt x="9891" y="1624"/>
                </a:cubicBezTo>
                <a:cubicBezTo>
                  <a:pt x="9875" y="1650"/>
                  <a:pt x="9865" y="1661"/>
                  <a:pt x="9859" y="1689"/>
                </a:cubicBezTo>
                <a:cubicBezTo>
                  <a:pt x="9929" y="1703"/>
                  <a:pt x="10003" y="1697"/>
                  <a:pt x="10074" y="1697"/>
                </a:cubicBezTo>
                <a:cubicBezTo>
                  <a:pt x="10171" y="1697"/>
                  <a:pt x="10204" y="1697"/>
                  <a:pt x="10266" y="1676"/>
                </a:cubicBezTo>
                <a:moveTo>
                  <a:pt x="10147" y="462"/>
                </a:moveTo>
                <a:cubicBezTo>
                  <a:pt x="10165" y="487"/>
                  <a:pt x="10145" y="493"/>
                  <a:pt x="10181" y="512"/>
                </a:cubicBezTo>
                <a:cubicBezTo>
                  <a:pt x="10213" y="528"/>
                  <a:pt x="10250" y="524"/>
                  <a:pt x="10284" y="525"/>
                </a:cubicBezTo>
                <a:cubicBezTo>
                  <a:pt x="10469" y="530"/>
                  <a:pt x="10655" y="534"/>
                  <a:pt x="10840" y="534"/>
                </a:cubicBezTo>
                <a:cubicBezTo>
                  <a:pt x="11252" y="534"/>
                  <a:pt x="11661" y="521"/>
                  <a:pt x="12073" y="499"/>
                </a:cubicBezTo>
                <a:cubicBezTo>
                  <a:pt x="12425" y="480"/>
                  <a:pt x="12784" y="459"/>
                  <a:pt x="13136" y="478"/>
                </a:cubicBezTo>
                <a:cubicBezTo>
                  <a:pt x="13136" y="479"/>
                  <a:pt x="13136" y="480"/>
                  <a:pt x="13136" y="481"/>
                </a:cubicBezTo>
                <a:cubicBezTo>
                  <a:pt x="13056" y="491"/>
                  <a:pt x="12986" y="501"/>
                  <a:pt x="12911" y="492"/>
                </a:cubicBezTo>
                <a:moveTo>
                  <a:pt x="12823" y="398"/>
                </a:moveTo>
                <a:cubicBezTo>
                  <a:pt x="12810" y="378"/>
                  <a:pt x="12802" y="366"/>
                  <a:pt x="12795" y="344"/>
                </a:cubicBezTo>
                <a:cubicBezTo>
                  <a:pt x="12819" y="330"/>
                  <a:pt x="12851" y="330"/>
                  <a:pt x="12890" y="331"/>
                </a:cubicBezTo>
                <a:cubicBezTo>
                  <a:pt x="12962" y="333"/>
                  <a:pt x="13039" y="349"/>
                  <a:pt x="13100" y="390"/>
                </a:cubicBezTo>
                <a:cubicBezTo>
                  <a:pt x="13144" y="420"/>
                  <a:pt x="13154" y="475"/>
                  <a:pt x="13121" y="519"/>
                </a:cubicBezTo>
                <a:cubicBezTo>
                  <a:pt x="13065" y="594"/>
                  <a:pt x="12971" y="642"/>
                  <a:pt x="12905" y="707"/>
                </a:cubicBezTo>
                <a:cubicBezTo>
                  <a:pt x="12864" y="747"/>
                  <a:pt x="12835" y="785"/>
                  <a:pt x="12827" y="841"/>
                </a:cubicBezTo>
                <a:moveTo>
                  <a:pt x="13441" y="217"/>
                </a:moveTo>
                <a:cubicBezTo>
                  <a:pt x="13441" y="294"/>
                  <a:pt x="13435" y="371"/>
                  <a:pt x="13431" y="448"/>
                </a:cubicBezTo>
                <a:cubicBezTo>
                  <a:pt x="13427" y="538"/>
                  <a:pt x="13428" y="628"/>
                  <a:pt x="13428" y="718"/>
                </a:cubicBezTo>
                <a:cubicBezTo>
                  <a:pt x="13428" y="744"/>
                  <a:pt x="13415" y="850"/>
                  <a:pt x="13436" y="861"/>
                </a:cubicBezTo>
                <a:cubicBezTo>
                  <a:pt x="13453" y="861"/>
                  <a:pt x="13460" y="856"/>
                  <a:pt x="13463" y="839"/>
                </a:cubicBezTo>
                <a:moveTo>
                  <a:pt x="13351" y="125"/>
                </a:moveTo>
                <a:cubicBezTo>
                  <a:pt x="13415" y="137"/>
                  <a:pt x="13479" y="149"/>
                  <a:pt x="13543" y="162"/>
                </a:cubicBezTo>
                <a:cubicBezTo>
                  <a:pt x="13896" y="231"/>
                  <a:pt x="14280" y="204"/>
                  <a:pt x="14636" y="183"/>
                </a:cubicBezTo>
                <a:cubicBezTo>
                  <a:pt x="14964" y="164"/>
                  <a:pt x="15290" y="130"/>
                  <a:pt x="15618" y="108"/>
                </a:cubicBezTo>
                <a:cubicBezTo>
                  <a:pt x="15815" y="95"/>
                  <a:pt x="16012" y="93"/>
                  <a:pt x="16209" y="93"/>
                </a:cubicBezTo>
                <a:cubicBezTo>
                  <a:pt x="16168" y="123"/>
                  <a:pt x="16122" y="154"/>
                  <a:pt x="16084" y="190"/>
                </a:cubicBezTo>
                <a:cubicBezTo>
                  <a:pt x="15990" y="280"/>
                  <a:pt x="15957" y="392"/>
                  <a:pt x="15945" y="518"/>
                </a:cubicBezTo>
                <a:cubicBezTo>
                  <a:pt x="15934" y="627"/>
                  <a:pt x="15933" y="743"/>
                  <a:pt x="15948" y="850"/>
                </a:cubicBezTo>
                <a:cubicBezTo>
                  <a:pt x="15956" y="909"/>
                  <a:pt x="15972" y="968"/>
                  <a:pt x="15982" y="1026"/>
                </a:cubicBezTo>
                <a:cubicBezTo>
                  <a:pt x="15982" y="1027"/>
                  <a:pt x="15982" y="1028"/>
                  <a:pt x="15982" y="1029"/>
                </a:cubicBezTo>
                <a:cubicBezTo>
                  <a:pt x="15741" y="1029"/>
                  <a:pt x="15503" y="1012"/>
                  <a:pt x="15263" y="989"/>
                </a:cubicBezTo>
                <a:cubicBezTo>
                  <a:pt x="14874" y="952"/>
                  <a:pt x="14483" y="907"/>
                  <a:pt x="14091" y="924"/>
                </a:cubicBezTo>
                <a:cubicBezTo>
                  <a:pt x="14036" y="926"/>
                  <a:pt x="13897" y="923"/>
                  <a:pt x="13883" y="995"/>
                </a:cubicBezTo>
                <a:cubicBezTo>
                  <a:pt x="13891" y="1000"/>
                  <a:pt x="13899" y="1004"/>
                  <a:pt x="13907" y="1009"/>
                </a:cubicBezTo>
                <a:moveTo>
                  <a:pt x="14541" y="1504"/>
                </a:moveTo>
                <a:cubicBezTo>
                  <a:pt x="14637" y="1497"/>
                  <a:pt x="14732" y="1484"/>
                  <a:pt x="14829" y="1483"/>
                </a:cubicBezTo>
                <a:cubicBezTo>
                  <a:pt x="14868" y="1483"/>
                  <a:pt x="14883" y="1489"/>
                  <a:pt x="14914" y="1496"/>
                </a:cubicBezTo>
                <a:cubicBezTo>
                  <a:pt x="14909" y="1538"/>
                  <a:pt x="14907" y="1545"/>
                  <a:pt x="14862" y="1571"/>
                </a:cubicBezTo>
                <a:cubicBezTo>
                  <a:pt x="14816" y="1597"/>
                  <a:pt x="14763" y="1613"/>
                  <a:pt x="14714" y="1631"/>
                </a:cubicBezTo>
                <a:cubicBezTo>
                  <a:pt x="14797" y="1613"/>
                  <a:pt x="14870" y="1583"/>
                  <a:pt x="14944" y="1537"/>
                </a:cubicBezTo>
                <a:cubicBezTo>
                  <a:pt x="15035" y="1481"/>
                  <a:pt x="15108" y="1411"/>
                  <a:pt x="15169" y="1326"/>
                </a:cubicBezTo>
                <a:cubicBezTo>
                  <a:pt x="15137" y="1365"/>
                  <a:pt x="15074" y="1444"/>
                  <a:pt x="15107" y="1501"/>
                </a:cubicBezTo>
                <a:cubicBezTo>
                  <a:pt x="15147" y="1570"/>
                  <a:pt x="15341" y="1574"/>
                  <a:pt x="15400" y="1582"/>
                </a:cubicBezTo>
                <a:cubicBezTo>
                  <a:pt x="15618" y="1612"/>
                  <a:pt x="15820" y="1616"/>
                  <a:pt x="16037" y="1594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31" name=""/>
          <p:cNvSpPr/>
          <p:nvPr/>
        </p:nvSpPr>
        <p:spPr>
          <a:xfrm>
            <a:off x="750960" y="3668040"/>
            <a:ext cx="9419760" cy="168840"/>
          </a:xfrm>
          <a:custGeom>
            <a:avLst/>
            <a:gdLst/>
            <a:ahLst/>
            <a:rect l="0" t="0" r="r" b="b"/>
            <a:pathLst>
              <a:path fill="none" w="26166" h="469">
                <a:moveTo>
                  <a:pt x="0" y="377"/>
                </a:moveTo>
                <a:cubicBezTo>
                  <a:pt x="56" y="384"/>
                  <a:pt x="88" y="434"/>
                  <a:pt x="155" y="442"/>
                </a:cubicBezTo>
                <a:cubicBezTo>
                  <a:pt x="672" y="501"/>
                  <a:pt x="1206" y="450"/>
                  <a:pt x="1722" y="407"/>
                </a:cubicBezTo>
                <a:cubicBezTo>
                  <a:pt x="3440" y="264"/>
                  <a:pt x="5126" y="191"/>
                  <a:pt x="6851" y="207"/>
                </a:cubicBezTo>
                <a:cubicBezTo>
                  <a:pt x="11643" y="251"/>
                  <a:pt x="16426" y="-32"/>
                  <a:pt x="21220" y="3"/>
                </a:cubicBezTo>
                <a:cubicBezTo>
                  <a:pt x="22869" y="15"/>
                  <a:pt x="24517" y="11"/>
                  <a:pt x="26166" y="9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32" name=""/>
          <p:cNvSpPr/>
          <p:nvPr/>
        </p:nvSpPr>
        <p:spPr>
          <a:xfrm>
            <a:off x="3884760" y="5716440"/>
            <a:ext cx="1307880" cy="364320"/>
          </a:xfrm>
          <a:custGeom>
            <a:avLst/>
            <a:gdLst/>
            <a:ahLst/>
            <a:rect l="0" t="0" r="r" b="b"/>
            <a:pathLst>
              <a:path fill="none" w="3633" h="1012">
                <a:moveTo>
                  <a:pt x="160" y="123"/>
                </a:moveTo>
                <a:cubicBezTo>
                  <a:pt x="172" y="127"/>
                  <a:pt x="157" y="125"/>
                  <a:pt x="169" y="129"/>
                </a:cubicBezTo>
                <a:cubicBezTo>
                  <a:pt x="306" y="176"/>
                  <a:pt x="446" y="181"/>
                  <a:pt x="590" y="192"/>
                </a:cubicBezTo>
                <a:cubicBezTo>
                  <a:pt x="1396" y="252"/>
                  <a:pt x="2142" y="207"/>
                  <a:pt x="2938" y="72"/>
                </a:cubicBezTo>
                <a:cubicBezTo>
                  <a:pt x="3163" y="34"/>
                  <a:pt x="3388" y="19"/>
                  <a:pt x="3615" y="1"/>
                </a:cubicBezTo>
                <a:cubicBezTo>
                  <a:pt x="3626" y="0"/>
                  <a:pt x="3627" y="0"/>
                  <a:pt x="3633" y="0"/>
                </a:cubicBezTo>
                <a:cubicBezTo>
                  <a:pt x="3601" y="54"/>
                  <a:pt x="3569" y="104"/>
                  <a:pt x="3541" y="161"/>
                </a:cubicBezTo>
                <a:cubicBezTo>
                  <a:pt x="3457" y="334"/>
                  <a:pt x="3379" y="517"/>
                  <a:pt x="3308" y="695"/>
                </a:cubicBezTo>
                <a:cubicBezTo>
                  <a:pt x="3270" y="790"/>
                  <a:pt x="3250" y="920"/>
                  <a:pt x="3160" y="980"/>
                </a:cubicBezTo>
                <a:cubicBezTo>
                  <a:pt x="3079" y="1034"/>
                  <a:pt x="2927" y="1004"/>
                  <a:pt x="2838" y="1004"/>
                </a:cubicBezTo>
                <a:cubicBezTo>
                  <a:pt x="2476" y="1004"/>
                  <a:pt x="2125" y="975"/>
                  <a:pt x="1766" y="937"/>
                </a:cubicBezTo>
                <a:cubicBezTo>
                  <a:pt x="1179" y="874"/>
                  <a:pt x="591" y="816"/>
                  <a:pt x="0" y="805"/>
                </a:cubicBezTo>
                <a:cubicBezTo>
                  <a:pt x="149" y="805"/>
                  <a:pt x="299" y="805"/>
                  <a:pt x="448" y="804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2927</TotalTime>
  <Application>LibreOffice/7.3.7.2$Linux_X86_64 LibreOffice_project/30$Build-2</Application>
  <AppVersion>15.0000</AppVersion>
  <Words>3</Words>
  <Paragraphs>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2023-08-21T09:26:21Z</dcterms:created>
  <dc:creator>Jigar Pandya</dc:creator>
  <dc:description/>
  <dc:language>en-US</dc:language>
  <cp:lastModifiedBy/>
  <dcterms:modified xsi:type="dcterms:W3CDTF">2023-12-06T14:19:03Z</dcterms:modified>
  <cp:revision>17</cp:revision>
  <dc:subject/>
  <dc:title>Let’s solve it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15</vt:i4>
  </property>
</Properties>
</file>