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F4C6B0-2419-4685-88DF-F951649FFA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3C26FC-2DB0-4F7D-8BBE-2F843FB2F9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EDCCAA-54BD-4D77-9877-F3365771BD3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C456AC-7323-4384-8942-647F248EECA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9A64330-114A-49C5-9C45-EFF3DB30F62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272B946-D158-4DD6-84F7-1DFC412AE4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75D332E-A50F-44E0-B9A5-1950E10994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02F255C-CB51-4187-9C14-401E5F8CE0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426CB4E-9F83-4F3E-9C86-11154DBF67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2EEB0EC-2D22-49A2-8855-B536ECBD0C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251D0A-3452-4CA6-BDCB-A9CFF9AA2B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97D8E3-0399-47FD-812F-B5D9E8CE1B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1F805F4-5806-42B8-B068-F1589BF838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4DF1E1-CD60-4DE3-B551-EC8DF361D4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29CC38-AEC8-4C5F-B3AF-6FC74740C6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BAB7376-3A28-4B8A-8FD8-22BF1FBF4CD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BFE3D2-3C20-4895-9F50-663E52428F0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913AD9-71BB-48A9-A6EC-BCEF27969A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7E49CF-664C-4374-AEB1-262EC2C6D6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CFE651-1520-44C8-AA8E-7D08564B37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3412D6-ECAF-4AAB-B856-F4A4DD8C4F1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7A13C9-1C1A-4158-A777-4DE5BABE58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5EC9C2-E6B2-4DFB-B4DD-0719E5850A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0FFA92-BB6C-456A-92CB-A3DD4BA77A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F725D4-32CA-4F79-BF09-A82B4114EFC3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9F5790-FFE6-4E55-BC79-2BF172B1291C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Let’s solve it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10117080" y="2307600"/>
            <a:ext cx="472680" cy="352800"/>
          </a:xfrm>
          <a:custGeom>
            <a:avLst/>
            <a:gdLst/>
            <a:ahLst/>
            <a:rect l="0" t="0" r="r" b="b"/>
            <a:pathLst>
              <a:path fill="none" w="1313" h="980">
                <a:moveTo>
                  <a:pt x="1313" y="105"/>
                </a:moveTo>
                <a:cubicBezTo>
                  <a:pt x="1257" y="62"/>
                  <a:pt x="1178" y="-24"/>
                  <a:pt x="1097" y="6"/>
                </a:cubicBezTo>
                <a:cubicBezTo>
                  <a:pt x="948" y="61"/>
                  <a:pt x="783" y="284"/>
                  <a:pt x="671" y="385"/>
                </a:cubicBezTo>
                <a:cubicBezTo>
                  <a:pt x="449" y="584"/>
                  <a:pt x="223" y="781"/>
                  <a:pt x="0" y="98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85" name=""/>
          <p:cNvSpPr/>
          <p:nvPr/>
        </p:nvSpPr>
        <p:spPr>
          <a:xfrm>
            <a:off x="5346720" y="3693960"/>
            <a:ext cx="1241280" cy="698040"/>
          </a:xfrm>
          <a:custGeom>
            <a:avLst/>
            <a:gdLst/>
            <a:ahLst/>
            <a:rect l="0" t="0" r="r" b="b"/>
            <a:pathLst>
              <a:path fill="none" w="3448" h="1939">
                <a:moveTo>
                  <a:pt x="814" y="227"/>
                </a:moveTo>
                <a:cubicBezTo>
                  <a:pt x="817" y="186"/>
                  <a:pt x="819" y="148"/>
                  <a:pt x="819" y="108"/>
                </a:cubicBezTo>
                <a:cubicBezTo>
                  <a:pt x="817" y="117"/>
                  <a:pt x="825" y="107"/>
                  <a:pt x="823" y="116"/>
                </a:cubicBezTo>
                <a:cubicBezTo>
                  <a:pt x="761" y="340"/>
                  <a:pt x="648" y="562"/>
                  <a:pt x="540" y="766"/>
                </a:cubicBezTo>
                <a:cubicBezTo>
                  <a:pt x="415" y="1001"/>
                  <a:pt x="267" y="1222"/>
                  <a:pt x="119" y="1444"/>
                </a:cubicBezTo>
                <a:cubicBezTo>
                  <a:pt x="74" y="1511"/>
                  <a:pt x="34" y="1571"/>
                  <a:pt x="0" y="1642"/>
                </a:cubicBezTo>
                <a:cubicBezTo>
                  <a:pt x="45" y="1643"/>
                  <a:pt x="92" y="1647"/>
                  <a:pt x="151" y="1633"/>
                </a:cubicBezTo>
                <a:cubicBezTo>
                  <a:pt x="380" y="1580"/>
                  <a:pt x="607" y="1509"/>
                  <a:pt x="835" y="1451"/>
                </a:cubicBezTo>
                <a:cubicBezTo>
                  <a:pt x="1154" y="1369"/>
                  <a:pt x="1472" y="1284"/>
                  <a:pt x="1805" y="1308"/>
                </a:cubicBezTo>
                <a:cubicBezTo>
                  <a:pt x="1819" y="1310"/>
                  <a:pt x="1821" y="1311"/>
                  <a:pt x="1829" y="1311"/>
                </a:cubicBezTo>
                <a:cubicBezTo>
                  <a:pt x="1790" y="1295"/>
                  <a:pt x="1750" y="1281"/>
                  <a:pt x="1710" y="1263"/>
                </a:cubicBezTo>
                <a:cubicBezTo>
                  <a:pt x="1544" y="1187"/>
                  <a:pt x="1402" y="1094"/>
                  <a:pt x="1272" y="966"/>
                </a:cubicBezTo>
                <a:cubicBezTo>
                  <a:pt x="1266" y="959"/>
                  <a:pt x="1260" y="952"/>
                  <a:pt x="1254" y="945"/>
                </a:cubicBezTo>
                <a:cubicBezTo>
                  <a:pt x="1266" y="959"/>
                  <a:pt x="1263" y="939"/>
                  <a:pt x="1272" y="955"/>
                </a:cubicBezTo>
                <a:cubicBezTo>
                  <a:pt x="1307" y="1017"/>
                  <a:pt x="1331" y="1088"/>
                  <a:pt x="1345" y="1159"/>
                </a:cubicBezTo>
                <a:cubicBezTo>
                  <a:pt x="1377" y="1321"/>
                  <a:pt x="1375" y="1493"/>
                  <a:pt x="1369" y="1657"/>
                </a:cubicBezTo>
                <a:cubicBezTo>
                  <a:pt x="1365" y="1753"/>
                  <a:pt x="1355" y="1845"/>
                  <a:pt x="1336" y="1939"/>
                </a:cubicBezTo>
                <a:moveTo>
                  <a:pt x="2344" y="90"/>
                </a:moveTo>
                <a:cubicBezTo>
                  <a:pt x="2347" y="53"/>
                  <a:pt x="2347" y="33"/>
                  <a:pt x="2343" y="0"/>
                </a:cubicBezTo>
                <a:cubicBezTo>
                  <a:pt x="2342" y="2"/>
                  <a:pt x="2343" y="15"/>
                  <a:pt x="2340" y="22"/>
                </a:cubicBezTo>
                <a:cubicBezTo>
                  <a:pt x="2327" y="47"/>
                  <a:pt x="2287" y="85"/>
                  <a:pt x="2282" y="110"/>
                </a:cubicBezTo>
                <a:cubicBezTo>
                  <a:pt x="2282" y="112"/>
                  <a:pt x="2280" y="111"/>
                  <a:pt x="2280" y="113"/>
                </a:cubicBezTo>
                <a:cubicBezTo>
                  <a:pt x="2280" y="129"/>
                  <a:pt x="2290" y="142"/>
                  <a:pt x="2292" y="158"/>
                </a:cubicBezTo>
                <a:cubicBezTo>
                  <a:pt x="2313" y="317"/>
                  <a:pt x="2338" y="469"/>
                  <a:pt x="2328" y="631"/>
                </a:cubicBezTo>
                <a:cubicBezTo>
                  <a:pt x="2313" y="862"/>
                  <a:pt x="2256" y="1085"/>
                  <a:pt x="2155" y="1293"/>
                </a:cubicBezTo>
                <a:cubicBezTo>
                  <a:pt x="2117" y="1372"/>
                  <a:pt x="2068" y="1444"/>
                  <a:pt x="2046" y="1530"/>
                </a:cubicBezTo>
                <a:cubicBezTo>
                  <a:pt x="2047" y="1539"/>
                  <a:pt x="2048" y="1548"/>
                  <a:pt x="2049" y="1557"/>
                </a:cubicBezTo>
                <a:cubicBezTo>
                  <a:pt x="2108" y="1569"/>
                  <a:pt x="2140" y="1578"/>
                  <a:pt x="2210" y="1568"/>
                </a:cubicBezTo>
                <a:cubicBezTo>
                  <a:pt x="2460" y="1533"/>
                  <a:pt x="2702" y="1447"/>
                  <a:pt x="2948" y="1394"/>
                </a:cubicBezTo>
                <a:cubicBezTo>
                  <a:pt x="3114" y="1358"/>
                  <a:pt x="3283" y="1342"/>
                  <a:pt x="3448" y="1307"/>
                </a:cubicBezTo>
                <a:cubicBezTo>
                  <a:pt x="3445" y="1303"/>
                  <a:pt x="3432" y="1282"/>
                  <a:pt x="3422" y="1272"/>
                </a:cubicBezTo>
                <a:cubicBezTo>
                  <a:pt x="3380" y="1229"/>
                  <a:pt x="3329" y="1197"/>
                  <a:pt x="3282" y="1159"/>
                </a:cubicBezTo>
                <a:cubicBezTo>
                  <a:pt x="3204" y="1096"/>
                  <a:pt x="3120" y="1031"/>
                  <a:pt x="3082" y="937"/>
                </a:cubicBezTo>
                <a:cubicBezTo>
                  <a:pt x="3083" y="933"/>
                  <a:pt x="3083" y="928"/>
                  <a:pt x="3084" y="924"/>
                </a:cubicBezTo>
                <a:cubicBezTo>
                  <a:pt x="3085" y="926"/>
                  <a:pt x="3114" y="926"/>
                  <a:pt x="3123" y="948"/>
                </a:cubicBezTo>
                <a:cubicBezTo>
                  <a:pt x="3161" y="1035"/>
                  <a:pt x="3157" y="1145"/>
                  <a:pt x="3159" y="1238"/>
                </a:cubicBezTo>
                <a:cubicBezTo>
                  <a:pt x="3163" y="1429"/>
                  <a:pt x="3159" y="1621"/>
                  <a:pt x="3162" y="181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5079960" y="495720"/>
            <a:ext cx="31320" cy="78480"/>
          </a:xfrm>
          <a:custGeom>
            <a:avLst/>
            <a:gdLst/>
            <a:ahLst/>
            <a:rect l="0" t="0" r="r" b="b"/>
            <a:pathLst>
              <a:path fill="none" w="87" h="218">
                <a:moveTo>
                  <a:pt x="87" y="218"/>
                </a:moveTo>
                <a:cubicBezTo>
                  <a:pt x="85" y="157"/>
                  <a:pt x="98" y="50"/>
                  <a:pt x="44" y="5"/>
                </a:cubicBezTo>
                <a:cubicBezTo>
                  <a:pt x="23" y="-1"/>
                  <a:pt x="15" y="-3"/>
                  <a:pt x="0" y="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87" name=""/>
          <p:cNvSpPr/>
          <p:nvPr/>
        </p:nvSpPr>
        <p:spPr>
          <a:xfrm>
            <a:off x="1660680" y="461880"/>
            <a:ext cx="1596600" cy="493920"/>
          </a:xfrm>
          <a:custGeom>
            <a:avLst/>
            <a:gdLst/>
            <a:ahLst/>
            <a:rect l="0" t="0" r="r" b="b"/>
            <a:pathLst>
              <a:path fill="none" w="4435" h="1372">
                <a:moveTo>
                  <a:pt x="610" y="84"/>
                </a:moveTo>
                <a:cubicBezTo>
                  <a:pt x="612" y="79"/>
                  <a:pt x="625" y="69"/>
                  <a:pt x="622" y="62"/>
                </a:cubicBezTo>
                <a:cubicBezTo>
                  <a:pt x="621" y="60"/>
                  <a:pt x="617" y="56"/>
                  <a:pt x="615" y="54"/>
                </a:cubicBezTo>
                <a:cubicBezTo>
                  <a:pt x="609" y="47"/>
                  <a:pt x="593" y="35"/>
                  <a:pt x="585" y="32"/>
                </a:cubicBezTo>
                <a:cubicBezTo>
                  <a:pt x="551" y="18"/>
                  <a:pt x="513" y="12"/>
                  <a:pt x="477" y="11"/>
                </a:cubicBezTo>
                <a:cubicBezTo>
                  <a:pt x="406" y="8"/>
                  <a:pt x="335" y="22"/>
                  <a:pt x="267" y="41"/>
                </a:cubicBezTo>
                <a:cubicBezTo>
                  <a:pt x="196" y="61"/>
                  <a:pt x="111" y="91"/>
                  <a:pt x="79" y="164"/>
                </a:cubicBezTo>
                <a:cubicBezTo>
                  <a:pt x="45" y="240"/>
                  <a:pt x="99" y="311"/>
                  <a:pt x="157" y="354"/>
                </a:cubicBezTo>
                <a:cubicBezTo>
                  <a:pt x="226" y="405"/>
                  <a:pt x="312" y="433"/>
                  <a:pt x="391" y="466"/>
                </a:cubicBezTo>
                <a:cubicBezTo>
                  <a:pt x="408" y="473"/>
                  <a:pt x="523" y="513"/>
                  <a:pt x="521" y="545"/>
                </a:cubicBezTo>
                <a:cubicBezTo>
                  <a:pt x="518" y="590"/>
                  <a:pt x="462" y="602"/>
                  <a:pt x="425" y="614"/>
                </a:cubicBezTo>
                <a:cubicBezTo>
                  <a:pt x="322" y="647"/>
                  <a:pt x="212" y="654"/>
                  <a:pt x="105" y="645"/>
                </a:cubicBezTo>
                <a:cubicBezTo>
                  <a:pt x="66" y="642"/>
                  <a:pt x="36" y="634"/>
                  <a:pt x="0" y="620"/>
                </a:cubicBezTo>
                <a:moveTo>
                  <a:pt x="1023" y="404"/>
                </a:moveTo>
                <a:cubicBezTo>
                  <a:pt x="1063" y="390"/>
                  <a:pt x="1104" y="378"/>
                  <a:pt x="1144" y="363"/>
                </a:cubicBezTo>
                <a:cubicBezTo>
                  <a:pt x="1155" y="359"/>
                  <a:pt x="1167" y="354"/>
                  <a:pt x="1177" y="350"/>
                </a:cubicBezTo>
                <a:cubicBezTo>
                  <a:pt x="1144" y="355"/>
                  <a:pt x="1123" y="354"/>
                  <a:pt x="1090" y="370"/>
                </a:cubicBezTo>
                <a:cubicBezTo>
                  <a:pt x="1037" y="396"/>
                  <a:pt x="988" y="446"/>
                  <a:pt x="965" y="501"/>
                </a:cubicBezTo>
                <a:cubicBezTo>
                  <a:pt x="943" y="555"/>
                  <a:pt x="955" y="607"/>
                  <a:pt x="999" y="645"/>
                </a:cubicBezTo>
                <a:cubicBezTo>
                  <a:pt x="1122" y="749"/>
                  <a:pt x="1279" y="604"/>
                  <a:pt x="1241" y="468"/>
                </a:cubicBezTo>
                <a:cubicBezTo>
                  <a:pt x="1221" y="398"/>
                  <a:pt x="1182" y="361"/>
                  <a:pt x="1129" y="322"/>
                </a:cubicBezTo>
                <a:cubicBezTo>
                  <a:pt x="1096" y="377"/>
                  <a:pt x="1066" y="414"/>
                  <a:pt x="1120" y="478"/>
                </a:cubicBezTo>
                <a:cubicBezTo>
                  <a:pt x="1187" y="558"/>
                  <a:pt x="1334" y="555"/>
                  <a:pt x="1426" y="549"/>
                </a:cubicBezTo>
                <a:cubicBezTo>
                  <a:pt x="1484" y="545"/>
                  <a:pt x="1554" y="537"/>
                  <a:pt x="1603" y="504"/>
                </a:cubicBezTo>
                <a:cubicBezTo>
                  <a:pt x="1675" y="455"/>
                  <a:pt x="1644" y="375"/>
                  <a:pt x="1596" y="321"/>
                </a:cubicBezTo>
                <a:cubicBezTo>
                  <a:pt x="1561" y="281"/>
                  <a:pt x="1539" y="287"/>
                  <a:pt x="1499" y="274"/>
                </a:cubicBezTo>
                <a:cubicBezTo>
                  <a:pt x="1488" y="321"/>
                  <a:pt x="1478" y="344"/>
                  <a:pt x="1511" y="391"/>
                </a:cubicBezTo>
                <a:cubicBezTo>
                  <a:pt x="1578" y="488"/>
                  <a:pt x="1716" y="479"/>
                  <a:pt x="1809" y="531"/>
                </a:cubicBezTo>
                <a:cubicBezTo>
                  <a:pt x="1846" y="551"/>
                  <a:pt x="1863" y="564"/>
                  <a:pt x="1850" y="607"/>
                </a:cubicBezTo>
                <a:cubicBezTo>
                  <a:pt x="1837" y="650"/>
                  <a:pt x="1795" y="682"/>
                  <a:pt x="1779" y="725"/>
                </a:cubicBezTo>
                <a:cubicBezTo>
                  <a:pt x="1764" y="766"/>
                  <a:pt x="1769" y="803"/>
                  <a:pt x="1818" y="810"/>
                </a:cubicBezTo>
                <a:cubicBezTo>
                  <a:pt x="1910" y="824"/>
                  <a:pt x="2027" y="755"/>
                  <a:pt x="2097" y="703"/>
                </a:cubicBezTo>
                <a:cubicBezTo>
                  <a:pt x="2167" y="651"/>
                  <a:pt x="2208" y="583"/>
                  <a:pt x="2220" y="497"/>
                </a:cubicBezTo>
                <a:cubicBezTo>
                  <a:pt x="2235" y="390"/>
                  <a:pt x="2224" y="280"/>
                  <a:pt x="2218" y="173"/>
                </a:cubicBezTo>
                <a:cubicBezTo>
                  <a:pt x="2215" y="121"/>
                  <a:pt x="2217" y="64"/>
                  <a:pt x="2204" y="13"/>
                </a:cubicBezTo>
                <a:cubicBezTo>
                  <a:pt x="2201" y="5"/>
                  <a:pt x="2200" y="3"/>
                  <a:pt x="2196" y="0"/>
                </a:cubicBezTo>
                <a:cubicBezTo>
                  <a:pt x="2195" y="23"/>
                  <a:pt x="2195" y="50"/>
                  <a:pt x="2196" y="74"/>
                </a:cubicBezTo>
                <a:cubicBezTo>
                  <a:pt x="2199" y="236"/>
                  <a:pt x="2199" y="402"/>
                  <a:pt x="2226" y="562"/>
                </a:cubicBezTo>
                <a:cubicBezTo>
                  <a:pt x="2239" y="637"/>
                  <a:pt x="2254" y="713"/>
                  <a:pt x="2297" y="778"/>
                </a:cubicBezTo>
                <a:cubicBezTo>
                  <a:pt x="2339" y="841"/>
                  <a:pt x="2372" y="838"/>
                  <a:pt x="2434" y="828"/>
                </a:cubicBezTo>
                <a:moveTo>
                  <a:pt x="2351" y="474"/>
                </a:moveTo>
                <a:cubicBezTo>
                  <a:pt x="2330" y="474"/>
                  <a:pt x="2305" y="471"/>
                  <a:pt x="2290" y="490"/>
                </a:cubicBezTo>
                <a:cubicBezTo>
                  <a:pt x="2290" y="494"/>
                  <a:pt x="2290" y="497"/>
                  <a:pt x="2290" y="501"/>
                </a:cubicBezTo>
                <a:cubicBezTo>
                  <a:pt x="2309" y="530"/>
                  <a:pt x="2342" y="527"/>
                  <a:pt x="2376" y="524"/>
                </a:cubicBezTo>
                <a:cubicBezTo>
                  <a:pt x="2452" y="518"/>
                  <a:pt x="2527" y="491"/>
                  <a:pt x="2597" y="463"/>
                </a:cubicBezTo>
                <a:cubicBezTo>
                  <a:pt x="2647" y="443"/>
                  <a:pt x="2701" y="422"/>
                  <a:pt x="2739" y="382"/>
                </a:cubicBezTo>
                <a:cubicBezTo>
                  <a:pt x="2751" y="370"/>
                  <a:pt x="2749" y="360"/>
                  <a:pt x="2756" y="348"/>
                </a:cubicBezTo>
                <a:cubicBezTo>
                  <a:pt x="2756" y="350"/>
                  <a:pt x="2756" y="352"/>
                  <a:pt x="2755" y="354"/>
                </a:cubicBezTo>
                <a:cubicBezTo>
                  <a:pt x="2745" y="381"/>
                  <a:pt x="2739" y="404"/>
                  <a:pt x="2737" y="434"/>
                </a:cubicBezTo>
                <a:cubicBezTo>
                  <a:pt x="2734" y="483"/>
                  <a:pt x="2739" y="529"/>
                  <a:pt x="2750" y="576"/>
                </a:cubicBezTo>
                <a:cubicBezTo>
                  <a:pt x="2757" y="604"/>
                  <a:pt x="2765" y="632"/>
                  <a:pt x="2775" y="659"/>
                </a:cubicBezTo>
                <a:moveTo>
                  <a:pt x="2749" y="202"/>
                </a:moveTo>
                <a:cubicBezTo>
                  <a:pt x="2742" y="168"/>
                  <a:pt x="2740" y="97"/>
                  <a:pt x="2719" y="67"/>
                </a:cubicBezTo>
                <a:cubicBezTo>
                  <a:pt x="2713" y="68"/>
                  <a:pt x="2712" y="70"/>
                  <a:pt x="2715" y="77"/>
                </a:cubicBezTo>
                <a:cubicBezTo>
                  <a:pt x="2733" y="114"/>
                  <a:pt x="2753" y="141"/>
                  <a:pt x="2780" y="173"/>
                </a:cubicBezTo>
                <a:moveTo>
                  <a:pt x="2970" y="282"/>
                </a:moveTo>
                <a:cubicBezTo>
                  <a:pt x="2987" y="288"/>
                  <a:pt x="3059" y="299"/>
                  <a:pt x="3071" y="312"/>
                </a:cubicBezTo>
                <a:cubicBezTo>
                  <a:pt x="3075" y="316"/>
                  <a:pt x="3073" y="323"/>
                  <a:pt x="3077" y="328"/>
                </a:cubicBezTo>
                <a:cubicBezTo>
                  <a:pt x="3114" y="373"/>
                  <a:pt x="3112" y="461"/>
                  <a:pt x="3137" y="514"/>
                </a:cubicBezTo>
                <a:cubicBezTo>
                  <a:pt x="3154" y="550"/>
                  <a:pt x="3189" y="621"/>
                  <a:pt x="3240" y="609"/>
                </a:cubicBezTo>
                <a:cubicBezTo>
                  <a:pt x="3288" y="598"/>
                  <a:pt x="3310" y="518"/>
                  <a:pt x="3322" y="480"/>
                </a:cubicBezTo>
                <a:cubicBezTo>
                  <a:pt x="3335" y="438"/>
                  <a:pt x="3334" y="397"/>
                  <a:pt x="3337" y="356"/>
                </a:cubicBezTo>
                <a:cubicBezTo>
                  <a:pt x="3349" y="448"/>
                  <a:pt x="3368" y="488"/>
                  <a:pt x="3462" y="532"/>
                </a:cubicBezTo>
                <a:cubicBezTo>
                  <a:pt x="3577" y="586"/>
                  <a:pt x="3710" y="594"/>
                  <a:pt x="3835" y="590"/>
                </a:cubicBezTo>
                <a:cubicBezTo>
                  <a:pt x="3910" y="588"/>
                  <a:pt x="4052" y="582"/>
                  <a:pt x="4111" y="524"/>
                </a:cubicBezTo>
                <a:cubicBezTo>
                  <a:pt x="4151" y="485"/>
                  <a:pt x="4157" y="455"/>
                  <a:pt x="4123" y="408"/>
                </a:cubicBezTo>
                <a:cubicBezTo>
                  <a:pt x="4102" y="379"/>
                  <a:pt x="4042" y="334"/>
                  <a:pt x="4003" y="352"/>
                </a:cubicBezTo>
                <a:cubicBezTo>
                  <a:pt x="3951" y="375"/>
                  <a:pt x="3942" y="447"/>
                  <a:pt x="3941" y="497"/>
                </a:cubicBezTo>
                <a:cubicBezTo>
                  <a:pt x="3939" y="580"/>
                  <a:pt x="3960" y="664"/>
                  <a:pt x="4000" y="737"/>
                </a:cubicBezTo>
                <a:cubicBezTo>
                  <a:pt x="4024" y="781"/>
                  <a:pt x="4068" y="842"/>
                  <a:pt x="4124" y="847"/>
                </a:cubicBezTo>
                <a:cubicBezTo>
                  <a:pt x="4162" y="850"/>
                  <a:pt x="4172" y="814"/>
                  <a:pt x="4179" y="785"/>
                </a:cubicBezTo>
                <a:cubicBezTo>
                  <a:pt x="4191" y="736"/>
                  <a:pt x="4190" y="685"/>
                  <a:pt x="4208" y="638"/>
                </a:cubicBezTo>
                <a:cubicBezTo>
                  <a:pt x="4218" y="612"/>
                  <a:pt x="4236" y="607"/>
                  <a:pt x="4253" y="590"/>
                </a:cubicBezTo>
                <a:cubicBezTo>
                  <a:pt x="4277" y="645"/>
                  <a:pt x="4290" y="689"/>
                  <a:pt x="4290" y="755"/>
                </a:cubicBezTo>
                <a:cubicBezTo>
                  <a:pt x="4289" y="939"/>
                  <a:pt x="4240" y="1206"/>
                  <a:pt x="4111" y="1348"/>
                </a:cubicBezTo>
                <a:cubicBezTo>
                  <a:pt x="4093" y="1368"/>
                  <a:pt x="4082" y="1363"/>
                  <a:pt x="4069" y="1372"/>
                </a:cubicBezTo>
                <a:cubicBezTo>
                  <a:pt x="4071" y="1331"/>
                  <a:pt x="4067" y="1301"/>
                  <a:pt x="4081" y="1256"/>
                </a:cubicBezTo>
                <a:cubicBezTo>
                  <a:pt x="4118" y="1142"/>
                  <a:pt x="4193" y="1033"/>
                  <a:pt x="4267" y="940"/>
                </a:cubicBezTo>
                <a:cubicBezTo>
                  <a:pt x="4318" y="876"/>
                  <a:pt x="4374" y="826"/>
                  <a:pt x="4435" y="77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88" name=""/>
          <p:cNvSpPr/>
          <p:nvPr/>
        </p:nvSpPr>
        <p:spPr>
          <a:xfrm>
            <a:off x="3513240" y="511200"/>
            <a:ext cx="337680" cy="402840"/>
          </a:xfrm>
          <a:custGeom>
            <a:avLst/>
            <a:gdLst/>
            <a:ahLst/>
            <a:rect l="0" t="0" r="r" b="b"/>
            <a:pathLst>
              <a:path fill="none" w="938" h="1119">
                <a:moveTo>
                  <a:pt x="223" y="247"/>
                </a:moveTo>
                <a:cubicBezTo>
                  <a:pt x="224" y="247"/>
                  <a:pt x="263" y="222"/>
                  <a:pt x="262" y="229"/>
                </a:cubicBezTo>
                <a:cubicBezTo>
                  <a:pt x="254" y="269"/>
                  <a:pt x="138" y="338"/>
                  <a:pt x="110" y="362"/>
                </a:cubicBezTo>
                <a:cubicBezTo>
                  <a:pt x="85" y="384"/>
                  <a:pt x="-20" y="458"/>
                  <a:pt x="4" y="507"/>
                </a:cubicBezTo>
                <a:cubicBezTo>
                  <a:pt x="29" y="559"/>
                  <a:pt x="78" y="568"/>
                  <a:pt x="134" y="564"/>
                </a:cubicBezTo>
                <a:cubicBezTo>
                  <a:pt x="198" y="558"/>
                  <a:pt x="275" y="526"/>
                  <a:pt x="308" y="468"/>
                </a:cubicBezTo>
                <a:cubicBezTo>
                  <a:pt x="343" y="407"/>
                  <a:pt x="323" y="338"/>
                  <a:pt x="294" y="280"/>
                </a:cubicBezTo>
                <a:cubicBezTo>
                  <a:pt x="271" y="233"/>
                  <a:pt x="235" y="186"/>
                  <a:pt x="185" y="167"/>
                </a:cubicBezTo>
                <a:cubicBezTo>
                  <a:pt x="177" y="168"/>
                  <a:pt x="168" y="170"/>
                  <a:pt x="159" y="171"/>
                </a:cubicBezTo>
                <a:cubicBezTo>
                  <a:pt x="128" y="226"/>
                  <a:pt x="97" y="276"/>
                  <a:pt x="168" y="326"/>
                </a:cubicBezTo>
                <a:cubicBezTo>
                  <a:pt x="269" y="398"/>
                  <a:pt x="428" y="372"/>
                  <a:pt x="540" y="346"/>
                </a:cubicBezTo>
                <a:cubicBezTo>
                  <a:pt x="634" y="324"/>
                  <a:pt x="768" y="285"/>
                  <a:pt x="813" y="188"/>
                </a:cubicBezTo>
                <a:cubicBezTo>
                  <a:pt x="833" y="144"/>
                  <a:pt x="821" y="79"/>
                  <a:pt x="799" y="37"/>
                </a:cubicBezTo>
                <a:cubicBezTo>
                  <a:pt x="786" y="17"/>
                  <a:pt x="784" y="12"/>
                  <a:pt x="774" y="0"/>
                </a:cubicBezTo>
                <a:cubicBezTo>
                  <a:pt x="748" y="44"/>
                  <a:pt x="733" y="87"/>
                  <a:pt x="722" y="143"/>
                </a:cubicBezTo>
                <a:cubicBezTo>
                  <a:pt x="678" y="368"/>
                  <a:pt x="708" y="587"/>
                  <a:pt x="719" y="813"/>
                </a:cubicBezTo>
                <a:cubicBezTo>
                  <a:pt x="723" y="902"/>
                  <a:pt x="723" y="996"/>
                  <a:pt x="691" y="1080"/>
                </a:cubicBezTo>
                <a:cubicBezTo>
                  <a:pt x="684" y="1093"/>
                  <a:pt x="678" y="1106"/>
                  <a:pt x="671" y="1119"/>
                </a:cubicBezTo>
                <a:moveTo>
                  <a:pt x="606" y="746"/>
                </a:moveTo>
                <a:cubicBezTo>
                  <a:pt x="645" y="706"/>
                  <a:pt x="661" y="705"/>
                  <a:pt x="716" y="713"/>
                </a:cubicBezTo>
                <a:cubicBezTo>
                  <a:pt x="791" y="724"/>
                  <a:pt x="863" y="732"/>
                  <a:pt x="938" y="73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89" name=""/>
          <p:cNvSpPr/>
          <p:nvPr/>
        </p:nvSpPr>
        <p:spPr>
          <a:xfrm>
            <a:off x="4202280" y="419400"/>
            <a:ext cx="1712520" cy="615960"/>
          </a:xfrm>
          <a:custGeom>
            <a:avLst/>
            <a:gdLst/>
            <a:ahLst/>
            <a:rect l="0" t="0" r="r" b="b"/>
            <a:pathLst>
              <a:path fill="none" w="4757" h="1711">
                <a:moveTo>
                  <a:pt x="522" y="498"/>
                </a:moveTo>
                <a:cubicBezTo>
                  <a:pt x="519" y="482"/>
                  <a:pt x="526" y="473"/>
                  <a:pt x="509" y="462"/>
                </a:cubicBezTo>
                <a:cubicBezTo>
                  <a:pt x="482" y="444"/>
                  <a:pt x="408" y="457"/>
                  <a:pt x="381" y="460"/>
                </a:cubicBezTo>
                <a:cubicBezTo>
                  <a:pt x="308" y="469"/>
                  <a:pt x="241" y="486"/>
                  <a:pt x="181" y="529"/>
                </a:cubicBezTo>
                <a:cubicBezTo>
                  <a:pt x="174" y="576"/>
                  <a:pt x="203" y="584"/>
                  <a:pt x="245" y="604"/>
                </a:cubicBezTo>
                <a:cubicBezTo>
                  <a:pt x="312" y="636"/>
                  <a:pt x="384" y="656"/>
                  <a:pt x="451" y="687"/>
                </a:cubicBezTo>
                <a:cubicBezTo>
                  <a:pt x="495" y="707"/>
                  <a:pt x="569" y="737"/>
                  <a:pt x="589" y="786"/>
                </a:cubicBezTo>
                <a:cubicBezTo>
                  <a:pt x="610" y="836"/>
                  <a:pt x="518" y="862"/>
                  <a:pt x="488" y="869"/>
                </a:cubicBezTo>
                <a:cubicBezTo>
                  <a:pt x="351" y="902"/>
                  <a:pt x="180" y="897"/>
                  <a:pt x="45" y="856"/>
                </a:cubicBezTo>
                <a:cubicBezTo>
                  <a:pt x="30" y="850"/>
                  <a:pt x="15" y="843"/>
                  <a:pt x="0" y="837"/>
                </a:cubicBezTo>
                <a:moveTo>
                  <a:pt x="1007" y="25"/>
                </a:moveTo>
                <a:cubicBezTo>
                  <a:pt x="1027" y="13"/>
                  <a:pt x="1038" y="8"/>
                  <a:pt x="1056" y="0"/>
                </a:cubicBezTo>
                <a:cubicBezTo>
                  <a:pt x="1054" y="39"/>
                  <a:pt x="1049" y="75"/>
                  <a:pt x="1041" y="114"/>
                </a:cubicBezTo>
                <a:cubicBezTo>
                  <a:pt x="1010" y="269"/>
                  <a:pt x="986" y="420"/>
                  <a:pt x="992" y="578"/>
                </a:cubicBezTo>
                <a:cubicBezTo>
                  <a:pt x="997" y="701"/>
                  <a:pt x="1016" y="825"/>
                  <a:pt x="1056" y="942"/>
                </a:cubicBezTo>
                <a:cubicBezTo>
                  <a:pt x="1057" y="945"/>
                  <a:pt x="1058" y="948"/>
                  <a:pt x="1059" y="951"/>
                </a:cubicBezTo>
                <a:moveTo>
                  <a:pt x="964" y="677"/>
                </a:moveTo>
                <a:cubicBezTo>
                  <a:pt x="967" y="667"/>
                  <a:pt x="991" y="675"/>
                  <a:pt x="1000" y="676"/>
                </a:cubicBezTo>
                <a:cubicBezTo>
                  <a:pt x="1064" y="685"/>
                  <a:pt x="1129" y="687"/>
                  <a:pt x="1193" y="693"/>
                </a:cubicBezTo>
                <a:moveTo>
                  <a:pt x="1460" y="883"/>
                </a:moveTo>
                <a:cubicBezTo>
                  <a:pt x="1466" y="886"/>
                  <a:pt x="1466" y="905"/>
                  <a:pt x="1469" y="899"/>
                </a:cubicBezTo>
                <a:cubicBezTo>
                  <a:pt x="1472" y="892"/>
                  <a:pt x="1469" y="877"/>
                  <a:pt x="1472" y="869"/>
                </a:cubicBezTo>
                <a:cubicBezTo>
                  <a:pt x="1486" y="834"/>
                  <a:pt x="1504" y="801"/>
                  <a:pt x="1517" y="766"/>
                </a:cubicBezTo>
                <a:cubicBezTo>
                  <a:pt x="1542" y="699"/>
                  <a:pt x="1564" y="603"/>
                  <a:pt x="1529" y="535"/>
                </a:cubicBezTo>
                <a:cubicBezTo>
                  <a:pt x="1520" y="519"/>
                  <a:pt x="1513" y="519"/>
                  <a:pt x="1504" y="511"/>
                </a:cubicBezTo>
                <a:cubicBezTo>
                  <a:pt x="1486" y="535"/>
                  <a:pt x="1476" y="545"/>
                  <a:pt x="1483" y="580"/>
                </a:cubicBezTo>
                <a:cubicBezTo>
                  <a:pt x="1495" y="639"/>
                  <a:pt x="1548" y="682"/>
                  <a:pt x="1596" y="713"/>
                </a:cubicBezTo>
                <a:cubicBezTo>
                  <a:pt x="1646" y="745"/>
                  <a:pt x="1851" y="788"/>
                  <a:pt x="1872" y="843"/>
                </a:cubicBezTo>
                <a:cubicBezTo>
                  <a:pt x="1886" y="881"/>
                  <a:pt x="1858" y="906"/>
                  <a:pt x="1841" y="937"/>
                </a:cubicBezTo>
                <a:cubicBezTo>
                  <a:pt x="1826" y="964"/>
                  <a:pt x="1800" y="1001"/>
                  <a:pt x="1816" y="1033"/>
                </a:cubicBezTo>
                <a:cubicBezTo>
                  <a:pt x="1832" y="1065"/>
                  <a:pt x="1875" y="1053"/>
                  <a:pt x="1901" y="1045"/>
                </a:cubicBezTo>
                <a:cubicBezTo>
                  <a:pt x="2002" y="1015"/>
                  <a:pt x="2092" y="947"/>
                  <a:pt x="2164" y="872"/>
                </a:cubicBezTo>
                <a:cubicBezTo>
                  <a:pt x="2233" y="801"/>
                  <a:pt x="2272" y="711"/>
                  <a:pt x="2333" y="635"/>
                </a:cubicBezTo>
                <a:cubicBezTo>
                  <a:pt x="2337" y="631"/>
                  <a:pt x="2341" y="628"/>
                  <a:pt x="2345" y="624"/>
                </a:cubicBezTo>
                <a:cubicBezTo>
                  <a:pt x="2350" y="655"/>
                  <a:pt x="2348" y="684"/>
                  <a:pt x="2346" y="717"/>
                </a:cubicBezTo>
                <a:cubicBezTo>
                  <a:pt x="2342" y="782"/>
                  <a:pt x="2335" y="847"/>
                  <a:pt x="2332" y="912"/>
                </a:cubicBezTo>
                <a:cubicBezTo>
                  <a:pt x="2330" y="947"/>
                  <a:pt x="2329" y="958"/>
                  <a:pt x="2330" y="981"/>
                </a:cubicBezTo>
                <a:moveTo>
                  <a:pt x="2801" y="642"/>
                </a:moveTo>
                <a:cubicBezTo>
                  <a:pt x="2767" y="622"/>
                  <a:pt x="2731" y="604"/>
                  <a:pt x="2704" y="574"/>
                </a:cubicBezTo>
                <a:cubicBezTo>
                  <a:pt x="2703" y="572"/>
                  <a:pt x="2701" y="569"/>
                  <a:pt x="2700" y="567"/>
                </a:cubicBezTo>
                <a:cubicBezTo>
                  <a:pt x="2708" y="554"/>
                  <a:pt x="2714" y="542"/>
                  <a:pt x="2730" y="536"/>
                </a:cubicBezTo>
                <a:cubicBezTo>
                  <a:pt x="2757" y="526"/>
                  <a:pt x="2786" y="530"/>
                  <a:pt x="2807" y="550"/>
                </a:cubicBezTo>
                <a:cubicBezTo>
                  <a:pt x="2842" y="584"/>
                  <a:pt x="2850" y="638"/>
                  <a:pt x="2862" y="683"/>
                </a:cubicBezTo>
                <a:cubicBezTo>
                  <a:pt x="2870" y="711"/>
                  <a:pt x="2872" y="760"/>
                  <a:pt x="2894" y="782"/>
                </a:cubicBezTo>
                <a:cubicBezTo>
                  <a:pt x="2896" y="783"/>
                  <a:pt x="2899" y="783"/>
                  <a:pt x="2901" y="784"/>
                </a:cubicBezTo>
                <a:cubicBezTo>
                  <a:pt x="2930" y="768"/>
                  <a:pt x="2945" y="745"/>
                  <a:pt x="2963" y="717"/>
                </a:cubicBezTo>
                <a:cubicBezTo>
                  <a:pt x="2988" y="679"/>
                  <a:pt x="3002" y="636"/>
                  <a:pt x="3019" y="594"/>
                </a:cubicBezTo>
                <a:cubicBezTo>
                  <a:pt x="3029" y="570"/>
                  <a:pt x="3037" y="558"/>
                  <a:pt x="3052" y="545"/>
                </a:cubicBezTo>
                <a:cubicBezTo>
                  <a:pt x="3063" y="577"/>
                  <a:pt x="3064" y="612"/>
                  <a:pt x="3074" y="644"/>
                </a:cubicBezTo>
                <a:cubicBezTo>
                  <a:pt x="3092" y="701"/>
                  <a:pt x="3122" y="717"/>
                  <a:pt x="3167" y="753"/>
                </a:cubicBezTo>
                <a:moveTo>
                  <a:pt x="3622" y="813"/>
                </a:moveTo>
                <a:cubicBezTo>
                  <a:pt x="3694" y="799"/>
                  <a:pt x="3793" y="797"/>
                  <a:pt x="3832" y="721"/>
                </a:cubicBezTo>
                <a:cubicBezTo>
                  <a:pt x="3854" y="678"/>
                  <a:pt x="3838" y="611"/>
                  <a:pt x="3811" y="573"/>
                </a:cubicBezTo>
                <a:cubicBezTo>
                  <a:pt x="3792" y="545"/>
                  <a:pt x="3787" y="537"/>
                  <a:pt x="3768" y="525"/>
                </a:cubicBezTo>
                <a:cubicBezTo>
                  <a:pt x="3718" y="539"/>
                  <a:pt x="3708" y="522"/>
                  <a:pt x="3670" y="580"/>
                </a:cubicBezTo>
                <a:cubicBezTo>
                  <a:pt x="3621" y="654"/>
                  <a:pt x="3598" y="772"/>
                  <a:pt x="3644" y="852"/>
                </a:cubicBezTo>
                <a:cubicBezTo>
                  <a:pt x="3660" y="873"/>
                  <a:pt x="3663" y="880"/>
                  <a:pt x="3680" y="885"/>
                </a:cubicBezTo>
                <a:cubicBezTo>
                  <a:pt x="3716" y="866"/>
                  <a:pt x="3730" y="863"/>
                  <a:pt x="3758" y="824"/>
                </a:cubicBezTo>
                <a:cubicBezTo>
                  <a:pt x="3805" y="758"/>
                  <a:pt x="3832" y="701"/>
                  <a:pt x="3895" y="652"/>
                </a:cubicBezTo>
                <a:cubicBezTo>
                  <a:pt x="3927" y="692"/>
                  <a:pt x="3936" y="713"/>
                  <a:pt x="3934" y="777"/>
                </a:cubicBezTo>
                <a:cubicBezTo>
                  <a:pt x="3929" y="910"/>
                  <a:pt x="3901" y="1046"/>
                  <a:pt x="3883" y="1178"/>
                </a:cubicBezTo>
                <a:cubicBezTo>
                  <a:pt x="3863" y="1325"/>
                  <a:pt x="3862" y="1540"/>
                  <a:pt x="3761" y="1659"/>
                </a:cubicBezTo>
                <a:cubicBezTo>
                  <a:pt x="3670" y="1766"/>
                  <a:pt x="3491" y="1695"/>
                  <a:pt x="3485" y="1560"/>
                </a:cubicBezTo>
                <a:cubicBezTo>
                  <a:pt x="3479" y="1404"/>
                  <a:pt x="3618" y="1241"/>
                  <a:pt x="3717" y="1136"/>
                </a:cubicBezTo>
                <a:cubicBezTo>
                  <a:pt x="3840" y="1006"/>
                  <a:pt x="3991" y="903"/>
                  <a:pt x="4145" y="813"/>
                </a:cubicBezTo>
                <a:cubicBezTo>
                  <a:pt x="4262" y="745"/>
                  <a:pt x="4385" y="689"/>
                  <a:pt x="4508" y="632"/>
                </a:cubicBezTo>
                <a:cubicBezTo>
                  <a:pt x="4594" y="592"/>
                  <a:pt x="4691" y="554"/>
                  <a:pt x="4754" y="480"/>
                </a:cubicBezTo>
                <a:cubicBezTo>
                  <a:pt x="4755" y="474"/>
                  <a:pt x="4756" y="468"/>
                  <a:pt x="4757" y="462"/>
                </a:cubicBezTo>
                <a:cubicBezTo>
                  <a:pt x="4717" y="454"/>
                  <a:pt x="4704" y="446"/>
                  <a:pt x="4655" y="459"/>
                </a:cubicBezTo>
                <a:cubicBezTo>
                  <a:pt x="4602" y="473"/>
                  <a:pt x="4483" y="541"/>
                  <a:pt x="4502" y="611"/>
                </a:cubicBezTo>
                <a:cubicBezTo>
                  <a:pt x="4516" y="661"/>
                  <a:pt x="4575" y="696"/>
                  <a:pt x="4614" y="724"/>
                </a:cubicBezTo>
                <a:cubicBezTo>
                  <a:pt x="4664" y="760"/>
                  <a:pt x="4703" y="796"/>
                  <a:pt x="4745" y="839"/>
                </a:cubicBezTo>
                <a:cubicBezTo>
                  <a:pt x="4696" y="910"/>
                  <a:pt x="4663" y="925"/>
                  <a:pt x="4567" y="96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90" name=""/>
          <p:cNvSpPr/>
          <p:nvPr/>
        </p:nvSpPr>
        <p:spPr>
          <a:xfrm>
            <a:off x="1986840" y="961920"/>
            <a:ext cx="2921400" cy="203760"/>
          </a:xfrm>
          <a:custGeom>
            <a:avLst/>
            <a:gdLst/>
            <a:ahLst/>
            <a:rect l="0" t="0" r="r" b="b"/>
            <a:pathLst>
              <a:path fill="none" w="8115" h="566">
                <a:moveTo>
                  <a:pt x="2" y="7"/>
                </a:moveTo>
                <a:cubicBezTo>
                  <a:pt x="9" y="7"/>
                  <a:pt x="-5" y="6"/>
                  <a:pt x="2" y="6"/>
                </a:cubicBezTo>
                <a:cubicBezTo>
                  <a:pt x="549" y="28"/>
                  <a:pt x="1074" y="138"/>
                  <a:pt x="1612" y="235"/>
                </a:cubicBezTo>
                <a:cubicBezTo>
                  <a:pt x="2198" y="340"/>
                  <a:pt x="2786" y="395"/>
                  <a:pt x="3378" y="459"/>
                </a:cubicBezTo>
                <a:cubicBezTo>
                  <a:pt x="3895" y="514"/>
                  <a:pt x="4403" y="500"/>
                  <a:pt x="4922" y="504"/>
                </a:cubicBezTo>
                <a:cubicBezTo>
                  <a:pt x="5395" y="508"/>
                  <a:pt x="5867" y="513"/>
                  <a:pt x="6340" y="516"/>
                </a:cubicBezTo>
                <a:cubicBezTo>
                  <a:pt x="6678" y="518"/>
                  <a:pt x="7007" y="512"/>
                  <a:pt x="7345" y="534"/>
                </a:cubicBezTo>
                <a:cubicBezTo>
                  <a:pt x="7602" y="551"/>
                  <a:pt x="7858" y="571"/>
                  <a:pt x="8115" y="565"/>
                </a:cubicBezTo>
                <a:moveTo>
                  <a:pt x="3041" y="3"/>
                </a:moveTo>
                <a:cubicBezTo>
                  <a:pt x="2930" y="-5"/>
                  <a:pt x="2836" y="6"/>
                  <a:pt x="2726" y="13"/>
                </a:cubicBezTo>
                <a:cubicBezTo>
                  <a:pt x="2614" y="20"/>
                  <a:pt x="2500" y="12"/>
                  <a:pt x="2388" y="11"/>
                </a:cubicBezTo>
                <a:cubicBezTo>
                  <a:pt x="2402" y="12"/>
                  <a:pt x="2412" y="10"/>
                  <a:pt x="2426" y="11"/>
                </a:cubicBezTo>
                <a:cubicBezTo>
                  <a:pt x="3387" y="58"/>
                  <a:pt x="4350" y="68"/>
                  <a:pt x="5312" y="58"/>
                </a:cubicBezTo>
                <a:cubicBezTo>
                  <a:pt x="5753" y="53"/>
                  <a:pt x="6415" y="-69"/>
                  <a:pt x="6843" y="90"/>
                </a:cubicBezTo>
                <a:cubicBezTo>
                  <a:pt x="6853" y="94"/>
                  <a:pt x="6812" y="104"/>
                  <a:pt x="6822" y="107"/>
                </a:cubicBezTo>
                <a:cubicBezTo>
                  <a:pt x="6823" y="107"/>
                  <a:pt x="6793" y="109"/>
                  <a:pt x="6810" y="114"/>
                </a:cubicBezTo>
                <a:cubicBezTo>
                  <a:pt x="6819" y="117"/>
                  <a:pt x="6836" y="106"/>
                  <a:pt x="6844" y="11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91" name=""/>
          <p:cNvSpPr/>
          <p:nvPr/>
        </p:nvSpPr>
        <p:spPr>
          <a:xfrm>
            <a:off x="30123000" y="1107288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92" name=""/>
          <p:cNvSpPr/>
          <p:nvPr/>
        </p:nvSpPr>
        <p:spPr>
          <a:xfrm>
            <a:off x="9475920" y="1392120"/>
            <a:ext cx="55080" cy="47160"/>
          </a:xfrm>
          <a:custGeom>
            <a:avLst/>
            <a:gdLst/>
            <a:ahLst/>
            <a:rect l="0" t="0" r="r" b="b"/>
            <a:pathLst>
              <a:path fill="none" w="153" h="131">
                <a:moveTo>
                  <a:pt x="153" y="10"/>
                </a:moveTo>
                <a:cubicBezTo>
                  <a:pt x="142" y="8"/>
                  <a:pt x="107" y="-6"/>
                  <a:pt x="98" y="3"/>
                </a:cubicBezTo>
                <a:cubicBezTo>
                  <a:pt x="62" y="36"/>
                  <a:pt x="31" y="92"/>
                  <a:pt x="0" y="13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93" name=""/>
          <p:cNvSpPr/>
          <p:nvPr/>
        </p:nvSpPr>
        <p:spPr>
          <a:xfrm>
            <a:off x="3463920" y="1717560"/>
            <a:ext cx="41040" cy="15480"/>
          </a:xfrm>
          <a:custGeom>
            <a:avLst/>
            <a:gdLst/>
            <a:ahLst/>
            <a:rect l="0" t="0" r="r" b="b"/>
            <a:pathLst>
              <a:path fill="none" w="114" h="43">
                <a:moveTo>
                  <a:pt x="114" y="0"/>
                </a:moveTo>
                <a:cubicBezTo>
                  <a:pt x="76" y="19"/>
                  <a:pt x="41" y="31"/>
                  <a:pt x="0" y="4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94" name=""/>
          <p:cNvSpPr/>
          <p:nvPr/>
        </p:nvSpPr>
        <p:spPr>
          <a:xfrm>
            <a:off x="2379600" y="1414080"/>
            <a:ext cx="1091880" cy="325440"/>
          </a:xfrm>
          <a:custGeom>
            <a:avLst/>
            <a:gdLst/>
            <a:ahLst/>
            <a:rect l="0" t="0" r="r" b="b"/>
            <a:pathLst>
              <a:path fill="none" w="3033" h="904">
                <a:moveTo>
                  <a:pt x="116" y="76"/>
                </a:moveTo>
                <a:cubicBezTo>
                  <a:pt x="94" y="76"/>
                  <a:pt x="52" y="82"/>
                  <a:pt x="34" y="73"/>
                </a:cubicBezTo>
                <a:cubicBezTo>
                  <a:pt x="27" y="69"/>
                  <a:pt x="27" y="65"/>
                  <a:pt x="19" y="60"/>
                </a:cubicBezTo>
                <a:cubicBezTo>
                  <a:pt x="8" y="52"/>
                  <a:pt x="6" y="38"/>
                  <a:pt x="0" y="29"/>
                </a:cubicBezTo>
                <a:cubicBezTo>
                  <a:pt x="8" y="27"/>
                  <a:pt x="31" y="20"/>
                  <a:pt x="43" y="19"/>
                </a:cubicBezTo>
                <a:cubicBezTo>
                  <a:pt x="268" y="-5"/>
                  <a:pt x="501" y="0"/>
                  <a:pt x="727" y="2"/>
                </a:cubicBezTo>
                <a:cubicBezTo>
                  <a:pt x="697" y="7"/>
                  <a:pt x="666" y="11"/>
                  <a:pt x="636" y="16"/>
                </a:cubicBezTo>
                <a:cubicBezTo>
                  <a:pt x="570" y="26"/>
                  <a:pt x="471" y="28"/>
                  <a:pt x="414" y="66"/>
                </a:cubicBezTo>
                <a:cubicBezTo>
                  <a:pt x="374" y="92"/>
                  <a:pt x="389" y="133"/>
                  <a:pt x="399" y="171"/>
                </a:cubicBezTo>
                <a:cubicBezTo>
                  <a:pt x="418" y="245"/>
                  <a:pt x="466" y="323"/>
                  <a:pt x="435" y="401"/>
                </a:cubicBezTo>
                <a:cubicBezTo>
                  <a:pt x="421" y="437"/>
                  <a:pt x="385" y="455"/>
                  <a:pt x="346" y="456"/>
                </a:cubicBezTo>
                <a:cubicBezTo>
                  <a:pt x="338" y="456"/>
                  <a:pt x="336" y="450"/>
                  <a:pt x="328" y="450"/>
                </a:cubicBezTo>
                <a:cubicBezTo>
                  <a:pt x="360" y="436"/>
                  <a:pt x="389" y="422"/>
                  <a:pt x="424" y="414"/>
                </a:cubicBezTo>
                <a:cubicBezTo>
                  <a:pt x="504" y="395"/>
                  <a:pt x="585" y="388"/>
                  <a:pt x="667" y="383"/>
                </a:cubicBezTo>
                <a:cubicBezTo>
                  <a:pt x="713" y="380"/>
                  <a:pt x="871" y="407"/>
                  <a:pt x="909" y="375"/>
                </a:cubicBezTo>
                <a:cubicBezTo>
                  <a:pt x="924" y="362"/>
                  <a:pt x="908" y="365"/>
                  <a:pt x="914" y="349"/>
                </a:cubicBezTo>
                <a:cubicBezTo>
                  <a:pt x="915" y="345"/>
                  <a:pt x="914" y="340"/>
                  <a:pt x="915" y="336"/>
                </a:cubicBezTo>
                <a:cubicBezTo>
                  <a:pt x="936" y="341"/>
                  <a:pt x="954" y="342"/>
                  <a:pt x="975" y="352"/>
                </a:cubicBezTo>
                <a:cubicBezTo>
                  <a:pt x="1029" y="378"/>
                  <a:pt x="1094" y="424"/>
                  <a:pt x="1119" y="481"/>
                </a:cubicBezTo>
                <a:cubicBezTo>
                  <a:pt x="1130" y="506"/>
                  <a:pt x="1129" y="521"/>
                  <a:pt x="1130" y="545"/>
                </a:cubicBezTo>
                <a:cubicBezTo>
                  <a:pt x="1128" y="545"/>
                  <a:pt x="1127" y="546"/>
                  <a:pt x="1125" y="546"/>
                </a:cubicBezTo>
                <a:cubicBezTo>
                  <a:pt x="1119" y="520"/>
                  <a:pt x="1111" y="503"/>
                  <a:pt x="1116" y="474"/>
                </a:cubicBezTo>
                <a:cubicBezTo>
                  <a:pt x="1123" y="433"/>
                  <a:pt x="1141" y="405"/>
                  <a:pt x="1168" y="375"/>
                </a:cubicBezTo>
                <a:cubicBezTo>
                  <a:pt x="1231" y="305"/>
                  <a:pt x="1345" y="346"/>
                  <a:pt x="1405" y="393"/>
                </a:cubicBezTo>
                <a:cubicBezTo>
                  <a:pt x="1455" y="433"/>
                  <a:pt x="1474" y="475"/>
                  <a:pt x="1490" y="535"/>
                </a:cubicBezTo>
                <a:moveTo>
                  <a:pt x="1684" y="328"/>
                </a:moveTo>
                <a:cubicBezTo>
                  <a:pt x="1681" y="315"/>
                  <a:pt x="1679" y="302"/>
                  <a:pt x="1677" y="289"/>
                </a:cubicBezTo>
                <a:cubicBezTo>
                  <a:pt x="1678" y="301"/>
                  <a:pt x="1683" y="328"/>
                  <a:pt x="1686" y="343"/>
                </a:cubicBezTo>
                <a:cubicBezTo>
                  <a:pt x="1697" y="396"/>
                  <a:pt x="1713" y="447"/>
                  <a:pt x="1729" y="499"/>
                </a:cubicBezTo>
                <a:cubicBezTo>
                  <a:pt x="1733" y="512"/>
                  <a:pt x="1737" y="526"/>
                  <a:pt x="1741" y="539"/>
                </a:cubicBezTo>
                <a:moveTo>
                  <a:pt x="1741" y="566"/>
                </a:moveTo>
                <a:cubicBezTo>
                  <a:pt x="1728" y="512"/>
                  <a:pt x="1705" y="450"/>
                  <a:pt x="1719" y="394"/>
                </a:cubicBezTo>
                <a:cubicBezTo>
                  <a:pt x="1728" y="359"/>
                  <a:pt x="1752" y="337"/>
                  <a:pt x="1787" y="332"/>
                </a:cubicBezTo>
                <a:cubicBezTo>
                  <a:pt x="1833" y="325"/>
                  <a:pt x="1880" y="341"/>
                  <a:pt x="1915" y="371"/>
                </a:cubicBezTo>
                <a:cubicBezTo>
                  <a:pt x="1946" y="398"/>
                  <a:pt x="1965" y="443"/>
                  <a:pt x="1954" y="484"/>
                </a:cubicBezTo>
                <a:cubicBezTo>
                  <a:pt x="1943" y="529"/>
                  <a:pt x="1903" y="541"/>
                  <a:pt x="1862" y="546"/>
                </a:cubicBezTo>
                <a:moveTo>
                  <a:pt x="2061" y="312"/>
                </a:moveTo>
                <a:cubicBezTo>
                  <a:pt x="2083" y="297"/>
                  <a:pt x="2101" y="289"/>
                  <a:pt x="2122" y="281"/>
                </a:cubicBezTo>
                <a:cubicBezTo>
                  <a:pt x="2135" y="306"/>
                  <a:pt x="2139" y="317"/>
                  <a:pt x="2137" y="349"/>
                </a:cubicBezTo>
                <a:cubicBezTo>
                  <a:pt x="2134" y="387"/>
                  <a:pt x="2111" y="467"/>
                  <a:pt x="2152" y="494"/>
                </a:cubicBezTo>
                <a:cubicBezTo>
                  <a:pt x="2178" y="511"/>
                  <a:pt x="2221" y="490"/>
                  <a:pt x="2246" y="481"/>
                </a:cubicBezTo>
                <a:cubicBezTo>
                  <a:pt x="2283" y="467"/>
                  <a:pt x="2318" y="452"/>
                  <a:pt x="2358" y="445"/>
                </a:cubicBezTo>
                <a:cubicBezTo>
                  <a:pt x="2451" y="429"/>
                  <a:pt x="2548" y="456"/>
                  <a:pt x="2641" y="461"/>
                </a:cubicBezTo>
                <a:cubicBezTo>
                  <a:pt x="2732" y="466"/>
                  <a:pt x="2874" y="469"/>
                  <a:pt x="2935" y="388"/>
                </a:cubicBezTo>
                <a:cubicBezTo>
                  <a:pt x="2965" y="348"/>
                  <a:pt x="2957" y="294"/>
                  <a:pt x="2948" y="249"/>
                </a:cubicBezTo>
                <a:cubicBezTo>
                  <a:pt x="2936" y="184"/>
                  <a:pt x="2921" y="121"/>
                  <a:pt x="2912" y="56"/>
                </a:cubicBezTo>
                <a:cubicBezTo>
                  <a:pt x="2910" y="39"/>
                  <a:pt x="2908" y="23"/>
                  <a:pt x="2907" y="6"/>
                </a:cubicBezTo>
                <a:cubicBezTo>
                  <a:pt x="2907" y="52"/>
                  <a:pt x="2911" y="97"/>
                  <a:pt x="2914" y="143"/>
                </a:cubicBezTo>
                <a:cubicBezTo>
                  <a:pt x="2918" y="223"/>
                  <a:pt x="2922" y="305"/>
                  <a:pt x="2926" y="385"/>
                </a:cubicBezTo>
                <a:cubicBezTo>
                  <a:pt x="2928" y="428"/>
                  <a:pt x="2929" y="468"/>
                  <a:pt x="2924" y="510"/>
                </a:cubicBezTo>
                <a:moveTo>
                  <a:pt x="2790" y="360"/>
                </a:moveTo>
                <a:cubicBezTo>
                  <a:pt x="2805" y="340"/>
                  <a:pt x="2821" y="335"/>
                  <a:pt x="2847" y="333"/>
                </a:cubicBezTo>
                <a:cubicBezTo>
                  <a:pt x="2894" y="330"/>
                  <a:pt x="2943" y="335"/>
                  <a:pt x="2990" y="338"/>
                </a:cubicBezTo>
                <a:cubicBezTo>
                  <a:pt x="3004" y="339"/>
                  <a:pt x="3019" y="341"/>
                  <a:pt x="3033" y="342"/>
                </a:cubicBezTo>
                <a:moveTo>
                  <a:pt x="1602" y="354"/>
                </a:moveTo>
                <a:cubicBezTo>
                  <a:pt x="1590" y="349"/>
                  <a:pt x="1573" y="342"/>
                  <a:pt x="1562" y="335"/>
                </a:cubicBezTo>
                <a:cubicBezTo>
                  <a:pt x="1555" y="330"/>
                  <a:pt x="1559" y="331"/>
                  <a:pt x="1553" y="326"/>
                </a:cubicBezTo>
                <a:cubicBezTo>
                  <a:pt x="1556" y="321"/>
                  <a:pt x="1559" y="315"/>
                  <a:pt x="1562" y="309"/>
                </a:cubicBezTo>
                <a:cubicBezTo>
                  <a:pt x="1565" y="303"/>
                  <a:pt x="1569" y="297"/>
                  <a:pt x="1572" y="291"/>
                </a:cubicBezTo>
                <a:cubicBezTo>
                  <a:pt x="1572" y="290"/>
                  <a:pt x="1572" y="290"/>
                  <a:pt x="1572" y="289"/>
                </a:cubicBezTo>
                <a:cubicBezTo>
                  <a:pt x="1572" y="294"/>
                  <a:pt x="1573" y="304"/>
                  <a:pt x="1574" y="312"/>
                </a:cubicBezTo>
                <a:cubicBezTo>
                  <a:pt x="1581" y="361"/>
                  <a:pt x="1579" y="412"/>
                  <a:pt x="1577" y="461"/>
                </a:cubicBezTo>
                <a:cubicBezTo>
                  <a:pt x="1574" y="539"/>
                  <a:pt x="1559" y="617"/>
                  <a:pt x="1556" y="696"/>
                </a:cubicBezTo>
                <a:cubicBezTo>
                  <a:pt x="1554" y="751"/>
                  <a:pt x="1562" y="805"/>
                  <a:pt x="1572" y="859"/>
                </a:cubicBezTo>
                <a:cubicBezTo>
                  <a:pt x="1577" y="882"/>
                  <a:pt x="1578" y="889"/>
                  <a:pt x="1580" y="90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95" name=""/>
          <p:cNvSpPr/>
          <p:nvPr/>
        </p:nvSpPr>
        <p:spPr>
          <a:xfrm>
            <a:off x="167760" y="1706400"/>
            <a:ext cx="1671840" cy="387000"/>
          </a:xfrm>
          <a:custGeom>
            <a:avLst/>
            <a:gdLst/>
            <a:ahLst/>
            <a:rect l="0" t="0" r="r" b="b"/>
            <a:pathLst>
              <a:path fill="none" w="4644" h="1075">
                <a:moveTo>
                  <a:pt x="2193" y="434"/>
                </a:moveTo>
                <a:cubicBezTo>
                  <a:pt x="2172" y="387"/>
                  <a:pt x="2156" y="338"/>
                  <a:pt x="2126" y="296"/>
                </a:cubicBezTo>
                <a:cubicBezTo>
                  <a:pt x="2103" y="262"/>
                  <a:pt x="2080" y="248"/>
                  <a:pt x="2039" y="255"/>
                </a:cubicBezTo>
                <a:cubicBezTo>
                  <a:pt x="1974" y="266"/>
                  <a:pt x="1916" y="294"/>
                  <a:pt x="1860" y="326"/>
                </a:cubicBezTo>
                <a:cubicBezTo>
                  <a:pt x="1831" y="343"/>
                  <a:pt x="1793" y="363"/>
                  <a:pt x="1786" y="398"/>
                </a:cubicBezTo>
                <a:cubicBezTo>
                  <a:pt x="1781" y="426"/>
                  <a:pt x="1828" y="449"/>
                  <a:pt x="1847" y="460"/>
                </a:cubicBezTo>
                <a:cubicBezTo>
                  <a:pt x="1895" y="489"/>
                  <a:pt x="1948" y="509"/>
                  <a:pt x="1995" y="539"/>
                </a:cubicBezTo>
                <a:cubicBezTo>
                  <a:pt x="2024" y="558"/>
                  <a:pt x="2062" y="579"/>
                  <a:pt x="2053" y="618"/>
                </a:cubicBezTo>
                <a:cubicBezTo>
                  <a:pt x="2045" y="653"/>
                  <a:pt x="1994" y="670"/>
                  <a:pt x="1965" y="680"/>
                </a:cubicBezTo>
                <a:cubicBezTo>
                  <a:pt x="1930" y="691"/>
                  <a:pt x="1919" y="694"/>
                  <a:pt x="1895" y="698"/>
                </a:cubicBezTo>
                <a:moveTo>
                  <a:pt x="2280" y="47"/>
                </a:moveTo>
                <a:cubicBezTo>
                  <a:pt x="2289" y="40"/>
                  <a:pt x="2294" y="35"/>
                  <a:pt x="2302" y="27"/>
                </a:cubicBezTo>
                <a:cubicBezTo>
                  <a:pt x="2303" y="37"/>
                  <a:pt x="2307" y="72"/>
                  <a:pt x="2308" y="87"/>
                </a:cubicBezTo>
                <a:cubicBezTo>
                  <a:pt x="2314" y="159"/>
                  <a:pt x="2312" y="230"/>
                  <a:pt x="2311" y="303"/>
                </a:cubicBezTo>
                <a:cubicBezTo>
                  <a:pt x="2310" y="384"/>
                  <a:pt x="2310" y="465"/>
                  <a:pt x="2318" y="546"/>
                </a:cubicBezTo>
                <a:cubicBezTo>
                  <a:pt x="2322" y="587"/>
                  <a:pt x="2329" y="627"/>
                  <a:pt x="2337" y="667"/>
                </a:cubicBezTo>
                <a:moveTo>
                  <a:pt x="2392" y="561"/>
                </a:moveTo>
                <a:cubicBezTo>
                  <a:pt x="2387" y="549"/>
                  <a:pt x="2383" y="538"/>
                  <a:pt x="2377" y="527"/>
                </a:cubicBezTo>
                <a:cubicBezTo>
                  <a:pt x="2388" y="528"/>
                  <a:pt x="2401" y="531"/>
                  <a:pt x="2413" y="531"/>
                </a:cubicBezTo>
                <a:cubicBezTo>
                  <a:pt x="2469" y="532"/>
                  <a:pt x="2558" y="541"/>
                  <a:pt x="2607" y="510"/>
                </a:cubicBezTo>
                <a:cubicBezTo>
                  <a:pt x="2631" y="495"/>
                  <a:pt x="2629" y="462"/>
                  <a:pt x="2620" y="438"/>
                </a:cubicBezTo>
                <a:cubicBezTo>
                  <a:pt x="2615" y="427"/>
                  <a:pt x="2604" y="414"/>
                  <a:pt x="2593" y="408"/>
                </a:cubicBezTo>
                <a:cubicBezTo>
                  <a:pt x="2587" y="404"/>
                  <a:pt x="2579" y="408"/>
                  <a:pt x="2574" y="406"/>
                </a:cubicBezTo>
                <a:cubicBezTo>
                  <a:pt x="2579" y="412"/>
                  <a:pt x="2581" y="421"/>
                  <a:pt x="2587" y="427"/>
                </a:cubicBezTo>
                <a:cubicBezTo>
                  <a:pt x="2613" y="453"/>
                  <a:pt x="2645" y="470"/>
                  <a:pt x="2677" y="487"/>
                </a:cubicBezTo>
                <a:cubicBezTo>
                  <a:pt x="2736" y="518"/>
                  <a:pt x="2802" y="542"/>
                  <a:pt x="2866" y="559"/>
                </a:cubicBezTo>
                <a:cubicBezTo>
                  <a:pt x="2946" y="580"/>
                  <a:pt x="3042" y="582"/>
                  <a:pt x="3115" y="623"/>
                </a:cubicBezTo>
                <a:cubicBezTo>
                  <a:pt x="3125" y="628"/>
                  <a:pt x="3135" y="647"/>
                  <a:pt x="3145" y="650"/>
                </a:cubicBezTo>
                <a:cubicBezTo>
                  <a:pt x="3165" y="657"/>
                  <a:pt x="3158" y="657"/>
                  <a:pt x="3180" y="642"/>
                </a:cubicBezTo>
                <a:cubicBezTo>
                  <a:pt x="3210" y="622"/>
                  <a:pt x="3237" y="589"/>
                  <a:pt x="3263" y="564"/>
                </a:cubicBezTo>
                <a:cubicBezTo>
                  <a:pt x="3290" y="538"/>
                  <a:pt x="3313" y="507"/>
                  <a:pt x="3342" y="483"/>
                </a:cubicBezTo>
                <a:cubicBezTo>
                  <a:pt x="3357" y="471"/>
                  <a:pt x="3367" y="460"/>
                  <a:pt x="3379" y="481"/>
                </a:cubicBezTo>
                <a:cubicBezTo>
                  <a:pt x="3397" y="512"/>
                  <a:pt x="3398" y="556"/>
                  <a:pt x="3406" y="591"/>
                </a:cubicBezTo>
                <a:cubicBezTo>
                  <a:pt x="3417" y="640"/>
                  <a:pt x="3430" y="687"/>
                  <a:pt x="3445" y="734"/>
                </a:cubicBezTo>
                <a:moveTo>
                  <a:pt x="3287" y="474"/>
                </a:moveTo>
                <a:cubicBezTo>
                  <a:pt x="3274" y="439"/>
                  <a:pt x="3254" y="401"/>
                  <a:pt x="3247" y="365"/>
                </a:cubicBezTo>
                <a:cubicBezTo>
                  <a:pt x="3248" y="357"/>
                  <a:pt x="3247" y="354"/>
                  <a:pt x="3254" y="355"/>
                </a:cubicBezTo>
                <a:moveTo>
                  <a:pt x="3602" y="496"/>
                </a:moveTo>
                <a:cubicBezTo>
                  <a:pt x="3618" y="499"/>
                  <a:pt x="3635" y="494"/>
                  <a:pt x="3648" y="502"/>
                </a:cubicBezTo>
                <a:cubicBezTo>
                  <a:pt x="3684" y="525"/>
                  <a:pt x="3682" y="587"/>
                  <a:pt x="3696" y="622"/>
                </a:cubicBezTo>
                <a:cubicBezTo>
                  <a:pt x="3708" y="654"/>
                  <a:pt x="3721" y="685"/>
                  <a:pt x="3761" y="680"/>
                </a:cubicBezTo>
                <a:cubicBezTo>
                  <a:pt x="3794" y="676"/>
                  <a:pt x="3826" y="648"/>
                  <a:pt x="3848" y="625"/>
                </a:cubicBezTo>
                <a:cubicBezTo>
                  <a:pt x="3884" y="587"/>
                  <a:pt x="3895" y="547"/>
                  <a:pt x="3912" y="501"/>
                </a:cubicBezTo>
                <a:cubicBezTo>
                  <a:pt x="3914" y="493"/>
                  <a:pt x="3914" y="491"/>
                  <a:pt x="3918" y="488"/>
                </a:cubicBezTo>
                <a:cubicBezTo>
                  <a:pt x="3924" y="505"/>
                  <a:pt x="3930" y="528"/>
                  <a:pt x="3936" y="547"/>
                </a:cubicBezTo>
                <a:cubicBezTo>
                  <a:pt x="3950" y="591"/>
                  <a:pt x="3984" y="617"/>
                  <a:pt x="4030" y="625"/>
                </a:cubicBezTo>
                <a:cubicBezTo>
                  <a:pt x="4103" y="638"/>
                  <a:pt x="4186" y="618"/>
                  <a:pt x="4256" y="598"/>
                </a:cubicBezTo>
                <a:cubicBezTo>
                  <a:pt x="4292" y="587"/>
                  <a:pt x="4386" y="563"/>
                  <a:pt x="4389" y="510"/>
                </a:cubicBezTo>
                <a:cubicBezTo>
                  <a:pt x="4392" y="459"/>
                  <a:pt x="4346" y="400"/>
                  <a:pt x="4289" y="408"/>
                </a:cubicBezTo>
                <a:cubicBezTo>
                  <a:pt x="4248" y="414"/>
                  <a:pt x="4225" y="448"/>
                  <a:pt x="4212" y="485"/>
                </a:cubicBezTo>
                <a:cubicBezTo>
                  <a:pt x="4198" y="527"/>
                  <a:pt x="4198" y="580"/>
                  <a:pt x="4218" y="620"/>
                </a:cubicBezTo>
                <a:cubicBezTo>
                  <a:pt x="4230" y="645"/>
                  <a:pt x="4254" y="670"/>
                  <a:pt x="4282" y="676"/>
                </a:cubicBezTo>
                <a:cubicBezTo>
                  <a:pt x="4308" y="681"/>
                  <a:pt x="4317" y="671"/>
                  <a:pt x="4331" y="652"/>
                </a:cubicBezTo>
                <a:cubicBezTo>
                  <a:pt x="4356" y="619"/>
                  <a:pt x="4347" y="594"/>
                  <a:pt x="4382" y="570"/>
                </a:cubicBezTo>
                <a:cubicBezTo>
                  <a:pt x="4411" y="593"/>
                  <a:pt x="4426" y="607"/>
                  <a:pt x="4441" y="645"/>
                </a:cubicBezTo>
                <a:cubicBezTo>
                  <a:pt x="4467" y="710"/>
                  <a:pt x="4472" y="780"/>
                  <a:pt x="4464" y="850"/>
                </a:cubicBezTo>
                <a:cubicBezTo>
                  <a:pt x="4455" y="932"/>
                  <a:pt x="4423" y="1004"/>
                  <a:pt x="4358" y="1056"/>
                </a:cubicBezTo>
                <a:cubicBezTo>
                  <a:pt x="4344" y="1067"/>
                  <a:pt x="4330" y="1067"/>
                  <a:pt x="4317" y="1075"/>
                </a:cubicBezTo>
                <a:cubicBezTo>
                  <a:pt x="4312" y="1051"/>
                  <a:pt x="4303" y="1050"/>
                  <a:pt x="4313" y="1017"/>
                </a:cubicBezTo>
                <a:cubicBezTo>
                  <a:pt x="4330" y="960"/>
                  <a:pt x="4368" y="904"/>
                  <a:pt x="4397" y="853"/>
                </a:cubicBezTo>
                <a:cubicBezTo>
                  <a:pt x="4464" y="734"/>
                  <a:pt x="4571" y="630"/>
                  <a:pt x="4623" y="505"/>
                </a:cubicBezTo>
                <a:cubicBezTo>
                  <a:pt x="4630" y="489"/>
                  <a:pt x="4625" y="481"/>
                  <a:pt x="4626" y="468"/>
                </a:cubicBezTo>
                <a:cubicBezTo>
                  <a:pt x="4625" y="468"/>
                  <a:pt x="4623" y="468"/>
                  <a:pt x="4622" y="468"/>
                </a:cubicBezTo>
                <a:cubicBezTo>
                  <a:pt x="4613" y="483"/>
                  <a:pt x="4604" y="483"/>
                  <a:pt x="4601" y="506"/>
                </a:cubicBezTo>
                <a:cubicBezTo>
                  <a:pt x="4598" y="535"/>
                  <a:pt x="4605" y="561"/>
                  <a:pt x="4612" y="589"/>
                </a:cubicBezTo>
                <a:cubicBezTo>
                  <a:pt x="4628" y="654"/>
                  <a:pt x="4655" y="717"/>
                  <a:pt x="4640" y="785"/>
                </a:cubicBezTo>
                <a:cubicBezTo>
                  <a:pt x="4620" y="876"/>
                  <a:pt x="4536" y="918"/>
                  <a:pt x="4461" y="954"/>
                </a:cubicBezTo>
                <a:moveTo>
                  <a:pt x="257" y="326"/>
                </a:moveTo>
                <a:cubicBezTo>
                  <a:pt x="263" y="316"/>
                  <a:pt x="270" y="310"/>
                  <a:pt x="269" y="298"/>
                </a:cubicBezTo>
                <a:cubicBezTo>
                  <a:pt x="269" y="293"/>
                  <a:pt x="268" y="292"/>
                  <a:pt x="266" y="288"/>
                </a:cubicBezTo>
                <a:cubicBezTo>
                  <a:pt x="262" y="280"/>
                  <a:pt x="257" y="274"/>
                  <a:pt x="251" y="267"/>
                </a:cubicBezTo>
                <a:cubicBezTo>
                  <a:pt x="245" y="261"/>
                  <a:pt x="237" y="254"/>
                  <a:pt x="227" y="254"/>
                </a:cubicBezTo>
                <a:cubicBezTo>
                  <a:pt x="197" y="253"/>
                  <a:pt x="178" y="255"/>
                  <a:pt x="153" y="272"/>
                </a:cubicBezTo>
                <a:cubicBezTo>
                  <a:pt x="114" y="297"/>
                  <a:pt x="80" y="330"/>
                  <a:pt x="53" y="368"/>
                </a:cubicBezTo>
                <a:cubicBezTo>
                  <a:pt x="18" y="418"/>
                  <a:pt x="-18" y="492"/>
                  <a:pt x="11" y="553"/>
                </a:cubicBezTo>
                <a:cubicBezTo>
                  <a:pt x="31" y="595"/>
                  <a:pt x="71" y="606"/>
                  <a:pt x="111" y="618"/>
                </a:cubicBezTo>
                <a:moveTo>
                  <a:pt x="418" y="82"/>
                </a:moveTo>
                <a:cubicBezTo>
                  <a:pt x="422" y="51"/>
                  <a:pt x="425" y="28"/>
                  <a:pt x="418" y="0"/>
                </a:cubicBezTo>
                <a:lnTo>
                  <a:pt x="417" y="1"/>
                </a:lnTo>
                <a:cubicBezTo>
                  <a:pt x="418" y="110"/>
                  <a:pt x="423" y="220"/>
                  <a:pt x="451" y="327"/>
                </a:cubicBezTo>
                <a:cubicBezTo>
                  <a:pt x="466" y="383"/>
                  <a:pt x="487" y="437"/>
                  <a:pt x="508" y="491"/>
                </a:cubicBezTo>
                <a:cubicBezTo>
                  <a:pt x="516" y="512"/>
                  <a:pt x="527" y="531"/>
                  <a:pt x="536" y="551"/>
                </a:cubicBezTo>
                <a:cubicBezTo>
                  <a:pt x="536" y="553"/>
                  <a:pt x="536" y="555"/>
                  <a:pt x="536" y="553"/>
                </a:cubicBezTo>
                <a:cubicBezTo>
                  <a:pt x="530" y="541"/>
                  <a:pt x="520" y="531"/>
                  <a:pt x="518" y="516"/>
                </a:cubicBezTo>
                <a:cubicBezTo>
                  <a:pt x="513" y="483"/>
                  <a:pt x="528" y="443"/>
                  <a:pt x="545" y="417"/>
                </a:cubicBezTo>
                <a:cubicBezTo>
                  <a:pt x="566" y="386"/>
                  <a:pt x="599" y="357"/>
                  <a:pt x="636" y="347"/>
                </a:cubicBezTo>
                <a:cubicBezTo>
                  <a:pt x="697" y="331"/>
                  <a:pt x="747" y="369"/>
                  <a:pt x="770" y="423"/>
                </a:cubicBezTo>
                <a:cubicBezTo>
                  <a:pt x="788" y="465"/>
                  <a:pt x="786" y="507"/>
                  <a:pt x="790" y="551"/>
                </a:cubicBezTo>
                <a:cubicBezTo>
                  <a:pt x="793" y="575"/>
                  <a:pt x="793" y="581"/>
                  <a:pt x="798" y="595"/>
                </a:cubicBezTo>
                <a:moveTo>
                  <a:pt x="1173" y="334"/>
                </a:moveTo>
                <a:cubicBezTo>
                  <a:pt x="1177" y="316"/>
                  <a:pt x="1177" y="313"/>
                  <a:pt x="1176" y="296"/>
                </a:cubicBezTo>
                <a:cubicBezTo>
                  <a:pt x="1150" y="300"/>
                  <a:pt x="1129" y="305"/>
                  <a:pt x="1104" y="321"/>
                </a:cubicBezTo>
                <a:cubicBezTo>
                  <a:pt x="1057" y="352"/>
                  <a:pt x="1017" y="394"/>
                  <a:pt x="988" y="443"/>
                </a:cubicBezTo>
                <a:cubicBezTo>
                  <a:pt x="967" y="478"/>
                  <a:pt x="949" y="522"/>
                  <a:pt x="955" y="564"/>
                </a:cubicBezTo>
                <a:cubicBezTo>
                  <a:pt x="959" y="592"/>
                  <a:pt x="981" y="603"/>
                  <a:pt x="1007" y="605"/>
                </a:cubicBezTo>
                <a:cubicBezTo>
                  <a:pt x="1036" y="608"/>
                  <a:pt x="1066" y="597"/>
                  <a:pt x="1085" y="574"/>
                </a:cubicBezTo>
                <a:cubicBezTo>
                  <a:pt x="1110" y="543"/>
                  <a:pt x="1114" y="508"/>
                  <a:pt x="1116" y="470"/>
                </a:cubicBezTo>
                <a:cubicBezTo>
                  <a:pt x="1119" y="430"/>
                  <a:pt x="1116" y="391"/>
                  <a:pt x="1112" y="352"/>
                </a:cubicBezTo>
                <a:cubicBezTo>
                  <a:pt x="1110" y="339"/>
                  <a:pt x="1110" y="336"/>
                  <a:pt x="1109" y="328"/>
                </a:cubicBezTo>
                <a:cubicBezTo>
                  <a:pt x="1110" y="331"/>
                  <a:pt x="1105" y="325"/>
                  <a:pt x="1107" y="328"/>
                </a:cubicBezTo>
                <a:cubicBezTo>
                  <a:pt x="1117" y="345"/>
                  <a:pt x="1130" y="360"/>
                  <a:pt x="1146" y="371"/>
                </a:cubicBezTo>
                <a:cubicBezTo>
                  <a:pt x="1164" y="384"/>
                  <a:pt x="1191" y="387"/>
                  <a:pt x="1212" y="379"/>
                </a:cubicBezTo>
                <a:cubicBezTo>
                  <a:pt x="1256" y="362"/>
                  <a:pt x="1240" y="317"/>
                  <a:pt x="1228" y="285"/>
                </a:cubicBezTo>
                <a:cubicBezTo>
                  <a:pt x="1220" y="262"/>
                  <a:pt x="1207" y="243"/>
                  <a:pt x="1201" y="220"/>
                </a:cubicBezTo>
                <a:cubicBezTo>
                  <a:pt x="1194" y="192"/>
                  <a:pt x="1197" y="162"/>
                  <a:pt x="1198" y="134"/>
                </a:cubicBezTo>
                <a:cubicBezTo>
                  <a:pt x="1198" y="133"/>
                  <a:pt x="1198" y="133"/>
                  <a:pt x="1198" y="132"/>
                </a:cubicBezTo>
                <a:cubicBezTo>
                  <a:pt x="1200" y="137"/>
                  <a:pt x="1204" y="144"/>
                  <a:pt x="1206" y="150"/>
                </a:cubicBezTo>
                <a:cubicBezTo>
                  <a:pt x="1217" y="178"/>
                  <a:pt x="1222" y="208"/>
                  <a:pt x="1231" y="236"/>
                </a:cubicBezTo>
                <a:cubicBezTo>
                  <a:pt x="1244" y="275"/>
                  <a:pt x="1259" y="312"/>
                  <a:pt x="1283" y="344"/>
                </a:cubicBezTo>
                <a:cubicBezTo>
                  <a:pt x="1310" y="380"/>
                  <a:pt x="1344" y="406"/>
                  <a:pt x="1377" y="435"/>
                </a:cubicBezTo>
                <a:cubicBezTo>
                  <a:pt x="1413" y="467"/>
                  <a:pt x="1447" y="503"/>
                  <a:pt x="1452" y="553"/>
                </a:cubicBezTo>
                <a:cubicBezTo>
                  <a:pt x="1456" y="595"/>
                  <a:pt x="1461" y="624"/>
                  <a:pt x="1486" y="65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96" name=""/>
          <p:cNvSpPr/>
          <p:nvPr/>
        </p:nvSpPr>
        <p:spPr>
          <a:xfrm>
            <a:off x="2044800" y="1770480"/>
            <a:ext cx="1151640" cy="229320"/>
          </a:xfrm>
          <a:custGeom>
            <a:avLst/>
            <a:gdLst/>
            <a:ahLst/>
            <a:rect l="0" t="0" r="r" b="b"/>
            <a:pathLst>
              <a:path fill="none" w="3199" h="637">
                <a:moveTo>
                  <a:pt x="291" y="54"/>
                </a:moveTo>
                <a:cubicBezTo>
                  <a:pt x="293" y="46"/>
                  <a:pt x="300" y="38"/>
                  <a:pt x="297" y="29"/>
                </a:cubicBezTo>
                <a:cubicBezTo>
                  <a:pt x="295" y="22"/>
                  <a:pt x="291" y="18"/>
                  <a:pt x="285" y="14"/>
                </a:cubicBezTo>
                <a:cubicBezTo>
                  <a:pt x="259" y="-3"/>
                  <a:pt x="225" y="7"/>
                  <a:pt x="197" y="12"/>
                </a:cubicBezTo>
                <a:cubicBezTo>
                  <a:pt x="159" y="19"/>
                  <a:pt x="123" y="33"/>
                  <a:pt x="85" y="39"/>
                </a:cubicBezTo>
                <a:cubicBezTo>
                  <a:pt x="67" y="42"/>
                  <a:pt x="45" y="47"/>
                  <a:pt x="27" y="44"/>
                </a:cubicBezTo>
                <a:cubicBezTo>
                  <a:pt x="23" y="43"/>
                  <a:pt x="25" y="42"/>
                  <a:pt x="21" y="41"/>
                </a:cubicBezTo>
                <a:cubicBezTo>
                  <a:pt x="20" y="41"/>
                  <a:pt x="20" y="40"/>
                  <a:pt x="19" y="40"/>
                </a:cubicBezTo>
                <a:cubicBezTo>
                  <a:pt x="19" y="45"/>
                  <a:pt x="18" y="49"/>
                  <a:pt x="18" y="54"/>
                </a:cubicBezTo>
                <a:cubicBezTo>
                  <a:pt x="14" y="92"/>
                  <a:pt x="13" y="129"/>
                  <a:pt x="11" y="168"/>
                </a:cubicBezTo>
                <a:cubicBezTo>
                  <a:pt x="8" y="218"/>
                  <a:pt x="5" y="269"/>
                  <a:pt x="2" y="319"/>
                </a:cubicBezTo>
                <a:cubicBezTo>
                  <a:pt x="0" y="358"/>
                  <a:pt x="-4" y="404"/>
                  <a:pt x="12" y="441"/>
                </a:cubicBezTo>
                <a:cubicBezTo>
                  <a:pt x="25" y="470"/>
                  <a:pt x="53" y="488"/>
                  <a:pt x="82" y="498"/>
                </a:cubicBezTo>
                <a:cubicBezTo>
                  <a:pt x="127" y="513"/>
                  <a:pt x="175" y="510"/>
                  <a:pt x="221" y="509"/>
                </a:cubicBezTo>
                <a:moveTo>
                  <a:pt x="625" y="285"/>
                </a:moveTo>
                <a:cubicBezTo>
                  <a:pt x="634" y="275"/>
                  <a:pt x="637" y="269"/>
                  <a:pt x="643" y="259"/>
                </a:cubicBezTo>
                <a:cubicBezTo>
                  <a:pt x="630" y="267"/>
                  <a:pt x="618" y="276"/>
                  <a:pt x="606" y="286"/>
                </a:cubicBezTo>
                <a:cubicBezTo>
                  <a:pt x="585" y="304"/>
                  <a:pt x="568" y="325"/>
                  <a:pt x="576" y="355"/>
                </a:cubicBezTo>
                <a:cubicBezTo>
                  <a:pt x="585" y="389"/>
                  <a:pt x="617" y="414"/>
                  <a:pt x="643" y="436"/>
                </a:cubicBezTo>
                <a:cubicBezTo>
                  <a:pt x="669" y="458"/>
                  <a:pt x="705" y="480"/>
                  <a:pt x="722" y="511"/>
                </a:cubicBezTo>
                <a:cubicBezTo>
                  <a:pt x="736" y="537"/>
                  <a:pt x="709" y="545"/>
                  <a:pt x="692" y="554"/>
                </a:cubicBezTo>
                <a:moveTo>
                  <a:pt x="564" y="265"/>
                </a:moveTo>
                <a:cubicBezTo>
                  <a:pt x="596" y="245"/>
                  <a:pt x="624" y="230"/>
                  <a:pt x="662" y="227"/>
                </a:cubicBezTo>
                <a:cubicBezTo>
                  <a:pt x="706" y="223"/>
                  <a:pt x="751" y="231"/>
                  <a:pt x="794" y="237"/>
                </a:cubicBezTo>
                <a:moveTo>
                  <a:pt x="1076" y="143"/>
                </a:moveTo>
                <a:cubicBezTo>
                  <a:pt x="1090" y="135"/>
                  <a:pt x="1097" y="132"/>
                  <a:pt x="1113" y="128"/>
                </a:cubicBezTo>
                <a:cubicBezTo>
                  <a:pt x="1149" y="119"/>
                  <a:pt x="1185" y="113"/>
                  <a:pt x="1221" y="105"/>
                </a:cubicBezTo>
                <a:cubicBezTo>
                  <a:pt x="1242" y="100"/>
                  <a:pt x="1264" y="96"/>
                  <a:pt x="1285" y="99"/>
                </a:cubicBezTo>
                <a:cubicBezTo>
                  <a:pt x="1300" y="101"/>
                  <a:pt x="1306" y="107"/>
                  <a:pt x="1316" y="119"/>
                </a:cubicBezTo>
                <a:cubicBezTo>
                  <a:pt x="1334" y="142"/>
                  <a:pt x="1340" y="179"/>
                  <a:pt x="1346" y="206"/>
                </a:cubicBezTo>
                <a:cubicBezTo>
                  <a:pt x="1362" y="276"/>
                  <a:pt x="1368" y="350"/>
                  <a:pt x="1370" y="422"/>
                </a:cubicBezTo>
                <a:cubicBezTo>
                  <a:pt x="1371" y="454"/>
                  <a:pt x="1376" y="489"/>
                  <a:pt x="1373" y="521"/>
                </a:cubicBezTo>
                <a:cubicBezTo>
                  <a:pt x="1371" y="541"/>
                  <a:pt x="1362" y="556"/>
                  <a:pt x="1343" y="564"/>
                </a:cubicBezTo>
                <a:cubicBezTo>
                  <a:pt x="1313" y="577"/>
                  <a:pt x="1278" y="577"/>
                  <a:pt x="1246" y="580"/>
                </a:cubicBezTo>
                <a:moveTo>
                  <a:pt x="1968" y="16"/>
                </a:moveTo>
                <a:cubicBezTo>
                  <a:pt x="1972" y="10"/>
                  <a:pt x="1974" y="5"/>
                  <a:pt x="1977" y="0"/>
                </a:cubicBezTo>
                <a:cubicBezTo>
                  <a:pt x="1974" y="1"/>
                  <a:pt x="1971" y="1"/>
                  <a:pt x="1966" y="2"/>
                </a:cubicBezTo>
                <a:cubicBezTo>
                  <a:pt x="1945" y="6"/>
                  <a:pt x="1925" y="10"/>
                  <a:pt x="1904" y="12"/>
                </a:cubicBezTo>
                <a:cubicBezTo>
                  <a:pt x="1854" y="17"/>
                  <a:pt x="1801" y="24"/>
                  <a:pt x="1750" y="16"/>
                </a:cubicBezTo>
                <a:cubicBezTo>
                  <a:pt x="1743" y="15"/>
                  <a:pt x="1738" y="11"/>
                  <a:pt x="1731" y="9"/>
                </a:cubicBezTo>
                <a:cubicBezTo>
                  <a:pt x="1733" y="12"/>
                  <a:pt x="1737" y="12"/>
                  <a:pt x="1740" y="19"/>
                </a:cubicBezTo>
                <a:cubicBezTo>
                  <a:pt x="1752" y="44"/>
                  <a:pt x="1754" y="71"/>
                  <a:pt x="1755" y="99"/>
                </a:cubicBezTo>
                <a:cubicBezTo>
                  <a:pt x="1757" y="147"/>
                  <a:pt x="1753" y="196"/>
                  <a:pt x="1759" y="244"/>
                </a:cubicBezTo>
                <a:cubicBezTo>
                  <a:pt x="1764" y="284"/>
                  <a:pt x="1771" y="329"/>
                  <a:pt x="1792" y="364"/>
                </a:cubicBezTo>
                <a:cubicBezTo>
                  <a:pt x="1810" y="394"/>
                  <a:pt x="1837" y="413"/>
                  <a:pt x="1868" y="427"/>
                </a:cubicBezTo>
                <a:cubicBezTo>
                  <a:pt x="1882" y="433"/>
                  <a:pt x="1896" y="436"/>
                  <a:pt x="1910" y="440"/>
                </a:cubicBezTo>
                <a:moveTo>
                  <a:pt x="2196" y="153"/>
                </a:moveTo>
                <a:cubicBezTo>
                  <a:pt x="2198" y="147"/>
                  <a:pt x="2193" y="141"/>
                  <a:pt x="2199" y="137"/>
                </a:cubicBezTo>
                <a:cubicBezTo>
                  <a:pt x="2207" y="132"/>
                  <a:pt x="2221" y="130"/>
                  <a:pt x="2230" y="129"/>
                </a:cubicBezTo>
                <a:cubicBezTo>
                  <a:pt x="2266" y="125"/>
                  <a:pt x="2299" y="120"/>
                  <a:pt x="2335" y="120"/>
                </a:cubicBezTo>
                <a:cubicBezTo>
                  <a:pt x="2363" y="120"/>
                  <a:pt x="2390" y="121"/>
                  <a:pt x="2417" y="123"/>
                </a:cubicBezTo>
                <a:cubicBezTo>
                  <a:pt x="2432" y="124"/>
                  <a:pt x="2450" y="126"/>
                  <a:pt x="2462" y="134"/>
                </a:cubicBezTo>
                <a:cubicBezTo>
                  <a:pt x="2478" y="145"/>
                  <a:pt x="2488" y="179"/>
                  <a:pt x="2494" y="195"/>
                </a:cubicBezTo>
                <a:cubicBezTo>
                  <a:pt x="2511" y="237"/>
                  <a:pt x="2519" y="282"/>
                  <a:pt x="2528" y="326"/>
                </a:cubicBezTo>
                <a:cubicBezTo>
                  <a:pt x="2538" y="373"/>
                  <a:pt x="2552" y="420"/>
                  <a:pt x="2555" y="468"/>
                </a:cubicBezTo>
                <a:cubicBezTo>
                  <a:pt x="2555" y="485"/>
                  <a:pt x="2555" y="490"/>
                  <a:pt x="2555" y="500"/>
                </a:cubicBezTo>
                <a:moveTo>
                  <a:pt x="2327" y="395"/>
                </a:moveTo>
                <a:cubicBezTo>
                  <a:pt x="2345" y="392"/>
                  <a:pt x="2363" y="391"/>
                  <a:pt x="2381" y="390"/>
                </a:cubicBezTo>
                <a:cubicBezTo>
                  <a:pt x="2418" y="387"/>
                  <a:pt x="2456" y="380"/>
                  <a:pt x="2494" y="375"/>
                </a:cubicBezTo>
                <a:cubicBezTo>
                  <a:pt x="2525" y="371"/>
                  <a:pt x="2536" y="370"/>
                  <a:pt x="2556" y="365"/>
                </a:cubicBezTo>
                <a:moveTo>
                  <a:pt x="2914" y="125"/>
                </a:moveTo>
                <a:cubicBezTo>
                  <a:pt x="2911" y="118"/>
                  <a:pt x="2908" y="110"/>
                  <a:pt x="2905" y="103"/>
                </a:cubicBezTo>
                <a:cubicBezTo>
                  <a:pt x="2921" y="102"/>
                  <a:pt x="2936" y="101"/>
                  <a:pt x="2952" y="99"/>
                </a:cubicBezTo>
                <a:cubicBezTo>
                  <a:pt x="2991" y="95"/>
                  <a:pt x="3030" y="95"/>
                  <a:pt x="3069" y="93"/>
                </a:cubicBezTo>
                <a:cubicBezTo>
                  <a:pt x="3085" y="92"/>
                  <a:pt x="3102" y="88"/>
                  <a:pt x="3118" y="88"/>
                </a:cubicBezTo>
                <a:cubicBezTo>
                  <a:pt x="3124" y="88"/>
                  <a:pt x="3120" y="85"/>
                  <a:pt x="3126" y="88"/>
                </a:cubicBezTo>
                <a:cubicBezTo>
                  <a:pt x="3134" y="93"/>
                  <a:pt x="3146" y="111"/>
                  <a:pt x="3150" y="119"/>
                </a:cubicBezTo>
                <a:cubicBezTo>
                  <a:pt x="3166" y="151"/>
                  <a:pt x="3175" y="191"/>
                  <a:pt x="3181" y="226"/>
                </a:cubicBezTo>
                <a:cubicBezTo>
                  <a:pt x="3200" y="331"/>
                  <a:pt x="3204" y="449"/>
                  <a:pt x="3193" y="556"/>
                </a:cubicBezTo>
                <a:cubicBezTo>
                  <a:pt x="3190" y="581"/>
                  <a:pt x="3183" y="604"/>
                  <a:pt x="3172" y="626"/>
                </a:cubicBezTo>
                <a:cubicBezTo>
                  <a:pt x="3167" y="636"/>
                  <a:pt x="3171" y="636"/>
                  <a:pt x="3157" y="637"/>
                </a:cubicBezTo>
                <a:cubicBezTo>
                  <a:pt x="3133" y="639"/>
                  <a:pt x="3107" y="629"/>
                  <a:pt x="3084" y="624"/>
                </a:cubicBezTo>
                <a:moveTo>
                  <a:pt x="2932" y="313"/>
                </a:moveTo>
                <a:cubicBezTo>
                  <a:pt x="2939" y="312"/>
                  <a:pt x="2946" y="311"/>
                  <a:pt x="2953" y="310"/>
                </a:cubicBezTo>
                <a:cubicBezTo>
                  <a:pt x="2942" y="310"/>
                  <a:pt x="2933" y="311"/>
                  <a:pt x="2922" y="312"/>
                </a:cubicBezTo>
                <a:cubicBezTo>
                  <a:pt x="2886" y="315"/>
                  <a:pt x="2850" y="321"/>
                  <a:pt x="2814" y="326"/>
                </a:cubicBezTo>
                <a:moveTo>
                  <a:pt x="3186" y="333"/>
                </a:moveTo>
                <a:cubicBezTo>
                  <a:pt x="3185" y="329"/>
                  <a:pt x="3184" y="323"/>
                  <a:pt x="3181" y="320"/>
                </a:cubicBezTo>
                <a:cubicBezTo>
                  <a:pt x="3178" y="317"/>
                  <a:pt x="3169" y="314"/>
                  <a:pt x="3165" y="313"/>
                </a:cubicBezTo>
                <a:cubicBezTo>
                  <a:pt x="3150" y="309"/>
                  <a:pt x="3136" y="306"/>
                  <a:pt x="3120" y="306"/>
                </a:cubicBezTo>
                <a:cubicBezTo>
                  <a:pt x="3079" y="305"/>
                  <a:pt x="3041" y="311"/>
                  <a:pt x="3001" y="315"/>
                </a:cubicBezTo>
                <a:cubicBezTo>
                  <a:pt x="2944" y="319"/>
                  <a:pt x="2922" y="321"/>
                  <a:pt x="2883" y="32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97" name=""/>
          <p:cNvSpPr/>
          <p:nvPr/>
        </p:nvSpPr>
        <p:spPr>
          <a:xfrm>
            <a:off x="3403440" y="1871640"/>
            <a:ext cx="129240" cy="210600"/>
          </a:xfrm>
          <a:custGeom>
            <a:avLst/>
            <a:gdLst/>
            <a:ahLst/>
            <a:rect l="0" t="0" r="r" b="b"/>
            <a:pathLst>
              <a:path fill="none" w="359" h="585">
                <a:moveTo>
                  <a:pt x="137" y="49"/>
                </a:moveTo>
                <a:cubicBezTo>
                  <a:pt x="143" y="41"/>
                  <a:pt x="143" y="42"/>
                  <a:pt x="140" y="33"/>
                </a:cubicBezTo>
                <a:cubicBezTo>
                  <a:pt x="139" y="28"/>
                  <a:pt x="137" y="26"/>
                  <a:pt x="137" y="20"/>
                </a:cubicBezTo>
                <a:cubicBezTo>
                  <a:pt x="137" y="14"/>
                  <a:pt x="136" y="14"/>
                  <a:pt x="140" y="10"/>
                </a:cubicBezTo>
                <a:cubicBezTo>
                  <a:pt x="142" y="8"/>
                  <a:pt x="143" y="7"/>
                  <a:pt x="146" y="6"/>
                </a:cubicBezTo>
                <a:cubicBezTo>
                  <a:pt x="139" y="6"/>
                  <a:pt x="134" y="5"/>
                  <a:pt x="128" y="4"/>
                </a:cubicBezTo>
                <a:cubicBezTo>
                  <a:pt x="117" y="2"/>
                  <a:pt x="106" y="1"/>
                  <a:pt x="95" y="0"/>
                </a:cubicBezTo>
                <a:cubicBezTo>
                  <a:pt x="94" y="0"/>
                  <a:pt x="92" y="0"/>
                  <a:pt x="91" y="0"/>
                </a:cubicBezTo>
                <a:moveTo>
                  <a:pt x="359" y="164"/>
                </a:moveTo>
                <a:cubicBezTo>
                  <a:pt x="360" y="206"/>
                  <a:pt x="356" y="245"/>
                  <a:pt x="338" y="284"/>
                </a:cubicBezTo>
                <a:cubicBezTo>
                  <a:pt x="287" y="397"/>
                  <a:pt x="180" y="485"/>
                  <a:pt x="76" y="546"/>
                </a:cubicBezTo>
                <a:cubicBezTo>
                  <a:pt x="51" y="559"/>
                  <a:pt x="25" y="572"/>
                  <a:pt x="0" y="58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98" name=""/>
          <p:cNvSpPr/>
          <p:nvPr/>
        </p:nvSpPr>
        <p:spPr>
          <a:xfrm>
            <a:off x="1488960" y="1887840"/>
            <a:ext cx="2563200" cy="2424960"/>
          </a:xfrm>
          <a:custGeom>
            <a:avLst/>
            <a:gdLst/>
            <a:ahLst/>
            <a:rect l="0" t="0" r="r" b="b"/>
            <a:pathLst>
              <a:path fill="none" w="7120" h="6736">
                <a:moveTo>
                  <a:pt x="3314" y="900"/>
                </a:moveTo>
                <a:cubicBezTo>
                  <a:pt x="3289" y="880"/>
                  <a:pt x="3264" y="860"/>
                  <a:pt x="3238" y="842"/>
                </a:cubicBezTo>
                <a:cubicBezTo>
                  <a:pt x="3222" y="831"/>
                  <a:pt x="3206" y="821"/>
                  <a:pt x="3190" y="812"/>
                </a:cubicBezTo>
                <a:cubicBezTo>
                  <a:pt x="3175" y="803"/>
                  <a:pt x="3158" y="794"/>
                  <a:pt x="3141" y="788"/>
                </a:cubicBezTo>
                <a:cubicBezTo>
                  <a:pt x="3106" y="776"/>
                  <a:pt x="3072" y="773"/>
                  <a:pt x="3035" y="773"/>
                </a:cubicBezTo>
                <a:cubicBezTo>
                  <a:pt x="2934" y="774"/>
                  <a:pt x="2844" y="811"/>
                  <a:pt x="2775" y="885"/>
                </a:cubicBezTo>
                <a:cubicBezTo>
                  <a:pt x="2757" y="904"/>
                  <a:pt x="2729" y="938"/>
                  <a:pt x="2734" y="966"/>
                </a:cubicBezTo>
                <a:cubicBezTo>
                  <a:pt x="2739" y="998"/>
                  <a:pt x="2766" y="1007"/>
                  <a:pt x="2794" y="1016"/>
                </a:cubicBezTo>
                <a:cubicBezTo>
                  <a:pt x="2835" y="1028"/>
                  <a:pt x="2879" y="1023"/>
                  <a:pt x="2919" y="1009"/>
                </a:cubicBezTo>
                <a:cubicBezTo>
                  <a:pt x="2952" y="997"/>
                  <a:pt x="2979" y="973"/>
                  <a:pt x="3004" y="950"/>
                </a:cubicBezTo>
                <a:cubicBezTo>
                  <a:pt x="3025" y="930"/>
                  <a:pt x="3047" y="907"/>
                  <a:pt x="3074" y="896"/>
                </a:cubicBezTo>
                <a:cubicBezTo>
                  <a:pt x="3109" y="882"/>
                  <a:pt x="3130" y="907"/>
                  <a:pt x="3153" y="929"/>
                </a:cubicBezTo>
                <a:cubicBezTo>
                  <a:pt x="3203" y="977"/>
                  <a:pt x="3235" y="1041"/>
                  <a:pt x="3290" y="1084"/>
                </a:cubicBezTo>
                <a:cubicBezTo>
                  <a:pt x="3319" y="1107"/>
                  <a:pt x="3332" y="1100"/>
                  <a:pt x="3363" y="1088"/>
                </a:cubicBezTo>
                <a:cubicBezTo>
                  <a:pt x="3399" y="1074"/>
                  <a:pt x="3417" y="1029"/>
                  <a:pt x="3429" y="997"/>
                </a:cubicBezTo>
                <a:cubicBezTo>
                  <a:pt x="3443" y="957"/>
                  <a:pt x="3446" y="912"/>
                  <a:pt x="3445" y="870"/>
                </a:cubicBezTo>
                <a:cubicBezTo>
                  <a:pt x="3444" y="835"/>
                  <a:pt x="3441" y="798"/>
                  <a:pt x="3432" y="765"/>
                </a:cubicBezTo>
                <a:cubicBezTo>
                  <a:pt x="3431" y="764"/>
                  <a:pt x="3430" y="764"/>
                  <a:pt x="3429" y="763"/>
                </a:cubicBezTo>
                <a:cubicBezTo>
                  <a:pt x="3425" y="779"/>
                  <a:pt x="3422" y="793"/>
                  <a:pt x="3420" y="810"/>
                </a:cubicBezTo>
                <a:cubicBezTo>
                  <a:pt x="3412" y="899"/>
                  <a:pt x="3410" y="1040"/>
                  <a:pt x="3462" y="1118"/>
                </a:cubicBezTo>
                <a:cubicBezTo>
                  <a:pt x="3477" y="1140"/>
                  <a:pt x="3480" y="1144"/>
                  <a:pt x="3505" y="1139"/>
                </a:cubicBezTo>
                <a:cubicBezTo>
                  <a:pt x="3526" y="1135"/>
                  <a:pt x="3557" y="1098"/>
                  <a:pt x="3571" y="1084"/>
                </a:cubicBezTo>
                <a:cubicBezTo>
                  <a:pt x="3610" y="1048"/>
                  <a:pt x="3641" y="1016"/>
                  <a:pt x="3696" y="1018"/>
                </a:cubicBezTo>
                <a:cubicBezTo>
                  <a:pt x="3761" y="1021"/>
                  <a:pt x="3795" y="1134"/>
                  <a:pt x="3795" y="1184"/>
                </a:cubicBezTo>
                <a:cubicBezTo>
                  <a:pt x="3795" y="1214"/>
                  <a:pt x="3796" y="1233"/>
                  <a:pt x="3767" y="1248"/>
                </a:cubicBezTo>
                <a:cubicBezTo>
                  <a:pt x="3713" y="1276"/>
                  <a:pt x="3618" y="1242"/>
                  <a:pt x="3571" y="1213"/>
                </a:cubicBezTo>
                <a:cubicBezTo>
                  <a:pt x="3555" y="1202"/>
                  <a:pt x="3551" y="1199"/>
                  <a:pt x="3541" y="1191"/>
                </a:cubicBezTo>
                <a:moveTo>
                  <a:pt x="4195" y="933"/>
                </a:moveTo>
                <a:cubicBezTo>
                  <a:pt x="4194" y="919"/>
                  <a:pt x="4193" y="904"/>
                  <a:pt x="4184" y="892"/>
                </a:cubicBezTo>
                <a:cubicBezTo>
                  <a:pt x="4175" y="880"/>
                  <a:pt x="4156" y="871"/>
                  <a:pt x="4141" y="868"/>
                </a:cubicBezTo>
                <a:cubicBezTo>
                  <a:pt x="4116" y="863"/>
                  <a:pt x="4087" y="865"/>
                  <a:pt x="4065" y="879"/>
                </a:cubicBezTo>
                <a:cubicBezTo>
                  <a:pt x="4026" y="904"/>
                  <a:pt x="4007" y="946"/>
                  <a:pt x="3995" y="989"/>
                </a:cubicBezTo>
                <a:cubicBezTo>
                  <a:pt x="3984" y="1031"/>
                  <a:pt x="3980" y="1079"/>
                  <a:pt x="4005" y="1117"/>
                </a:cubicBezTo>
                <a:cubicBezTo>
                  <a:pt x="4025" y="1147"/>
                  <a:pt x="4068" y="1161"/>
                  <a:pt x="4101" y="1169"/>
                </a:cubicBezTo>
                <a:cubicBezTo>
                  <a:pt x="4127" y="1174"/>
                  <a:pt x="4134" y="1175"/>
                  <a:pt x="4151" y="1176"/>
                </a:cubicBezTo>
                <a:moveTo>
                  <a:pt x="4511" y="816"/>
                </a:moveTo>
                <a:cubicBezTo>
                  <a:pt x="4511" y="809"/>
                  <a:pt x="4510" y="803"/>
                  <a:pt x="4509" y="796"/>
                </a:cubicBezTo>
                <a:cubicBezTo>
                  <a:pt x="4511" y="804"/>
                  <a:pt x="4512" y="812"/>
                  <a:pt x="4515" y="820"/>
                </a:cubicBezTo>
                <a:cubicBezTo>
                  <a:pt x="4532" y="870"/>
                  <a:pt x="4542" y="922"/>
                  <a:pt x="4554" y="973"/>
                </a:cubicBezTo>
                <a:cubicBezTo>
                  <a:pt x="4566" y="1024"/>
                  <a:pt x="4581" y="1075"/>
                  <a:pt x="4600" y="1124"/>
                </a:cubicBezTo>
                <a:cubicBezTo>
                  <a:pt x="4608" y="1145"/>
                  <a:pt x="4624" y="1166"/>
                  <a:pt x="4627" y="1189"/>
                </a:cubicBezTo>
                <a:cubicBezTo>
                  <a:pt x="4628" y="1197"/>
                  <a:pt x="4627" y="1207"/>
                  <a:pt x="4627" y="1216"/>
                </a:cubicBezTo>
                <a:moveTo>
                  <a:pt x="4876" y="925"/>
                </a:moveTo>
                <a:cubicBezTo>
                  <a:pt x="4884" y="910"/>
                  <a:pt x="4890" y="897"/>
                  <a:pt x="4895" y="881"/>
                </a:cubicBezTo>
                <a:cubicBezTo>
                  <a:pt x="4885" y="881"/>
                  <a:pt x="4884" y="878"/>
                  <a:pt x="4872" y="886"/>
                </a:cubicBezTo>
                <a:cubicBezTo>
                  <a:pt x="4850" y="901"/>
                  <a:pt x="4833" y="927"/>
                  <a:pt x="4824" y="952"/>
                </a:cubicBezTo>
                <a:cubicBezTo>
                  <a:pt x="4809" y="995"/>
                  <a:pt x="4812" y="1048"/>
                  <a:pt x="4824" y="1091"/>
                </a:cubicBezTo>
                <a:cubicBezTo>
                  <a:pt x="4832" y="1122"/>
                  <a:pt x="4848" y="1145"/>
                  <a:pt x="4878" y="1157"/>
                </a:cubicBezTo>
                <a:cubicBezTo>
                  <a:pt x="4902" y="1167"/>
                  <a:pt x="4929" y="1168"/>
                  <a:pt x="4954" y="1159"/>
                </a:cubicBezTo>
                <a:cubicBezTo>
                  <a:pt x="4977" y="1151"/>
                  <a:pt x="4995" y="1133"/>
                  <a:pt x="5005" y="1111"/>
                </a:cubicBezTo>
                <a:cubicBezTo>
                  <a:pt x="5017" y="1086"/>
                  <a:pt x="5018" y="1056"/>
                  <a:pt x="5022" y="1029"/>
                </a:cubicBezTo>
                <a:cubicBezTo>
                  <a:pt x="5025" y="1004"/>
                  <a:pt x="5030" y="979"/>
                  <a:pt x="5031" y="954"/>
                </a:cubicBezTo>
                <a:cubicBezTo>
                  <a:pt x="5032" y="944"/>
                  <a:pt x="5034" y="926"/>
                  <a:pt x="5030" y="916"/>
                </a:cubicBezTo>
                <a:cubicBezTo>
                  <a:pt x="5027" y="909"/>
                  <a:pt x="5018" y="904"/>
                  <a:pt x="5011" y="903"/>
                </a:cubicBezTo>
                <a:cubicBezTo>
                  <a:pt x="5007" y="903"/>
                  <a:pt x="5004" y="903"/>
                  <a:pt x="5000" y="903"/>
                </a:cubicBezTo>
                <a:moveTo>
                  <a:pt x="2880" y="1969"/>
                </a:moveTo>
                <a:cubicBezTo>
                  <a:pt x="2892" y="1949"/>
                  <a:pt x="2917" y="1924"/>
                  <a:pt x="2905" y="1897"/>
                </a:cubicBezTo>
                <a:cubicBezTo>
                  <a:pt x="2897" y="1879"/>
                  <a:pt x="2883" y="1871"/>
                  <a:pt x="2865" y="1867"/>
                </a:cubicBezTo>
                <a:cubicBezTo>
                  <a:pt x="2807" y="1854"/>
                  <a:pt x="2751" y="1894"/>
                  <a:pt x="2711" y="1931"/>
                </a:cubicBezTo>
                <a:cubicBezTo>
                  <a:pt x="2669" y="1970"/>
                  <a:pt x="2616" y="2028"/>
                  <a:pt x="2616" y="2090"/>
                </a:cubicBezTo>
                <a:cubicBezTo>
                  <a:pt x="2616" y="2130"/>
                  <a:pt x="2648" y="2161"/>
                  <a:pt x="2686" y="2170"/>
                </a:cubicBezTo>
                <a:cubicBezTo>
                  <a:pt x="2730" y="2180"/>
                  <a:pt x="2781" y="2165"/>
                  <a:pt x="2820" y="2145"/>
                </a:cubicBezTo>
                <a:cubicBezTo>
                  <a:pt x="2879" y="2114"/>
                  <a:pt x="2895" y="2068"/>
                  <a:pt x="2905" y="2006"/>
                </a:cubicBezTo>
                <a:cubicBezTo>
                  <a:pt x="2906" y="1997"/>
                  <a:pt x="2907" y="1985"/>
                  <a:pt x="2908" y="1976"/>
                </a:cubicBezTo>
                <a:cubicBezTo>
                  <a:pt x="2914" y="1990"/>
                  <a:pt x="2921" y="2006"/>
                  <a:pt x="2926" y="2021"/>
                </a:cubicBezTo>
                <a:cubicBezTo>
                  <a:pt x="2948" y="2087"/>
                  <a:pt x="2968" y="2166"/>
                  <a:pt x="3044" y="2188"/>
                </a:cubicBezTo>
                <a:cubicBezTo>
                  <a:pt x="3126" y="2212"/>
                  <a:pt x="3193" y="2163"/>
                  <a:pt x="3238" y="2099"/>
                </a:cubicBezTo>
                <a:cubicBezTo>
                  <a:pt x="3293" y="2022"/>
                  <a:pt x="3306" y="1927"/>
                  <a:pt x="3314" y="1835"/>
                </a:cubicBezTo>
                <a:cubicBezTo>
                  <a:pt x="3319" y="1780"/>
                  <a:pt x="3325" y="1723"/>
                  <a:pt x="3318" y="1668"/>
                </a:cubicBezTo>
                <a:cubicBezTo>
                  <a:pt x="3317" y="1662"/>
                  <a:pt x="3318" y="1660"/>
                  <a:pt x="3314" y="1659"/>
                </a:cubicBezTo>
                <a:cubicBezTo>
                  <a:pt x="3306" y="1687"/>
                  <a:pt x="3296" y="1717"/>
                  <a:pt x="3290" y="1746"/>
                </a:cubicBezTo>
                <a:cubicBezTo>
                  <a:pt x="3266" y="1861"/>
                  <a:pt x="3261" y="1986"/>
                  <a:pt x="3283" y="2102"/>
                </a:cubicBezTo>
                <a:cubicBezTo>
                  <a:pt x="3286" y="2120"/>
                  <a:pt x="3296" y="2129"/>
                  <a:pt x="3301" y="2142"/>
                </a:cubicBezTo>
                <a:cubicBezTo>
                  <a:pt x="3317" y="2133"/>
                  <a:pt x="3332" y="2127"/>
                  <a:pt x="3348" y="2114"/>
                </a:cubicBezTo>
                <a:cubicBezTo>
                  <a:pt x="3385" y="2084"/>
                  <a:pt x="3420" y="2050"/>
                  <a:pt x="3466" y="2034"/>
                </a:cubicBezTo>
                <a:cubicBezTo>
                  <a:pt x="3504" y="2021"/>
                  <a:pt x="3544" y="2021"/>
                  <a:pt x="3579" y="2038"/>
                </a:cubicBezTo>
                <a:cubicBezTo>
                  <a:pt x="3624" y="2059"/>
                  <a:pt x="3643" y="2107"/>
                  <a:pt x="3638" y="2155"/>
                </a:cubicBezTo>
                <a:cubicBezTo>
                  <a:pt x="3634" y="2192"/>
                  <a:pt x="3608" y="2225"/>
                  <a:pt x="3576" y="2243"/>
                </a:cubicBezTo>
                <a:cubicBezTo>
                  <a:pt x="3532" y="2268"/>
                  <a:pt x="3478" y="2272"/>
                  <a:pt x="3429" y="2267"/>
                </a:cubicBezTo>
                <a:cubicBezTo>
                  <a:pt x="3424" y="2266"/>
                  <a:pt x="3420" y="2265"/>
                  <a:pt x="3415" y="2264"/>
                </a:cubicBezTo>
                <a:moveTo>
                  <a:pt x="3866" y="1863"/>
                </a:moveTo>
                <a:cubicBezTo>
                  <a:pt x="3853" y="1854"/>
                  <a:pt x="3839" y="1845"/>
                  <a:pt x="3826" y="1836"/>
                </a:cubicBezTo>
                <a:lnTo>
                  <a:pt x="3825" y="1835"/>
                </a:lnTo>
                <a:cubicBezTo>
                  <a:pt x="3830" y="1844"/>
                  <a:pt x="3833" y="1848"/>
                  <a:pt x="3836" y="1859"/>
                </a:cubicBezTo>
                <a:cubicBezTo>
                  <a:pt x="3847" y="1893"/>
                  <a:pt x="3859" y="1926"/>
                  <a:pt x="3871" y="1960"/>
                </a:cubicBezTo>
                <a:cubicBezTo>
                  <a:pt x="3889" y="2010"/>
                  <a:pt x="3913" y="2057"/>
                  <a:pt x="3935" y="2106"/>
                </a:cubicBezTo>
                <a:cubicBezTo>
                  <a:pt x="3954" y="2148"/>
                  <a:pt x="3975" y="2190"/>
                  <a:pt x="3989" y="2234"/>
                </a:cubicBezTo>
                <a:cubicBezTo>
                  <a:pt x="3998" y="2261"/>
                  <a:pt x="4003" y="2289"/>
                  <a:pt x="4013" y="2316"/>
                </a:cubicBezTo>
                <a:cubicBezTo>
                  <a:pt x="4015" y="2320"/>
                  <a:pt x="4016" y="2323"/>
                  <a:pt x="4018" y="2327"/>
                </a:cubicBezTo>
                <a:moveTo>
                  <a:pt x="4341" y="2048"/>
                </a:moveTo>
                <a:cubicBezTo>
                  <a:pt x="4353" y="2015"/>
                  <a:pt x="4359" y="1977"/>
                  <a:pt x="4372" y="1945"/>
                </a:cubicBezTo>
                <a:cubicBezTo>
                  <a:pt x="4375" y="1940"/>
                  <a:pt x="4375" y="1939"/>
                  <a:pt x="4377" y="1936"/>
                </a:cubicBezTo>
                <a:cubicBezTo>
                  <a:pt x="4368" y="1946"/>
                  <a:pt x="4358" y="1957"/>
                  <a:pt x="4351" y="1970"/>
                </a:cubicBezTo>
                <a:cubicBezTo>
                  <a:pt x="4329" y="2010"/>
                  <a:pt x="4312" y="2052"/>
                  <a:pt x="4305" y="2097"/>
                </a:cubicBezTo>
                <a:cubicBezTo>
                  <a:pt x="4297" y="2151"/>
                  <a:pt x="4306" y="2209"/>
                  <a:pt x="4342" y="2253"/>
                </a:cubicBezTo>
                <a:cubicBezTo>
                  <a:pt x="4361" y="2276"/>
                  <a:pt x="4391" y="2290"/>
                  <a:pt x="4421" y="2290"/>
                </a:cubicBezTo>
                <a:cubicBezTo>
                  <a:pt x="4450" y="2290"/>
                  <a:pt x="4482" y="2279"/>
                  <a:pt x="4502" y="2258"/>
                </a:cubicBezTo>
                <a:cubicBezTo>
                  <a:pt x="4527" y="2232"/>
                  <a:pt x="4528" y="2195"/>
                  <a:pt x="4526" y="2162"/>
                </a:cubicBezTo>
                <a:cubicBezTo>
                  <a:pt x="4524" y="2124"/>
                  <a:pt x="4514" y="2081"/>
                  <a:pt x="4500" y="2045"/>
                </a:cubicBezTo>
                <a:cubicBezTo>
                  <a:pt x="4492" y="2025"/>
                  <a:pt x="4481" y="2005"/>
                  <a:pt x="4466" y="1989"/>
                </a:cubicBezTo>
                <a:cubicBezTo>
                  <a:pt x="4458" y="1980"/>
                  <a:pt x="4449" y="1975"/>
                  <a:pt x="4439" y="1969"/>
                </a:cubicBezTo>
                <a:cubicBezTo>
                  <a:pt x="4434" y="1966"/>
                  <a:pt x="4426" y="1961"/>
                  <a:pt x="4420" y="1960"/>
                </a:cubicBezTo>
                <a:cubicBezTo>
                  <a:pt x="4417" y="1960"/>
                  <a:pt x="4416" y="1960"/>
                  <a:pt x="4415" y="1962"/>
                </a:cubicBezTo>
                <a:moveTo>
                  <a:pt x="3010" y="3215"/>
                </a:moveTo>
                <a:cubicBezTo>
                  <a:pt x="3006" y="3205"/>
                  <a:pt x="3003" y="3196"/>
                  <a:pt x="2998" y="3187"/>
                </a:cubicBezTo>
                <a:cubicBezTo>
                  <a:pt x="2993" y="3178"/>
                  <a:pt x="2988" y="3171"/>
                  <a:pt x="2983" y="3163"/>
                </a:cubicBezTo>
                <a:cubicBezTo>
                  <a:pt x="2977" y="3153"/>
                  <a:pt x="2971" y="3141"/>
                  <a:pt x="2962" y="3133"/>
                </a:cubicBezTo>
                <a:cubicBezTo>
                  <a:pt x="2949" y="3120"/>
                  <a:pt x="2933" y="3110"/>
                  <a:pt x="2916" y="3103"/>
                </a:cubicBezTo>
                <a:cubicBezTo>
                  <a:pt x="2856" y="3080"/>
                  <a:pt x="2798" y="3087"/>
                  <a:pt x="2743" y="3119"/>
                </a:cubicBezTo>
                <a:cubicBezTo>
                  <a:pt x="2673" y="3160"/>
                  <a:pt x="2567" y="3245"/>
                  <a:pt x="2555" y="3333"/>
                </a:cubicBezTo>
                <a:cubicBezTo>
                  <a:pt x="2551" y="3362"/>
                  <a:pt x="2551" y="3401"/>
                  <a:pt x="2589" y="3404"/>
                </a:cubicBezTo>
                <a:cubicBezTo>
                  <a:pt x="2677" y="3410"/>
                  <a:pt x="2771" y="3294"/>
                  <a:pt x="2817" y="3235"/>
                </a:cubicBezTo>
                <a:cubicBezTo>
                  <a:pt x="2917" y="3106"/>
                  <a:pt x="3004" y="2883"/>
                  <a:pt x="2943" y="2718"/>
                </a:cubicBezTo>
                <a:cubicBezTo>
                  <a:pt x="2936" y="2700"/>
                  <a:pt x="2927" y="2694"/>
                  <a:pt x="2919" y="2680"/>
                </a:cubicBezTo>
                <a:cubicBezTo>
                  <a:pt x="2910" y="2692"/>
                  <a:pt x="2897" y="2698"/>
                  <a:pt x="2889" y="2718"/>
                </a:cubicBezTo>
                <a:cubicBezTo>
                  <a:pt x="2866" y="2774"/>
                  <a:pt x="2858" y="2839"/>
                  <a:pt x="2852" y="2899"/>
                </a:cubicBezTo>
                <a:cubicBezTo>
                  <a:pt x="2839" y="3031"/>
                  <a:pt x="2839" y="3165"/>
                  <a:pt x="2874" y="3294"/>
                </a:cubicBezTo>
                <a:cubicBezTo>
                  <a:pt x="2879" y="3312"/>
                  <a:pt x="2892" y="3365"/>
                  <a:pt x="2916" y="3373"/>
                </a:cubicBezTo>
                <a:cubicBezTo>
                  <a:pt x="2939" y="3380"/>
                  <a:pt x="2984" y="3346"/>
                  <a:pt x="3001" y="3336"/>
                </a:cubicBezTo>
                <a:cubicBezTo>
                  <a:pt x="3045" y="3308"/>
                  <a:pt x="3084" y="3273"/>
                  <a:pt x="3123" y="3239"/>
                </a:cubicBezTo>
                <a:cubicBezTo>
                  <a:pt x="3147" y="3218"/>
                  <a:pt x="3192" y="3177"/>
                  <a:pt x="3229" y="3184"/>
                </a:cubicBezTo>
                <a:cubicBezTo>
                  <a:pt x="3267" y="3192"/>
                  <a:pt x="3281" y="3214"/>
                  <a:pt x="3304" y="3243"/>
                </a:cubicBezTo>
                <a:cubicBezTo>
                  <a:pt x="3328" y="3274"/>
                  <a:pt x="3344" y="3308"/>
                  <a:pt x="3384" y="3322"/>
                </a:cubicBezTo>
                <a:cubicBezTo>
                  <a:pt x="3418" y="3334"/>
                  <a:pt x="3452" y="3340"/>
                  <a:pt x="3484" y="3318"/>
                </a:cubicBezTo>
                <a:cubicBezTo>
                  <a:pt x="3505" y="3303"/>
                  <a:pt x="3512" y="3275"/>
                  <a:pt x="3509" y="3250"/>
                </a:cubicBezTo>
                <a:cubicBezTo>
                  <a:pt x="3503" y="3201"/>
                  <a:pt x="3465" y="3142"/>
                  <a:pt x="3417" y="3128"/>
                </a:cubicBezTo>
                <a:cubicBezTo>
                  <a:pt x="3413" y="3129"/>
                  <a:pt x="3409" y="3131"/>
                  <a:pt x="3405" y="3132"/>
                </a:cubicBezTo>
                <a:cubicBezTo>
                  <a:pt x="3391" y="3163"/>
                  <a:pt x="3380" y="3187"/>
                  <a:pt x="3378" y="3222"/>
                </a:cubicBezTo>
                <a:cubicBezTo>
                  <a:pt x="3375" y="3273"/>
                  <a:pt x="3379" y="3321"/>
                  <a:pt x="3395" y="3370"/>
                </a:cubicBezTo>
                <a:cubicBezTo>
                  <a:pt x="3409" y="3413"/>
                  <a:pt x="3429" y="3449"/>
                  <a:pt x="3472" y="3469"/>
                </a:cubicBezTo>
                <a:cubicBezTo>
                  <a:pt x="3482" y="3472"/>
                  <a:pt x="3493" y="3476"/>
                  <a:pt x="3503" y="3479"/>
                </a:cubicBezTo>
                <a:moveTo>
                  <a:pt x="3750" y="3128"/>
                </a:moveTo>
                <a:cubicBezTo>
                  <a:pt x="3750" y="3118"/>
                  <a:pt x="3750" y="3108"/>
                  <a:pt x="3750" y="3098"/>
                </a:cubicBezTo>
                <a:cubicBezTo>
                  <a:pt x="3757" y="3107"/>
                  <a:pt x="3766" y="3115"/>
                  <a:pt x="3772" y="3128"/>
                </a:cubicBezTo>
                <a:cubicBezTo>
                  <a:pt x="3789" y="3164"/>
                  <a:pt x="3801" y="3202"/>
                  <a:pt x="3816" y="3239"/>
                </a:cubicBezTo>
                <a:cubicBezTo>
                  <a:pt x="3835" y="3285"/>
                  <a:pt x="3854" y="3336"/>
                  <a:pt x="3883" y="3377"/>
                </a:cubicBezTo>
                <a:cubicBezTo>
                  <a:pt x="3908" y="3412"/>
                  <a:pt x="3941" y="3446"/>
                  <a:pt x="3977" y="3470"/>
                </a:cubicBezTo>
                <a:cubicBezTo>
                  <a:pt x="4003" y="3487"/>
                  <a:pt x="4030" y="3502"/>
                  <a:pt x="4062" y="3503"/>
                </a:cubicBezTo>
                <a:cubicBezTo>
                  <a:pt x="4069" y="3503"/>
                  <a:pt x="4077" y="3502"/>
                  <a:pt x="4084" y="3502"/>
                </a:cubicBezTo>
                <a:moveTo>
                  <a:pt x="4318" y="3182"/>
                </a:moveTo>
                <a:cubicBezTo>
                  <a:pt x="4306" y="3167"/>
                  <a:pt x="4300" y="3160"/>
                  <a:pt x="4284" y="3154"/>
                </a:cubicBezTo>
                <a:cubicBezTo>
                  <a:pt x="4250" y="3185"/>
                  <a:pt x="4222" y="3222"/>
                  <a:pt x="4203" y="3264"/>
                </a:cubicBezTo>
                <a:cubicBezTo>
                  <a:pt x="4184" y="3306"/>
                  <a:pt x="4169" y="3355"/>
                  <a:pt x="4174" y="3401"/>
                </a:cubicBezTo>
                <a:cubicBezTo>
                  <a:pt x="4177" y="3429"/>
                  <a:pt x="4194" y="3457"/>
                  <a:pt x="4223" y="3465"/>
                </a:cubicBezTo>
                <a:cubicBezTo>
                  <a:pt x="4254" y="3473"/>
                  <a:pt x="4292" y="3456"/>
                  <a:pt x="4316" y="3438"/>
                </a:cubicBezTo>
                <a:cubicBezTo>
                  <a:pt x="4354" y="3410"/>
                  <a:pt x="4380" y="3367"/>
                  <a:pt x="4387" y="3320"/>
                </a:cubicBezTo>
                <a:cubicBezTo>
                  <a:pt x="4395" y="3265"/>
                  <a:pt x="4379" y="3216"/>
                  <a:pt x="4354" y="3168"/>
                </a:cubicBezTo>
                <a:cubicBezTo>
                  <a:pt x="4338" y="3138"/>
                  <a:pt x="4316" y="3105"/>
                  <a:pt x="4280" y="3098"/>
                </a:cubicBezTo>
                <a:cubicBezTo>
                  <a:pt x="4257" y="3094"/>
                  <a:pt x="4240" y="3109"/>
                  <a:pt x="4223" y="3120"/>
                </a:cubicBezTo>
                <a:moveTo>
                  <a:pt x="2498" y="4286"/>
                </a:moveTo>
                <a:cubicBezTo>
                  <a:pt x="2490" y="4278"/>
                  <a:pt x="2483" y="4267"/>
                  <a:pt x="2474" y="4261"/>
                </a:cubicBezTo>
                <a:cubicBezTo>
                  <a:pt x="2468" y="4257"/>
                  <a:pt x="2461" y="4258"/>
                  <a:pt x="2455" y="4255"/>
                </a:cubicBezTo>
                <a:cubicBezTo>
                  <a:pt x="2463" y="4254"/>
                  <a:pt x="2472" y="4254"/>
                  <a:pt x="2480" y="4252"/>
                </a:cubicBezTo>
                <a:cubicBezTo>
                  <a:pt x="2531" y="4240"/>
                  <a:pt x="2606" y="4222"/>
                  <a:pt x="2634" y="4173"/>
                </a:cubicBezTo>
                <a:cubicBezTo>
                  <a:pt x="2652" y="4141"/>
                  <a:pt x="2646" y="4109"/>
                  <a:pt x="2640" y="4076"/>
                </a:cubicBezTo>
                <a:cubicBezTo>
                  <a:pt x="2634" y="4045"/>
                  <a:pt x="2627" y="4016"/>
                  <a:pt x="2607" y="3991"/>
                </a:cubicBezTo>
                <a:cubicBezTo>
                  <a:pt x="2602" y="3984"/>
                  <a:pt x="2592" y="3983"/>
                  <a:pt x="2589" y="3980"/>
                </a:cubicBezTo>
                <a:cubicBezTo>
                  <a:pt x="2587" y="3993"/>
                  <a:pt x="2572" y="4000"/>
                  <a:pt x="2583" y="4020"/>
                </a:cubicBezTo>
                <a:cubicBezTo>
                  <a:pt x="2607" y="4066"/>
                  <a:pt x="2665" y="4083"/>
                  <a:pt x="2710" y="4101"/>
                </a:cubicBezTo>
                <a:cubicBezTo>
                  <a:pt x="2758" y="4121"/>
                  <a:pt x="2873" y="4143"/>
                  <a:pt x="2874" y="4213"/>
                </a:cubicBezTo>
                <a:cubicBezTo>
                  <a:pt x="2875" y="4260"/>
                  <a:pt x="2830" y="4315"/>
                  <a:pt x="2805" y="4351"/>
                </a:cubicBezTo>
                <a:cubicBezTo>
                  <a:pt x="2780" y="4387"/>
                  <a:pt x="2738" y="4436"/>
                  <a:pt x="2734" y="4482"/>
                </a:cubicBezTo>
                <a:cubicBezTo>
                  <a:pt x="2732" y="4506"/>
                  <a:pt x="2735" y="4526"/>
                  <a:pt x="2759" y="4536"/>
                </a:cubicBezTo>
                <a:cubicBezTo>
                  <a:pt x="2808" y="4556"/>
                  <a:pt x="2882" y="4535"/>
                  <a:pt x="2928" y="4517"/>
                </a:cubicBezTo>
                <a:cubicBezTo>
                  <a:pt x="2967" y="4501"/>
                  <a:pt x="3009" y="4478"/>
                  <a:pt x="3034" y="4443"/>
                </a:cubicBezTo>
                <a:cubicBezTo>
                  <a:pt x="3069" y="4395"/>
                  <a:pt x="3087" y="4355"/>
                  <a:pt x="3117" y="4310"/>
                </a:cubicBezTo>
                <a:cubicBezTo>
                  <a:pt x="3126" y="4296"/>
                  <a:pt x="3138" y="4284"/>
                  <a:pt x="3147" y="4272"/>
                </a:cubicBezTo>
                <a:cubicBezTo>
                  <a:pt x="3163" y="4294"/>
                  <a:pt x="3174" y="4314"/>
                  <a:pt x="3187" y="4341"/>
                </a:cubicBezTo>
                <a:cubicBezTo>
                  <a:pt x="3207" y="4384"/>
                  <a:pt x="3225" y="4419"/>
                  <a:pt x="3275" y="4428"/>
                </a:cubicBezTo>
                <a:cubicBezTo>
                  <a:pt x="3321" y="4436"/>
                  <a:pt x="3372" y="4417"/>
                  <a:pt x="3412" y="4396"/>
                </a:cubicBezTo>
                <a:cubicBezTo>
                  <a:pt x="3445" y="4379"/>
                  <a:pt x="3486" y="4349"/>
                  <a:pt x="3483" y="4306"/>
                </a:cubicBezTo>
                <a:cubicBezTo>
                  <a:pt x="3481" y="4268"/>
                  <a:pt x="3433" y="4236"/>
                  <a:pt x="3404" y="4220"/>
                </a:cubicBezTo>
                <a:cubicBezTo>
                  <a:pt x="3340" y="4185"/>
                  <a:pt x="3276" y="4208"/>
                  <a:pt x="3232" y="4262"/>
                </a:cubicBezTo>
                <a:cubicBezTo>
                  <a:pt x="3202" y="4299"/>
                  <a:pt x="3180" y="4352"/>
                  <a:pt x="3181" y="4401"/>
                </a:cubicBezTo>
                <a:cubicBezTo>
                  <a:pt x="3182" y="4450"/>
                  <a:pt x="3203" y="4485"/>
                  <a:pt x="3238" y="4517"/>
                </a:cubicBezTo>
                <a:cubicBezTo>
                  <a:pt x="3276" y="4553"/>
                  <a:pt x="3319" y="4561"/>
                  <a:pt x="3368" y="4572"/>
                </a:cubicBezTo>
                <a:moveTo>
                  <a:pt x="3728" y="4143"/>
                </a:moveTo>
                <a:cubicBezTo>
                  <a:pt x="3724" y="4136"/>
                  <a:pt x="3720" y="4129"/>
                  <a:pt x="3716" y="4122"/>
                </a:cubicBezTo>
                <a:cubicBezTo>
                  <a:pt x="3723" y="4154"/>
                  <a:pt x="3730" y="4186"/>
                  <a:pt x="3738" y="4217"/>
                </a:cubicBezTo>
                <a:cubicBezTo>
                  <a:pt x="3755" y="4284"/>
                  <a:pt x="3783" y="4348"/>
                  <a:pt x="3811" y="4411"/>
                </a:cubicBezTo>
                <a:cubicBezTo>
                  <a:pt x="3838" y="4471"/>
                  <a:pt x="3867" y="4529"/>
                  <a:pt x="3907" y="4582"/>
                </a:cubicBezTo>
                <a:cubicBezTo>
                  <a:pt x="3938" y="4624"/>
                  <a:pt x="3971" y="4644"/>
                  <a:pt x="4018" y="4665"/>
                </a:cubicBezTo>
                <a:moveTo>
                  <a:pt x="4284" y="4347"/>
                </a:moveTo>
                <a:cubicBezTo>
                  <a:pt x="4276" y="4324"/>
                  <a:pt x="4269" y="4302"/>
                  <a:pt x="4250" y="4286"/>
                </a:cubicBezTo>
                <a:cubicBezTo>
                  <a:pt x="4248" y="4285"/>
                  <a:pt x="4246" y="4284"/>
                  <a:pt x="4244" y="4283"/>
                </a:cubicBezTo>
                <a:cubicBezTo>
                  <a:pt x="4218" y="4303"/>
                  <a:pt x="4209" y="4322"/>
                  <a:pt x="4199" y="4354"/>
                </a:cubicBezTo>
                <a:cubicBezTo>
                  <a:pt x="4182" y="4408"/>
                  <a:pt x="4172" y="4471"/>
                  <a:pt x="4184" y="4527"/>
                </a:cubicBezTo>
                <a:cubicBezTo>
                  <a:pt x="4195" y="4576"/>
                  <a:pt x="4236" y="4596"/>
                  <a:pt x="4283" y="4595"/>
                </a:cubicBezTo>
                <a:cubicBezTo>
                  <a:pt x="4328" y="4594"/>
                  <a:pt x="4375" y="4576"/>
                  <a:pt x="4407" y="4543"/>
                </a:cubicBezTo>
                <a:cubicBezTo>
                  <a:pt x="4442" y="4507"/>
                  <a:pt x="4442" y="4456"/>
                  <a:pt x="4430" y="4410"/>
                </a:cubicBezTo>
                <a:cubicBezTo>
                  <a:pt x="4418" y="4364"/>
                  <a:pt x="4386" y="4320"/>
                  <a:pt x="4342" y="4301"/>
                </a:cubicBezTo>
                <a:cubicBezTo>
                  <a:pt x="4312" y="4293"/>
                  <a:pt x="4302" y="4291"/>
                  <a:pt x="4281" y="4293"/>
                </a:cubicBezTo>
                <a:moveTo>
                  <a:pt x="2813" y="5456"/>
                </a:moveTo>
                <a:cubicBezTo>
                  <a:pt x="2818" y="5459"/>
                  <a:pt x="2829" y="5459"/>
                  <a:pt x="2837" y="5465"/>
                </a:cubicBezTo>
                <a:cubicBezTo>
                  <a:pt x="2886" y="5500"/>
                  <a:pt x="2947" y="5582"/>
                  <a:pt x="3017" y="5563"/>
                </a:cubicBezTo>
                <a:cubicBezTo>
                  <a:pt x="3045" y="5556"/>
                  <a:pt x="3062" y="5531"/>
                  <a:pt x="3070" y="5505"/>
                </a:cubicBezTo>
                <a:cubicBezTo>
                  <a:pt x="3081" y="5469"/>
                  <a:pt x="3070" y="5437"/>
                  <a:pt x="3053" y="5405"/>
                </a:cubicBezTo>
                <a:cubicBezTo>
                  <a:pt x="3037" y="5376"/>
                  <a:pt x="3014" y="5338"/>
                  <a:pt x="2979" y="5328"/>
                </a:cubicBezTo>
                <a:cubicBezTo>
                  <a:pt x="2938" y="5316"/>
                  <a:pt x="2900" y="5336"/>
                  <a:pt x="2868" y="5361"/>
                </a:cubicBezTo>
                <a:cubicBezTo>
                  <a:pt x="2797" y="5418"/>
                  <a:pt x="2733" y="5514"/>
                  <a:pt x="2725" y="5606"/>
                </a:cubicBezTo>
                <a:cubicBezTo>
                  <a:pt x="2720" y="5661"/>
                  <a:pt x="2745" y="5704"/>
                  <a:pt x="2791" y="5734"/>
                </a:cubicBezTo>
                <a:cubicBezTo>
                  <a:pt x="2899" y="5803"/>
                  <a:pt x="3053" y="5783"/>
                  <a:pt x="3169" y="5751"/>
                </a:cubicBezTo>
                <a:cubicBezTo>
                  <a:pt x="3263" y="5725"/>
                  <a:pt x="3344" y="5679"/>
                  <a:pt x="3399" y="5597"/>
                </a:cubicBezTo>
                <a:cubicBezTo>
                  <a:pt x="3451" y="5520"/>
                  <a:pt x="3467" y="5432"/>
                  <a:pt x="3478" y="5342"/>
                </a:cubicBezTo>
                <a:cubicBezTo>
                  <a:pt x="3484" y="5294"/>
                  <a:pt x="3485" y="5249"/>
                  <a:pt x="3478" y="5202"/>
                </a:cubicBezTo>
                <a:cubicBezTo>
                  <a:pt x="3476" y="5192"/>
                  <a:pt x="3477" y="5190"/>
                  <a:pt x="3472" y="5186"/>
                </a:cubicBezTo>
                <a:cubicBezTo>
                  <a:pt x="3458" y="5220"/>
                  <a:pt x="3447" y="5255"/>
                  <a:pt x="3437" y="5292"/>
                </a:cubicBezTo>
                <a:cubicBezTo>
                  <a:pt x="3402" y="5427"/>
                  <a:pt x="3397" y="5565"/>
                  <a:pt x="3389" y="5703"/>
                </a:cubicBezTo>
                <a:cubicBezTo>
                  <a:pt x="3383" y="5807"/>
                  <a:pt x="3379" y="5912"/>
                  <a:pt x="3390" y="6015"/>
                </a:cubicBezTo>
                <a:cubicBezTo>
                  <a:pt x="3395" y="6058"/>
                  <a:pt x="3405" y="6095"/>
                  <a:pt x="3418" y="6136"/>
                </a:cubicBezTo>
                <a:moveTo>
                  <a:pt x="3244" y="5848"/>
                </a:moveTo>
                <a:cubicBezTo>
                  <a:pt x="3258" y="5834"/>
                  <a:pt x="3270" y="5829"/>
                  <a:pt x="3290" y="5828"/>
                </a:cubicBezTo>
                <a:cubicBezTo>
                  <a:pt x="3353" y="5824"/>
                  <a:pt x="3418" y="5823"/>
                  <a:pt x="3481" y="5822"/>
                </a:cubicBezTo>
                <a:cubicBezTo>
                  <a:pt x="3495" y="5822"/>
                  <a:pt x="3509" y="5822"/>
                  <a:pt x="3523" y="5822"/>
                </a:cubicBezTo>
                <a:moveTo>
                  <a:pt x="3871" y="5368"/>
                </a:moveTo>
                <a:cubicBezTo>
                  <a:pt x="3866" y="5359"/>
                  <a:pt x="3862" y="5351"/>
                  <a:pt x="3858" y="5343"/>
                </a:cubicBezTo>
                <a:cubicBezTo>
                  <a:pt x="3870" y="5351"/>
                  <a:pt x="3878" y="5354"/>
                  <a:pt x="3889" y="5369"/>
                </a:cubicBezTo>
                <a:cubicBezTo>
                  <a:pt x="3920" y="5410"/>
                  <a:pt x="3932" y="5461"/>
                  <a:pt x="3950" y="5508"/>
                </a:cubicBezTo>
                <a:cubicBezTo>
                  <a:pt x="3979" y="5583"/>
                  <a:pt x="4012" y="5656"/>
                  <a:pt x="4062" y="5719"/>
                </a:cubicBezTo>
                <a:cubicBezTo>
                  <a:pt x="4100" y="5766"/>
                  <a:pt x="4148" y="5819"/>
                  <a:pt x="4199" y="5852"/>
                </a:cubicBezTo>
                <a:cubicBezTo>
                  <a:pt x="4203" y="5855"/>
                  <a:pt x="4203" y="5856"/>
                  <a:pt x="4206" y="5854"/>
                </a:cubicBezTo>
                <a:moveTo>
                  <a:pt x="4448" y="5446"/>
                </a:moveTo>
                <a:cubicBezTo>
                  <a:pt x="4447" y="5426"/>
                  <a:pt x="4450" y="5393"/>
                  <a:pt x="4442" y="5374"/>
                </a:cubicBezTo>
                <a:cubicBezTo>
                  <a:pt x="4439" y="5370"/>
                  <a:pt x="4439" y="5368"/>
                  <a:pt x="4436" y="5368"/>
                </a:cubicBezTo>
                <a:cubicBezTo>
                  <a:pt x="4415" y="5384"/>
                  <a:pt x="4397" y="5399"/>
                  <a:pt x="4381" y="5421"/>
                </a:cubicBezTo>
                <a:cubicBezTo>
                  <a:pt x="4348" y="5465"/>
                  <a:pt x="4324" y="5515"/>
                  <a:pt x="4318" y="5571"/>
                </a:cubicBezTo>
                <a:cubicBezTo>
                  <a:pt x="4313" y="5618"/>
                  <a:pt x="4323" y="5665"/>
                  <a:pt x="4357" y="5699"/>
                </a:cubicBezTo>
                <a:cubicBezTo>
                  <a:pt x="4391" y="5733"/>
                  <a:pt x="4445" y="5737"/>
                  <a:pt x="4487" y="5717"/>
                </a:cubicBezTo>
                <a:cubicBezTo>
                  <a:pt x="4528" y="5697"/>
                  <a:pt x="4546" y="5656"/>
                  <a:pt x="4548" y="5612"/>
                </a:cubicBezTo>
                <a:cubicBezTo>
                  <a:pt x="4550" y="5553"/>
                  <a:pt x="4528" y="5494"/>
                  <a:pt x="4498" y="5444"/>
                </a:cubicBezTo>
                <a:cubicBezTo>
                  <a:pt x="4477" y="5409"/>
                  <a:pt x="4442" y="5368"/>
                  <a:pt x="4396" y="5369"/>
                </a:cubicBezTo>
                <a:cubicBezTo>
                  <a:pt x="4386" y="5371"/>
                  <a:pt x="4376" y="5374"/>
                  <a:pt x="4366" y="5376"/>
                </a:cubicBezTo>
                <a:moveTo>
                  <a:pt x="5455" y="1293"/>
                </a:moveTo>
                <a:cubicBezTo>
                  <a:pt x="5459" y="1292"/>
                  <a:pt x="5459" y="1291"/>
                  <a:pt x="5464" y="1290"/>
                </a:cubicBezTo>
                <a:cubicBezTo>
                  <a:pt x="5467" y="1289"/>
                  <a:pt x="5466" y="1290"/>
                  <a:pt x="5469" y="1289"/>
                </a:cubicBezTo>
                <a:cubicBezTo>
                  <a:pt x="5474" y="1288"/>
                  <a:pt x="5480" y="1286"/>
                  <a:pt x="5486" y="1285"/>
                </a:cubicBezTo>
                <a:cubicBezTo>
                  <a:pt x="5515" y="1281"/>
                  <a:pt x="5545" y="1282"/>
                  <a:pt x="5574" y="1283"/>
                </a:cubicBezTo>
                <a:cubicBezTo>
                  <a:pt x="5752" y="1289"/>
                  <a:pt x="5929" y="1324"/>
                  <a:pt x="6107" y="1338"/>
                </a:cubicBezTo>
                <a:cubicBezTo>
                  <a:pt x="6269" y="1351"/>
                  <a:pt x="6430" y="1347"/>
                  <a:pt x="6592" y="1338"/>
                </a:cubicBezTo>
                <a:cubicBezTo>
                  <a:pt x="6718" y="1331"/>
                  <a:pt x="6844" y="1320"/>
                  <a:pt x="6970" y="1309"/>
                </a:cubicBezTo>
                <a:cubicBezTo>
                  <a:pt x="7002" y="1306"/>
                  <a:pt x="7089" y="1287"/>
                  <a:pt x="7119" y="1313"/>
                </a:cubicBezTo>
                <a:cubicBezTo>
                  <a:pt x="7121" y="1324"/>
                  <a:pt x="7121" y="1328"/>
                  <a:pt x="7116" y="1335"/>
                </a:cubicBezTo>
                <a:moveTo>
                  <a:pt x="4988" y="2327"/>
                </a:moveTo>
                <a:cubicBezTo>
                  <a:pt x="4980" y="2324"/>
                  <a:pt x="4971" y="2319"/>
                  <a:pt x="4963" y="2316"/>
                </a:cubicBezTo>
                <a:cubicBezTo>
                  <a:pt x="4959" y="2315"/>
                  <a:pt x="4952" y="2310"/>
                  <a:pt x="4951" y="2310"/>
                </a:cubicBezTo>
                <a:cubicBezTo>
                  <a:pt x="4947" y="2309"/>
                  <a:pt x="4941" y="2311"/>
                  <a:pt x="4937" y="2310"/>
                </a:cubicBezTo>
                <a:cubicBezTo>
                  <a:pt x="4939" y="2311"/>
                  <a:pt x="4935" y="2315"/>
                  <a:pt x="4937" y="2315"/>
                </a:cubicBezTo>
                <a:cubicBezTo>
                  <a:pt x="4946" y="2317"/>
                  <a:pt x="4954" y="2317"/>
                  <a:pt x="4963" y="2319"/>
                </a:cubicBezTo>
                <a:cubicBezTo>
                  <a:pt x="4966" y="2320"/>
                  <a:pt x="4969" y="2319"/>
                  <a:pt x="4972" y="2320"/>
                </a:cubicBezTo>
                <a:cubicBezTo>
                  <a:pt x="4979" y="2315"/>
                  <a:pt x="4950" y="2318"/>
                  <a:pt x="4958" y="2316"/>
                </a:cubicBezTo>
                <a:cubicBezTo>
                  <a:pt x="4977" y="2311"/>
                  <a:pt x="4999" y="2309"/>
                  <a:pt x="5018" y="2307"/>
                </a:cubicBezTo>
                <a:cubicBezTo>
                  <a:pt x="5115" y="2298"/>
                  <a:pt x="5213" y="2300"/>
                  <a:pt x="5310" y="2296"/>
                </a:cubicBezTo>
                <a:cubicBezTo>
                  <a:pt x="5435" y="2291"/>
                  <a:pt x="5559" y="2282"/>
                  <a:pt x="5684" y="2272"/>
                </a:cubicBezTo>
                <a:cubicBezTo>
                  <a:pt x="5965" y="2249"/>
                  <a:pt x="6245" y="2253"/>
                  <a:pt x="6526" y="2248"/>
                </a:cubicBezTo>
                <a:cubicBezTo>
                  <a:pt x="6581" y="2247"/>
                  <a:pt x="6641" y="2237"/>
                  <a:pt x="6696" y="2240"/>
                </a:cubicBezTo>
                <a:cubicBezTo>
                  <a:pt x="6709" y="2241"/>
                  <a:pt x="6711" y="2241"/>
                  <a:pt x="6721" y="2243"/>
                </a:cubicBezTo>
                <a:cubicBezTo>
                  <a:pt x="6750" y="2250"/>
                  <a:pt x="6782" y="2267"/>
                  <a:pt x="6811" y="2277"/>
                </a:cubicBezTo>
                <a:moveTo>
                  <a:pt x="4735" y="3678"/>
                </a:moveTo>
                <a:cubicBezTo>
                  <a:pt x="4740" y="3674"/>
                  <a:pt x="4723" y="3663"/>
                  <a:pt x="4751" y="3652"/>
                </a:cubicBezTo>
                <a:cubicBezTo>
                  <a:pt x="4841" y="3617"/>
                  <a:pt x="4968" y="3624"/>
                  <a:pt x="5061" y="3617"/>
                </a:cubicBezTo>
                <a:cubicBezTo>
                  <a:pt x="5281" y="3601"/>
                  <a:pt x="5501" y="3591"/>
                  <a:pt x="5722" y="3582"/>
                </a:cubicBezTo>
                <a:cubicBezTo>
                  <a:pt x="6074" y="3568"/>
                  <a:pt x="6439" y="3587"/>
                  <a:pt x="6787" y="3527"/>
                </a:cubicBezTo>
                <a:cubicBezTo>
                  <a:pt x="6798" y="3525"/>
                  <a:pt x="6801" y="3522"/>
                  <a:pt x="6812" y="3520"/>
                </a:cubicBezTo>
                <a:moveTo>
                  <a:pt x="5009" y="4687"/>
                </a:moveTo>
                <a:cubicBezTo>
                  <a:pt x="4989" y="4678"/>
                  <a:pt x="4968" y="4669"/>
                  <a:pt x="4948" y="4660"/>
                </a:cubicBezTo>
                <a:cubicBezTo>
                  <a:pt x="4939" y="4656"/>
                  <a:pt x="4930" y="4653"/>
                  <a:pt x="4921" y="4650"/>
                </a:cubicBezTo>
                <a:cubicBezTo>
                  <a:pt x="4939" y="4652"/>
                  <a:pt x="4955" y="4653"/>
                  <a:pt x="4973" y="4653"/>
                </a:cubicBezTo>
                <a:cubicBezTo>
                  <a:pt x="5171" y="4655"/>
                  <a:pt x="5369" y="4633"/>
                  <a:pt x="5567" y="4622"/>
                </a:cubicBezTo>
                <a:cubicBezTo>
                  <a:pt x="5844" y="4607"/>
                  <a:pt x="6122" y="4615"/>
                  <a:pt x="6399" y="4608"/>
                </a:cubicBezTo>
                <a:cubicBezTo>
                  <a:pt x="6407" y="4608"/>
                  <a:pt x="6412" y="4608"/>
                  <a:pt x="6420" y="4608"/>
                </a:cubicBezTo>
                <a:moveTo>
                  <a:pt x="4982" y="5914"/>
                </a:moveTo>
                <a:cubicBezTo>
                  <a:pt x="4985" y="5912"/>
                  <a:pt x="4968" y="5898"/>
                  <a:pt x="4975" y="5897"/>
                </a:cubicBezTo>
                <a:cubicBezTo>
                  <a:pt x="5021" y="5887"/>
                  <a:pt x="5084" y="5900"/>
                  <a:pt x="5130" y="5901"/>
                </a:cubicBezTo>
                <a:cubicBezTo>
                  <a:pt x="5296" y="5905"/>
                  <a:pt x="5462" y="5901"/>
                  <a:pt x="5628" y="5899"/>
                </a:cubicBezTo>
                <a:cubicBezTo>
                  <a:pt x="5954" y="5894"/>
                  <a:pt x="6283" y="5881"/>
                  <a:pt x="6609" y="5893"/>
                </a:cubicBezTo>
                <a:cubicBezTo>
                  <a:pt x="6716" y="5897"/>
                  <a:pt x="6818" y="5889"/>
                  <a:pt x="6924" y="5879"/>
                </a:cubicBezTo>
                <a:cubicBezTo>
                  <a:pt x="6936" y="5878"/>
                  <a:pt x="6948" y="5877"/>
                  <a:pt x="6960" y="5876"/>
                </a:cubicBezTo>
                <a:moveTo>
                  <a:pt x="2267" y="590"/>
                </a:moveTo>
                <a:cubicBezTo>
                  <a:pt x="2267" y="558"/>
                  <a:pt x="2323" y="494"/>
                  <a:pt x="2273" y="474"/>
                </a:cubicBezTo>
                <a:cubicBezTo>
                  <a:pt x="2215" y="451"/>
                  <a:pt x="2091" y="538"/>
                  <a:pt x="2051" y="569"/>
                </a:cubicBezTo>
                <a:cubicBezTo>
                  <a:pt x="1983" y="622"/>
                  <a:pt x="1956" y="645"/>
                  <a:pt x="1966" y="725"/>
                </a:cubicBezTo>
                <a:cubicBezTo>
                  <a:pt x="1987" y="899"/>
                  <a:pt x="2161" y="909"/>
                  <a:pt x="2091" y="1117"/>
                </a:cubicBezTo>
                <a:cubicBezTo>
                  <a:pt x="2043" y="1260"/>
                  <a:pt x="1748" y="1456"/>
                  <a:pt x="1763" y="1602"/>
                </a:cubicBezTo>
                <a:cubicBezTo>
                  <a:pt x="1769" y="1659"/>
                  <a:pt x="1831" y="1675"/>
                  <a:pt x="1854" y="1725"/>
                </a:cubicBezTo>
                <a:cubicBezTo>
                  <a:pt x="1931" y="1891"/>
                  <a:pt x="1912" y="2118"/>
                  <a:pt x="1900" y="2296"/>
                </a:cubicBezTo>
                <a:cubicBezTo>
                  <a:pt x="1882" y="2563"/>
                  <a:pt x="1839" y="2833"/>
                  <a:pt x="1804" y="3098"/>
                </a:cubicBezTo>
                <a:cubicBezTo>
                  <a:pt x="1773" y="3334"/>
                  <a:pt x="1735" y="3567"/>
                  <a:pt x="1733" y="3806"/>
                </a:cubicBezTo>
                <a:cubicBezTo>
                  <a:pt x="1731" y="4164"/>
                  <a:pt x="1805" y="4521"/>
                  <a:pt x="1787" y="4880"/>
                </a:cubicBezTo>
                <a:cubicBezTo>
                  <a:pt x="1781" y="4997"/>
                  <a:pt x="1762" y="5112"/>
                  <a:pt x="1752" y="5229"/>
                </a:cubicBezTo>
                <a:cubicBezTo>
                  <a:pt x="1737" y="5415"/>
                  <a:pt x="1731" y="5601"/>
                  <a:pt x="1724" y="5787"/>
                </a:cubicBezTo>
                <a:cubicBezTo>
                  <a:pt x="1720" y="5888"/>
                  <a:pt x="1719" y="5982"/>
                  <a:pt x="1748" y="6082"/>
                </a:cubicBezTo>
                <a:cubicBezTo>
                  <a:pt x="1776" y="6180"/>
                  <a:pt x="1811" y="6228"/>
                  <a:pt x="1914" y="6243"/>
                </a:cubicBezTo>
                <a:cubicBezTo>
                  <a:pt x="1972" y="6252"/>
                  <a:pt x="2031" y="6229"/>
                  <a:pt x="2088" y="6224"/>
                </a:cubicBezTo>
                <a:moveTo>
                  <a:pt x="0" y="645"/>
                </a:moveTo>
                <a:cubicBezTo>
                  <a:pt x="28" y="735"/>
                  <a:pt x="58" y="821"/>
                  <a:pt x="94" y="908"/>
                </a:cubicBezTo>
                <a:cubicBezTo>
                  <a:pt x="145" y="1030"/>
                  <a:pt x="200" y="1154"/>
                  <a:pt x="180" y="1289"/>
                </a:cubicBezTo>
                <a:cubicBezTo>
                  <a:pt x="177" y="1303"/>
                  <a:pt x="173" y="1318"/>
                  <a:pt x="170" y="1332"/>
                </a:cubicBezTo>
                <a:moveTo>
                  <a:pt x="1481" y="432"/>
                </a:moveTo>
                <a:cubicBezTo>
                  <a:pt x="1482" y="424"/>
                  <a:pt x="1483" y="415"/>
                  <a:pt x="1484" y="408"/>
                </a:cubicBezTo>
                <a:cubicBezTo>
                  <a:pt x="1485" y="400"/>
                  <a:pt x="1484" y="393"/>
                  <a:pt x="1481" y="386"/>
                </a:cubicBezTo>
                <a:cubicBezTo>
                  <a:pt x="1478" y="379"/>
                  <a:pt x="1473" y="371"/>
                  <a:pt x="1466" y="367"/>
                </a:cubicBezTo>
                <a:cubicBezTo>
                  <a:pt x="1451" y="359"/>
                  <a:pt x="1422" y="372"/>
                  <a:pt x="1409" y="376"/>
                </a:cubicBezTo>
                <a:cubicBezTo>
                  <a:pt x="1375" y="386"/>
                  <a:pt x="1339" y="402"/>
                  <a:pt x="1311" y="425"/>
                </a:cubicBezTo>
                <a:cubicBezTo>
                  <a:pt x="1293" y="440"/>
                  <a:pt x="1282" y="462"/>
                  <a:pt x="1299" y="482"/>
                </a:cubicBezTo>
                <a:cubicBezTo>
                  <a:pt x="1321" y="507"/>
                  <a:pt x="1359" y="520"/>
                  <a:pt x="1388" y="535"/>
                </a:cubicBezTo>
                <a:cubicBezTo>
                  <a:pt x="1414" y="549"/>
                  <a:pt x="1460" y="572"/>
                  <a:pt x="1462" y="607"/>
                </a:cubicBezTo>
                <a:cubicBezTo>
                  <a:pt x="1465" y="658"/>
                  <a:pt x="1404" y="694"/>
                  <a:pt x="1369" y="717"/>
                </a:cubicBezTo>
                <a:cubicBezTo>
                  <a:pt x="1328" y="743"/>
                  <a:pt x="1315" y="751"/>
                  <a:pt x="1284" y="761"/>
                </a:cubicBezTo>
                <a:moveTo>
                  <a:pt x="1390" y="363"/>
                </a:moveTo>
                <a:cubicBezTo>
                  <a:pt x="1424" y="339"/>
                  <a:pt x="1463" y="303"/>
                  <a:pt x="1505" y="294"/>
                </a:cubicBezTo>
                <a:cubicBezTo>
                  <a:pt x="1542" y="286"/>
                  <a:pt x="1586" y="302"/>
                  <a:pt x="1618" y="321"/>
                </a:cubicBezTo>
                <a:cubicBezTo>
                  <a:pt x="1665" y="348"/>
                  <a:pt x="1697" y="386"/>
                  <a:pt x="1751" y="401"/>
                </a:cubicBezTo>
                <a:cubicBezTo>
                  <a:pt x="1794" y="413"/>
                  <a:pt x="1840" y="414"/>
                  <a:pt x="1885" y="414"/>
                </a:cubicBezTo>
                <a:cubicBezTo>
                  <a:pt x="1911" y="414"/>
                  <a:pt x="1960" y="407"/>
                  <a:pt x="1983" y="424"/>
                </a:cubicBezTo>
                <a:cubicBezTo>
                  <a:pt x="2003" y="438"/>
                  <a:pt x="1985" y="466"/>
                  <a:pt x="1979" y="483"/>
                </a:cubicBezTo>
                <a:cubicBezTo>
                  <a:pt x="1968" y="515"/>
                  <a:pt x="1954" y="560"/>
                  <a:pt x="1979" y="590"/>
                </a:cubicBezTo>
                <a:cubicBezTo>
                  <a:pt x="1998" y="613"/>
                  <a:pt x="2032" y="607"/>
                  <a:pt x="2055" y="595"/>
                </a:cubicBezTo>
                <a:cubicBezTo>
                  <a:pt x="2077" y="583"/>
                  <a:pt x="2109" y="553"/>
                  <a:pt x="2109" y="525"/>
                </a:cubicBezTo>
                <a:cubicBezTo>
                  <a:pt x="2109" y="489"/>
                  <a:pt x="2056" y="466"/>
                  <a:pt x="2030" y="455"/>
                </a:cubicBezTo>
                <a:cubicBezTo>
                  <a:pt x="1991" y="438"/>
                  <a:pt x="1950" y="430"/>
                  <a:pt x="1909" y="420"/>
                </a:cubicBezTo>
                <a:moveTo>
                  <a:pt x="2057" y="386"/>
                </a:moveTo>
                <a:cubicBezTo>
                  <a:pt x="2123" y="370"/>
                  <a:pt x="2220" y="328"/>
                  <a:pt x="2285" y="367"/>
                </a:cubicBezTo>
                <a:cubicBezTo>
                  <a:pt x="2319" y="387"/>
                  <a:pt x="2318" y="431"/>
                  <a:pt x="2309" y="464"/>
                </a:cubicBezTo>
                <a:cubicBezTo>
                  <a:pt x="2296" y="510"/>
                  <a:pt x="2267" y="548"/>
                  <a:pt x="2256" y="595"/>
                </a:cubicBezTo>
                <a:cubicBezTo>
                  <a:pt x="2278" y="600"/>
                  <a:pt x="2292" y="600"/>
                  <a:pt x="2316" y="588"/>
                </a:cubicBezTo>
                <a:cubicBezTo>
                  <a:pt x="2354" y="569"/>
                  <a:pt x="2392" y="543"/>
                  <a:pt x="2425" y="517"/>
                </a:cubicBezTo>
                <a:cubicBezTo>
                  <a:pt x="2449" y="498"/>
                  <a:pt x="2476" y="471"/>
                  <a:pt x="2480" y="439"/>
                </a:cubicBezTo>
                <a:cubicBezTo>
                  <a:pt x="2483" y="410"/>
                  <a:pt x="2462" y="371"/>
                  <a:pt x="2431" y="371"/>
                </a:cubicBezTo>
                <a:cubicBezTo>
                  <a:pt x="2416" y="371"/>
                  <a:pt x="2403" y="390"/>
                  <a:pt x="2401" y="403"/>
                </a:cubicBezTo>
                <a:cubicBezTo>
                  <a:pt x="2394" y="440"/>
                  <a:pt x="2418" y="470"/>
                  <a:pt x="2455" y="474"/>
                </a:cubicBezTo>
                <a:cubicBezTo>
                  <a:pt x="2536" y="483"/>
                  <a:pt x="2620" y="441"/>
                  <a:pt x="2700" y="435"/>
                </a:cubicBezTo>
                <a:cubicBezTo>
                  <a:pt x="2723" y="433"/>
                  <a:pt x="2740" y="432"/>
                  <a:pt x="2750" y="453"/>
                </a:cubicBezTo>
                <a:cubicBezTo>
                  <a:pt x="2769" y="491"/>
                  <a:pt x="2752" y="535"/>
                  <a:pt x="2783" y="571"/>
                </a:cubicBezTo>
                <a:cubicBezTo>
                  <a:pt x="2816" y="610"/>
                  <a:pt x="2875" y="605"/>
                  <a:pt x="2919" y="592"/>
                </a:cubicBezTo>
                <a:cubicBezTo>
                  <a:pt x="2951" y="582"/>
                  <a:pt x="2998" y="562"/>
                  <a:pt x="2993" y="521"/>
                </a:cubicBezTo>
                <a:cubicBezTo>
                  <a:pt x="2987" y="474"/>
                  <a:pt x="2927" y="450"/>
                  <a:pt x="2889" y="438"/>
                </a:cubicBezTo>
                <a:cubicBezTo>
                  <a:pt x="2842" y="423"/>
                  <a:pt x="2806" y="429"/>
                  <a:pt x="2759" y="435"/>
                </a:cubicBezTo>
                <a:moveTo>
                  <a:pt x="6026" y="6638"/>
                </a:moveTo>
                <a:cubicBezTo>
                  <a:pt x="5996" y="6670"/>
                  <a:pt x="5968" y="6702"/>
                  <a:pt x="5941" y="6736"/>
                </a:cubicBezTo>
                <a:moveTo>
                  <a:pt x="1436" y="929"/>
                </a:moveTo>
                <a:cubicBezTo>
                  <a:pt x="1495" y="918"/>
                  <a:pt x="1553" y="905"/>
                  <a:pt x="1612" y="891"/>
                </a:cubicBezTo>
                <a:cubicBezTo>
                  <a:pt x="1752" y="858"/>
                  <a:pt x="1892" y="821"/>
                  <a:pt x="2031" y="784"/>
                </a:cubicBezTo>
                <a:cubicBezTo>
                  <a:pt x="2157" y="750"/>
                  <a:pt x="2282" y="713"/>
                  <a:pt x="2407" y="675"/>
                </a:cubicBezTo>
                <a:cubicBezTo>
                  <a:pt x="2439" y="665"/>
                  <a:pt x="2456" y="663"/>
                  <a:pt x="2485" y="659"/>
                </a:cubicBezTo>
                <a:moveTo>
                  <a:pt x="2355" y="1467"/>
                </a:moveTo>
                <a:cubicBezTo>
                  <a:pt x="2348" y="1464"/>
                  <a:pt x="2325" y="1456"/>
                  <a:pt x="2328" y="1444"/>
                </a:cubicBezTo>
                <a:cubicBezTo>
                  <a:pt x="2329" y="1439"/>
                  <a:pt x="2343" y="1425"/>
                  <a:pt x="2347" y="1421"/>
                </a:cubicBezTo>
                <a:cubicBezTo>
                  <a:pt x="2355" y="1412"/>
                  <a:pt x="2358" y="1401"/>
                  <a:pt x="2367" y="1393"/>
                </a:cubicBezTo>
                <a:cubicBezTo>
                  <a:pt x="2380" y="1380"/>
                  <a:pt x="2395" y="1369"/>
                  <a:pt x="2410" y="1359"/>
                </a:cubicBezTo>
                <a:cubicBezTo>
                  <a:pt x="2426" y="1348"/>
                  <a:pt x="2443" y="1336"/>
                  <a:pt x="2461" y="1328"/>
                </a:cubicBezTo>
                <a:cubicBezTo>
                  <a:pt x="2469" y="1324"/>
                  <a:pt x="2476" y="1324"/>
                  <a:pt x="2483" y="1322"/>
                </a:cubicBezTo>
                <a:cubicBezTo>
                  <a:pt x="2481" y="1336"/>
                  <a:pt x="2478" y="1348"/>
                  <a:pt x="2467" y="1362"/>
                </a:cubicBezTo>
                <a:cubicBezTo>
                  <a:pt x="2448" y="1387"/>
                  <a:pt x="2426" y="1409"/>
                  <a:pt x="2397" y="1423"/>
                </a:cubicBezTo>
                <a:cubicBezTo>
                  <a:pt x="2363" y="1440"/>
                  <a:pt x="2324" y="1450"/>
                  <a:pt x="2286" y="1452"/>
                </a:cubicBezTo>
                <a:cubicBezTo>
                  <a:pt x="2263" y="1453"/>
                  <a:pt x="2261" y="1453"/>
                  <a:pt x="2251" y="1437"/>
                </a:cubicBezTo>
                <a:cubicBezTo>
                  <a:pt x="2264" y="1415"/>
                  <a:pt x="2278" y="1398"/>
                  <a:pt x="2298" y="1381"/>
                </a:cubicBezTo>
                <a:cubicBezTo>
                  <a:pt x="2315" y="1366"/>
                  <a:pt x="2342" y="1344"/>
                  <a:pt x="2367" y="1345"/>
                </a:cubicBezTo>
                <a:cubicBezTo>
                  <a:pt x="2387" y="1346"/>
                  <a:pt x="2399" y="1368"/>
                  <a:pt x="2410" y="1382"/>
                </a:cubicBezTo>
                <a:cubicBezTo>
                  <a:pt x="2423" y="1399"/>
                  <a:pt x="2441" y="1421"/>
                  <a:pt x="2444" y="1443"/>
                </a:cubicBezTo>
                <a:cubicBezTo>
                  <a:pt x="2444" y="1447"/>
                  <a:pt x="2443" y="1451"/>
                  <a:pt x="2443" y="1455"/>
                </a:cubicBezTo>
                <a:cubicBezTo>
                  <a:pt x="2420" y="1475"/>
                  <a:pt x="2400" y="1481"/>
                  <a:pt x="2370" y="1486"/>
                </a:cubicBezTo>
                <a:cubicBezTo>
                  <a:pt x="2344" y="1490"/>
                  <a:pt x="2327" y="1488"/>
                  <a:pt x="2303" y="1482"/>
                </a:cubicBezTo>
                <a:cubicBezTo>
                  <a:pt x="2290" y="1456"/>
                  <a:pt x="2295" y="1431"/>
                  <a:pt x="2312" y="1404"/>
                </a:cubicBezTo>
                <a:cubicBezTo>
                  <a:pt x="2333" y="1371"/>
                  <a:pt x="2365" y="1335"/>
                  <a:pt x="2395" y="1309"/>
                </a:cubicBezTo>
                <a:cubicBezTo>
                  <a:pt x="2408" y="1298"/>
                  <a:pt x="2419" y="1291"/>
                  <a:pt x="2434" y="1286"/>
                </a:cubicBezTo>
                <a:cubicBezTo>
                  <a:pt x="2447" y="1306"/>
                  <a:pt x="2436" y="1326"/>
                  <a:pt x="2430" y="1349"/>
                </a:cubicBezTo>
                <a:cubicBezTo>
                  <a:pt x="2421" y="1382"/>
                  <a:pt x="2410" y="1419"/>
                  <a:pt x="2388" y="1447"/>
                </a:cubicBezTo>
                <a:cubicBezTo>
                  <a:pt x="2378" y="1456"/>
                  <a:pt x="2376" y="1459"/>
                  <a:pt x="2367" y="1461"/>
                </a:cubicBezTo>
                <a:cubicBezTo>
                  <a:pt x="2347" y="1456"/>
                  <a:pt x="2341" y="1441"/>
                  <a:pt x="2331" y="1423"/>
                </a:cubicBezTo>
                <a:cubicBezTo>
                  <a:pt x="2313" y="1389"/>
                  <a:pt x="2310" y="1361"/>
                  <a:pt x="2310" y="1324"/>
                </a:cubicBezTo>
                <a:moveTo>
                  <a:pt x="2167" y="2447"/>
                </a:moveTo>
                <a:cubicBezTo>
                  <a:pt x="2170" y="2441"/>
                  <a:pt x="2173" y="2434"/>
                  <a:pt x="2176" y="2428"/>
                </a:cubicBezTo>
                <a:cubicBezTo>
                  <a:pt x="2176" y="2429"/>
                  <a:pt x="2178" y="2433"/>
                  <a:pt x="2179" y="2435"/>
                </a:cubicBezTo>
                <a:cubicBezTo>
                  <a:pt x="2180" y="2438"/>
                  <a:pt x="2182" y="2440"/>
                  <a:pt x="2182" y="2443"/>
                </a:cubicBezTo>
                <a:cubicBezTo>
                  <a:pt x="2183" y="2453"/>
                  <a:pt x="2183" y="2465"/>
                  <a:pt x="2179" y="2475"/>
                </a:cubicBezTo>
                <a:cubicBezTo>
                  <a:pt x="2173" y="2491"/>
                  <a:pt x="2163" y="2511"/>
                  <a:pt x="2148" y="2521"/>
                </a:cubicBezTo>
                <a:cubicBezTo>
                  <a:pt x="2132" y="2531"/>
                  <a:pt x="2111" y="2530"/>
                  <a:pt x="2094" y="2525"/>
                </a:cubicBezTo>
                <a:cubicBezTo>
                  <a:pt x="2083" y="2508"/>
                  <a:pt x="2090" y="2501"/>
                  <a:pt x="2104" y="2487"/>
                </a:cubicBezTo>
                <a:cubicBezTo>
                  <a:pt x="2127" y="2464"/>
                  <a:pt x="2155" y="2446"/>
                  <a:pt x="2185" y="2433"/>
                </a:cubicBezTo>
                <a:cubicBezTo>
                  <a:pt x="2209" y="2423"/>
                  <a:pt x="2227" y="2420"/>
                  <a:pt x="2249" y="2432"/>
                </a:cubicBezTo>
                <a:cubicBezTo>
                  <a:pt x="2257" y="2462"/>
                  <a:pt x="2248" y="2486"/>
                  <a:pt x="2231" y="2514"/>
                </a:cubicBezTo>
                <a:cubicBezTo>
                  <a:pt x="2212" y="2544"/>
                  <a:pt x="2187" y="2569"/>
                  <a:pt x="2157" y="2588"/>
                </a:cubicBezTo>
                <a:cubicBezTo>
                  <a:pt x="2148" y="2594"/>
                  <a:pt x="2140" y="2597"/>
                  <a:pt x="2130" y="2601"/>
                </a:cubicBezTo>
                <a:cubicBezTo>
                  <a:pt x="2135" y="2588"/>
                  <a:pt x="2142" y="2574"/>
                  <a:pt x="2148" y="2561"/>
                </a:cubicBezTo>
                <a:cubicBezTo>
                  <a:pt x="2162" y="2533"/>
                  <a:pt x="2178" y="2506"/>
                  <a:pt x="2201" y="2484"/>
                </a:cubicBezTo>
                <a:cubicBezTo>
                  <a:pt x="2220" y="2466"/>
                  <a:pt x="2233" y="2461"/>
                  <a:pt x="2258" y="2464"/>
                </a:cubicBezTo>
                <a:cubicBezTo>
                  <a:pt x="2276" y="2490"/>
                  <a:pt x="2275" y="2513"/>
                  <a:pt x="2273" y="2545"/>
                </a:cubicBezTo>
                <a:cubicBezTo>
                  <a:pt x="2271" y="2578"/>
                  <a:pt x="2266" y="2611"/>
                  <a:pt x="2249" y="2639"/>
                </a:cubicBezTo>
                <a:cubicBezTo>
                  <a:pt x="2247" y="2642"/>
                  <a:pt x="2244" y="2646"/>
                  <a:pt x="2242" y="2649"/>
                </a:cubicBezTo>
                <a:cubicBezTo>
                  <a:pt x="2226" y="2652"/>
                  <a:pt x="2215" y="2649"/>
                  <a:pt x="2204" y="2635"/>
                </a:cubicBezTo>
                <a:cubicBezTo>
                  <a:pt x="2186" y="2612"/>
                  <a:pt x="2179" y="2581"/>
                  <a:pt x="2179" y="2552"/>
                </a:cubicBezTo>
                <a:cubicBezTo>
                  <a:pt x="2179" y="2522"/>
                  <a:pt x="2185" y="2492"/>
                  <a:pt x="2200" y="2467"/>
                </a:cubicBezTo>
                <a:cubicBezTo>
                  <a:pt x="2213" y="2445"/>
                  <a:pt x="2220" y="2464"/>
                  <a:pt x="2225" y="2478"/>
                </a:cubicBezTo>
                <a:moveTo>
                  <a:pt x="2237" y="3760"/>
                </a:moveTo>
                <a:cubicBezTo>
                  <a:pt x="2235" y="3752"/>
                  <a:pt x="2233" y="3744"/>
                  <a:pt x="2231" y="3736"/>
                </a:cubicBezTo>
                <a:cubicBezTo>
                  <a:pt x="2230" y="3731"/>
                  <a:pt x="2231" y="3720"/>
                  <a:pt x="2231" y="3720"/>
                </a:cubicBezTo>
                <a:cubicBezTo>
                  <a:pt x="2231" y="3721"/>
                  <a:pt x="2229" y="3725"/>
                  <a:pt x="2228" y="3726"/>
                </a:cubicBezTo>
                <a:cubicBezTo>
                  <a:pt x="2226" y="3729"/>
                  <a:pt x="2219" y="3736"/>
                  <a:pt x="2215" y="3740"/>
                </a:cubicBezTo>
                <a:cubicBezTo>
                  <a:pt x="2202" y="3753"/>
                  <a:pt x="2188" y="3764"/>
                  <a:pt x="2170" y="3771"/>
                </a:cubicBezTo>
                <a:cubicBezTo>
                  <a:pt x="2155" y="3776"/>
                  <a:pt x="2132" y="3783"/>
                  <a:pt x="2118" y="3771"/>
                </a:cubicBezTo>
                <a:cubicBezTo>
                  <a:pt x="2116" y="3768"/>
                  <a:pt x="2115" y="3766"/>
                  <a:pt x="2113" y="3763"/>
                </a:cubicBezTo>
                <a:cubicBezTo>
                  <a:pt x="2114" y="3741"/>
                  <a:pt x="2120" y="3725"/>
                  <a:pt x="2137" y="3709"/>
                </a:cubicBezTo>
                <a:cubicBezTo>
                  <a:pt x="2157" y="3690"/>
                  <a:pt x="2186" y="3672"/>
                  <a:pt x="2215" y="3671"/>
                </a:cubicBezTo>
                <a:cubicBezTo>
                  <a:pt x="2248" y="3670"/>
                  <a:pt x="2262" y="3695"/>
                  <a:pt x="2265" y="3724"/>
                </a:cubicBezTo>
                <a:cubicBezTo>
                  <a:pt x="2270" y="3773"/>
                  <a:pt x="2252" y="3820"/>
                  <a:pt x="2228" y="3861"/>
                </a:cubicBezTo>
                <a:cubicBezTo>
                  <a:pt x="2210" y="3893"/>
                  <a:pt x="2184" y="3920"/>
                  <a:pt x="2148" y="3931"/>
                </a:cubicBezTo>
                <a:cubicBezTo>
                  <a:pt x="2128" y="3937"/>
                  <a:pt x="2100" y="3937"/>
                  <a:pt x="2091" y="3914"/>
                </a:cubicBezTo>
                <a:cubicBezTo>
                  <a:pt x="2080" y="3886"/>
                  <a:pt x="2096" y="3850"/>
                  <a:pt x="2106" y="3825"/>
                </a:cubicBezTo>
                <a:cubicBezTo>
                  <a:pt x="2116" y="3799"/>
                  <a:pt x="2131" y="3768"/>
                  <a:pt x="2160" y="3758"/>
                </a:cubicBezTo>
                <a:cubicBezTo>
                  <a:pt x="2164" y="3758"/>
                  <a:pt x="2169" y="3757"/>
                  <a:pt x="2173" y="3757"/>
                </a:cubicBezTo>
                <a:cubicBezTo>
                  <a:pt x="2197" y="3777"/>
                  <a:pt x="2200" y="3791"/>
                  <a:pt x="2201" y="3822"/>
                </a:cubicBezTo>
                <a:cubicBezTo>
                  <a:pt x="2202" y="3849"/>
                  <a:pt x="2197" y="3876"/>
                  <a:pt x="2176" y="3895"/>
                </a:cubicBezTo>
                <a:cubicBezTo>
                  <a:pt x="2162" y="3907"/>
                  <a:pt x="2150" y="3907"/>
                  <a:pt x="2134" y="3902"/>
                </a:cubicBezTo>
                <a:cubicBezTo>
                  <a:pt x="2123" y="3884"/>
                  <a:pt x="2123" y="3870"/>
                  <a:pt x="2130" y="3849"/>
                </a:cubicBezTo>
                <a:cubicBezTo>
                  <a:pt x="2132" y="3843"/>
                  <a:pt x="2135" y="3838"/>
                  <a:pt x="2137" y="3832"/>
                </a:cubicBezTo>
                <a:moveTo>
                  <a:pt x="2267" y="5172"/>
                </a:moveTo>
                <a:cubicBezTo>
                  <a:pt x="2258" y="5158"/>
                  <a:pt x="2247" y="5146"/>
                  <a:pt x="2236" y="5133"/>
                </a:cubicBezTo>
                <a:cubicBezTo>
                  <a:pt x="2224" y="5119"/>
                  <a:pt x="2217" y="5108"/>
                  <a:pt x="2212" y="5090"/>
                </a:cubicBezTo>
                <a:cubicBezTo>
                  <a:pt x="2207" y="5072"/>
                  <a:pt x="2203" y="5054"/>
                  <a:pt x="2198" y="5037"/>
                </a:cubicBezTo>
                <a:cubicBezTo>
                  <a:pt x="2194" y="5025"/>
                  <a:pt x="2190" y="5014"/>
                  <a:pt x="2185" y="5003"/>
                </a:cubicBezTo>
                <a:cubicBezTo>
                  <a:pt x="2185" y="5002"/>
                  <a:pt x="2181" y="4993"/>
                  <a:pt x="2182" y="4993"/>
                </a:cubicBezTo>
                <a:cubicBezTo>
                  <a:pt x="2186" y="4990"/>
                  <a:pt x="2183" y="4995"/>
                  <a:pt x="2185" y="4996"/>
                </a:cubicBezTo>
                <a:cubicBezTo>
                  <a:pt x="2186" y="4997"/>
                  <a:pt x="2187" y="4999"/>
                  <a:pt x="2188" y="5000"/>
                </a:cubicBezTo>
                <a:cubicBezTo>
                  <a:pt x="2189" y="5016"/>
                  <a:pt x="2190" y="5024"/>
                  <a:pt x="2182" y="5039"/>
                </a:cubicBezTo>
                <a:cubicBezTo>
                  <a:pt x="2172" y="5059"/>
                  <a:pt x="2151" y="5067"/>
                  <a:pt x="2130" y="5071"/>
                </a:cubicBezTo>
                <a:cubicBezTo>
                  <a:pt x="2100" y="5076"/>
                  <a:pt x="2067" y="5072"/>
                  <a:pt x="2039" y="5062"/>
                </a:cubicBezTo>
                <a:cubicBezTo>
                  <a:pt x="2018" y="5055"/>
                  <a:pt x="2001" y="5037"/>
                  <a:pt x="2008" y="5014"/>
                </a:cubicBezTo>
                <a:cubicBezTo>
                  <a:pt x="2019" y="4975"/>
                  <a:pt x="2068" y="4948"/>
                  <a:pt x="2104" y="4936"/>
                </a:cubicBezTo>
                <a:cubicBezTo>
                  <a:pt x="2141" y="4924"/>
                  <a:pt x="2184" y="4924"/>
                  <a:pt x="2216" y="4948"/>
                </a:cubicBezTo>
                <a:cubicBezTo>
                  <a:pt x="2251" y="4974"/>
                  <a:pt x="2272" y="5034"/>
                  <a:pt x="2249" y="5074"/>
                </a:cubicBezTo>
                <a:cubicBezTo>
                  <a:pt x="2240" y="5089"/>
                  <a:pt x="2221" y="5093"/>
                  <a:pt x="2206" y="5086"/>
                </a:cubicBezTo>
                <a:cubicBezTo>
                  <a:pt x="2186" y="5076"/>
                  <a:pt x="2178" y="5051"/>
                  <a:pt x="2173" y="5031"/>
                </a:cubicBezTo>
                <a:cubicBezTo>
                  <a:pt x="2167" y="5005"/>
                  <a:pt x="2167" y="4979"/>
                  <a:pt x="2174" y="4953"/>
                </a:cubicBezTo>
                <a:cubicBezTo>
                  <a:pt x="2180" y="4932"/>
                  <a:pt x="2184" y="4934"/>
                  <a:pt x="2200" y="4929"/>
                </a:cubicBezTo>
                <a:cubicBezTo>
                  <a:pt x="2204" y="4947"/>
                  <a:pt x="2203" y="4963"/>
                  <a:pt x="2200" y="4982"/>
                </a:cubicBezTo>
                <a:cubicBezTo>
                  <a:pt x="2197" y="5002"/>
                  <a:pt x="2192" y="5022"/>
                  <a:pt x="2188" y="5042"/>
                </a:cubicBezTo>
                <a:cubicBezTo>
                  <a:pt x="2187" y="5047"/>
                  <a:pt x="2186" y="5052"/>
                  <a:pt x="2185" y="5057"/>
                </a:cubicBezTo>
                <a:moveTo>
                  <a:pt x="2328" y="6180"/>
                </a:moveTo>
                <a:cubicBezTo>
                  <a:pt x="2326" y="6179"/>
                  <a:pt x="2321" y="6179"/>
                  <a:pt x="2319" y="6177"/>
                </a:cubicBezTo>
                <a:cubicBezTo>
                  <a:pt x="2315" y="6173"/>
                  <a:pt x="2316" y="6166"/>
                  <a:pt x="2319" y="6161"/>
                </a:cubicBezTo>
                <a:cubicBezTo>
                  <a:pt x="2327" y="6149"/>
                  <a:pt x="2340" y="6144"/>
                  <a:pt x="2353" y="6140"/>
                </a:cubicBezTo>
                <a:cubicBezTo>
                  <a:pt x="2377" y="6132"/>
                  <a:pt x="2404" y="6137"/>
                  <a:pt x="2424" y="6154"/>
                </a:cubicBezTo>
                <a:cubicBezTo>
                  <a:pt x="2453" y="6178"/>
                  <a:pt x="2467" y="6225"/>
                  <a:pt x="2473" y="6260"/>
                </a:cubicBezTo>
                <a:cubicBezTo>
                  <a:pt x="2479" y="6298"/>
                  <a:pt x="2478" y="6338"/>
                  <a:pt x="2455" y="6370"/>
                </a:cubicBezTo>
                <a:cubicBezTo>
                  <a:pt x="2438" y="6394"/>
                  <a:pt x="2408" y="6401"/>
                  <a:pt x="2380" y="6399"/>
                </a:cubicBezTo>
                <a:cubicBezTo>
                  <a:pt x="2355" y="6398"/>
                  <a:pt x="2335" y="6388"/>
                  <a:pt x="2330" y="6362"/>
                </a:cubicBezTo>
                <a:cubicBezTo>
                  <a:pt x="2323" y="6330"/>
                  <a:pt x="2338" y="6295"/>
                  <a:pt x="2355" y="6268"/>
                </a:cubicBezTo>
                <a:cubicBezTo>
                  <a:pt x="2370" y="6245"/>
                  <a:pt x="2398" y="6221"/>
                  <a:pt x="2427" y="6225"/>
                </a:cubicBezTo>
                <a:cubicBezTo>
                  <a:pt x="2459" y="6230"/>
                  <a:pt x="2470" y="6267"/>
                  <a:pt x="2474" y="6294"/>
                </a:cubicBezTo>
                <a:cubicBezTo>
                  <a:pt x="2480" y="6333"/>
                  <a:pt x="2474" y="6367"/>
                  <a:pt x="2455" y="6401"/>
                </a:cubicBezTo>
                <a:cubicBezTo>
                  <a:pt x="2443" y="6422"/>
                  <a:pt x="2420" y="6438"/>
                  <a:pt x="2394" y="6438"/>
                </a:cubicBezTo>
                <a:cubicBezTo>
                  <a:pt x="2374" y="6438"/>
                  <a:pt x="2353" y="6427"/>
                  <a:pt x="2339" y="6414"/>
                </a:cubicBezTo>
                <a:cubicBezTo>
                  <a:pt x="2336" y="6411"/>
                  <a:pt x="2333" y="6407"/>
                  <a:pt x="2330" y="6404"/>
                </a:cubicBezTo>
                <a:moveTo>
                  <a:pt x="3872" y="383"/>
                </a:moveTo>
                <a:cubicBezTo>
                  <a:pt x="3870" y="371"/>
                  <a:pt x="3870" y="360"/>
                  <a:pt x="3863" y="350"/>
                </a:cubicBezTo>
                <a:cubicBezTo>
                  <a:pt x="3857" y="343"/>
                  <a:pt x="3846" y="332"/>
                  <a:pt x="3838" y="329"/>
                </a:cubicBezTo>
                <a:cubicBezTo>
                  <a:pt x="3834" y="327"/>
                  <a:pt x="3824" y="327"/>
                  <a:pt x="3820" y="329"/>
                </a:cubicBezTo>
                <a:cubicBezTo>
                  <a:pt x="3818" y="330"/>
                  <a:pt x="3819" y="332"/>
                  <a:pt x="3817" y="334"/>
                </a:cubicBezTo>
                <a:cubicBezTo>
                  <a:pt x="3831" y="334"/>
                  <a:pt x="3845" y="335"/>
                  <a:pt x="3859" y="335"/>
                </a:cubicBezTo>
                <a:cubicBezTo>
                  <a:pt x="3907" y="334"/>
                  <a:pt x="3956" y="329"/>
                  <a:pt x="4004" y="324"/>
                </a:cubicBezTo>
                <a:cubicBezTo>
                  <a:pt x="4043" y="320"/>
                  <a:pt x="4082" y="315"/>
                  <a:pt x="4120" y="304"/>
                </a:cubicBezTo>
                <a:cubicBezTo>
                  <a:pt x="4133" y="300"/>
                  <a:pt x="4138" y="296"/>
                  <a:pt x="4145" y="291"/>
                </a:cubicBezTo>
                <a:cubicBezTo>
                  <a:pt x="4127" y="292"/>
                  <a:pt x="4110" y="294"/>
                  <a:pt x="4092" y="297"/>
                </a:cubicBezTo>
                <a:cubicBezTo>
                  <a:pt x="4054" y="303"/>
                  <a:pt x="4015" y="309"/>
                  <a:pt x="3977" y="315"/>
                </a:cubicBezTo>
                <a:cubicBezTo>
                  <a:pt x="3959" y="318"/>
                  <a:pt x="3940" y="321"/>
                  <a:pt x="3923" y="324"/>
                </a:cubicBezTo>
                <a:cubicBezTo>
                  <a:pt x="3950" y="322"/>
                  <a:pt x="3977" y="320"/>
                  <a:pt x="4004" y="317"/>
                </a:cubicBezTo>
                <a:cubicBezTo>
                  <a:pt x="4049" y="311"/>
                  <a:pt x="4094" y="303"/>
                  <a:pt x="4139" y="295"/>
                </a:cubicBezTo>
                <a:cubicBezTo>
                  <a:pt x="4149" y="293"/>
                  <a:pt x="4174" y="289"/>
                  <a:pt x="4180" y="288"/>
                </a:cubicBezTo>
                <a:cubicBezTo>
                  <a:pt x="4149" y="293"/>
                  <a:pt x="4118" y="304"/>
                  <a:pt x="4087" y="311"/>
                </a:cubicBezTo>
                <a:cubicBezTo>
                  <a:pt x="4044" y="321"/>
                  <a:pt x="4001" y="329"/>
                  <a:pt x="3959" y="341"/>
                </a:cubicBezTo>
                <a:cubicBezTo>
                  <a:pt x="3945" y="345"/>
                  <a:pt x="3942" y="346"/>
                  <a:pt x="3935" y="350"/>
                </a:cubicBezTo>
                <a:moveTo>
                  <a:pt x="3968" y="24"/>
                </a:moveTo>
                <a:cubicBezTo>
                  <a:pt x="3966" y="25"/>
                  <a:pt x="3963" y="27"/>
                  <a:pt x="3962" y="28"/>
                </a:cubicBezTo>
                <a:cubicBezTo>
                  <a:pt x="3959" y="31"/>
                  <a:pt x="3957" y="35"/>
                  <a:pt x="3954" y="38"/>
                </a:cubicBezTo>
                <a:cubicBezTo>
                  <a:pt x="3951" y="41"/>
                  <a:pt x="3947" y="43"/>
                  <a:pt x="3944" y="46"/>
                </a:cubicBezTo>
                <a:cubicBezTo>
                  <a:pt x="3941" y="49"/>
                  <a:pt x="3938" y="50"/>
                  <a:pt x="3935" y="53"/>
                </a:cubicBezTo>
                <a:lnTo>
                  <a:pt x="3935" y="54"/>
                </a:lnTo>
                <a:cubicBezTo>
                  <a:pt x="3939" y="57"/>
                  <a:pt x="3939" y="58"/>
                  <a:pt x="3944" y="61"/>
                </a:cubicBezTo>
                <a:cubicBezTo>
                  <a:pt x="3948" y="63"/>
                  <a:pt x="3952" y="66"/>
                  <a:pt x="3957" y="67"/>
                </a:cubicBezTo>
                <a:cubicBezTo>
                  <a:pt x="3961" y="68"/>
                  <a:pt x="3964" y="68"/>
                  <a:pt x="3968" y="68"/>
                </a:cubicBezTo>
                <a:cubicBezTo>
                  <a:pt x="3981" y="68"/>
                  <a:pt x="3994" y="65"/>
                  <a:pt x="4007" y="64"/>
                </a:cubicBezTo>
                <a:cubicBezTo>
                  <a:pt x="4038" y="61"/>
                  <a:pt x="4070" y="55"/>
                  <a:pt x="4101" y="50"/>
                </a:cubicBezTo>
                <a:cubicBezTo>
                  <a:pt x="4140" y="43"/>
                  <a:pt x="4180" y="36"/>
                  <a:pt x="4219" y="28"/>
                </a:cubicBezTo>
                <a:cubicBezTo>
                  <a:pt x="4243" y="23"/>
                  <a:pt x="4269" y="20"/>
                  <a:pt x="4293" y="13"/>
                </a:cubicBezTo>
                <a:cubicBezTo>
                  <a:pt x="4295" y="13"/>
                  <a:pt x="4301" y="9"/>
                  <a:pt x="4302" y="9"/>
                </a:cubicBezTo>
                <a:cubicBezTo>
                  <a:pt x="4308" y="16"/>
                  <a:pt x="4304" y="15"/>
                  <a:pt x="4316" y="18"/>
                </a:cubicBezTo>
                <a:cubicBezTo>
                  <a:pt x="4326" y="20"/>
                  <a:pt x="4335" y="22"/>
                  <a:pt x="4345" y="23"/>
                </a:cubicBezTo>
                <a:cubicBezTo>
                  <a:pt x="4355" y="24"/>
                  <a:pt x="4358" y="25"/>
                  <a:pt x="4365" y="26"/>
                </a:cubicBezTo>
                <a:moveTo>
                  <a:pt x="4195" y="74"/>
                </a:moveTo>
                <a:lnTo>
                  <a:pt x="4195" y="75"/>
                </a:lnTo>
                <a:cubicBezTo>
                  <a:pt x="4195" y="73"/>
                  <a:pt x="4194" y="75"/>
                  <a:pt x="4195" y="73"/>
                </a:cubicBezTo>
                <a:cubicBezTo>
                  <a:pt x="4198" y="68"/>
                  <a:pt x="4202" y="66"/>
                  <a:pt x="4208" y="63"/>
                </a:cubicBezTo>
                <a:cubicBezTo>
                  <a:pt x="4224" y="54"/>
                  <a:pt x="4243" y="47"/>
                  <a:pt x="4260" y="40"/>
                </a:cubicBezTo>
                <a:cubicBezTo>
                  <a:pt x="4281" y="32"/>
                  <a:pt x="4303" y="23"/>
                  <a:pt x="4324" y="14"/>
                </a:cubicBezTo>
                <a:cubicBezTo>
                  <a:pt x="4330" y="11"/>
                  <a:pt x="4343" y="8"/>
                  <a:pt x="4348" y="2"/>
                </a:cubicBezTo>
                <a:cubicBezTo>
                  <a:pt x="4348" y="1"/>
                  <a:pt x="4348" y="1"/>
                  <a:pt x="4348" y="0"/>
                </a:cubicBezTo>
                <a:cubicBezTo>
                  <a:pt x="4342" y="1"/>
                  <a:pt x="4337" y="4"/>
                  <a:pt x="4330" y="7"/>
                </a:cubicBezTo>
                <a:cubicBezTo>
                  <a:pt x="4328" y="8"/>
                  <a:pt x="4326" y="9"/>
                  <a:pt x="4324" y="1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99" name=""/>
          <p:cNvSpPr/>
          <p:nvPr/>
        </p:nvSpPr>
        <p:spPr>
          <a:xfrm>
            <a:off x="3262320" y="4824720"/>
            <a:ext cx="91800" cy="48600"/>
          </a:xfrm>
          <a:custGeom>
            <a:avLst/>
            <a:gdLst/>
            <a:ahLst/>
            <a:rect l="0" t="0" r="r" b="b"/>
            <a:pathLst>
              <a:path fill="none" w="255" h="135">
                <a:moveTo>
                  <a:pt x="255" y="135"/>
                </a:moveTo>
                <a:cubicBezTo>
                  <a:pt x="243" y="93"/>
                  <a:pt x="219" y="68"/>
                  <a:pt x="185" y="39"/>
                </a:cubicBezTo>
                <a:cubicBezTo>
                  <a:pt x="167" y="24"/>
                  <a:pt x="144" y="7"/>
                  <a:pt x="122" y="1"/>
                </a:cubicBezTo>
                <a:cubicBezTo>
                  <a:pt x="90" y="-7"/>
                  <a:pt x="61" y="26"/>
                  <a:pt x="43" y="46"/>
                </a:cubicBezTo>
                <a:cubicBezTo>
                  <a:pt x="29" y="62"/>
                  <a:pt x="14" y="78"/>
                  <a:pt x="0" y="9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00" name=""/>
          <p:cNvSpPr/>
          <p:nvPr/>
        </p:nvSpPr>
        <p:spPr>
          <a:xfrm>
            <a:off x="2114640" y="4027320"/>
            <a:ext cx="155160" cy="95040"/>
          </a:xfrm>
          <a:custGeom>
            <a:avLst/>
            <a:gdLst/>
            <a:ahLst/>
            <a:rect l="0" t="0" r="r" b="b"/>
            <a:pathLst>
              <a:path fill="none" w="431" h="264">
                <a:moveTo>
                  <a:pt x="0" y="264"/>
                </a:moveTo>
                <a:cubicBezTo>
                  <a:pt x="60" y="167"/>
                  <a:pt x="133" y="99"/>
                  <a:pt x="238" y="53"/>
                </a:cubicBezTo>
                <a:cubicBezTo>
                  <a:pt x="301" y="26"/>
                  <a:pt x="364" y="13"/>
                  <a:pt x="431" y="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01" name=""/>
          <p:cNvSpPr/>
          <p:nvPr/>
        </p:nvSpPr>
        <p:spPr>
          <a:xfrm>
            <a:off x="1662120" y="2360880"/>
            <a:ext cx="522000" cy="219960"/>
          </a:xfrm>
          <a:custGeom>
            <a:avLst/>
            <a:gdLst/>
            <a:ahLst/>
            <a:rect l="0" t="0" r="r" b="b"/>
            <a:pathLst>
              <a:path fill="none" w="1450" h="611">
                <a:moveTo>
                  <a:pt x="288" y="232"/>
                </a:moveTo>
                <a:cubicBezTo>
                  <a:pt x="284" y="218"/>
                  <a:pt x="283" y="204"/>
                  <a:pt x="276" y="192"/>
                </a:cubicBezTo>
                <a:cubicBezTo>
                  <a:pt x="269" y="179"/>
                  <a:pt x="257" y="176"/>
                  <a:pt x="243" y="174"/>
                </a:cubicBezTo>
                <a:cubicBezTo>
                  <a:pt x="186" y="167"/>
                  <a:pt x="125" y="206"/>
                  <a:pt x="82" y="238"/>
                </a:cubicBezTo>
                <a:cubicBezTo>
                  <a:pt x="58" y="256"/>
                  <a:pt x="7" y="295"/>
                  <a:pt x="11" y="331"/>
                </a:cubicBezTo>
                <a:cubicBezTo>
                  <a:pt x="15" y="368"/>
                  <a:pt x="77" y="377"/>
                  <a:pt x="103" y="382"/>
                </a:cubicBezTo>
                <a:cubicBezTo>
                  <a:pt x="148" y="391"/>
                  <a:pt x="198" y="389"/>
                  <a:pt x="240" y="408"/>
                </a:cubicBezTo>
                <a:cubicBezTo>
                  <a:pt x="278" y="426"/>
                  <a:pt x="253" y="459"/>
                  <a:pt x="234" y="481"/>
                </a:cubicBezTo>
                <a:cubicBezTo>
                  <a:pt x="192" y="529"/>
                  <a:pt x="130" y="562"/>
                  <a:pt x="72" y="587"/>
                </a:cubicBezTo>
                <a:cubicBezTo>
                  <a:pt x="34" y="601"/>
                  <a:pt x="24" y="604"/>
                  <a:pt x="0" y="611"/>
                </a:cubicBezTo>
                <a:moveTo>
                  <a:pt x="309" y="310"/>
                </a:moveTo>
                <a:cubicBezTo>
                  <a:pt x="335" y="286"/>
                  <a:pt x="363" y="263"/>
                  <a:pt x="385" y="235"/>
                </a:cubicBezTo>
                <a:cubicBezTo>
                  <a:pt x="385" y="234"/>
                  <a:pt x="386" y="232"/>
                  <a:pt x="386" y="231"/>
                </a:cubicBezTo>
                <a:cubicBezTo>
                  <a:pt x="388" y="243"/>
                  <a:pt x="390" y="257"/>
                  <a:pt x="391" y="270"/>
                </a:cubicBezTo>
                <a:cubicBezTo>
                  <a:pt x="394" y="300"/>
                  <a:pt x="396" y="325"/>
                  <a:pt x="418" y="347"/>
                </a:cubicBezTo>
                <a:cubicBezTo>
                  <a:pt x="445" y="373"/>
                  <a:pt x="486" y="370"/>
                  <a:pt x="519" y="362"/>
                </a:cubicBezTo>
                <a:cubicBezTo>
                  <a:pt x="557" y="353"/>
                  <a:pt x="617" y="328"/>
                  <a:pt x="626" y="285"/>
                </a:cubicBezTo>
                <a:cubicBezTo>
                  <a:pt x="632" y="256"/>
                  <a:pt x="598" y="233"/>
                  <a:pt x="577" y="221"/>
                </a:cubicBezTo>
                <a:cubicBezTo>
                  <a:pt x="542" y="201"/>
                  <a:pt x="502" y="188"/>
                  <a:pt x="464" y="177"/>
                </a:cubicBezTo>
                <a:cubicBezTo>
                  <a:pt x="442" y="171"/>
                  <a:pt x="419" y="170"/>
                  <a:pt x="397" y="166"/>
                </a:cubicBezTo>
                <a:cubicBezTo>
                  <a:pt x="396" y="165"/>
                  <a:pt x="395" y="165"/>
                  <a:pt x="394" y="164"/>
                </a:cubicBezTo>
                <a:cubicBezTo>
                  <a:pt x="407" y="158"/>
                  <a:pt x="420" y="152"/>
                  <a:pt x="433" y="145"/>
                </a:cubicBezTo>
                <a:cubicBezTo>
                  <a:pt x="458" y="132"/>
                  <a:pt x="483" y="118"/>
                  <a:pt x="509" y="109"/>
                </a:cubicBezTo>
                <a:cubicBezTo>
                  <a:pt x="528" y="103"/>
                  <a:pt x="552" y="98"/>
                  <a:pt x="571" y="103"/>
                </a:cubicBezTo>
                <a:cubicBezTo>
                  <a:pt x="611" y="113"/>
                  <a:pt x="639" y="147"/>
                  <a:pt x="665" y="176"/>
                </a:cubicBezTo>
                <a:cubicBezTo>
                  <a:pt x="692" y="205"/>
                  <a:pt x="716" y="234"/>
                  <a:pt x="746" y="260"/>
                </a:cubicBezTo>
                <a:cubicBezTo>
                  <a:pt x="756" y="269"/>
                  <a:pt x="774" y="287"/>
                  <a:pt x="789" y="288"/>
                </a:cubicBezTo>
                <a:cubicBezTo>
                  <a:pt x="802" y="289"/>
                  <a:pt x="809" y="279"/>
                  <a:pt x="816" y="269"/>
                </a:cubicBezTo>
                <a:cubicBezTo>
                  <a:pt x="829" y="251"/>
                  <a:pt x="840" y="226"/>
                  <a:pt x="843" y="204"/>
                </a:cubicBezTo>
                <a:cubicBezTo>
                  <a:pt x="848" y="172"/>
                  <a:pt x="841" y="138"/>
                  <a:pt x="816" y="115"/>
                </a:cubicBezTo>
                <a:cubicBezTo>
                  <a:pt x="787" y="89"/>
                  <a:pt x="737" y="91"/>
                  <a:pt x="701" y="95"/>
                </a:cubicBezTo>
                <a:cubicBezTo>
                  <a:pt x="678" y="99"/>
                  <a:pt x="672" y="99"/>
                  <a:pt x="659" y="105"/>
                </a:cubicBezTo>
                <a:moveTo>
                  <a:pt x="859" y="60"/>
                </a:moveTo>
                <a:cubicBezTo>
                  <a:pt x="859" y="59"/>
                  <a:pt x="856" y="53"/>
                  <a:pt x="856" y="51"/>
                </a:cubicBezTo>
                <a:cubicBezTo>
                  <a:pt x="855" y="44"/>
                  <a:pt x="855" y="42"/>
                  <a:pt x="861" y="36"/>
                </a:cubicBezTo>
                <a:cubicBezTo>
                  <a:pt x="878" y="17"/>
                  <a:pt x="920" y="9"/>
                  <a:pt x="943" y="5"/>
                </a:cubicBezTo>
                <a:cubicBezTo>
                  <a:pt x="993" y="-4"/>
                  <a:pt x="1042" y="-3"/>
                  <a:pt x="1089" y="19"/>
                </a:cubicBezTo>
                <a:cubicBezTo>
                  <a:pt x="1130" y="38"/>
                  <a:pt x="1167" y="76"/>
                  <a:pt x="1183" y="119"/>
                </a:cubicBezTo>
                <a:cubicBezTo>
                  <a:pt x="1198" y="159"/>
                  <a:pt x="1204" y="208"/>
                  <a:pt x="1201" y="251"/>
                </a:cubicBezTo>
                <a:cubicBezTo>
                  <a:pt x="1200" y="265"/>
                  <a:pt x="1196" y="277"/>
                  <a:pt x="1195" y="291"/>
                </a:cubicBezTo>
                <a:moveTo>
                  <a:pt x="1056" y="241"/>
                </a:moveTo>
                <a:cubicBezTo>
                  <a:pt x="1041" y="213"/>
                  <a:pt x="1052" y="204"/>
                  <a:pt x="1080" y="187"/>
                </a:cubicBezTo>
                <a:cubicBezTo>
                  <a:pt x="1125" y="161"/>
                  <a:pt x="1177" y="142"/>
                  <a:pt x="1225" y="123"/>
                </a:cubicBezTo>
                <a:cubicBezTo>
                  <a:pt x="1289" y="98"/>
                  <a:pt x="1355" y="71"/>
                  <a:pt x="1423" y="59"/>
                </a:cubicBezTo>
                <a:cubicBezTo>
                  <a:pt x="1438" y="57"/>
                  <a:pt x="1441" y="57"/>
                  <a:pt x="1450" y="5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02" name=""/>
          <p:cNvSpPr/>
          <p:nvPr/>
        </p:nvSpPr>
        <p:spPr>
          <a:xfrm>
            <a:off x="1739880" y="2770200"/>
            <a:ext cx="485280" cy="177480"/>
          </a:xfrm>
          <a:custGeom>
            <a:avLst/>
            <a:gdLst/>
            <a:ahLst/>
            <a:rect l="0" t="0" r="r" b="b"/>
            <a:pathLst>
              <a:path fill="none" w="1348" h="493">
                <a:moveTo>
                  <a:pt x="118" y="194"/>
                </a:moveTo>
                <a:cubicBezTo>
                  <a:pt x="113" y="178"/>
                  <a:pt x="108" y="165"/>
                  <a:pt x="97" y="152"/>
                </a:cubicBezTo>
                <a:cubicBezTo>
                  <a:pt x="92" y="147"/>
                  <a:pt x="90" y="143"/>
                  <a:pt x="83" y="140"/>
                </a:cubicBezTo>
                <a:cubicBezTo>
                  <a:pt x="69" y="135"/>
                  <a:pt x="45" y="144"/>
                  <a:pt x="33" y="150"/>
                </a:cubicBezTo>
                <a:cubicBezTo>
                  <a:pt x="17" y="159"/>
                  <a:pt x="-4" y="175"/>
                  <a:pt x="0" y="196"/>
                </a:cubicBezTo>
                <a:cubicBezTo>
                  <a:pt x="5" y="219"/>
                  <a:pt x="36" y="234"/>
                  <a:pt x="55" y="241"/>
                </a:cubicBezTo>
                <a:cubicBezTo>
                  <a:pt x="90" y="254"/>
                  <a:pt x="143" y="255"/>
                  <a:pt x="170" y="284"/>
                </a:cubicBezTo>
                <a:cubicBezTo>
                  <a:pt x="196" y="312"/>
                  <a:pt x="170" y="358"/>
                  <a:pt x="155" y="384"/>
                </a:cubicBezTo>
                <a:cubicBezTo>
                  <a:pt x="128" y="429"/>
                  <a:pt x="92" y="460"/>
                  <a:pt x="52" y="493"/>
                </a:cubicBezTo>
                <a:moveTo>
                  <a:pt x="76" y="242"/>
                </a:moveTo>
                <a:cubicBezTo>
                  <a:pt x="87" y="204"/>
                  <a:pt x="97" y="165"/>
                  <a:pt x="121" y="133"/>
                </a:cubicBezTo>
                <a:cubicBezTo>
                  <a:pt x="143" y="102"/>
                  <a:pt x="175" y="83"/>
                  <a:pt x="209" y="72"/>
                </a:cubicBezTo>
                <a:cubicBezTo>
                  <a:pt x="234" y="64"/>
                  <a:pt x="260" y="67"/>
                  <a:pt x="286" y="66"/>
                </a:cubicBezTo>
                <a:cubicBezTo>
                  <a:pt x="291" y="66"/>
                  <a:pt x="295" y="65"/>
                  <a:pt x="300" y="65"/>
                </a:cubicBezTo>
                <a:moveTo>
                  <a:pt x="388" y="37"/>
                </a:moveTo>
                <a:cubicBezTo>
                  <a:pt x="393" y="29"/>
                  <a:pt x="396" y="20"/>
                  <a:pt x="401" y="13"/>
                </a:cubicBezTo>
                <a:cubicBezTo>
                  <a:pt x="403" y="10"/>
                  <a:pt x="407" y="7"/>
                  <a:pt x="410" y="5"/>
                </a:cubicBezTo>
                <a:cubicBezTo>
                  <a:pt x="420" y="17"/>
                  <a:pt x="421" y="24"/>
                  <a:pt x="425" y="40"/>
                </a:cubicBezTo>
                <a:cubicBezTo>
                  <a:pt x="435" y="78"/>
                  <a:pt x="439" y="116"/>
                  <a:pt x="446" y="155"/>
                </a:cubicBezTo>
                <a:cubicBezTo>
                  <a:pt x="451" y="185"/>
                  <a:pt x="458" y="217"/>
                  <a:pt x="474" y="243"/>
                </a:cubicBezTo>
                <a:cubicBezTo>
                  <a:pt x="477" y="247"/>
                  <a:pt x="480" y="251"/>
                  <a:pt x="483" y="255"/>
                </a:cubicBezTo>
                <a:moveTo>
                  <a:pt x="574" y="73"/>
                </a:moveTo>
                <a:cubicBezTo>
                  <a:pt x="561" y="62"/>
                  <a:pt x="546" y="40"/>
                  <a:pt x="531" y="33"/>
                </a:cubicBezTo>
                <a:cubicBezTo>
                  <a:pt x="517" y="26"/>
                  <a:pt x="501" y="48"/>
                  <a:pt x="495" y="57"/>
                </a:cubicBezTo>
                <a:cubicBezTo>
                  <a:pt x="468" y="94"/>
                  <a:pt x="454" y="134"/>
                  <a:pt x="450" y="180"/>
                </a:cubicBezTo>
                <a:cubicBezTo>
                  <a:pt x="446" y="225"/>
                  <a:pt x="447" y="276"/>
                  <a:pt x="465" y="318"/>
                </a:cubicBezTo>
                <a:cubicBezTo>
                  <a:pt x="476" y="345"/>
                  <a:pt x="500" y="374"/>
                  <a:pt x="531" y="374"/>
                </a:cubicBezTo>
                <a:cubicBezTo>
                  <a:pt x="568" y="374"/>
                  <a:pt x="606" y="341"/>
                  <a:pt x="632" y="318"/>
                </a:cubicBezTo>
                <a:cubicBezTo>
                  <a:pt x="658" y="295"/>
                  <a:pt x="693" y="260"/>
                  <a:pt x="683" y="221"/>
                </a:cubicBezTo>
                <a:cubicBezTo>
                  <a:pt x="673" y="183"/>
                  <a:pt x="624" y="152"/>
                  <a:pt x="592" y="135"/>
                </a:cubicBezTo>
                <a:cubicBezTo>
                  <a:pt x="560" y="117"/>
                  <a:pt x="523" y="105"/>
                  <a:pt x="486" y="111"/>
                </a:cubicBezTo>
                <a:cubicBezTo>
                  <a:pt x="468" y="114"/>
                  <a:pt x="465" y="121"/>
                  <a:pt x="458" y="136"/>
                </a:cubicBezTo>
                <a:moveTo>
                  <a:pt x="708" y="115"/>
                </a:moveTo>
                <a:cubicBezTo>
                  <a:pt x="718" y="102"/>
                  <a:pt x="722" y="94"/>
                  <a:pt x="725" y="79"/>
                </a:cubicBezTo>
                <a:cubicBezTo>
                  <a:pt x="725" y="75"/>
                  <a:pt x="725" y="74"/>
                  <a:pt x="726" y="72"/>
                </a:cubicBezTo>
                <a:cubicBezTo>
                  <a:pt x="730" y="88"/>
                  <a:pt x="732" y="105"/>
                  <a:pt x="735" y="122"/>
                </a:cubicBezTo>
                <a:cubicBezTo>
                  <a:pt x="742" y="164"/>
                  <a:pt x="745" y="212"/>
                  <a:pt x="759" y="251"/>
                </a:cubicBezTo>
                <a:cubicBezTo>
                  <a:pt x="768" y="277"/>
                  <a:pt x="782" y="305"/>
                  <a:pt x="807" y="317"/>
                </a:cubicBezTo>
                <a:cubicBezTo>
                  <a:pt x="811" y="318"/>
                  <a:pt x="816" y="320"/>
                  <a:pt x="820" y="321"/>
                </a:cubicBezTo>
                <a:moveTo>
                  <a:pt x="932" y="111"/>
                </a:moveTo>
                <a:cubicBezTo>
                  <a:pt x="929" y="78"/>
                  <a:pt x="923" y="47"/>
                  <a:pt x="917" y="15"/>
                </a:cubicBezTo>
                <a:cubicBezTo>
                  <a:pt x="916" y="6"/>
                  <a:pt x="917" y="4"/>
                  <a:pt x="914" y="0"/>
                </a:cubicBezTo>
                <a:cubicBezTo>
                  <a:pt x="912" y="13"/>
                  <a:pt x="908" y="31"/>
                  <a:pt x="907" y="45"/>
                </a:cubicBezTo>
                <a:cubicBezTo>
                  <a:pt x="905" y="95"/>
                  <a:pt x="902" y="157"/>
                  <a:pt x="932" y="201"/>
                </a:cubicBezTo>
                <a:cubicBezTo>
                  <a:pt x="954" y="233"/>
                  <a:pt x="997" y="243"/>
                  <a:pt x="1034" y="241"/>
                </a:cubicBezTo>
                <a:cubicBezTo>
                  <a:pt x="1084" y="238"/>
                  <a:pt x="1136" y="216"/>
                  <a:pt x="1178" y="189"/>
                </a:cubicBezTo>
                <a:cubicBezTo>
                  <a:pt x="1216" y="165"/>
                  <a:pt x="1246" y="134"/>
                  <a:pt x="1263" y="91"/>
                </a:cubicBezTo>
                <a:cubicBezTo>
                  <a:pt x="1268" y="78"/>
                  <a:pt x="1273" y="60"/>
                  <a:pt x="1277" y="52"/>
                </a:cubicBezTo>
                <a:cubicBezTo>
                  <a:pt x="1289" y="78"/>
                  <a:pt x="1301" y="105"/>
                  <a:pt x="1310" y="135"/>
                </a:cubicBezTo>
                <a:cubicBezTo>
                  <a:pt x="1325" y="182"/>
                  <a:pt x="1335" y="230"/>
                  <a:pt x="1348" y="27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03" name=""/>
          <p:cNvSpPr/>
          <p:nvPr/>
        </p:nvSpPr>
        <p:spPr>
          <a:xfrm>
            <a:off x="1987920" y="3173760"/>
            <a:ext cx="242280" cy="180360"/>
          </a:xfrm>
          <a:custGeom>
            <a:avLst/>
            <a:gdLst/>
            <a:ahLst/>
            <a:rect l="0" t="0" r="r" b="b"/>
            <a:pathLst>
              <a:path fill="none" w="673" h="501">
                <a:moveTo>
                  <a:pt x="48" y="302"/>
                </a:moveTo>
                <a:cubicBezTo>
                  <a:pt x="35" y="294"/>
                  <a:pt x="13" y="287"/>
                  <a:pt x="5" y="273"/>
                </a:cubicBezTo>
                <a:cubicBezTo>
                  <a:pt x="-10" y="245"/>
                  <a:pt x="9" y="226"/>
                  <a:pt x="32" y="209"/>
                </a:cubicBezTo>
                <a:cubicBezTo>
                  <a:pt x="65" y="184"/>
                  <a:pt x="121" y="153"/>
                  <a:pt x="163" y="179"/>
                </a:cubicBezTo>
                <a:cubicBezTo>
                  <a:pt x="210" y="210"/>
                  <a:pt x="198" y="277"/>
                  <a:pt x="189" y="323"/>
                </a:cubicBezTo>
                <a:cubicBezTo>
                  <a:pt x="179" y="371"/>
                  <a:pt x="157" y="413"/>
                  <a:pt x="133" y="455"/>
                </a:cubicBezTo>
                <a:cubicBezTo>
                  <a:pt x="126" y="468"/>
                  <a:pt x="112" y="492"/>
                  <a:pt x="108" y="501"/>
                </a:cubicBezTo>
                <a:cubicBezTo>
                  <a:pt x="128" y="493"/>
                  <a:pt x="149" y="485"/>
                  <a:pt x="168" y="476"/>
                </a:cubicBezTo>
                <a:cubicBezTo>
                  <a:pt x="207" y="457"/>
                  <a:pt x="248" y="438"/>
                  <a:pt x="286" y="417"/>
                </a:cubicBezTo>
                <a:cubicBezTo>
                  <a:pt x="352" y="380"/>
                  <a:pt x="416" y="342"/>
                  <a:pt x="475" y="295"/>
                </a:cubicBezTo>
                <a:moveTo>
                  <a:pt x="582" y="92"/>
                </a:moveTo>
                <a:cubicBezTo>
                  <a:pt x="581" y="66"/>
                  <a:pt x="580" y="41"/>
                  <a:pt x="576" y="16"/>
                </a:cubicBezTo>
                <a:cubicBezTo>
                  <a:pt x="575" y="10"/>
                  <a:pt x="574" y="6"/>
                  <a:pt x="574" y="0"/>
                </a:cubicBezTo>
                <a:cubicBezTo>
                  <a:pt x="585" y="27"/>
                  <a:pt x="595" y="55"/>
                  <a:pt x="604" y="83"/>
                </a:cubicBezTo>
                <a:cubicBezTo>
                  <a:pt x="629" y="161"/>
                  <a:pt x="652" y="241"/>
                  <a:pt x="673" y="31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04" name=""/>
          <p:cNvSpPr/>
          <p:nvPr/>
        </p:nvSpPr>
        <p:spPr>
          <a:xfrm>
            <a:off x="1892160" y="3635280"/>
            <a:ext cx="380520" cy="218880"/>
          </a:xfrm>
          <a:custGeom>
            <a:avLst/>
            <a:gdLst/>
            <a:ahLst/>
            <a:rect l="0" t="0" r="r" b="b"/>
            <a:pathLst>
              <a:path fill="none" w="1057" h="608">
                <a:moveTo>
                  <a:pt x="55" y="384"/>
                </a:moveTo>
                <a:cubicBezTo>
                  <a:pt x="49" y="381"/>
                  <a:pt x="45" y="378"/>
                  <a:pt x="39" y="377"/>
                </a:cubicBezTo>
                <a:cubicBezTo>
                  <a:pt x="37" y="376"/>
                  <a:pt x="36" y="375"/>
                  <a:pt x="34" y="379"/>
                </a:cubicBezTo>
                <a:cubicBezTo>
                  <a:pt x="32" y="383"/>
                  <a:pt x="27" y="386"/>
                  <a:pt x="25" y="390"/>
                </a:cubicBezTo>
                <a:cubicBezTo>
                  <a:pt x="23" y="394"/>
                  <a:pt x="22" y="396"/>
                  <a:pt x="18" y="399"/>
                </a:cubicBezTo>
                <a:cubicBezTo>
                  <a:pt x="16" y="400"/>
                  <a:pt x="15" y="400"/>
                  <a:pt x="13" y="401"/>
                </a:cubicBezTo>
                <a:cubicBezTo>
                  <a:pt x="11" y="398"/>
                  <a:pt x="15" y="399"/>
                  <a:pt x="9" y="400"/>
                </a:cubicBezTo>
                <a:cubicBezTo>
                  <a:pt x="6" y="400"/>
                  <a:pt x="3" y="401"/>
                  <a:pt x="0" y="401"/>
                </a:cubicBezTo>
                <a:cubicBezTo>
                  <a:pt x="5" y="402"/>
                  <a:pt x="0" y="406"/>
                  <a:pt x="3" y="404"/>
                </a:cubicBezTo>
                <a:cubicBezTo>
                  <a:pt x="3" y="402"/>
                  <a:pt x="4" y="401"/>
                  <a:pt x="6" y="401"/>
                </a:cubicBezTo>
                <a:cubicBezTo>
                  <a:pt x="7" y="405"/>
                  <a:pt x="7" y="404"/>
                  <a:pt x="12" y="404"/>
                </a:cubicBezTo>
                <a:moveTo>
                  <a:pt x="130" y="294"/>
                </a:moveTo>
                <a:cubicBezTo>
                  <a:pt x="119" y="294"/>
                  <a:pt x="115" y="291"/>
                  <a:pt x="104" y="295"/>
                </a:cubicBezTo>
                <a:cubicBezTo>
                  <a:pt x="97" y="298"/>
                  <a:pt x="91" y="301"/>
                  <a:pt x="85" y="305"/>
                </a:cubicBezTo>
                <a:cubicBezTo>
                  <a:pt x="73" y="314"/>
                  <a:pt x="67" y="325"/>
                  <a:pt x="58" y="336"/>
                </a:cubicBezTo>
                <a:cubicBezTo>
                  <a:pt x="56" y="338"/>
                  <a:pt x="56" y="340"/>
                  <a:pt x="54" y="342"/>
                </a:cubicBezTo>
                <a:cubicBezTo>
                  <a:pt x="51" y="346"/>
                  <a:pt x="47" y="348"/>
                  <a:pt x="43" y="352"/>
                </a:cubicBezTo>
                <a:cubicBezTo>
                  <a:pt x="39" y="357"/>
                  <a:pt x="35" y="363"/>
                  <a:pt x="31" y="367"/>
                </a:cubicBezTo>
                <a:cubicBezTo>
                  <a:pt x="29" y="369"/>
                  <a:pt x="30" y="365"/>
                  <a:pt x="28" y="367"/>
                </a:cubicBezTo>
                <a:cubicBezTo>
                  <a:pt x="26" y="365"/>
                  <a:pt x="22" y="366"/>
                  <a:pt x="19" y="362"/>
                </a:cubicBezTo>
                <a:cubicBezTo>
                  <a:pt x="16" y="358"/>
                  <a:pt x="13" y="355"/>
                  <a:pt x="13" y="349"/>
                </a:cubicBezTo>
                <a:cubicBezTo>
                  <a:pt x="13" y="343"/>
                  <a:pt x="21" y="337"/>
                  <a:pt x="24" y="332"/>
                </a:cubicBezTo>
                <a:cubicBezTo>
                  <a:pt x="33" y="319"/>
                  <a:pt x="46" y="305"/>
                  <a:pt x="57" y="295"/>
                </a:cubicBezTo>
                <a:cubicBezTo>
                  <a:pt x="86" y="267"/>
                  <a:pt x="116" y="246"/>
                  <a:pt x="152" y="230"/>
                </a:cubicBezTo>
                <a:cubicBezTo>
                  <a:pt x="196" y="210"/>
                  <a:pt x="253" y="192"/>
                  <a:pt x="300" y="201"/>
                </a:cubicBezTo>
                <a:cubicBezTo>
                  <a:pt x="352" y="210"/>
                  <a:pt x="358" y="260"/>
                  <a:pt x="354" y="305"/>
                </a:cubicBezTo>
                <a:cubicBezTo>
                  <a:pt x="345" y="402"/>
                  <a:pt x="288" y="483"/>
                  <a:pt x="228" y="557"/>
                </a:cubicBezTo>
                <a:cubicBezTo>
                  <a:pt x="214" y="574"/>
                  <a:pt x="199" y="590"/>
                  <a:pt x="188" y="608"/>
                </a:cubicBezTo>
                <a:cubicBezTo>
                  <a:pt x="211" y="599"/>
                  <a:pt x="234" y="590"/>
                  <a:pt x="256" y="578"/>
                </a:cubicBezTo>
                <a:cubicBezTo>
                  <a:pt x="298" y="555"/>
                  <a:pt x="342" y="531"/>
                  <a:pt x="384" y="505"/>
                </a:cubicBezTo>
                <a:cubicBezTo>
                  <a:pt x="411" y="488"/>
                  <a:pt x="437" y="471"/>
                  <a:pt x="463" y="453"/>
                </a:cubicBezTo>
                <a:moveTo>
                  <a:pt x="694" y="189"/>
                </a:moveTo>
                <a:cubicBezTo>
                  <a:pt x="702" y="142"/>
                  <a:pt x="705" y="111"/>
                  <a:pt x="688" y="66"/>
                </a:cubicBezTo>
                <a:cubicBezTo>
                  <a:pt x="681" y="49"/>
                  <a:pt x="672" y="37"/>
                  <a:pt x="660" y="23"/>
                </a:cubicBezTo>
                <a:cubicBezTo>
                  <a:pt x="643" y="30"/>
                  <a:pt x="638" y="31"/>
                  <a:pt x="633" y="55"/>
                </a:cubicBezTo>
                <a:cubicBezTo>
                  <a:pt x="624" y="95"/>
                  <a:pt x="633" y="123"/>
                  <a:pt x="666" y="148"/>
                </a:cubicBezTo>
                <a:cubicBezTo>
                  <a:pt x="709" y="180"/>
                  <a:pt x="764" y="197"/>
                  <a:pt x="812" y="218"/>
                </a:cubicBezTo>
                <a:cubicBezTo>
                  <a:pt x="854" y="236"/>
                  <a:pt x="898" y="255"/>
                  <a:pt x="924" y="294"/>
                </a:cubicBezTo>
                <a:cubicBezTo>
                  <a:pt x="946" y="326"/>
                  <a:pt x="944" y="366"/>
                  <a:pt x="908" y="386"/>
                </a:cubicBezTo>
                <a:cubicBezTo>
                  <a:pt x="882" y="400"/>
                  <a:pt x="853" y="394"/>
                  <a:pt x="839" y="367"/>
                </a:cubicBezTo>
                <a:cubicBezTo>
                  <a:pt x="817" y="324"/>
                  <a:pt x="833" y="266"/>
                  <a:pt x="850" y="225"/>
                </a:cubicBezTo>
                <a:cubicBezTo>
                  <a:pt x="880" y="152"/>
                  <a:pt x="943" y="91"/>
                  <a:pt x="1002" y="41"/>
                </a:cubicBezTo>
                <a:cubicBezTo>
                  <a:pt x="1020" y="27"/>
                  <a:pt x="1039" y="14"/>
                  <a:pt x="1057" y="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05" name=""/>
          <p:cNvSpPr/>
          <p:nvPr/>
        </p:nvSpPr>
        <p:spPr>
          <a:xfrm>
            <a:off x="1886400" y="4079880"/>
            <a:ext cx="309960" cy="185400"/>
          </a:xfrm>
          <a:custGeom>
            <a:avLst/>
            <a:gdLst/>
            <a:ahLst/>
            <a:rect l="0" t="0" r="r" b="b"/>
            <a:pathLst>
              <a:path fill="none" w="861" h="515">
                <a:moveTo>
                  <a:pt x="17" y="187"/>
                </a:moveTo>
                <a:cubicBezTo>
                  <a:pt x="10" y="174"/>
                  <a:pt x="-3" y="158"/>
                  <a:pt x="0" y="143"/>
                </a:cubicBezTo>
                <a:cubicBezTo>
                  <a:pt x="4" y="126"/>
                  <a:pt x="14" y="112"/>
                  <a:pt x="26" y="99"/>
                </a:cubicBezTo>
                <a:cubicBezTo>
                  <a:pt x="50" y="73"/>
                  <a:pt x="91" y="47"/>
                  <a:pt x="129" y="52"/>
                </a:cubicBezTo>
                <a:cubicBezTo>
                  <a:pt x="163" y="57"/>
                  <a:pt x="184" y="81"/>
                  <a:pt x="196" y="111"/>
                </a:cubicBezTo>
                <a:cubicBezTo>
                  <a:pt x="211" y="147"/>
                  <a:pt x="222" y="189"/>
                  <a:pt x="212" y="227"/>
                </a:cubicBezTo>
                <a:cubicBezTo>
                  <a:pt x="206" y="252"/>
                  <a:pt x="189" y="278"/>
                  <a:pt x="171" y="296"/>
                </a:cubicBezTo>
                <a:cubicBezTo>
                  <a:pt x="168" y="299"/>
                  <a:pt x="162" y="305"/>
                  <a:pt x="160" y="307"/>
                </a:cubicBezTo>
                <a:cubicBezTo>
                  <a:pt x="181" y="301"/>
                  <a:pt x="201" y="295"/>
                  <a:pt x="223" y="292"/>
                </a:cubicBezTo>
                <a:cubicBezTo>
                  <a:pt x="254" y="287"/>
                  <a:pt x="301" y="281"/>
                  <a:pt x="326" y="306"/>
                </a:cubicBezTo>
                <a:cubicBezTo>
                  <a:pt x="352" y="331"/>
                  <a:pt x="328" y="372"/>
                  <a:pt x="308" y="392"/>
                </a:cubicBezTo>
                <a:cubicBezTo>
                  <a:pt x="269" y="430"/>
                  <a:pt x="214" y="452"/>
                  <a:pt x="165" y="472"/>
                </a:cubicBezTo>
                <a:cubicBezTo>
                  <a:pt x="127" y="488"/>
                  <a:pt x="88" y="501"/>
                  <a:pt x="50" y="515"/>
                </a:cubicBezTo>
                <a:moveTo>
                  <a:pt x="646" y="31"/>
                </a:moveTo>
                <a:cubicBezTo>
                  <a:pt x="651" y="10"/>
                  <a:pt x="652" y="3"/>
                  <a:pt x="622" y="0"/>
                </a:cubicBezTo>
                <a:cubicBezTo>
                  <a:pt x="621" y="2"/>
                  <a:pt x="620" y="4"/>
                  <a:pt x="619" y="6"/>
                </a:cubicBezTo>
                <a:cubicBezTo>
                  <a:pt x="614" y="19"/>
                  <a:pt x="608" y="33"/>
                  <a:pt x="613" y="48"/>
                </a:cubicBezTo>
                <a:cubicBezTo>
                  <a:pt x="626" y="89"/>
                  <a:pt x="687" y="111"/>
                  <a:pt x="721" y="129"/>
                </a:cubicBezTo>
                <a:cubicBezTo>
                  <a:pt x="761" y="151"/>
                  <a:pt x="801" y="170"/>
                  <a:pt x="834" y="201"/>
                </a:cubicBezTo>
                <a:cubicBezTo>
                  <a:pt x="854" y="221"/>
                  <a:pt x="870" y="247"/>
                  <a:pt x="856" y="275"/>
                </a:cubicBezTo>
                <a:cubicBezTo>
                  <a:pt x="840" y="307"/>
                  <a:pt x="801" y="318"/>
                  <a:pt x="770" y="32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06" name=""/>
          <p:cNvSpPr/>
          <p:nvPr/>
        </p:nvSpPr>
        <p:spPr>
          <a:xfrm>
            <a:off x="2406600" y="4222800"/>
            <a:ext cx="1697760" cy="479160"/>
          </a:xfrm>
          <a:custGeom>
            <a:avLst/>
            <a:gdLst/>
            <a:ahLst/>
            <a:rect l="0" t="0" r="r" b="b"/>
            <a:pathLst>
              <a:path fill="none" w="4716" h="1331">
                <a:moveTo>
                  <a:pt x="96" y="156"/>
                </a:moveTo>
                <a:cubicBezTo>
                  <a:pt x="89" y="115"/>
                  <a:pt x="81" y="75"/>
                  <a:pt x="70" y="35"/>
                </a:cubicBezTo>
                <a:lnTo>
                  <a:pt x="69" y="34"/>
                </a:lnTo>
                <a:cubicBezTo>
                  <a:pt x="65" y="43"/>
                  <a:pt x="49" y="55"/>
                  <a:pt x="45" y="68"/>
                </a:cubicBezTo>
                <a:cubicBezTo>
                  <a:pt x="11" y="167"/>
                  <a:pt x="-26" y="308"/>
                  <a:pt x="26" y="409"/>
                </a:cubicBezTo>
                <a:cubicBezTo>
                  <a:pt x="81" y="513"/>
                  <a:pt x="195" y="495"/>
                  <a:pt x="287" y="464"/>
                </a:cubicBezTo>
                <a:cubicBezTo>
                  <a:pt x="554" y="375"/>
                  <a:pt x="732" y="179"/>
                  <a:pt x="1037" y="245"/>
                </a:cubicBezTo>
                <a:cubicBezTo>
                  <a:pt x="1500" y="346"/>
                  <a:pt x="1825" y="496"/>
                  <a:pt x="2308" y="392"/>
                </a:cubicBezTo>
                <a:cubicBezTo>
                  <a:pt x="2522" y="346"/>
                  <a:pt x="2648" y="360"/>
                  <a:pt x="2837" y="462"/>
                </a:cubicBezTo>
                <a:cubicBezTo>
                  <a:pt x="3028" y="565"/>
                  <a:pt x="3245" y="568"/>
                  <a:pt x="3459" y="566"/>
                </a:cubicBezTo>
                <a:cubicBezTo>
                  <a:pt x="3695" y="564"/>
                  <a:pt x="3975" y="572"/>
                  <a:pt x="4197" y="480"/>
                </a:cubicBezTo>
                <a:cubicBezTo>
                  <a:pt x="4320" y="429"/>
                  <a:pt x="4428" y="345"/>
                  <a:pt x="4554" y="294"/>
                </a:cubicBezTo>
                <a:cubicBezTo>
                  <a:pt x="4635" y="262"/>
                  <a:pt x="4744" y="234"/>
                  <a:pt x="4709" y="129"/>
                </a:cubicBezTo>
                <a:cubicBezTo>
                  <a:pt x="4694" y="83"/>
                  <a:pt x="4628" y="32"/>
                  <a:pt x="4591" y="2"/>
                </a:cubicBezTo>
                <a:cubicBezTo>
                  <a:pt x="4586" y="1"/>
                  <a:pt x="4581" y="1"/>
                  <a:pt x="4576" y="0"/>
                </a:cubicBezTo>
                <a:moveTo>
                  <a:pt x="1632" y="839"/>
                </a:moveTo>
                <a:cubicBezTo>
                  <a:pt x="1623" y="828"/>
                  <a:pt x="1615" y="818"/>
                  <a:pt x="1605" y="808"/>
                </a:cubicBezTo>
                <a:cubicBezTo>
                  <a:pt x="1597" y="800"/>
                  <a:pt x="1586" y="792"/>
                  <a:pt x="1579" y="782"/>
                </a:cubicBezTo>
                <a:cubicBezTo>
                  <a:pt x="1577" y="779"/>
                  <a:pt x="1576" y="778"/>
                  <a:pt x="1577" y="776"/>
                </a:cubicBezTo>
                <a:cubicBezTo>
                  <a:pt x="1611" y="758"/>
                  <a:pt x="1645" y="746"/>
                  <a:pt x="1684" y="741"/>
                </a:cubicBezTo>
                <a:cubicBezTo>
                  <a:pt x="1743" y="733"/>
                  <a:pt x="1805" y="736"/>
                  <a:pt x="1850" y="780"/>
                </a:cubicBezTo>
                <a:cubicBezTo>
                  <a:pt x="1889" y="818"/>
                  <a:pt x="1891" y="872"/>
                  <a:pt x="1887" y="923"/>
                </a:cubicBezTo>
                <a:cubicBezTo>
                  <a:pt x="1882" y="980"/>
                  <a:pt x="1865" y="1033"/>
                  <a:pt x="1850" y="1087"/>
                </a:cubicBezTo>
                <a:cubicBezTo>
                  <a:pt x="1843" y="1113"/>
                  <a:pt x="1837" y="1139"/>
                  <a:pt x="1832" y="1165"/>
                </a:cubicBezTo>
                <a:moveTo>
                  <a:pt x="1560" y="1086"/>
                </a:moveTo>
                <a:cubicBezTo>
                  <a:pt x="1544" y="1069"/>
                  <a:pt x="1547" y="1068"/>
                  <a:pt x="1540" y="1050"/>
                </a:cubicBezTo>
                <a:cubicBezTo>
                  <a:pt x="1573" y="1025"/>
                  <a:pt x="1613" y="1021"/>
                  <a:pt x="1654" y="1013"/>
                </a:cubicBezTo>
                <a:cubicBezTo>
                  <a:pt x="1753" y="993"/>
                  <a:pt x="1855" y="979"/>
                  <a:pt x="1956" y="969"/>
                </a:cubicBezTo>
                <a:cubicBezTo>
                  <a:pt x="2041" y="961"/>
                  <a:pt x="2127" y="962"/>
                  <a:pt x="2212" y="953"/>
                </a:cubicBezTo>
                <a:cubicBezTo>
                  <a:pt x="2228" y="950"/>
                  <a:pt x="2244" y="948"/>
                  <a:pt x="2260" y="945"/>
                </a:cubicBezTo>
                <a:moveTo>
                  <a:pt x="2543" y="827"/>
                </a:moveTo>
                <a:cubicBezTo>
                  <a:pt x="2563" y="804"/>
                  <a:pt x="2585" y="787"/>
                  <a:pt x="2565" y="755"/>
                </a:cubicBezTo>
                <a:cubicBezTo>
                  <a:pt x="2555" y="738"/>
                  <a:pt x="2532" y="718"/>
                  <a:pt x="2515" y="708"/>
                </a:cubicBezTo>
                <a:cubicBezTo>
                  <a:pt x="2506" y="704"/>
                  <a:pt x="2503" y="703"/>
                  <a:pt x="2497" y="700"/>
                </a:cubicBezTo>
                <a:cubicBezTo>
                  <a:pt x="2490" y="714"/>
                  <a:pt x="2485" y="728"/>
                  <a:pt x="2483" y="746"/>
                </a:cubicBezTo>
                <a:cubicBezTo>
                  <a:pt x="2477" y="796"/>
                  <a:pt x="2478" y="844"/>
                  <a:pt x="2482" y="894"/>
                </a:cubicBezTo>
                <a:cubicBezTo>
                  <a:pt x="2485" y="941"/>
                  <a:pt x="2492" y="982"/>
                  <a:pt x="2509" y="1027"/>
                </a:cubicBezTo>
                <a:cubicBezTo>
                  <a:pt x="2515" y="1043"/>
                  <a:pt x="2524" y="1067"/>
                  <a:pt x="2540" y="1077"/>
                </a:cubicBezTo>
                <a:cubicBezTo>
                  <a:pt x="2555" y="1087"/>
                  <a:pt x="2575" y="1085"/>
                  <a:pt x="2592" y="1083"/>
                </a:cubicBezTo>
                <a:cubicBezTo>
                  <a:pt x="2632" y="1079"/>
                  <a:pt x="2671" y="1067"/>
                  <a:pt x="2711" y="1066"/>
                </a:cubicBezTo>
                <a:cubicBezTo>
                  <a:pt x="2743" y="1065"/>
                  <a:pt x="2790" y="1067"/>
                  <a:pt x="2811" y="1096"/>
                </a:cubicBezTo>
                <a:cubicBezTo>
                  <a:pt x="2824" y="1114"/>
                  <a:pt x="2816" y="1147"/>
                  <a:pt x="2802" y="1161"/>
                </a:cubicBezTo>
                <a:cubicBezTo>
                  <a:pt x="2785" y="1179"/>
                  <a:pt x="2760" y="1186"/>
                  <a:pt x="2737" y="1189"/>
                </a:cubicBezTo>
                <a:moveTo>
                  <a:pt x="2868" y="1008"/>
                </a:moveTo>
                <a:cubicBezTo>
                  <a:pt x="2881" y="990"/>
                  <a:pt x="2892" y="974"/>
                  <a:pt x="2902" y="955"/>
                </a:cubicBezTo>
                <a:cubicBezTo>
                  <a:pt x="2914" y="967"/>
                  <a:pt x="2925" y="979"/>
                  <a:pt x="2934" y="994"/>
                </a:cubicBezTo>
                <a:cubicBezTo>
                  <a:pt x="2961" y="1038"/>
                  <a:pt x="2988" y="1074"/>
                  <a:pt x="3034" y="1100"/>
                </a:cubicBezTo>
                <a:cubicBezTo>
                  <a:pt x="3061" y="1116"/>
                  <a:pt x="3096" y="1127"/>
                  <a:pt x="3128" y="1124"/>
                </a:cubicBezTo>
                <a:cubicBezTo>
                  <a:pt x="3161" y="1121"/>
                  <a:pt x="3174" y="1100"/>
                  <a:pt x="3192" y="1077"/>
                </a:cubicBezTo>
                <a:cubicBezTo>
                  <a:pt x="3197" y="1071"/>
                  <a:pt x="3202" y="1067"/>
                  <a:pt x="3207" y="1062"/>
                </a:cubicBezTo>
                <a:cubicBezTo>
                  <a:pt x="3212" y="1072"/>
                  <a:pt x="3219" y="1082"/>
                  <a:pt x="3222" y="1094"/>
                </a:cubicBezTo>
                <a:cubicBezTo>
                  <a:pt x="3234" y="1138"/>
                  <a:pt x="3234" y="1188"/>
                  <a:pt x="3235" y="1233"/>
                </a:cubicBezTo>
                <a:cubicBezTo>
                  <a:pt x="3235" y="1266"/>
                  <a:pt x="3238" y="1298"/>
                  <a:pt x="3240" y="1331"/>
                </a:cubicBezTo>
                <a:moveTo>
                  <a:pt x="3447" y="1070"/>
                </a:moveTo>
                <a:cubicBezTo>
                  <a:pt x="3459" y="1014"/>
                  <a:pt x="3471" y="958"/>
                  <a:pt x="3468" y="900"/>
                </a:cubicBezTo>
                <a:cubicBezTo>
                  <a:pt x="3468" y="892"/>
                  <a:pt x="3466" y="880"/>
                  <a:pt x="3465" y="871"/>
                </a:cubicBezTo>
                <a:cubicBezTo>
                  <a:pt x="3463" y="905"/>
                  <a:pt x="3461" y="940"/>
                  <a:pt x="3459" y="974"/>
                </a:cubicBezTo>
                <a:cubicBezTo>
                  <a:pt x="3455" y="1039"/>
                  <a:pt x="3448" y="1102"/>
                  <a:pt x="3444" y="1166"/>
                </a:cubicBezTo>
                <a:cubicBezTo>
                  <a:pt x="3441" y="1213"/>
                  <a:pt x="3442" y="1257"/>
                  <a:pt x="3447" y="1304"/>
                </a:cubicBezTo>
                <a:moveTo>
                  <a:pt x="3392" y="1261"/>
                </a:moveTo>
                <a:cubicBezTo>
                  <a:pt x="3381" y="1227"/>
                  <a:pt x="3371" y="1198"/>
                  <a:pt x="3371" y="1162"/>
                </a:cubicBezTo>
                <a:cubicBezTo>
                  <a:pt x="3372" y="1157"/>
                  <a:pt x="3373" y="1152"/>
                  <a:pt x="3374" y="1147"/>
                </a:cubicBezTo>
                <a:cubicBezTo>
                  <a:pt x="3395" y="1140"/>
                  <a:pt x="3392" y="1135"/>
                  <a:pt x="3420" y="1143"/>
                </a:cubicBezTo>
                <a:cubicBezTo>
                  <a:pt x="3495" y="1164"/>
                  <a:pt x="3538" y="1231"/>
                  <a:pt x="3623" y="1234"/>
                </a:cubicBezTo>
                <a:cubicBezTo>
                  <a:pt x="3656" y="1235"/>
                  <a:pt x="3694" y="1224"/>
                  <a:pt x="3721" y="1206"/>
                </a:cubicBezTo>
                <a:cubicBezTo>
                  <a:pt x="3751" y="1186"/>
                  <a:pt x="3775" y="1158"/>
                  <a:pt x="3785" y="1124"/>
                </a:cubicBezTo>
                <a:cubicBezTo>
                  <a:pt x="3793" y="1099"/>
                  <a:pt x="3798" y="1060"/>
                  <a:pt x="3790" y="1034"/>
                </a:cubicBezTo>
                <a:cubicBezTo>
                  <a:pt x="3785" y="1021"/>
                  <a:pt x="3785" y="1018"/>
                  <a:pt x="3779" y="1011"/>
                </a:cubicBezTo>
                <a:cubicBezTo>
                  <a:pt x="3756" y="1013"/>
                  <a:pt x="3745" y="1015"/>
                  <a:pt x="3724" y="1031"/>
                </a:cubicBezTo>
                <a:cubicBezTo>
                  <a:pt x="3691" y="1057"/>
                  <a:pt x="3664" y="1087"/>
                  <a:pt x="3644" y="1124"/>
                </a:cubicBezTo>
                <a:cubicBezTo>
                  <a:pt x="3628" y="1153"/>
                  <a:pt x="3615" y="1189"/>
                  <a:pt x="3624" y="1222"/>
                </a:cubicBezTo>
                <a:cubicBezTo>
                  <a:pt x="3632" y="1250"/>
                  <a:pt x="3656" y="1262"/>
                  <a:pt x="3684" y="1262"/>
                </a:cubicBezTo>
                <a:cubicBezTo>
                  <a:pt x="3732" y="1262"/>
                  <a:pt x="3781" y="1235"/>
                  <a:pt x="3823" y="1217"/>
                </a:cubicBezTo>
                <a:cubicBezTo>
                  <a:pt x="3893" y="1186"/>
                  <a:pt x="3959" y="1149"/>
                  <a:pt x="4018" y="1100"/>
                </a:cubicBezTo>
                <a:cubicBezTo>
                  <a:pt x="4066" y="1060"/>
                  <a:pt x="4105" y="1012"/>
                  <a:pt x="4130" y="954"/>
                </a:cubicBezTo>
                <a:cubicBezTo>
                  <a:pt x="4141" y="929"/>
                  <a:pt x="4142" y="908"/>
                  <a:pt x="4142" y="882"/>
                </a:cubicBezTo>
                <a:cubicBezTo>
                  <a:pt x="4132" y="894"/>
                  <a:pt x="4122" y="905"/>
                  <a:pt x="4112" y="923"/>
                </a:cubicBezTo>
                <a:cubicBezTo>
                  <a:pt x="4091" y="962"/>
                  <a:pt x="4081" y="995"/>
                  <a:pt x="4084" y="1041"/>
                </a:cubicBezTo>
                <a:cubicBezTo>
                  <a:pt x="4086" y="1081"/>
                  <a:pt x="4106" y="1113"/>
                  <a:pt x="4130" y="1144"/>
                </a:cubicBezTo>
                <a:cubicBezTo>
                  <a:pt x="4143" y="1161"/>
                  <a:pt x="4188" y="1197"/>
                  <a:pt x="4190" y="1220"/>
                </a:cubicBezTo>
                <a:cubicBezTo>
                  <a:pt x="4193" y="1255"/>
                  <a:pt x="4168" y="1269"/>
                  <a:pt x="4139" y="1284"/>
                </a:cubicBezTo>
                <a:cubicBezTo>
                  <a:pt x="4126" y="1290"/>
                  <a:pt x="4113" y="1295"/>
                  <a:pt x="4100" y="130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07" name=""/>
          <p:cNvSpPr/>
          <p:nvPr/>
        </p:nvSpPr>
        <p:spPr>
          <a:xfrm>
            <a:off x="4187520" y="5153040"/>
            <a:ext cx="114480" cy="77400"/>
          </a:xfrm>
          <a:custGeom>
            <a:avLst/>
            <a:gdLst/>
            <a:ahLst/>
            <a:rect l="0" t="0" r="r" b="b"/>
            <a:pathLst>
              <a:path fill="none" w="318" h="215">
                <a:moveTo>
                  <a:pt x="318" y="109"/>
                </a:moveTo>
                <a:cubicBezTo>
                  <a:pt x="311" y="74"/>
                  <a:pt x="287" y="49"/>
                  <a:pt x="255" y="30"/>
                </a:cubicBezTo>
                <a:cubicBezTo>
                  <a:pt x="209" y="3"/>
                  <a:pt x="148" y="-9"/>
                  <a:pt x="96" y="7"/>
                </a:cubicBezTo>
                <a:cubicBezTo>
                  <a:pt x="44" y="23"/>
                  <a:pt x="8" y="64"/>
                  <a:pt x="1" y="118"/>
                </a:cubicBezTo>
                <a:cubicBezTo>
                  <a:pt x="-5" y="160"/>
                  <a:pt x="15" y="182"/>
                  <a:pt x="36" y="21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08" name=""/>
          <p:cNvSpPr/>
          <p:nvPr/>
        </p:nvSpPr>
        <p:spPr>
          <a:xfrm>
            <a:off x="3301920" y="5013360"/>
            <a:ext cx="785520" cy="423000"/>
          </a:xfrm>
          <a:custGeom>
            <a:avLst/>
            <a:gdLst/>
            <a:ahLst/>
            <a:rect l="0" t="0" r="r" b="b"/>
            <a:pathLst>
              <a:path fill="none" w="2182" h="1175">
                <a:moveTo>
                  <a:pt x="847" y="263"/>
                </a:moveTo>
                <a:cubicBezTo>
                  <a:pt x="776" y="222"/>
                  <a:pt x="712" y="165"/>
                  <a:pt x="625" y="189"/>
                </a:cubicBezTo>
                <a:cubicBezTo>
                  <a:pt x="475" y="230"/>
                  <a:pt x="353" y="366"/>
                  <a:pt x="257" y="480"/>
                </a:cubicBezTo>
                <a:cubicBezTo>
                  <a:pt x="158" y="598"/>
                  <a:pt x="46" y="745"/>
                  <a:pt x="8" y="899"/>
                </a:cubicBezTo>
                <a:cubicBezTo>
                  <a:pt x="-18" y="1004"/>
                  <a:pt x="15" y="1119"/>
                  <a:pt x="124" y="1159"/>
                </a:cubicBezTo>
                <a:cubicBezTo>
                  <a:pt x="281" y="1217"/>
                  <a:pt x="462" y="1102"/>
                  <a:pt x="580" y="1013"/>
                </a:cubicBezTo>
                <a:cubicBezTo>
                  <a:pt x="711" y="914"/>
                  <a:pt x="841" y="781"/>
                  <a:pt x="853" y="609"/>
                </a:cubicBezTo>
                <a:cubicBezTo>
                  <a:pt x="860" y="510"/>
                  <a:pt x="818" y="401"/>
                  <a:pt x="756" y="325"/>
                </a:cubicBezTo>
                <a:cubicBezTo>
                  <a:pt x="711" y="270"/>
                  <a:pt x="637" y="241"/>
                  <a:pt x="577" y="294"/>
                </a:cubicBezTo>
                <a:cubicBezTo>
                  <a:pt x="527" y="339"/>
                  <a:pt x="538" y="396"/>
                  <a:pt x="537" y="455"/>
                </a:cubicBezTo>
                <a:moveTo>
                  <a:pt x="1038" y="791"/>
                </a:moveTo>
                <a:cubicBezTo>
                  <a:pt x="1067" y="795"/>
                  <a:pt x="1080" y="803"/>
                  <a:pt x="1100" y="788"/>
                </a:cubicBezTo>
                <a:cubicBezTo>
                  <a:pt x="1123" y="771"/>
                  <a:pt x="1138" y="707"/>
                  <a:pt x="1149" y="683"/>
                </a:cubicBezTo>
                <a:cubicBezTo>
                  <a:pt x="1202" y="572"/>
                  <a:pt x="1278" y="434"/>
                  <a:pt x="1243" y="305"/>
                </a:cubicBezTo>
                <a:cubicBezTo>
                  <a:pt x="1237" y="285"/>
                  <a:pt x="1237" y="280"/>
                  <a:pt x="1228" y="270"/>
                </a:cubicBezTo>
                <a:cubicBezTo>
                  <a:pt x="1204" y="296"/>
                  <a:pt x="1197" y="309"/>
                  <a:pt x="1195" y="352"/>
                </a:cubicBezTo>
                <a:cubicBezTo>
                  <a:pt x="1191" y="426"/>
                  <a:pt x="1214" y="494"/>
                  <a:pt x="1261" y="552"/>
                </a:cubicBezTo>
                <a:cubicBezTo>
                  <a:pt x="1316" y="619"/>
                  <a:pt x="1399" y="650"/>
                  <a:pt x="1480" y="675"/>
                </a:cubicBezTo>
                <a:cubicBezTo>
                  <a:pt x="1533" y="691"/>
                  <a:pt x="1650" y="688"/>
                  <a:pt x="1692" y="729"/>
                </a:cubicBezTo>
                <a:cubicBezTo>
                  <a:pt x="1713" y="749"/>
                  <a:pt x="1708" y="761"/>
                  <a:pt x="1699" y="788"/>
                </a:cubicBezTo>
                <a:cubicBezTo>
                  <a:pt x="1696" y="798"/>
                  <a:pt x="1686" y="819"/>
                  <a:pt x="1683" y="826"/>
                </a:cubicBezTo>
                <a:cubicBezTo>
                  <a:pt x="1735" y="802"/>
                  <a:pt x="1783" y="775"/>
                  <a:pt x="1831" y="744"/>
                </a:cubicBezTo>
                <a:cubicBezTo>
                  <a:pt x="1901" y="699"/>
                  <a:pt x="1963" y="650"/>
                  <a:pt x="2011" y="582"/>
                </a:cubicBezTo>
                <a:cubicBezTo>
                  <a:pt x="2041" y="539"/>
                  <a:pt x="2059" y="491"/>
                  <a:pt x="2076" y="442"/>
                </a:cubicBezTo>
                <a:cubicBezTo>
                  <a:pt x="2091" y="467"/>
                  <a:pt x="2104" y="495"/>
                  <a:pt x="2115" y="524"/>
                </a:cubicBezTo>
                <a:cubicBezTo>
                  <a:pt x="2136" y="580"/>
                  <a:pt x="2158" y="636"/>
                  <a:pt x="2174" y="694"/>
                </a:cubicBezTo>
                <a:cubicBezTo>
                  <a:pt x="2177" y="705"/>
                  <a:pt x="2179" y="716"/>
                  <a:pt x="2182" y="727"/>
                </a:cubicBezTo>
                <a:moveTo>
                  <a:pt x="1937" y="102"/>
                </a:moveTo>
                <a:cubicBezTo>
                  <a:pt x="1936" y="56"/>
                  <a:pt x="1932" y="39"/>
                  <a:pt x="1951" y="0"/>
                </a:cubicBezTo>
                <a:cubicBezTo>
                  <a:pt x="2012" y="26"/>
                  <a:pt x="2059" y="74"/>
                  <a:pt x="2110" y="11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09" name=""/>
          <p:cNvSpPr/>
          <p:nvPr/>
        </p:nvSpPr>
        <p:spPr>
          <a:xfrm>
            <a:off x="4272120" y="4915080"/>
            <a:ext cx="969480" cy="551160"/>
          </a:xfrm>
          <a:custGeom>
            <a:avLst/>
            <a:gdLst/>
            <a:ahLst/>
            <a:rect l="0" t="0" r="r" b="b"/>
            <a:pathLst>
              <a:path fill="none" w="2693" h="1531">
                <a:moveTo>
                  <a:pt x="0" y="874"/>
                </a:moveTo>
                <a:cubicBezTo>
                  <a:pt x="40" y="844"/>
                  <a:pt x="71" y="825"/>
                  <a:pt x="69" y="770"/>
                </a:cubicBezTo>
                <a:cubicBezTo>
                  <a:pt x="68" y="739"/>
                  <a:pt x="53" y="711"/>
                  <a:pt x="49" y="681"/>
                </a:cubicBezTo>
                <a:cubicBezTo>
                  <a:pt x="50" y="680"/>
                  <a:pt x="51" y="680"/>
                  <a:pt x="52" y="679"/>
                </a:cubicBezTo>
                <a:cubicBezTo>
                  <a:pt x="79" y="739"/>
                  <a:pt x="105" y="799"/>
                  <a:pt x="130" y="859"/>
                </a:cubicBezTo>
                <a:cubicBezTo>
                  <a:pt x="184" y="987"/>
                  <a:pt x="237" y="1115"/>
                  <a:pt x="288" y="1245"/>
                </a:cubicBezTo>
                <a:cubicBezTo>
                  <a:pt x="318" y="1322"/>
                  <a:pt x="369" y="1419"/>
                  <a:pt x="364" y="1505"/>
                </a:cubicBezTo>
                <a:cubicBezTo>
                  <a:pt x="361" y="1513"/>
                  <a:pt x="359" y="1520"/>
                  <a:pt x="356" y="1528"/>
                </a:cubicBezTo>
                <a:cubicBezTo>
                  <a:pt x="311" y="1532"/>
                  <a:pt x="293" y="1538"/>
                  <a:pt x="249" y="1503"/>
                </a:cubicBezTo>
                <a:cubicBezTo>
                  <a:pt x="189" y="1455"/>
                  <a:pt x="149" y="1379"/>
                  <a:pt x="130" y="1306"/>
                </a:cubicBezTo>
                <a:cubicBezTo>
                  <a:pt x="106" y="1213"/>
                  <a:pt x="108" y="1105"/>
                  <a:pt x="136" y="1014"/>
                </a:cubicBezTo>
                <a:cubicBezTo>
                  <a:pt x="167" y="915"/>
                  <a:pt x="232" y="834"/>
                  <a:pt x="337" y="813"/>
                </a:cubicBezTo>
                <a:cubicBezTo>
                  <a:pt x="404" y="800"/>
                  <a:pt x="480" y="812"/>
                  <a:pt x="535" y="853"/>
                </a:cubicBezTo>
                <a:cubicBezTo>
                  <a:pt x="581" y="887"/>
                  <a:pt x="605" y="947"/>
                  <a:pt x="612" y="1002"/>
                </a:cubicBezTo>
                <a:cubicBezTo>
                  <a:pt x="617" y="1038"/>
                  <a:pt x="608" y="1065"/>
                  <a:pt x="598" y="1098"/>
                </a:cubicBezTo>
                <a:moveTo>
                  <a:pt x="495" y="376"/>
                </a:moveTo>
                <a:cubicBezTo>
                  <a:pt x="506" y="345"/>
                  <a:pt x="511" y="324"/>
                  <a:pt x="531" y="300"/>
                </a:cubicBezTo>
                <a:cubicBezTo>
                  <a:pt x="564" y="333"/>
                  <a:pt x="587" y="384"/>
                  <a:pt x="609" y="427"/>
                </a:cubicBezTo>
                <a:cubicBezTo>
                  <a:pt x="619" y="448"/>
                  <a:pt x="630" y="468"/>
                  <a:pt x="640" y="489"/>
                </a:cubicBezTo>
                <a:moveTo>
                  <a:pt x="837" y="805"/>
                </a:moveTo>
                <a:cubicBezTo>
                  <a:pt x="845" y="799"/>
                  <a:pt x="847" y="805"/>
                  <a:pt x="850" y="781"/>
                </a:cubicBezTo>
                <a:cubicBezTo>
                  <a:pt x="852" y="765"/>
                  <a:pt x="849" y="745"/>
                  <a:pt x="871" y="743"/>
                </a:cubicBezTo>
                <a:cubicBezTo>
                  <a:pt x="902" y="740"/>
                  <a:pt x="947" y="781"/>
                  <a:pt x="967" y="799"/>
                </a:cubicBezTo>
                <a:cubicBezTo>
                  <a:pt x="1000" y="828"/>
                  <a:pt x="1026" y="866"/>
                  <a:pt x="1062" y="891"/>
                </a:cubicBezTo>
                <a:cubicBezTo>
                  <a:pt x="1089" y="910"/>
                  <a:pt x="1096" y="885"/>
                  <a:pt x="1107" y="864"/>
                </a:cubicBezTo>
                <a:cubicBezTo>
                  <a:pt x="1132" y="816"/>
                  <a:pt x="1153" y="767"/>
                  <a:pt x="1178" y="720"/>
                </a:cubicBezTo>
                <a:cubicBezTo>
                  <a:pt x="1199" y="680"/>
                  <a:pt x="1227" y="618"/>
                  <a:pt x="1268" y="593"/>
                </a:cubicBezTo>
                <a:cubicBezTo>
                  <a:pt x="1275" y="591"/>
                  <a:pt x="1281" y="590"/>
                  <a:pt x="1288" y="588"/>
                </a:cubicBezTo>
                <a:cubicBezTo>
                  <a:pt x="1321" y="622"/>
                  <a:pt x="1324" y="662"/>
                  <a:pt x="1332" y="709"/>
                </a:cubicBezTo>
                <a:moveTo>
                  <a:pt x="2214" y="631"/>
                </a:moveTo>
                <a:cubicBezTo>
                  <a:pt x="2218" y="580"/>
                  <a:pt x="2212" y="534"/>
                  <a:pt x="2144" y="531"/>
                </a:cubicBezTo>
                <a:cubicBezTo>
                  <a:pt x="2060" y="527"/>
                  <a:pt x="1972" y="591"/>
                  <a:pt x="1907" y="636"/>
                </a:cubicBezTo>
                <a:cubicBezTo>
                  <a:pt x="1856" y="671"/>
                  <a:pt x="1766" y="736"/>
                  <a:pt x="1768" y="809"/>
                </a:cubicBezTo>
                <a:cubicBezTo>
                  <a:pt x="1772" y="818"/>
                  <a:pt x="1776" y="827"/>
                  <a:pt x="1780" y="836"/>
                </a:cubicBezTo>
                <a:moveTo>
                  <a:pt x="1963" y="843"/>
                </a:moveTo>
                <a:cubicBezTo>
                  <a:pt x="2023" y="817"/>
                  <a:pt x="2065" y="778"/>
                  <a:pt x="2119" y="748"/>
                </a:cubicBezTo>
                <a:cubicBezTo>
                  <a:pt x="2128" y="743"/>
                  <a:pt x="2130" y="741"/>
                  <a:pt x="2137" y="744"/>
                </a:cubicBezTo>
                <a:cubicBezTo>
                  <a:pt x="2154" y="767"/>
                  <a:pt x="2169" y="802"/>
                  <a:pt x="2192" y="820"/>
                </a:cubicBezTo>
                <a:cubicBezTo>
                  <a:pt x="2232" y="851"/>
                  <a:pt x="2271" y="831"/>
                  <a:pt x="2304" y="799"/>
                </a:cubicBezTo>
                <a:cubicBezTo>
                  <a:pt x="2399" y="708"/>
                  <a:pt x="2481" y="578"/>
                  <a:pt x="2526" y="456"/>
                </a:cubicBezTo>
                <a:cubicBezTo>
                  <a:pt x="2572" y="329"/>
                  <a:pt x="2573" y="192"/>
                  <a:pt x="2521" y="69"/>
                </a:cubicBezTo>
                <a:cubicBezTo>
                  <a:pt x="2504" y="30"/>
                  <a:pt x="2489" y="24"/>
                  <a:pt x="2466" y="0"/>
                </a:cubicBezTo>
                <a:cubicBezTo>
                  <a:pt x="2441" y="51"/>
                  <a:pt x="2429" y="91"/>
                  <a:pt x="2424" y="152"/>
                </a:cubicBezTo>
                <a:cubicBezTo>
                  <a:pt x="2412" y="302"/>
                  <a:pt x="2460" y="428"/>
                  <a:pt x="2547" y="549"/>
                </a:cubicBezTo>
                <a:cubicBezTo>
                  <a:pt x="2614" y="633"/>
                  <a:pt x="2639" y="663"/>
                  <a:pt x="2693" y="71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10" name=""/>
          <p:cNvSpPr/>
          <p:nvPr/>
        </p:nvSpPr>
        <p:spPr>
          <a:xfrm>
            <a:off x="5538960" y="4956120"/>
            <a:ext cx="1472760" cy="342720"/>
          </a:xfrm>
          <a:custGeom>
            <a:avLst/>
            <a:gdLst/>
            <a:ahLst/>
            <a:rect l="0" t="0" r="r" b="b"/>
            <a:pathLst>
              <a:path fill="none" w="4091" h="952">
                <a:moveTo>
                  <a:pt x="17" y="484"/>
                </a:moveTo>
                <a:cubicBezTo>
                  <a:pt x="6" y="437"/>
                  <a:pt x="-11" y="383"/>
                  <a:pt x="9" y="334"/>
                </a:cubicBezTo>
                <a:cubicBezTo>
                  <a:pt x="29" y="287"/>
                  <a:pt x="93" y="283"/>
                  <a:pt x="136" y="290"/>
                </a:cubicBezTo>
                <a:cubicBezTo>
                  <a:pt x="238" y="307"/>
                  <a:pt x="309" y="387"/>
                  <a:pt x="340" y="481"/>
                </a:cubicBezTo>
                <a:cubicBezTo>
                  <a:pt x="357" y="531"/>
                  <a:pt x="364" y="607"/>
                  <a:pt x="327" y="651"/>
                </a:cubicBezTo>
                <a:cubicBezTo>
                  <a:pt x="308" y="665"/>
                  <a:pt x="303" y="669"/>
                  <a:pt x="287" y="669"/>
                </a:cubicBezTo>
                <a:cubicBezTo>
                  <a:pt x="263" y="635"/>
                  <a:pt x="250" y="626"/>
                  <a:pt x="264" y="577"/>
                </a:cubicBezTo>
                <a:cubicBezTo>
                  <a:pt x="283" y="514"/>
                  <a:pt x="326" y="455"/>
                  <a:pt x="379" y="417"/>
                </a:cubicBezTo>
                <a:cubicBezTo>
                  <a:pt x="437" y="375"/>
                  <a:pt x="510" y="358"/>
                  <a:pt x="577" y="386"/>
                </a:cubicBezTo>
                <a:cubicBezTo>
                  <a:pt x="664" y="423"/>
                  <a:pt x="720" y="528"/>
                  <a:pt x="701" y="620"/>
                </a:cubicBezTo>
                <a:cubicBezTo>
                  <a:pt x="693" y="642"/>
                  <a:pt x="691" y="649"/>
                  <a:pt x="677" y="657"/>
                </a:cubicBezTo>
                <a:cubicBezTo>
                  <a:pt x="654" y="645"/>
                  <a:pt x="642" y="657"/>
                  <a:pt x="637" y="615"/>
                </a:cubicBezTo>
                <a:cubicBezTo>
                  <a:pt x="628" y="538"/>
                  <a:pt x="698" y="452"/>
                  <a:pt x="753" y="407"/>
                </a:cubicBezTo>
                <a:cubicBezTo>
                  <a:pt x="815" y="356"/>
                  <a:pt x="890" y="341"/>
                  <a:pt x="957" y="391"/>
                </a:cubicBezTo>
                <a:cubicBezTo>
                  <a:pt x="1007" y="428"/>
                  <a:pt x="1039" y="487"/>
                  <a:pt x="1059" y="544"/>
                </a:cubicBezTo>
                <a:cubicBezTo>
                  <a:pt x="1063" y="557"/>
                  <a:pt x="1066" y="570"/>
                  <a:pt x="1070" y="583"/>
                </a:cubicBezTo>
                <a:moveTo>
                  <a:pt x="1194" y="478"/>
                </a:moveTo>
                <a:cubicBezTo>
                  <a:pt x="1203" y="428"/>
                  <a:pt x="1209" y="375"/>
                  <a:pt x="1222" y="325"/>
                </a:cubicBezTo>
                <a:cubicBezTo>
                  <a:pt x="1225" y="319"/>
                  <a:pt x="1228" y="313"/>
                  <a:pt x="1231" y="307"/>
                </a:cubicBezTo>
                <a:cubicBezTo>
                  <a:pt x="1266" y="324"/>
                  <a:pt x="1280" y="337"/>
                  <a:pt x="1307" y="376"/>
                </a:cubicBezTo>
                <a:cubicBezTo>
                  <a:pt x="1358" y="450"/>
                  <a:pt x="1439" y="587"/>
                  <a:pt x="1550" y="567"/>
                </a:cubicBezTo>
                <a:cubicBezTo>
                  <a:pt x="1617" y="555"/>
                  <a:pt x="1633" y="477"/>
                  <a:pt x="1623" y="421"/>
                </a:cubicBezTo>
                <a:cubicBezTo>
                  <a:pt x="1612" y="363"/>
                  <a:pt x="1568" y="308"/>
                  <a:pt x="1519" y="277"/>
                </a:cubicBezTo>
                <a:cubicBezTo>
                  <a:pt x="1466" y="244"/>
                  <a:pt x="1417" y="260"/>
                  <a:pt x="1377" y="303"/>
                </a:cubicBezTo>
                <a:cubicBezTo>
                  <a:pt x="1309" y="376"/>
                  <a:pt x="1264" y="513"/>
                  <a:pt x="1320" y="605"/>
                </a:cubicBezTo>
                <a:cubicBezTo>
                  <a:pt x="1355" y="663"/>
                  <a:pt x="1430" y="676"/>
                  <a:pt x="1492" y="670"/>
                </a:cubicBezTo>
                <a:cubicBezTo>
                  <a:pt x="1604" y="658"/>
                  <a:pt x="1675" y="572"/>
                  <a:pt x="1704" y="470"/>
                </a:cubicBezTo>
                <a:cubicBezTo>
                  <a:pt x="1713" y="437"/>
                  <a:pt x="1715" y="397"/>
                  <a:pt x="1733" y="367"/>
                </a:cubicBezTo>
                <a:cubicBezTo>
                  <a:pt x="1736" y="367"/>
                  <a:pt x="1738" y="367"/>
                  <a:pt x="1741" y="367"/>
                </a:cubicBezTo>
                <a:cubicBezTo>
                  <a:pt x="1754" y="416"/>
                  <a:pt x="1762" y="465"/>
                  <a:pt x="1772" y="515"/>
                </a:cubicBezTo>
                <a:cubicBezTo>
                  <a:pt x="1780" y="557"/>
                  <a:pt x="1789" y="656"/>
                  <a:pt x="1830" y="683"/>
                </a:cubicBezTo>
                <a:cubicBezTo>
                  <a:pt x="1892" y="724"/>
                  <a:pt x="1935" y="681"/>
                  <a:pt x="1972" y="631"/>
                </a:cubicBezTo>
                <a:cubicBezTo>
                  <a:pt x="2012" y="578"/>
                  <a:pt x="2027" y="510"/>
                  <a:pt x="2069" y="459"/>
                </a:cubicBezTo>
                <a:cubicBezTo>
                  <a:pt x="2074" y="455"/>
                  <a:pt x="2079" y="452"/>
                  <a:pt x="2084" y="448"/>
                </a:cubicBezTo>
                <a:cubicBezTo>
                  <a:pt x="2116" y="464"/>
                  <a:pt x="2123" y="468"/>
                  <a:pt x="2152" y="498"/>
                </a:cubicBezTo>
                <a:cubicBezTo>
                  <a:pt x="2212" y="562"/>
                  <a:pt x="2260" y="600"/>
                  <a:pt x="2348" y="560"/>
                </a:cubicBezTo>
                <a:cubicBezTo>
                  <a:pt x="2409" y="532"/>
                  <a:pt x="2460" y="464"/>
                  <a:pt x="2528" y="455"/>
                </a:cubicBezTo>
                <a:cubicBezTo>
                  <a:pt x="2572" y="449"/>
                  <a:pt x="2594" y="475"/>
                  <a:pt x="2616" y="509"/>
                </a:cubicBezTo>
                <a:cubicBezTo>
                  <a:pt x="2658" y="578"/>
                  <a:pt x="2710" y="729"/>
                  <a:pt x="2823" y="701"/>
                </a:cubicBezTo>
                <a:cubicBezTo>
                  <a:pt x="2883" y="686"/>
                  <a:pt x="2902" y="617"/>
                  <a:pt x="2903" y="563"/>
                </a:cubicBezTo>
                <a:cubicBezTo>
                  <a:pt x="2904" y="509"/>
                  <a:pt x="2885" y="457"/>
                  <a:pt x="2859" y="410"/>
                </a:cubicBezTo>
                <a:cubicBezTo>
                  <a:pt x="2830" y="358"/>
                  <a:pt x="2811" y="367"/>
                  <a:pt x="2765" y="346"/>
                </a:cubicBezTo>
                <a:moveTo>
                  <a:pt x="2787" y="486"/>
                </a:moveTo>
                <a:cubicBezTo>
                  <a:pt x="2799" y="476"/>
                  <a:pt x="2791" y="449"/>
                  <a:pt x="2807" y="443"/>
                </a:cubicBezTo>
                <a:cubicBezTo>
                  <a:pt x="2902" y="410"/>
                  <a:pt x="2996" y="427"/>
                  <a:pt x="3069" y="341"/>
                </a:cubicBezTo>
                <a:cubicBezTo>
                  <a:pt x="3129" y="271"/>
                  <a:pt x="3098" y="166"/>
                  <a:pt x="3065" y="92"/>
                </a:cubicBezTo>
                <a:cubicBezTo>
                  <a:pt x="3049" y="56"/>
                  <a:pt x="3027" y="31"/>
                  <a:pt x="3004" y="2"/>
                </a:cubicBezTo>
                <a:cubicBezTo>
                  <a:pt x="2993" y="39"/>
                  <a:pt x="2982" y="54"/>
                  <a:pt x="2991" y="100"/>
                </a:cubicBezTo>
                <a:cubicBezTo>
                  <a:pt x="3007" y="186"/>
                  <a:pt x="3072" y="242"/>
                  <a:pt x="3132" y="300"/>
                </a:cubicBezTo>
                <a:cubicBezTo>
                  <a:pt x="3181" y="346"/>
                  <a:pt x="3219" y="380"/>
                  <a:pt x="3207" y="449"/>
                </a:cubicBezTo>
                <a:cubicBezTo>
                  <a:pt x="3203" y="475"/>
                  <a:pt x="3181" y="488"/>
                  <a:pt x="3168" y="508"/>
                </a:cubicBezTo>
                <a:cubicBezTo>
                  <a:pt x="3168" y="507"/>
                  <a:pt x="3169" y="507"/>
                  <a:pt x="3169" y="506"/>
                </a:cubicBezTo>
                <a:cubicBezTo>
                  <a:pt x="3341" y="394"/>
                  <a:pt x="3492" y="275"/>
                  <a:pt x="3584" y="86"/>
                </a:cubicBezTo>
                <a:cubicBezTo>
                  <a:pt x="3598" y="58"/>
                  <a:pt x="3610" y="28"/>
                  <a:pt x="3623" y="0"/>
                </a:cubicBezTo>
                <a:cubicBezTo>
                  <a:pt x="3620" y="35"/>
                  <a:pt x="3616" y="72"/>
                  <a:pt x="3615" y="108"/>
                </a:cubicBezTo>
                <a:cubicBezTo>
                  <a:pt x="3612" y="185"/>
                  <a:pt x="3624" y="249"/>
                  <a:pt x="3669" y="314"/>
                </a:cubicBezTo>
                <a:cubicBezTo>
                  <a:pt x="3739" y="415"/>
                  <a:pt x="3869" y="495"/>
                  <a:pt x="3987" y="527"/>
                </a:cubicBezTo>
                <a:cubicBezTo>
                  <a:pt x="4003" y="531"/>
                  <a:pt x="4059" y="532"/>
                  <a:pt x="4072" y="545"/>
                </a:cubicBezTo>
                <a:cubicBezTo>
                  <a:pt x="4101" y="575"/>
                  <a:pt x="4091" y="618"/>
                  <a:pt x="4078" y="654"/>
                </a:cubicBezTo>
                <a:cubicBezTo>
                  <a:pt x="4054" y="720"/>
                  <a:pt x="4001" y="787"/>
                  <a:pt x="3952" y="836"/>
                </a:cubicBezTo>
                <a:cubicBezTo>
                  <a:pt x="3887" y="902"/>
                  <a:pt x="3815" y="951"/>
                  <a:pt x="3720" y="952"/>
                </a:cubicBezTo>
                <a:cubicBezTo>
                  <a:pt x="3643" y="953"/>
                  <a:pt x="3577" y="923"/>
                  <a:pt x="3508" y="89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11" name=""/>
          <p:cNvSpPr/>
          <p:nvPr/>
        </p:nvSpPr>
        <p:spPr>
          <a:xfrm>
            <a:off x="7522920" y="4886280"/>
            <a:ext cx="299880" cy="353520"/>
          </a:xfrm>
          <a:custGeom>
            <a:avLst/>
            <a:gdLst/>
            <a:ahLst/>
            <a:rect l="0" t="0" r="r" b="b"/>
            <a:pathLst>
              <a:path fill="none" w="833" h="982">
                <a:moveTo>
                  <a:pt x="235" y="314"/>
                </a:moveTo>
                <a:cubicBezTo>
                  <a:pt x="225" y="287"/>
                  <a:pt x="219" y="272"/>
                  <a:pt x="205" y="250"/>
                </a:cubicBezTo>
                <a:cubicBezTo>
                  <a:pt x="160" y="274"/>
                  <a:pt x="122" y="297"/>
                  <a:pt x="84" y="337"/>
                </a:cubicBezTo>
                <a:cubicBezTo>
                  <a:pt x="41" y="382"/>
                  <a:pt x="-8" y="447"/>
                  <a:pt x="1" y="514"/>
                </a:cubicBezTo>
                <a:cubicBezTo>
                  <a:pt x="10" y="577"/>
                  <a:pt x="80" y="585"/>
                  <a:pt x="130" y="576"/>
                </a:cubicBezTo>
                <a:cubicBezTo>
                  <a:pt x="199" y="564"/>
                  <a:pt x="278" y="519"/>
                  <a:pt x="312" y="456"/>
                </a:cubicBezTo>
                <a:cubicBezTo>
                  <a:pt x="357" y="373"/>
                  <a:pt x="309" y="272"/>
                  <a:pt x="250" y="211"/>
                </a:cubicBezTo>
                <a:cubicBezTo>
                  <a:pt x="209" y="168"/>
                  <a:pt x="145" y="130"/>
                  <a:pt x="87" y="164"/>
                </a:cubicBezTo>
                <a:cubicBezTo>
                  <a:pt x="79" y="172"/>
                  <a:pt x="70" y="181"/>
                  <a:pt x="62" y="189"/>
                </a:cubicBezTo>
                <a:cubicBezTo>
                  <a:pt x="49" y="257"/>
                  <a:pt x="62" y="289"/>
                  <a:pt x="135" y="314"/>
                </a:cubicBezTo>
                <a:cubicBezTo>
                  <a:pt x="254" y="355"/>
                  <a:pt x="406" y="331"/>
                  <a:pt x="517" y="279"/>
                </a:cubicBezTo>
                <a:cubicBezTo>
                  <a:pt x="594" y="243"/>
                  <a:pt x="640" y="182"/>
                  <a:pt x="634" y="97"/>
                </a:cubicBezTo>
                <a:cubicBezTo>
                  <a:pt x="631" y="54"/>
                  <a:pt x="614" y="32"/>
                  <a:pt x="592" y="0"/>
                </a:cubicBezTo>
                <a:cubicBezTo>
                  <a:pt x="550" y="42"/>
                  <a:pt x="532" y="78"/>
                  <a:pt x="511" y="144"/>
                </a:cubicBezTo>
                <a:cubicBezTo>
                  <a:pt x="469" y="276"/>
                  <a:pt x="445" y="410"/>
                  <a:pt x="429" y="547"/>
                </a:cubicBezTo>
                <a:cubicBezTo>
                  <a:pt x="416" y="670"/>
                  <a:pt x="420" y="790"/>
                  <a:pt x="432" y="912"/>
                </a:cubicBezTo>
                <a:cubicBezTo>
                  <a:pt x="434" y="938"/>
                  <a:pt x="433" y="959"/>
                  <a:pt x="432" y="982"/>
                </a:cubicBezTo>
                <a:moveTo>
                  <a:pt x="230" y="768"/>
                </a:moveTo>
                <a:cubicBezTo>
                  <a:pt x="212" y="711"/>
                  <a:pt x="191" y="664"/>
                  <a:pt x="248" y="620"/>
                </a:cubicBezTo>
                <a:cubicBezTo>
                  <a:pt x="309" y="574"/>
                  <a:pt x="409" y="574"/>
                  <a:pt x="480" y="574"/>
                </a:cubicBezTo>
                <a:cubicBezTo>
                  <a:pt x="598" y="574"/>
                  <a:pt x="716" y="587"/>
                  <a:pt x="833" y="59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12" name=""/>
          <p:cNvSpPr/>
          <p:nvPr/>
        </p:nvSpPr>
        <p:spPr>
          <a:xfrm>
            <a:off x="8134200" y="4778280"/>
            <a:ext cx="954720" cy="366480"/>
          </a:xfrm>
          <a:custGeom>
            <a:avLst/>
            <a:gdLst/>
            <a:ahLst/>
            <a:rect l="0" t="0" r="r" b="b"/>
            <a:pathLst>
              <a:path fill="none" w="2652" h="1018">
                <a:moveTo>
                  <a:pt x="0" y="698"/>
                </a:moveTo>
                <a:cubicBezTo>
                  <a:pt x="12" y="674"/>
                  <a:pt x="22" y="658"/>
                  <a:pt x="37" y="638"/>
                </a:cubicBezTo>
                <a:cubicBezTo>
                  <a:pt x="66" y="664"/>
                  <a:pt x="78" y="676"/>
                  <a:pt x="88" y="720"/>
                </a:cubicBezTo>
                <a:cubicBezTo>
                  <a:pt x="103" y="791"/>
                  <a:pt x="91" y="909"/>
                  <a:pt x="159" y="955"/>
                </a:cubicBezTo>
                <a:cubicBezTo>
                  <a:pt x="221" y="997"/>
                  <a:pt x="307" y="941"/>
                  <a:pt x="354" y="902"/>
                </a:cubicBezTo>
                <a:cubicBezTo>
                  <a:pt x="384" y="877"/>
                  <a:pt x="439" y="785"/>
                  <a:pt x="484" y="790"/>
                </a:cubicBezTo>
                <a:cubicBezTo>
                  <a:pt x="521" y="794"/>
                  <a:pt x="540" y="852"/>
                  <a:pt x="559" y="877"/>
                </a:cubicBezTo>
                <a:cubicBezTo>
                  <a:pt x="574" y="897"/>
                  <a:pt x="584" y="900"/>
                  <a:pt x="600" y="914"/>
                </a:cubicBezTo>
                <a:cubicBezTo>
                  <a:pt x="615" y="887"/>
                  <a:pt x="629" y="885"/>
                  <a:pt x="620" y="842"/>
                </a:cubicBezTo>
                <a:cubicBezTo>
                  <a:pt x="608" y="780"/>
                  <a:pt x="567" y="726"/>
                  <a:pt x="534" y="674"/>
                </a:cubicBezTo>
                <a:cubicBezTo>
                  <a:pt x="509" y="634"/>
                  <a:pt x="470" y="575"/>
                  <a:pt x="468" y="526"/>
                </a:cubicBezTo>
                <a:cubicBezTo>
                  <a:pt x="467" y="508"/>
                  <a:pt x="465" y="504"/>
                  <a:pt x="473" y="495"/>
                </a:cubicBezTo>
                <a:cubicBezTo>
                  <a:pt x="520" y="518"/>
                  <a:pt x="562" y="547"/>
                  <a:pt x="607" y="577"/>
                </a:cubicBezTo>
                <a:cubicBezTo>
                  <a:pt x="712" y="646"/>
                  <a:pt x="860" y="689"/>
                  <a:pt x="948" y="781"/>
                </a:cubicBezTo>
                <a:cubicBezTo>
                  <a:pt x="977" y="811"/>
                  <a:pt x="976" y="839"/>
                  <a:pt x="966" y="876"/>
                </a:cubicBezTo>
                <a:cubicBezTo>
                  <a:pt x="961" y="893"/>
                  <a:pt x="947" y="908"/>
                  <a:pt x="939" y="924"/>
                </a:cubicBezTo>
                <a:cubicBezTo>
                  <a:pt x="961" y="922"/>
                  <a:pt x="981" y="923"/>
                  <a:pt x="1009" y="910"/>
                </a:cubicBezTo>
                <a:cubicBezTo>
                  <a:pt x="1076" y="880"/>
                  <a:pt x="1139" y="834"/>
                  <a:pt x="1190" y="781"/>
                </a:cubicBezTo>
                <a:cubicBezTo>
                  <a:pt x="1243" y="725"/>
                  <a:pt x="1276" y="658"/>
                  <a:pt x="1267" y="580"/>
                </a:cubicBezTo>
                <a:cubicBezTo>
                  <a:pt x="1260" y="516"/>
                  <a:pt x="1218" y="449"/>
                  <a:pt x="1154" y="430"/>
                </a:cubicBezTo>
                <a:cubicBezTo>
                  <a:pt x="1098" y="414"/>
                  <a:pt x="1063" y="447"/>
                  <a:pt x="1020" y="474"/>
                </a:cubicBezTo>
                <a:moveTo>
                  <a:pt x="1151" y="767"/>
                </a:moveTo>
                <a:cubicBezTo>
                  <a:pt x="1207" y="787"/>
                  <a:pt x="1257" y="809"/>
                  <a:pt x="1318" y="794"/>
                </a:cubicBezTo>
                <a:cubicBezTo>
                  <a:pt x="1355" y="785"/>
                  <a:pt x="1387" y="752"/>
                  <a:pt x="1407" y="721"/>
                </a:cubicBezTo>
                <a:cubicBezTo>
                  <a:pt x="1433" y="681"/>
                  <a:pt x="1443" y="631"/>
                  <a:pt x="1445" y="584"/>
                </a:cubicBezTo>
                <a:cubicBezTo>
                  <a:pt x="1447" y="540"/>
                  <a:pt x="1441" y="496"/>
                  <a:pt x="1440" y="452"/>
                </a:cubicBezTo>
                <a:cubicBezTo>
                  <a:pt x="1440" y="435"/>
                  <a:pt x="1439" y="432"/>
                  <a:pt x="1442" y="422"/>
                </a:cubicBezTo>
                <a:cubicBezTo>
                  <a:pt x="1455" y="447"/>
                  <a:pt x="1467" y="474"/>
                  <a:pt x="1481" y="499"/>
                </a:cubicBezTo>
                <a:cubicBezTo>
                  <a:pt x="1516" y="564"/>
                  <a:pt x="1560" y="621"/>
                  <a:pt x="1599" y="683"/>
                </a:cubicBezTo>
                <a:cubicBezTo>
                  <a:pt x="1629" y="730"/>
                  <a:pt x="1658" y="778"/>
                  <a:pt x="1660" y="835"/>
                </a:cubicBezTo>
                <a:cubicBezTo>
                  <a:pt x="1661" y="858"/>
                  <a:pt x="1656" y="880"/>
                  <a:pt x="1658" y="903"/>
                </a:cubicBezTo>
                <a:moveTo>
                  <a:pt x="2035" y="820"/>
                </a:moveTo>
                <a:cubicBezTo>
                  <a:pt x="2107" y="772"/>
                  <a:pt x="2185" y="722"/>
                  <a:pt x="2219" y="637"/>
                </a:cubicBezTo>
                <a:cubicBezTo>
                  <a:pt x="2226" y="607"/>
                  <a:pt x="2230" y="599"/>
                  <a:pt x="2220" y="580"/>
                </a:cubicBezTo>
                <a:cubicBezTo>
                  <a:pt x="2161" y="552"/>
                  <a:pt x="2133" y="540"/>
                  <a:pt x="2059" y="553"/>
                </a:cubicBezTo>
                <a:cubicBezTo>
                  <a:pt x="1972" y="569"/>
                  <a:pt x="1882" y="598"/>
                  <a:pt x="1816" y="658"/>
                </a:cubicBezTo>
                <a:cubicBezTo>
                  <a:pt x="1792" y="688"/>
                  <a:pt x="1783" y="696"/>
                  <a:pt x="1785" y="723"/>
                </a:cubicBezTo>
                <a:cubicBezTo>
                  <a:pt x="1819" y="774"/>
                  <a:pt x="1855" y="789"/>
                  <a:pt x="1919" y="786"/>
                </a:cubicBezTo>
                <a:cubicBezTo>
                  <a:pt x="2098" y="776"/>
                  <a:pt x="2218" y="627"/>
                  <a:pt x="2253" y="463"/>
                </a:cubicBezTo>
                <a:cubicBezTo>
                  <a:pt x="2282" y="326"/>
                  <a:pt x="2261" y="178"/>
                  <a:pt x="2254" y="39"/>
                </a:cubicBezTo>
                <a:cubicBezTo>
                  <a:pt x="2253" y="16"/>
                  <a:pt x="2256" y="12"/>
                  <a:pt x="2249" y="0"/>
                </a:cubicBezTo>
                <a:cubicBezTo>
                  <a:pt x="2222" y="53"/>
                  <a:pt x="2197" y="105"/>
                  <a:pt x="2181" y="163"/>
                </a:cubicBezTo>
                <a:cubicBezTo>
                  <a:pt x="2146" y="291"/>
                  <a:pt x="2134" y="434"/>
                  <a:pt x="2213" y="548"/>
                </a:cubicBezTo>
                <a:cubicBezTo>
                  <a:pt x="2284" y="651"/>
                  <a:pt x="2434" y="692"/>
                  <a:pt x="2544" y="632"/>
                </a:cubicBezTo>
                <a:cubicBezTo>
                  <a:pt x="2629" y="586"/>
                  <a:pt x="2664" y="473"/>
                  <a:pt x="2649" y="383"/>
                </a:cubicBezTo>
                <a:cubicBezTo>
                  <a:pt x="2646" y="379"/>
                  <a:pt x="2644" y="374"/>
                  <a:pt x="2641" y="370"/>
                </a:cubicBezTo>
                <a:cubicBezTo>
                  <a:pt x="2602" y="401"/>
                  <a:pt x="2580" y="428"/>
                  <a:pt x="2553" y="476"/>
                </a:cubicBezTo>
                <a:cubicBezTo>
                  <a:pt x="2512" y="549"/>
                  <a:pt x="2478" y="627"/>
                  <a:pt x="2486" y="713"/>
                </a:cubicBezTo>
                <a:cubicBezTo>
                  <a:pt x="2493" y="791"/>
                  <a:pt x="2544" y="854"/>
                  <a:pt x="2588" y="913"/>
                </a:cubicBezTo>
                <a:cubicBezTo>
                  <a:pt x="2609" y="941"/>
                  <a:pt x="2647" y="974"/>
                  <a:pt x="2613" y="1004"/>
                </a:cubicBezTo>
                <a:cubicBezTo>
                  <a:pt x="2578" y="1014"/>
                  <a:pt x="2564" y="1017"/>
                  <a:pt x="2538" y="101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13" name=""/>
          <p:cNvSpPr/>
          <p:nvPr/>
        </p:nvSpPr>
        <p:spPr>
          <a:xfrm>
            <a:off x="4516560" y="5354640"/>
            <a:ext cx="2337120" cy="326520"/>
          </a:xfrm>
          <a:custGeom>
            <a:avLst/>
            <a:gdLst/>
            <a:ahLst/>
            <a:rect l="0" t="0" r="r" b="b"/>
            <a:pathLst>
              <a:path fill="none" w="6492" h="907">
                <a:moveTo>
                  <a:pt x="482" y="370"/>
                </a:moveTo>
                <a:cubicBezTo>
                  <a:pt x="472" y="348"/>
                  <a:pt x="463" y="327"/>
                  <a:pt x="452" y="306"/>
                </a:cubicBezTo>
                <a:cubicBezTo>
                  <a:pt x="453" y="362"/>
                  <a:pt x="454" y="419"/>
                  <a:pt x="459" y="474"/>
                </a:cubicBezTo>
                <a:cubicBezTo>
                  <a:pt x="470" y="598"/>
                  <a:pt x="494" y="720"/>
                  <a:pt x="516" y="842"/>
                </a:cubicBezTo>
                <a:cubicBezTo>
                  <a:pt x="519" y="861"/>
                  <a:pt x="523" y="879"/>
                  <a:pt x="526" y="898"/>
                </a:cubicBezTo>
                <a:moveTo>
                  <a:pt x="52" y="775"/>
                </a:moveTo>
                <a:cubicBezTo>
                  <a:pt x="34" y="760"/>
                  <a:pt x="17" y="742"/>
                  <a:pt x="0" y="727"/>
                </a:cubicBezTo>
                <a:cubicBezTo>
                  <a:pt x="59" y="725"/>
                  <a:pt x="121" y="726"/>
                  <a:pt x="180" y="723"/>
                </a:cubicBezTo>
                <a:cubicBezTo>
                  <a:pt x="400" y="713"/>
                  <a:pt x="734" y="713"/>
                  <a:pt x="930" y="600"/>
                </a:cubicBezTo>
                <a:cubicBezTo>
                  <a:pt x="985" y="568"/>
                  <a:pt x="1020" y="541"/>
                  <a:pt x="1014" y="473"/>
                </a:cubicBezTo>
                <a:cubicBezTo>
                  <a:pt x="1010" y="433"/>
                  <a:pt x="969" y="393"/>
                  <a:pt x="927" y="407"/>
                </a:cubicBezTo>
                <a:cubicBezTo>
                  <a:pt x="755" y="465"/>
                  <a:pt x="849" y="687"/>
                  <a:pt x="960" y="745"/>
                </a:cubicBezTo>
                <a:cubicBezTo>
                  <a:pt x="1124" y="830"/>
                  <a:pt x="1208" y="698"/>
                  <a:pt x="1348" y="697"/>
                </a:cubicBezTo>
                <a:cubicBezTo>
                  <a:pt x="1413" y="697"/>
                  <a:pt x="1469" y="771"/>
                  <a:pt x="1524" y="798"/>
                </a:cubicBezTo>
                <a:cubicBezTo>
                  <a:pt x="1630" y="850"/>
                  <a:pt x="1774" y="877"/>
                  <a:pt x="1888" y="837"/>
                </a:cubicBezTo>
                <a:cubicBezTo>
                  <a:pt x="1943" y="817"/>
                  <a:pt x="1960" y="799"/>
                  <a:pt x="2022" y="805"/>
                </a:cubicBezTo>
                <a:cubicBezTo>
                  <a:pt x="2105" y="812"/>
                  <a:pt x="2168" y="828"/>
                  <a:pt x="2249" y="792"/>
                </a:cubicBezTo>
                <a:cubicBezTo>
                  <a:pt x="2298" y="770"/>
                  <a:pt x="2356" y="733"/>
                  <a:pt x="2347" y="672"/>
                </a:cubicBezTo>
                <a:cubicBezTo>
                  <a:pt x="2335" y="595"/>
                  <a:pt x="2195" y="574"/>
                  <a:pt x="2139" y="570"/>
                </a:cubicBezTo>
                <a:cubicBezTo>
                  <a:pt x="2044" y="564"/>
                  <a:pt x="1885" y="620"/>
                  <a:pt x="1903" y="741"/>
                </a:cubicBezTo>
                <a:cubicBezTo>
                  <a:pt x="1917" y="837"/>
                  <a:pt x="2048" y="875"/>
                  <a:pt x="2127" y="885"/>
                </a:cubicBezTo>
                <a:cubicBezTo>
                  <a:pt x="2258" y="901"/>
                  <a:pt x="2516" y="907"/>
                  <a:pt x="2613" y="795"/>
                </a:cubicBezTo>
                <a:cubicBezTo>
                  <a:pt x="2649" y="753"/>
                  <a:pt x="2628" y="678"/>
                  <a:pt x="2626" y="628"/>
                </a:cubicBezTo>
                <a:cubicBezTo>
                  <a:pt x="2652" y="659"/>
                  <a:pt x="2696" y="698"/>
                  <a:pt x="2722" y="741"/>
                </a:cubicBezTo>
                <a:cubicBezTo>
                  <a:pt x="2749" y="786"/>
                  <a:pt x="2759" y="857"/>
                  <a:pt x="2767" y="894"/>
                </a:cubicBezTo>
                <a:cubicBezTo>
                  <a:pt x="2764" y="822"/>
                  <a:pt x="2752" y="795"/>
                  <a:pt x="2817" y="730"/>
                </a:cubicBezTo>
                <a:cubicBezTo>
                  <a:pt x="2911" y="636"/>
                  <a:pt x="3045" y="638"/>
                  <a:pt x="3148" y="719"/>
                </a:cubicBezTo>
                <a:cubicBezTo>
                  <a:pt x="3218" y="774"/>
                  <a:pt x="3193" y="812"/>
                  <a:pt x="3186" y="872"/>
                </a:cubicBezTo>
                <a:cubicBezTo>
                  <a:pt x="3145" y="855"/>
                  <a:pt x="3114" y="846"/>
                  <a:pt x="3075" y="813"/>
                </a:cubicBezTo>
                <a:cubicBezTo>
                  <a:pt x="3021" y="767"/>
                  <a:pt x="2968" y="711"/>
                  <a:pt x="3008" y="637"/>
                </a:cubicBezTo>
                <a:cubicBezTo>
                  <a:pt x="3073" y="517"/>
                  <a:pt x="3232" y="539"/>
                  <a:pt x="3311" y="627"/>
                </a:cubicBezTo>
                <a:cubicBezTo>
                  <a:pt x="3353" y="675"/>
                  <a:pt x="3349" y="725"/>
                  <a:pt x="3363" y="782"/>
                </a:cubicBezTo>
                <a:moveTo>
                  <a:pt x="3967" y="559"/>
                </a:moveTo>
                <a:cubicBezTo>
                  <a:pt x="3913" y="554"/>
                  <a:pt x="3860" y="545"/>
                  <a:pt x="3806" y="545"/>
                </a:cubicBezTo>
                <a:cubicBezTo>
                  <a:pt x="3734" y="546"/>
                  <a:pt x="3710" y="571"/>
                  <a:pt x="3667" y="611"/>
                </a:cubicBezTo>
                <a:cubicBezTo>
                  <a:pt x="3701" y="650"/>
                  <a:pt x="3713" y="672"/>
                  <a:pt x="3766" y="699"/>
                </a:cubicBezTo>
                <a:cubicBezTo>
                  <a:pt x="3839" y="736"/>
                  <a:pt x="3914" y="762"/>
                  <a:pt x="3985" y="803"/>
                </a:cubicBezTo>
                <a:cubicBezTo>
                  <a:pt x="3974" y="806"/>
                  <a:pt x="3945" y="825"/>
                  <a:pt x="3909" y="826"/>
                </a:cubicBezTo>
                <a:cubicBezTo>
                  <a:pt x="3850" y="827"/>
                  <a:pt x="3656" y="807"/>
                  <a:pt x="3661" y="716"/>
                </a:cubicBezTo>
                <a:cubicBezTo>
                  <a:pt x="3665" y="651"/>
                  <a:pt x="3746" y="601"/>
                  <a:pt x="3794" y="571"/>
                </a:cubicBezTo>
                <a:cubicBezTo>
                  <a:pt x="3858" y="530"/>
                  <a:pt x="4016" y="423"/>
                  <a:pt x="4098" y="466"/>
                </a:cubicBezTo>
                <a:cubicBezTo>
                  <a:pt x="4141" y="489"/>
                  <a:pt x="4134" y="550"/>
                  <a:pt x="4147" y="589"/>
                </a:cubicBezTo>
                <a:cubicBezTo>
                  <a:pt x="4162" y="635"/>
                  <a:pt x="4169" y="679"/>
                  <a:pt x="4215" y="706"/>
                </a:cubicBezTo>
                <a:cubicBezTo>
                  <a:pt x="4269" y="737"/>
                  <a:pt x="4392" y="720"/>
                  <a:pt x="4393" y="642"/>
                </a:cubicBezTo>
                <a:cubicBezTo>
                  <a:pt x="4394" y="543"/>
                  <a:pt x="4249" y="522"/>
                  <a:pt x="4201" y="594"/>
                </a:cubicBezTo>
                <a:cubicBezTo>
                  <a:pt x="4152" y="668"/>
                  <a:pt x="4182" y="734"/>
                  <a:pt x="4253" y="771"/>
                </a:cubicBezTo>
                <a:cubicBezTo>
                  <a:pt x="4380" y="838"/>
                  <a:pt x="4598" y="679"/>
                  <a:pt x="4687" y="609"/>
                </a:cubicBezTo>
                <a:cubicBezTo>
                  <a:pt x="4830" y="496"/>
                  <a:pt x="4915" y="349"/>
                  <a:pt x="4913" y="164"/>
                </a:cubicBezTo>
                <a:cubicBezTo>
                  <a:pt x="4912" y="98"/>
                  <a:pt x="4897" y="55"/>
                  <a:pt x="4872" y="0"/>
                </a:cubicBezTo>
                <a:cubicBezTo>
                  <a:pt x="4831" y="49"/>
                  <a:pt x="4804" y="90"/>
                  <a:pt x="4781" y="155"/>
                </a:cubicBezTo>
                <a:cubicBezTo>
                  <a:pt x="4721" y="323"/>
                  <a:pt x="4745" y="567"/>
                  <a:pt x="4935" y="641"/>
                </a:cubicBezTo>
                <a:cubicBezTo>
                  <a:pt x="5018" y="673"/>
                  <a:pt x="5085" y="633"/>
                  <a:pt x="5112" y="555"/>
                </a:cubicBezTo>
                <a:cubicBezTo>
                  <a:pt x="5134" y="491"/>
                  <a:pt x="5139" y="424"/>
                  <a:pt x="5169" y="361"/>
                </a:cubicBezTo>
                <a:cubicBezTo>
                  <a:pt x="5180" y="337"/>
                  <a:pt x="5203" y="318"/>
                  <a:pt x="5215" y="295"/>
                </a:cubicBezTo>
                <a:cubicBezTo>
                  <a:pt x="5216" y="293"/>
                  <a:pt x="5211" y="292"/>
                  <a:pt x="5212" y="290"/>
                </a:cubicBezTo>
                <a:cubicBezTo>
                  <a:pt x="5212" y="291"/>
                  <a:pt x="5212" y="310"/>
                  <a:pt x="5211" y="313"/>
                </a:cubicBezTo>
                <a:cubicBezTo>
                  <a:pt x="5179" y="476"/>
                  <a:pt x="5102" y="738"/>
                  <a:pt x="5239" y="877"/>
                </a:cubicBezTo>
                <a:cubicBezTo>
                  <a:pt x="5280" y="918"/>
                  <a:pt x="5307" y="902"/>
                  <a:pt x="5350" y="907"/>
                </a:cubicBezTo>
                <a:cubicBezTo>
                  <a:pt x="5362" y="858"/>
                  <a:pt x="5367" y="822"/>
                  <a:pt x="5355" y="768"/>
                </a:cubicBezTo>
                <a:cubicBezTo>
                  <a:pt x="5351" y="749"/>
                  <a:pt x="5331" y="735"/>
                  <a:pt x="5335" y="716"/>
                </a:cubicBezTo>
                <a:cubicBezTo>
                  <a:pt x="5335" y="715"/>
                  <a:pt x="5335" y="719"/>
                  <a:pt x="5342" y="707"/>
                </a:cubicBezTo>
                <a:cubicBezTo>
                  <a:pt x="5350" y="693"/>
                  <a:pt x="5387" y="670"/>
                  <a:pt x="5399" y="656"/>
                </a:cubicBezTo>
                <a:cubicBezTo>
                  <a:pt x="5445" y="602"/>
                  <a:pt x="5484" y="542"/>
                  <a:pt x="5523" y="483"/>
                </a:cubicBezTo>
                <a:cubicBezTo>
                  <a:pt x="5580" y="398"/>
                  <a:pt x="5629" y="309"/>
                  <a:pt x="5678" y="218"/>
                </a:cubicBezTo>
                <a:cubicBezTo>
                  <a:pt x="5698" y="181"/>
                  <a:pt x="5700" y="176"/>
                  <a:pt x="5718" y="138"/>
                </a:cubicBezTo>
                <a:moveTo>
                  <a:pt x="5749" y="417"/>
                </a:moveTo>
                <a:cubicBezTo>
                  <a:pt x="5736" y="415"/>
                  <a:pt x="5725" y="413"/>
                  <a:pt x="5712" y="410"/>
                </a:cubicBezTo>
                <a:cubicBezTo>
                  <a:pt x="5701" y="407"/>
                  <a:pt x="5689" y="402"/>
                  <a:pt x="5678" y="400"/>
                </a:cubicBezTo>
                <a:cubicBezTo>
                  <a:pt x="5674" y="399"/>
                  <a:pt x="5669" y="400"/>
                  <a:pt x="5666" y="400"/>
                </a:cubicBezTo>
                <a:cubicBezTo>
                  <a:pt x="5666" y="401"/>
                  <a:pt x="5666" y="401"/>
                  <a:pt x="5666" y="402"/>
                </a:cubicBezTo>
                <a:cubicBezTo>
                  <a:pt x="5694" y="417"/>
                  <a:pt x="5721" y="429"/>
                  <a:pt x="5752" y="436"/>
                </a:cubicBezTo>
                <a:cubicBezTo>
                  <a:pt x="5771" y="440"/>
                  <a:pt x="5793" y="439"/>
                  <a:pt x="5812" y="432"/>
                </a:cubicBezTo>
                <a:cubicBezTo>
                  <a:pt x="5834" y="424"/>
                  <a:pt x="5854" y="410"/>
                  <a:pt x="5873" y="396"/>
                </a:cubicBezTo>
                <a:cubicBezTo>
                  <a:pt x="5889" y="384"/>
                  <a:pt x="5904" y="366"/>
                  <a:pt x="5910" y="346"/>
                </a:cubicBezTo>
                <a:cubicBezTo>
                  <a:pt x="5913" y="336"/>
                  <a:pt x="5911" y="329"/>
                  <a:pt x="5912" y="319"/>
                </a:cubicBezTo>
                <a:cubicBezTo>
                  <a:pt x="5891" y="315"/>
                  <a:pt x="5878" y="310"/>
                  <a:pt x="5855" y="320"/>
                </a:cubicBezTo>
                <a:cubicBezTo>
                  <a:pt x="5807" y="341"/>
                  <a:pt x="5768" y="392"/>
                  <a:pt x="5739" y="433"/>
                </a:cubicBezTo>
                <a:cubicBezTo>
                  <a:pt x="5702" y="484"/>
                  <a:pt x="5666" y="549"/>
                  <a:pt x="5657" y="613"/>
                </a:cubicBezTo>
                <a:cubicBezTo>
                  <a:pt x="5651" y="651"/>
                  <a:pt x="5664" y="683"/>
                  <a:pt x="5700" y="699"/>
                </a:cubicBezTo>
                <a:cubicBezTo>
                  <a:pt x="5748" y="720"/>
                  <a:pt x="5812" y="698"/>
                  <a:pt x="5858" y="682"/>
                </a:cubicBezTo>
                <a:cubicBezTo>
                  <a:pt x="5914" y="662"/>
                  <a:pt x="5972" y="635"/>
                  <a:pt x="6017" y="596"/>
                </a:cubicBezTo>
                <a:cubicBezTo>
                  <a:pt x="6053" y="565"/>
                  <a:pt x="6087" y="523"/>
                  <a:pt x="6098" y="476"/>
                </a:cubicBezTo>
                <a:cubicBezTo>
                  <a:pt x="6103" y="454"/>
                  <a:pt x="6096" y="461"/>
                  <a:pt x="6086" y="452"/>
                </a:cubicBezTo>
                <a:moveTo>
                  <a:pt x="6492" y="395"/>
                </a:moveTo>
                <a:cubicBezTo>
                  <a:pt x="6490" y="380"/>
                  <a:pt x="6497" y="376"/>
                  <a:pt x="6479" y="364"/>
                </a:cubicBezTo>
                <a:cubicBezTo>
                  <a:pt x="6452" y="346"/>
                  <a:pt x="6398" y="368"/>
                  <a:pt x="6373" y="378"/>
                </a:cubicBezTo>
                <a:cubicBezTo>
                  <a:pt x="6319" y="400"/>
                  <a:pt x="6264" y="437"/>
                  <a:pt x="6235" y="488"/>
                </a:cubicBezTo>
                <a:cubicBezTo>
                  <a:pt x="6206" y="540"/>
                  <a:pt x="6225" y="588"/>
                  <a:pt x="6265" y="627"/>
                </a:cubicBezTo>
                <a:cubicBezTo>
                  <a:pt x="6313" y="674"/>
                  <a:pt x="6375" y="697"/>
                  <a:pt x="6416" y="752"/>
                </a:cubicBezTo>
                <a:cubicBezTo>
                  <a:pt x="6384" y="802"/>
                  <a:pt x="6333" y="810"/>
                  <a:pt x="6273" y="820"/>
                </a:cubicBezTo>
                <a:cubicBezTo>
                  <a:pt x="6198" y="832"/>
                  <a:pt x="6122" y="832"/>
                  <a:pt x="6046" y="83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14" name=""/>
          <p:cNvSpPr/>
          <p:nvPr/>
        </p:nvSpPr>
        <p:spPr>
          <a:xfrm>
            <a:off x="7158960" y="5427720"/>
            <a:ext cx="675000" cy="167760"/>
          </a:xfrm>
          <a:custGeom>
            <a:avLst/>
            <a:gdLst/>
            <a:ahLst/>
            <a:rect l="0" t="0" r="r" b="b"/>
            <a:pathLst>
              <a:path fill="none" w="1875" h="466">
                <a:moveTo>
                  <a:pt x="139" y="97"/>
                </a:moveTo>
                <a:cubicBezTo>
                  <a:pt x="160" y="84"/>
                  <a:pt x="180" y="70"/>
                  <a:pt x="200" y="59"/>
                </a:cubicBezTo>
                <a:cubicBezTo>
                  <a:pt x="202" y="59"/>
                  <a:pt x="203" y="58"/>
                  <a:pt x="205" y="58"/>
                </a:cubicBezTo>
                <a:cubicBezTo>
                  <a:pt x="201" y="61"/>
                  <a:pt x="204" y="63"/>
                  <a:pt x="200" y="66"/>
                </a:cubicBezTo>
                <a:cubicBezTo>
                  <a:pt x="145" y="104"/>
                  <a:pt x="-20" y="190"/>
                  <a:pt x="2" y="276"/>
                </a:cubicBezTo>
                <a:cubicBezTo>
                  <a:pt x="17" y="333"/>
                  <a:pt x="96" y="342"/>
                  <a:pt x="143" y="344"/>
                </a:cubicBezTo>
                <a:cubicBezTo>
                  <a:pt x="250" y="349"/>
                  <a:pt x="364" y="326"/>
                  <a:pt x="463" y="287"/>
                </a:cubicBezTo>
                <a:cubicBezTo>
                  <a:pt x="504" y="271"/>
                  <a:pt x="524" y="250"/>
                  <a:pt x="554" y="220"/>
                </a:cubicBezTo>
                <a:cubicBezTo>
                  <a:pt x="557" y="213"/>
                  <a:pt x="557" y="210"/>
                  <a:pt x="562" y="209"/>
                </a:cubicBezTo>
                <a:cubicBezTo>
                  <a:pt x="574" y="223"/>
                  <a:pt x="580" y="245"/>
                  <a:pt x="597" y="255"/>
                </a:cubicBezTo>
                <a:cubicBezTo>
                  <a:pt x="623" y="271"/>
                  <a:pt x="634" y="275"/>
                  <a:pt x="666" y="267"/>
                </a:cubicBezTo>
                <a:cubicBezTo>
                  <a:pt x="742" y="248"/>
                  <a:pt x="817" y="182"/>
                  <a:pt x="873" y="130"/>
                </a:cubicBezTo>
                <a:cubicBezTo>
                  <a:pt x="915" y="92"/>
                  <a:pt x="949" y="43"/>
                  <a:pt x="992" y="7"/>
                </a:cubicBezTo>
                <a:cubicBezTo>
                  <a:pt x="997" y="5"/>
                  <a:pt x="1002" y="2"/>
                  <a:pt x="1007" y="0"/>
                </a:cubicBezTo>
                <a:cubicBezTo>
                  <a:pt x="1023" y="21"/>
                  <a:pt x="1042" y="35"/>
                  <a:pt x="1057" y="66"/>
                </a:cubicBezTo>
                <a:cubicBezTo>
                  <a:pt x="1096" y="146"/>
                  <a:pt x="1124" y="231"/>
                  <a:pt x="1226" y="245"/>
                </a:cubicBezTo>
                <a:cubicBezTo>
                  <a:pt x="1271" y="251"/>
                  <a:pt x="1312" y="235"/>
                  <a:pt x="1353" y="217"/>
                </a:cubicBezTo>
                <a:cubicBezTo>
                  <a:pt x="1406" y="195"/>
                  <a:pt x="1454" y="161"/>
                  <a:pt x="1509" y="143"/>
                </a:cubicBezTo>
                <a:cubicBezTo>
                  <a:pt x="1560" y="127"/>
                  <a:pt x="1606" y="118"/>
                  <a:pt x="1658" y="130"/>
                </a:cubicBezTo>
                <a:cubicBezTo>
                  <a:pt x="1713" y="143"/>
                  <a:pt x="1747" y="164"/>
                  <a:pt x="1807" y="151"/>
                </a:cubicBezTo>
                <a:cubicBezTo>
                  <a:pt x="1844" y="143"/>
                  <a:pt x="1850" y="124"/>
                  <a:pt x="1875" y="107"/>
                </a:cubicBezTo>
                <a:cubicBezTo>
                  <a:pt x="1852" y="86"/>
                  <a:pt x="1852" y="70"/>
                  <a:pt x="1814" y="54"/>
                </a:cubicBezTo>
                <a:cubicBezTo>
                  <a:pt x="1689" y="1"/>
                  <a:pt x="1551" y="108"/>
                  <a:pt x="1479" y="199"/>
                </a:cubicBezTo>
                <a:cubicBezTo>
                  <a:pt x="1446" y="242"/>
                  <a:pt x="1398" y="316"/>
                  <a:pt x="1436" y="370"/>
                </a:cubicBezTo>
                <a:cubicBezTo>
                  <a:pt x="1486" y="441"/>
                  <a:pt x="1623" y="447"/>
                  <a:pt x="1697" y="456"/>
                </a:cubicBezTo>
                <a:cubicBezTo>
                  <a:pt x="1737" y="459"/>
                  <a:pt x="1778" y="463"/>
                  <a:pt x="1818" y="46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15" name=""/>
          <p:cNvSpPr/>
          <p:nvPr/>
        </p:nvSpPr>
        <p:spPr>
          <a:xfrm>
            <a:off x="8302680" y="5118120"/>
            <a:ext cx="1688760" cy="592920"/>
          </a:xfrm>
          <a:custGeom>
            <a:avLst/>
            <a:gdLst/>
            <a:ahLst/>
            <a:rect l="0" t="0" r="r" b="b"/>
            <a:pathLst>
              <a:path fill="none" w="4691" h="1647">
                <a:moveTo>
                  <a:pt x="98" y="958"/>
                </a:moveTo>
                <a:cubicBezTo>
                  <a:pt x="55" y="936"/>
                  <a:pt x="32" y="917"/>
                  <a:pt x="0" y="885"/>
                </a:cubicBezTo>
                <a:cubicBezTo>
                  <a:pt x="29" y="884"/>
                  <a:pt x="44" y="876"/>
                  <a:pt x="78" y="889"/>
                </a:cubicBezTo>
                <a:cubicBezTo>
                  <a:pt x="133" y="910"/>
                  <a:pt x="162" y="958"/>
                  <a:pt x="185" y="1009"/>
                </a:cubicBezTo>
                <a:cubicBezTo>
                  <a:pt x="207" y="1057"/>
                  <a:pt x="222" y="1182"/>
                  <a:pt x="292" y="1190"/>
                </a:cubicBezTo>
                <a:cubicBezTo>
                  <a:pt x="341" y="1195"/>
                  <a:pt x="390" y="1163"/>
                  <a:pt x="426" y="1133"/>
                </a:cubicBezTo>
                <a:cubicBezTo>
                  <a:pt x="491" y="1079"/>
                  <a:pt x="526" y="1009"/>
                  <a:pt x="541" y="927"/>
                </a:cubicBezTo>
                <a:cubicBezTo>
                  <a:pt x="543" y="908"/>
                  <a:pt x="543" y="904"/>
                  <a:pt x="543" y="892"/>
                </a:cubicBezTo>
                <a:cubicBezTo>
                  <a:pt x="528" y="918"/>
                  <a:pt x="509" y="938"/>
                  <a:pt x="504" y="979"/>
                </a:cubicBezTo>
                <a:cubicBezTo>
                  <a:pt x="485" y="1128"/>
                  <a:pt x="601" y="1229"/>
                  <a:pt x="741" y="1247"/>
                </a:cubicBezTo>
                <a:cubicBezTo>
                  <a:pt x="841" y="1260"/>
                  <a:pt x="974" y="1217"/>
                  <a:pt x="1008" y="1112"/>
                </a:cubicBezTo>
                <a:cubicBezTo>
                  <a:pt x="1023" y="1063"/>
                  <a:pt x="1007" y="1025"/>
                  <a:pt x="996" y="979"/>
                </a:cubicBezTo>
                <a:cubicBezTo>
                  <a:pt x="980" y="1015"/>
                  <a:pt x="974" y="1055"/>
                  <a:pt x="969" y="1101"/>
                </a:cubicBezTo>
                <a:cubicBezTo>
                  <a:pt x="950" y="1289"/>
                  <a:pt x="966" y="1464"/>
                  <a:pt x="1001" y="1647"/>
                </a:cubicBezTo>
                <a:cubicBezTo>
                  <a:pt x="977" y="1623"/>
                  <a:pt x="953" y="1607"/>
                  <a:pt x="935" y="1566"/>
                </a:cubicBezTo>
                <a:cubicBezTo>
                  <a:pt x="900" y="1486"/>
                  <a:pt x="891" y="1402"/>
                  <a:pt x="900" y="1315"/>
                </a:cubicBezTo>
                <a:cubicBezTo>
                  <a:pt x="917" y="1157"/>
                  <a:pt x="985" y="978"/>
                  <a:pt x="1090" y="858"/>
                </a:cubicBezTo>
                <a:cubicBezTo>
                  <a:pt x="1129" y="822"/>
                  <a:pt x="1138" y="811"/>
                  <a:pt x="1171" y="800"/>
                </a:cubicBezTo>
                <a:cubicBezTo>
                  <a:pt x="1229" y="819"/>
                  <a:pt x="1244" y="847"/>
                  <a:pt x="1244" y="913"/>
                </a:cubicBezTo>
                <a:cubicBezTo>
                  <a:pt x="1244" y="1004"/>
                  <a:pt x="1198" y="1098"/>
                  <a:pt x="1137" y="1163"/>
                </a:cubicBezTo>
                <a:cubicBezTo>
                  <a:pt x="1108" y="1195"/>
                  <a:pt x="1072" y="1212"/>
                  <a:pt x="1035" y="1232"/>
                </a:cubicBezTo>
                <a:moveTo>
                  <a:pt x="1651" y="1005"/>
                </a:moveTo>
                <a:cubicBezTo>
                  <a:pt x="1688" y="1006"/>
                  <a:pt x="1727" y="1026"/>
                  <a:pt x="1748" y="982"/>
                </a:cubicBezTo>
                <a:cubicBezTo>
                  <a:pt x="1764" y="950"/>
                  <a:pt x="1746" y="936"/>
                  <a:pt x="1741" y="906"/>
                </a:cubicBezTo>
                <a:cubicBezTo>
                  <a:pt x="1696" y="896"/>
                  <a:pt x="1687" y="883"/>
                  <a:pt x="1633" y="903"/>
                </a:cubicBezTo>
                <a:cubicBezTo>
                  <a:pt x="1527" y="942"/>
                  <a:pt x="1403" y="1040"/>
                  <a:pt x="1351" y="1141"/>
                </a:cubicBezTo>
                <a:cubicBezTo>
                  <a:pt x="1340" y="1175"/>
                  <a:pt x="1335" y="1184"/>
                  <a:pt x="1345" y="1207"/>
                </a:cubicBezTo>
                <a:cubicBezTo>
                  <a:pt x="1438" y="1248"/>
                  <a:pt x="1507" y="1253"/>
                  <a:pt x="1599" y="1191"/>
                </a:cubicBezTo>
                <a:cubicBezTo>
                  <a:pt x="1739" y="1097"/>
                  <a:pt x="1778" y="928"/>
                  <a:pt x="1808" y="773"/>
                </a:cubicBezTo>
                <a:cubicBezTo>
                  <a:pt x="1837" y="623"/>
                  <a:pt x="1858" y="484"/>
                  <a:pt x="1940" y="357"/>
                </a:cubicBezTo>
                <a:cubicBezTo>
                  <a:pt x="1930" y="397"/>
                  <a:pt x="1919" y="442"/>
                  <a:pt x="1907" y="484"/>
                </a:cubicBezTo>
                <a:cubicBezTo>
                  <a:pt x="1859" y="658"/>
                  <a:pt x="1794" y="892"/>
                  <a:pt x="1899" y="1060"/>
                </a:cubicBezTo>
                <a:cubicBezTo>
                  <a:pt x="1935" y="1118"/>
                  <a:pt x="1993" y="1130"/>
                  <a:pt x="2057" y="1125"/>
                </a:cubicBezTo>
                <a:cubicBezTo>
                  <a:pt x="2205" y="1114"/>
                  <a:pt x="2386" y="1022"/>
                  <a:pt x="2422" y="864"/>
                </a:cubicBezTo>
                <a:cubicBezTo>
                  <a:pt x="2426" y="839"/>
                  <a:pt x="2429" y="834"/>
                  <a:pt x="2425" y="819"/>
                </a:cubicBezTo>
                <a:cubicBezTo>
                  <a:pt x="2372" y="831"/>
                  <a:pt x="2333" y="846"/>
                  <a:pt x="2284" y="879"/>
                </a:cubicBezTo>
                <a:cubicBezTo>
                  <a:pt x="2211" y="927"/>
                  <a:pt x="2138" y="985"/>
                  <a:pt x="2105" y="1068"/>
                </a:cubicBezTo>
                <a:cubicBezTo>
                  <a:pt x="2105" y="1076"/>
                  <a:pt x="2106" y="1083"/>
                  <a:pt x="2106" y="1091"/>
                </a:cubicBezTo>
                <a:cubicBezTo>
                  <a:pt x="2146" y="1104"/>
                  <a:pt x="2152" y="1112"/>
                  <a:pt x="2203" y="1104"/>
                </a:cubicBezTo>
                <a:cubicBezTo>
                  <a:pt x="2281" y="1092"/>
                  <a:pt x="2335" y="1039"/>
                  <a:pt x="2391" y="991"/>
                </a:cubicBezTo>
                <a:cubicBezTo>
                  <a:pt x="2394" y="1005"/>
                  <a:pt x="2393" y="1011"/>
                  <a:pt x="2397" y="1025"/>
                </a:cubicBezTo>
                <a:cubicBezTo>
                  <a:pt x="2413" y="1084"/>
                  <a:pt x="2442" y="1097"/>
                  <a:pt x="2504" y="1097"/>
                </a:cubicBezTo>
                <a:cubicBezTo>
                  <a:pt x="2618" y="1097"/>
                  <a:pt x="2734" y="1019"/>
                  <a:pt x="2810" y="941"/>
                </a:cubicBezTo>
                <a:cubicBezTo>
                  <a:pt x="2952" y="795"/>
                  <a:pt x="3001" y="566"/>
                  <a:pt x="3019" y="370"/>
                </a:cubicBezTo>
                <a:cubicBezTo>
                  <a:pt x="3022" y="333"/>
                  <a:pt x="3015" y="321"/>
                  <a:pt x="3008" y="294"/>
                </a:cubicBezTo>
                <a:cubicBezTo>
                  <a:pt x="2962" y="356"/>
                  <a:pt x="2930" y="408"/>
                  <a:pt x="2904" y="484"/>
                </a:cubicBezTo>
                <a:cubicBezTo>
                  <a:pt x="2853" y="635"/>
                  <a:pt x="2841" y="783"/>
                  <a:pt x="2839" y="941"/>
                </a:cubicBezTo>
                <a:moveTo>
                  <a:pt x="2738" y="888"/>
                </a:moveTo>
                <a:cubicBezTo>
                  <a:pt x="2733" y="817"/>
                  <a:pt x="2727" y="759"/>
                  <a:pt x="2777" y="701"/>
                </a:cubicBezTo>
                <a:cubicBezTo>
                  <a:pt x="2817" y="655"/>
                  <a:pt x="2885" y="640"/>
                  <a:pt x="2943" y="641"/>
                </a:cubicBezTo>
                <a:cubicBezTo>
                  <a:pt x="3030" y="642"/>
                  <a:pt x="3122" y="678"/>
                  <a:pt x="3168" y="755"/>
                </a:cubicBezTo>
                <a:cubicBezTo>
                  <a:pt x="3189" y="790"/>
                  <a:pt x="3202" y="825"/>
                  <a:pt x="3235" y="851"/>
                </a:cubicBezTo>
                <a:cubicBezTo>
                  <a:pt x="3271" y="880"/>
                  <a:pt x="3321" y="887"/>
                  <a:pt x="3366" y="879"/>
                </a:cubicBezTo>
                <a:cubicBezTo>
                  <a:pt x="3446" y="865"/>
                  <a:pt x="3491" y="802"/>
                  <a:pt x="3492" y="724"/>
                </a:cubicBezTo>
                <a:cubicBezTo>
                  <a:pt x="3493" y="681"/>
                  <a:pt x="3480" y="609"/>
                  <a:pt x="3440" y="583"/>
                </a:cubicBezTo>
                <a:cubicBezTo>
                  <a:pt x="3381" y="546"/>
                  <a:pt x="3292" y="618"/>
                  <a:pt x="3249" y="648"/>
                </a:cubicBezTo>
                <a:cubicBezTo>
                  <a:pt x="3166" y="706"/>
                  <a:pt x="3083" y="779"/>
                  <a:pt x="3035" y="870"/>
                </a:cubicBezTo>
                <a:cubicBezTo>
                  <a:pt x="2989" y="956"/>
                  <a:pt x="3000" y="1055"/>
                  <a:pt x="3085" y="1111"/>
                </a:cubicBezTo>
                <a:cubicBezTo>
                  <a:pt x="3106" y="1121"/>
                  <a:pt x="3126" y="1130"/>
                  <a:pt x="3147" y="1140"/>
                </a:cubicBezTo>
                <a:moveTo>
                  <a:pt x="3902" y="1127"/>
                </a:moveTo>
                <a:cubicBezTo>
                  <a:pt x="4010" y="1077"/>
                  <a:pt x="4100" y="1038"/>
                  <a:pt x="4154" y="925"/>
                </a:cubicBezTo>
                <a:cubicBezTo>
                  <a:pt x="4178" y="874"/>
                  <a:pt x="4202" y="792"/>
                  <a:pt x="4175" y="737"/>
                </a:cubicBezTo>
                <a:cubicBezTo>
                  <a:pt x="4169" y="730"/>
                  <a:pt x="4164" y="724"/>
                  <a:pt x="4158" y="717"/>
                </a:cubicBezTo>
                <a:cubicBezTo>
                  <a:pt x="4090" y="718"/>
                  <a:pt x="4050" y="724"/>
                  <a:pt x="3982" y="757"/>
                </a:cubicBezTo>
                <a:cubicBezTo>
                  <a:pt x="3896" y="799"/>
                  <a:pt x="3812" y="860"/>
                  <a:pt x="3754" y="937"/>
                </a:cubicBezTo>
                <a:cubicBezTo>
                  <a:pt x="3722" y="979"/>
                  <a:pt x="3695" y="1033"/>
                  <a:pt x="3709" y="1085"/>
                </a:cubicBezTo>
                <a:cubicBezTo>
                  <a:pt x="3715" y="1090"/>
                  <a:pt x="3721" y="1095"/>
                  <a:pt x="3727" y="1100"/>
                </a:cubicBezTo>
                <a:cubicBezTo>
                  <a:pt x="3808" y="1091"/>
                  <a:pt x="3874" y="1056"/>
                  <a:pt x="3942" y="1009"/>
                </a:cubicBezTo>
                <a:cubicBezTo>
                  <a:pt x="4102" y="898"/>
                  <a:pt x="4218" y="752"/>
                  <a:pt x="4317" y="586"/>
                </a:cubicBezTo>
                <a:cubicBezTo>
                  <a:pt x="4418" y="418"/>
                  <a:pt x="4501" y="237"/>
                  <a:pt x="4573" y="55"/>
                </a:cubicBezTo>
                <a:cubicBezTo>
                  <a:pt x="4585" y="25"/>
                  <a:pt x="4588" y="19"/>
                  <a:pt x="4593" y="0"/>
                </a:cubicBezTo>
                <a:cubicBezTo>
                  <a:pt x="4558" y="33"/>
                  <a:pt x="4529" y="69"/>
                  <a:pt x="4502" y="110"/>
                </a:cubicBezTo>
                <a:cubicBezTo>
                  <a:pt x="4374" y="303"/>
                  <a:pt x="4336" y="500"/>
                  <a:pt x="4339" y="728"/>
                </a:cubicBezTo>
                <a:moveTo>
                  <a:pt x="4573" y="941"/>
                </a:moveTo>
                <a:cubicBezTo>
                  <a:pt x="4621" y="901"/>
                  <a:pt x="4638" y="873"/>
                  <a:pt x="4658" y="814"/>
                </a:cubicBezTo>
                <a:cubicBezTo>
                  <a:pt x="4668" y="785"/>
                  <a:pt x="4678" y="758"/>
                  <a:pt x="4691" y="73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16" name=""/>
          <p:cNvSpPr/>
          <p:nvPr/>
        </p:nvSpPr>
        <p:spPr>
          <a:xfrm>
            <a:off x="4879800" y="2655720"/>
            <a:ext cx="707760" cy="506160"/>
          </a:xfrm>
          <a:custGeom>
            <a:avLst/>
            <a:gdLst/>
            <a:ahLst/>
            <a:rect l="0" t="0" r="r" b="b"/>
            <a:pathLst>
              <a:path fill="none" w="1966" h="1406">
                <a:moveTo>
                  <a:pt x="288" y="198"/>
                </a:moveTo>
                <a:cubicBezTo>
                  <a:pt x="253" y="188"/>
                  <a:pt x="218" y="181"/>
                  <a:pt x="182" y="177"/>
                </a:cubicBezTo>
                <a:cubicBezTo>
                  <a:pt x="158" y="174"/>
                  <a:pt x="134" y="174"/>
                  <a:pt x="111" y="172"/>
                </a:cubicBezTo>
                <a:cubicBezTo>
                  <a:pt x="99" y="171"/>
                  <a:pt x="106" y="173"/>
                  <a:pt x="105" y="174"/>
                </a:cubicBezTo>
                <a:cubicBezTo>
                  <a:pt x="130" y="182"/>
                  <a:pt x="155" y="185"/>
                  <a:pt x="181" y="188"/>
                </a:cubicBezTo>
                <a:cubicBezTo>
                  <a:pt x="231" y="194"/>
                  <a:pt x="283" y="196"/>
                  <a:pt x="333" y="205"/>
                </a:cubicBezTo>
                <a:cubicBezTo>
                  <a:pt x="341" y="207"/>
                  <a:pt x="348" y="209"/>
                  <a:pt x="356" y="211"/>
                </a:cubicBezTo>
                <a:moveTo>
                  <a:pt x="8" y="372"/>
                </a:moveTo>
                <a:cubicBezTo>
                  <a:pt x="5" y="373"/>
                  <a:pt x="3" y="375"/>
                  <a:pt x="0" y="376"/>
                </a:cubicBezTo>
                <a:cubicBezTo>
                  <a:pt x="14" y="375"/>
                  <a:pt x="35" y="372"/>
                  <a:pt x="51" y="370"/>
                </a:cubicBezTo>
                <a:cubicBezTo>
                  <a:pt x="110" y="362"/>
                  <a:pt x="167" y="347"/>
                  <a:pt x="224" y="330"/>
                </a:cubicBezTo>
                <a:cubicBezTo>
                  <a:pt x="240" y="325"/>
                  <a:pt x="257" y="320"/>
                  <a:pt x="273" y="315"/>
                </a:cubicBezTo>
                <a:moveTo>
                  <a:pt x="417" y="83"/>
                </a:moveTo>
                <a:cubicBezTo>
                  <a:pt x="413" y="55"/>
                  <a:pt x="408" y="29"/>
                  <a:pt x="402" y="2"/>
                </a:cubicBezTo>
                <a:cubicBezTo>
                  <a:pt x="402" y="1"/>
                  <a:pt x="402" y="1"/>
                  <a:pt x="402" y="0"/>
                </a:cubicBezTo>
                <a:cubicBezTo>
                  <a:pt x="429" y="37"/>
                  <a:pt x="463" y="59"/>
                  <a:pt x="504" y="83"/>
                </a:cubicBezTo>
                <a:cubicBezTo>
                  <a:pt x="567" y="121"/>
                  <a:pt x="636" y="151"/>
                  <a:pt x="694" y="198"/>
                </a:cubicBezTo>
                <a:cubicBezTo>
                  <a:pt x="731" y="227"/>
                  <a:pt x="758" y="262"/>
                  <a:pt x="732" y="308"/>
                </a:cubicBezTo>
                <a:cubicBezTo>
                  <a:pt x="702" y="361"/>
                  <a:pt x="638" y="393"/>
                  <a:pt x="589" y="424"/>
                </a:cubicBezTo>
                <a:moveTo>
                  <a:pt x="749" y="250"/>
                </a:moveTo>
                <a:cubicBezTo>
                  <a:pt x="755" y="235"/>
                  <a:pt x="760" y="211"/>
                  <a:pt x="770" y="198"/>
                </a:cubicBezTo>
                <a:cubicBezTo>
                  <a:pt x="781" y="184"/>
                  <a:pt x="794" y="177"/>
                  <a:pt x="812" y="175"/>
                </a:cubicBezTo>
                <a:cubicBezTo>
                  <a:pt x="853" y="171"/>
                  <a:pt x="902" y="185"/>
                  <a:pt x="926" y="221"/>
                </a:cubicBezTo>
                <a:cubicBezTo>
                  <a:pt x="941" y="244"/>
                  <a:pt x="947" y="273"/>
                  <a:pt x="949" y="300"/>
                </a:cubicBezTo>
                <a:cubicBezTo>
                  <a:pt x="950" y="317"/>
                  <a:pt x="946" y="336"/>
                  <a:pt x="950" y="353"/>
                </a:cubicBezTo>
                <a:cubicBezTo>
                  <a:pt x="954" y="373"/>
                  <a:pt x="962" y="379"/>
                  <a:pt x="977" y="392"/>
                </a:cubicBezTo>
                <a:cubicBezTo>
                  <a:pt x="993" y="407"/>
                  <a:pt x="1008" y="424"/>
                  <a:pt x="1005" y="448"/>
                </a:cubicBezTo>
                <a:cubicBezTo>
                  <a:pt x="1000" y="485"/>
                  <a:pt x="964" y="512"/>
                  <a:pt x="935" y="529"/>
                </a:cubicBezTo>
                <a:cubicBezTo>
                  <a:pt x="890" y="555"/>
                  <a:pt x="843" y="562"/>
                  <a:pt x="792" y="569"/>
                </a:cubicBezTo>
                <a:moveTo>
                  <a:pt x="1095" y="273"/>
                </a:moveTo>
                <a:cubicBezTo>
                  <a:pt x="1105" y="251"/>
                  <a:pt x="1109" y="237"/>
                  <a:pt x="1111" y="215"/>
                </a:cubicBezTo>
                <a:cubicBezTo>
                  <a:pt x="1108" y="222"/>
                  <a:pt x="1105" y="225"/>
                  <a:pt x="1104" y="235"/>
                </a:cubicBezTo>
                <a:cubicBezTo>
                  <a:pt x="1102" y="262"/>
                  <a:pt x="1116" y="286"/>
                  <a:pt x="1135" y="303"/>
                </a:cubicBezTo>
                <a:cubicBezTo>
                  <a:pt x="1172" y="336"/>
                  <a:pt x="1224" y="354"/>
                  <a:pt x="1268" y="376"/>
                </a:cubicBezTo>
                <a:cubicBezTo>
                  <a:pt x="1300" y="392"/>
                  <a:pt x="1352" y="407"/>
                  <a:pt x="1362" y="443"/>
                </a:cubicBezTo>
                <a:cubicBezTo>
                  <a:pt x="1336" y="464"/>
                  <a:pt x="1313" y="467"/>
                  <a:pt x="1280" y="473"/>
                </a:cubicBezTo>
                <a:moveTo>
                  <a:pt x="1277" y="177"/>
                </a:moveTo>
                <a:cubicBezTo>
                  <a:pt x="1333" y="116"/>
                  <a:pt x="1343" y="79"/>
                  <a:pt x="1416" y="69"/>
                </a:cubicBezTo>
                <a:cubicBezTo>
                  <a:pt x="1474" y="61"/>
                  <a:pt x="1528" y="67"/>
                  <a:pt x="1585" y="76"/>
                </a:cubicBezTo>
                <a:moveTo>
                  <a:pt x="552" y="944"/>
                </a:moveTo>
                <a:cubicBezTo>
                  <a:pt x="553" y="909"/>
                  <a:pt x="553" y="872"/>
                  <a:pt x="556" y="837"/>
                </a:cubicBezTo>
                <a:cubicBezTo>
                  <a:pt x="557" y="834"/>
                  <a:pt x="557" y="831"/>
                  <a:pt x="558" y="828"/>
                </a:cubicBezTo>
                <a:cubicBezTo>
                  <a:pt x="573" y="852"/>
                  <a:pt x="579" y="870"/>
                  <a:pt x="580" y="902"/>
                </a:cubicBezTo>
                <a:cubicBezTo>
                  <a:pt x="582" y="969"/>
                  <a:pt x="567" y="1035"/>
                  <a:pt x="553" y="1100"/>
                </a:cubicBezTo>
                <a:cubicBezTo>
                  <a:pt x="543" y="1146"/>
                  <a:pt x="530" y="1192"/>
                  <a:pt x="522" y="1238"/>
                </a:cubicBezTo>
                <a:cubicBezTo>
                  <a:pt x="518" y="1259"/>
                  <a:pt x="521" y="1247"/>
                  <a:pt x="527" y="1259"/>
                </a:cubicBezTo>
                <a:cubicBezTo>
                  <a:pt x="552" y="1253"/>
                  <a:pt x="576" y="1247"/>
                  <a:pt x="601" y="1239"/>
                </a:cubicBezTo>
                <a:cubicBezTo>
                  <a:pt x="642" y="1226"/>
                  <a:pt x="684" y="1214"/>
                  <a:pt x="728" y="1215"/>
                </a:cubicBezTo>
                <a:cubicBezTo>
                  <a:pt x="748" y="1218"/>
                  <a:pt x="754" y="1218"/>
                  <a:pt x="765" y="1226"/>
                </a:cubicBezTo>
                <a:cubicBezTo>
                  <a:pt x="765" y="1256"/>
                  <a:pt x="749" y="1274"/>
                  <a:pt x="721" y="1289"/>
                </a:cubicBezTo>
                <a:cubicBezTo>
                  <a:pt x="683" y="1310"/>
                  <a:pt x="642" y="1316"/>
                  <a:pt x="600" y="1315"/>
                </a:cubicBezTo>
                <a:cubicBezTo>
                  <a:pt x="574" y="1313"/>
                  <a:pt x="566" y="1313"/>
                  <a:pt x="550" y="1307"/>
                </a:cubicBezTo>
                <a:moveTo>
                  <a:pt x="749" y="1080"/>
                </a:moveTo>
                <a:cubicBezTo>
                  <a:pt x="766" y="1068"/>
                  <a:pt x="811" y="1025"/>
                  <a:pt x="837" y="1032"/>
                </a:cubicBezTo>
                <a:cubicBezTo>
                  <a:pt x="861" y="1039"/>
                  <a:pt x="880" y="1092"/>
                  <a:pt x="889" y="1110"/>
                </a:cubicBezTo>
                <a:cubicBezTo>
                  <a:pt x="906" y="1147"/>
                  <a:pt x="921" y="1184"/>
                  <a:pt x="949" y="1214"/>
                </a:cubicBezTo>
                <a:cubicBezTo>
                  <a:pt x="963" y="1230"/>
                  <a:pt x="973" y="1233"/>
                  <a:pt x="991" y="1226"/>
                </a:cubicBezTo>
                <a:cubicBezTo>
                  <a:pt x="1007" y="1220"/>
                  <a:pt x="1011" y="1200"/>
                  <a:pt x="1017" y="1187"/>
                </a:cubicBezTo>
                <a:cubicBezTo>
                  <a:pt x="1023" y="1175"/>
                  <a:pt x="1030" y="1156"/>
                  <a:pt x="1041" y="1148"/>
                </a:cubicBezTo>
                <a:cubicBezTo>
                  <a:pt x="1047" y="1145"/>
                  <a:pt x="1049" y="1144"/>
                  <a:pt x="1053" y="1146"/>
                </a:cubicBezTo>
                <a:cubicBezTo>
                  <a:pt x="1069" y="1172"/>
                  <a:pt x="1077" y="1196"/>
                  <a:pt x="1083" y="1226"/>
                </a:cubicBezTo>
                <a:cubicBezTo>
                  <a:pt x="1092" y="1269"/>
                  <a:pt x="1093" y="1311"/>
                  <a:pt x="1093" y="1355"/>
                </a:cubicBezTo>
                <a:cubicBezTo>
                  <a:pt x="1093" y="1372"/>
                  <a:pt x="1094" y="1389"/>
                  <a:pt x="1096" y="1406"/>
                </a:cubicBezTo>
                <a:moveTo>
                  <a:pt x="1189" y="1135"/>
                </a:moveTo>
                <a:cubicBezTo>
                  <a:pt x="1188" y="1096"/>
                  <a:pt x="1183" y="1049"/>
                  <a:pt x="1195" y="1010"/>
                </a:cubicBezTo>
                <a:cubicBezTo>
                  <a:pt x="1197" y="1007"/>
                  <a:pt x="1199" y="1004"/>
                  <a:pt x="1201" y="1001"/>
                </a:cubicBezTo>
                <a:cubicBezTo>
                  <a:pt x="1226" y="1006"/>
                  <a:pt x="1228" y="1026"/>
                  <a:pt x="1235" y="1050"/>
                </a:cubicBezTo>
                <a:cubicBezTo>
                  <a:pt x="1250" y="1103"/>
                  <a:pt x="1252" y="1158"/>
                  <a:pt x="1262" y="1212"/>
                </a:cubicBezTo>
                <a:cubicBezTo>
                  <a:pt x="1271" y="1249"/>
                  <a:pt x="1273" y="1260"/>
                  <a:pt x="1281" y="1283"/>
                </a:cubicBezTo>
                <a:moveTo>
                  <a:pt x="1235" y="1246"/>
                </a:moveTo>
                <a:cubicBezTo>
                  <a:pt x="1229" y="1224"/>
                  <a:pt x="1214" y="1191"/>
                  <a:pt x="1237" y="1173"/>
                </a:cubicBezTo>
                <a:cubicBezTo>
                  <a:pt x="1262" y="1153"/>
                  <a:pt x="1309" y="1163"/>
                  <a:pt x="1336" y="1172"/>
                </a:cubicBezTo>
                <a:cubicBezTo>
                  <a:pt x="1374" y="1185"/>
                  <a:pt x="1406" y="1209"/>
                  <a:pt x="1442" y="1226"/>
                </a:cubicBezTo>
                <a:cubicBezTo>
                  <a:pt x="1469" y="1239"/>
                  <a:pt x="1501" y="1243"/>
                  <a:pt x="1531" y="1238"/>
                </a:cubicBezTo>
                <a:cubicBezTo>
                  <a:pt x="1579" y="1230"/>
                  <a:pt x="1634" y="1204"/>
                  <a:pt x="1667" y="1168"/>
                </a:cubicBezTo>
                <a:cubicBezTo>
                  <a:pt x="1689" y="1144"/>
                  <a:pt x="1703" y="1070"/>
                  <a:pt x="1658" y="1057"/>
                </a:cubicBezTo>
                <a:cubicBezTo>
                  <a:pt x="1619" y="1046"/>
                  <a:pt x="1568" y="1099"/>
                  <a:pt x="1547" y="1123"/>
                </a:cubicBezTo>
                <a:cubicBezTo>
                  <a:pt x="1527" y="1146"/>
                  <a:pt x="1480" y="1206"/>
                  <a:pt x="1499" y="1241"/>
                </a:cubicBezTo>
                <a:cubicBezTo>
                  <a:pt x="1513" y="1268"/>
                  <a:pt x="1560" y="1262"/>
                  <a:pt x="1583" y="1258"/>
                </a:cubicBezTo>
                <a:cubicBezTo>
                  <a:pt x="1670" y="1245"/>
                  <a:pt x="1769" y="1211"/>
                  <a:pt x="1834" y="1150"/>
                </a:cubicBezTo>
                <a:cubicBezTo>
                  <a:pt x="1864" y="1121"/>
                  <a:pt x="1881" y="1085"/>
                  <a:pt x="1892" y="1046"/>
                </a:cubicBezTo>
                <a:cubicBezTo>
                  <a:pt x="1897" y="1027"/>
                  <a:pt x="1900" y="1008"/>
                  <a:pt x="1897" y="988"/>
                </a:cubicBezTo>
                <a:cubicBezTo>
                  <a:pt x="1896" y="988"/>
                  <a:pt x="1896" y="987"/>
                  <a:pt x="1895" y="987"/>
                </a:cubicBezTo>
                <a:cubicBezTo>
                  <a:pt x="1885" y="1003"/>
                  <a:pt x="1876" y="1016"/>
                  <a:pt x="1869" y="1035"/>
                </a:cubicBezTo>
                <a:cubicBezTo>
                  <a:pt x="1855" y="1073"/>
                  <a:pt x="1854" y="1113"/>
                  <a:pt x="1861" y="1152"/>
                </a:cubicBezTo>
                <a:cubicBezTo>
                  <a:pt x="1869" y="1197"/>
                  <a:pt x="1893" y="1227"/>
                  <a:pt x="1924" y="1259"/>
                </a:cubicBezTo>
                <a:cubicBezTo>
                  <a:pt x="1938" y="1273"/>
                  <a:pt x="1952" y="1287"/>
                  <a:pt x="1966" y="1301"/>
                </a:cubicBezTo>
                <a:cubicBezTo>
                  <a:pt x="1937" y="1327"/>
                  <a:pt x="1912" y="1344"/>
                  <a:pt x="1872" y="1360"/>
                </a:cubicBezTo>
                <a:cubicBezTo>
                  <a:pt x="1813" y="1381"/>
                  <a:pt x="1792" y="1389"/>
                  <a:pt x="1752" y="140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17" name=""/>
          <p:cNvSpPr/>
          <p:nvPr/>
        </p:nvSpPr>
        <p:spPr>
          <a:xfrm>
            <a:off x="5643720" y="2022840"/>
            <a:ext cx="1814040" cy="2201040"/>
          </a:xfrm>
          <a:custGeom>
            <a:avLst/>
            <a:gdLst/>
            <a:ahLst/>
            <a:rect l="0" t="0" r="r" b="b"/>
            <a:pathLst>
              <a:path fill="none" w="5039" h="6114">
                <a:moveTo>
                  <a:pt x="1549" y="810"/>
                </a:moveTo>
                <a:cubicBezTo>
                  <a:pt x="1555" y="802"/>
                  <a:pt x="1564" y="793"/>
                  <a:pt x="1571" y="784"/>
                </a:cubicBezTo>
                <a:cubicBezTo>
                  <a:pt x="1575" y="779"/>
                  <a:pt x="1581" y="775"/>
                  <a:pt x="1582" y="772"/>
                </a:cubicBezTo>
                <a:cubicBezTo>
                  <a:pt x="1582" y="771"/>
                  <a:pt x="1581" y="772"/>
                  <a:pt x="1582" y="768"/>
                </a:cubicBezTo>
                <a:cubicBezTo>
                  <a:pt x="1583" y="764"/>
                  <a:pt x="1583" y="747"/>
                  <a:pt x="1582" y="743"/>
                </a:cubicBezTo>
                <a:cubicBezTo>
                  <a:pt x="1580" y="727"/>
                  <a:pt x="1583" y="724"/>
                  <a:pt x="1566" y="711"/>
                </a:cubicBezTo>
                <a:cubicBezTo>
                  <a:pt x="1549" y="698"/>
                  <a:pt x="1515" y="690"/>
                  <a:pt x="1494" y="691"/>
                </a:cubicBezTo>
                <a:cubicBezTo>
                  <a:pt x="1457" y="693"/>
                  <a:pt x="1429" y="709"/>
                  <a:pt x="1405" y="736"/>
                </a:cubicBezTo>
                <a:cubicBezTo>
                  <a:pt x="1365" y="780"/>
                  <a:pt x="1309" y="884"/>
                  <a:pt x="1361" y="941"/>
                </a:cubicBezTo>
                <a:cubicBezTo>
                  <a:pt x="1398" y="982"/>
                  <a:pt x="1469" y="956"/>
                  <a:pt x="1511" y="937"/>
                </a:cubicBezTo>
                <a:cubicBezTo>
                  <a:pt x="1587" y="902"/>
                  <a:pt x="1654" y="847"/>
                  <a:pt x="1660" y="759"/>
                </a:cubicBezTo>
                <a:cubicBezTo>
                  <a:pt x="1662" y="726"/>
                  <a:pt x="1656" y="692"/>
                  <a:pt x="1648" y="661"/>
                </a:cubicBezTo>
                <a:cubicBezTo>
                  <a:pt x="1646" y="654"/>
                  <a:pt x="1643" y="649"/>
                  <a:pt x="1641" y="642"/>
                </a:cubicBezTo>
                <a:cubicBezTo>
                  <a:pt x="1636" y="678"/>
                  <a:pt x="1630" y="714"/>
                  <a:pt x="1627" y="751"/>
                </a:cubicBezTo>
                <a:cubicBezTo>
                  <a:pt x="1623" y="789"/>
                  <a:pt x="1618" y="835"/>
                  <a:pt x="1640" y="869"/>
                </a:cubicBezTo>
                <a:cubicBezTo>
                  <a:pt x="1659" y="898"/>
                  <a:pt x="1683" y="891"/>
                  <a:pt x="1711" y="885"/>
                </a:cubicBezTo>
                <a:cubicBezTo>
                  <a:pt x="1806" y="865"/>
                  <a:pt x="1873" y="749"/>
                  <a:pt x="1893" y="664"/>
                </a:cubicBezTo>
                <a:cubicBezTo>
                  <a:pt x="1910" y="592"/>
                  <a:pt x="1911" y="516"/>
                  <a:pt x="1908" y="443"/>
                </a:cubicBezTo>
                <a:cubicBezTo>
                  <a:pt x="1906" y="404"/>
                  <a:pt x="1901" y="367"/>
                  <a:pt x="1894" y="329"/>
                </a:cubicBezTo>
                <a:cubicBezTo>
                  <a:pt x="1884" y="345"/>
                  <a:pt x="1866" y="376"/>
                  <a:pt x="1857" y="404"/>
                </a:cubicBezTo>
                <a:cubicBezTo>
                  <a:pt x="1832" y="482"/>
                  <a:pt x="1816" y="563"/>
                  <a:pt x="1817" y="645"/>
                </a:cubicBezTo>
                <a:cubicBezTo>
                  <a:pt x="1818" y="706"/>
                  <a:pt x="1827" y="825"/>
                  <a:pt x="1893" y="858"/>
                </a:cubicBezTo>
                <a:cubicBezTo>
                  <a:pt x="1933" y="878"/>
                  <a:pt x="1981" y="834"/>
                  <a:pt x="2012" y="817"/>
                </a:cubicBezTo>
                <a:cubicBezTo>
                  <a:pt x="2073" y="783"/>
                  <a:pt x="2133" y="745"/>
                  <a:pt x="2205" y="740"/>
                </a:cubicBezTo>
                <a:cubicBezTo>
                  <a:pt x="2256" y="737"/>
                  <a:pt x="2308" y="753"/>
                  <a:pt x="2345" y="789"/>
                </a:cubicBezTo>
                <a:cubicBezTo>
                  <a:pt x="2394" y="837"/>
                  <a:pt x="2387" y="903"/>
                  <a:pt x="2333" y="941"/>
                </a:cubicBezTo>
                <a:cubicBezTo>
                  <a:pt x="2273" y="983"/>
                  <a:pt x="2197" y="988"/>
                  <a:pt x="2127" y="995"/>
                </a:cubicBezTo>
                <a:cubicBezTo>
                  <a:pt x="2073" y="1000"/>
                  <a:pt x="2019" y="1001"/>
                  <a:pt x="1965" y="1001"/>
                </a:cubicBezTo>
                <a:moveTo>
                  <a:pt x="1530" y="1526"/>
                </a:moveTo>
                <a:cubicBezTo>
                  <a:pt x="1528" y="1436"/>
                  <a:pt x="1541" y="1342"/>
                  <a:pt x="1491" y="1262"/>
                </a:cubicBezTo>
                <a:cubicBezTo>
                  <a:pt x="1469" y="1226"/>
                  <a:pt x="1441" y="1197"/>
                  <a:pt x="1400" y="1187"/>
                </a:cubicBezTo>
                <a:cubicBezTo>
                  <a:pt x="1390" y="1184"/>
                  <a:pt x="1377" y="1200"/>
                  <a:pt x="1367" y="1198"/>
                </a:cubicBezTo>
                <a:cubicBezTo>
                  <a:pt x="1373" y="1199"/>
                  <a:pt x="1396" y="1204"/>
                  <a:pt x="1403" y="1205"/>
                </a:cubicBezTo>
                <a:cubicBezTo>
                  <a:pt x="1853" y="1242"/>
                  <a:pt x="2311" y="1231"/>
                  <a:pt x="2761" y="1200"/>
                </a:cubicBezTo>
                <a:cubicBezTo>
                  <a:pt x="3382" y="1158"/>
                  <a:pt x="3997" y="1051"/>
                  <a:pt x="4617" y="1004"/>
                </a:cubicBezTo>
                <a:cubicBezTo>
                  <a:pt x="4630" y="1003"/>
                  <a:pt x="4638" y="998"/>
                  <a:pt x="4651" y="998"/>
                </a:cubicBezTo>
                <a:cubicBezTo>
                  <a:pt x="4654" y="998"/>
                  <a:pt x="4656" y="999"/>
                  <a:pt x="4659" y="999"/>
                </a:cubicBezTo>
                <a:cubicBezTo>
                  <a:pt x="4695" y="999"/>
                  <a:pt x="4736" y="1008"/>
                  <a:pt x="4772" y="1011"/>
                </a:cubicBezTo>
                <a:moveTo>
                  <a:pt x="1669" y="1888"/>
                </a:moveTo>
                <a:cubicBezTo>
                  <a:pt x="1685" y="1879"/>
                  <a:pt x="1701" y="1870"/>
                  <a:pt x="1715" y="1860"/>
                </a:cubicBezTo>
                <a:cubicBezTo>
                  <a:pt x="1712" y="1858"/>
                  <a:pt x="1708" y="1857"/>
                  <a:pt x="1705" y="1854"/>
                </a:cubicBezTo>
                <a:cubicBezTo>
                  <a:pt x="1696" y="1847"/>
                  <a:pt x="1688" y="1840"/>
                  <a:pt x="1679" y="1833"/>
                </a:cubicBezTo>
                <a:cubicBezTo>
                  <a:pt x="1637" y="1798"/>
                  <a:pt x="1594" y="1775"/>
                  <a:pt x="1539" y="1765"/>
                </a:cubicBezTo>
                <a:cubicBezTo>
                  <a:pt x="1430" y="1746"/>
                  <a:pt x="1286" y="1798"/>
                  <a:pt x="1252" y="1912"/>
                </a:cubicBezTo>
                <a:cubicBezTo>
                  <a:pt x="1234" y="1971"/>
                  <a:pt x="1265" y="2030"/>
                  <a:pt x="1326" y="2042"/>
                </a:cubicBezTo>
                <a:cubicBezTo>
                  <a:pt x="1384" y="2054"/>
                  <a:pt x="1444" y="2018"/>
                  <a:pt x="1491" y="1990"/>
                </a:cubicBezTo>
                <a:cubicBezTo>
                  <a:pt x="1571" y="1942"/>
                  <a:pt x="1654" y="1873"/>
                  <a:pt x="1663" y="1773"/>
                </a:cubicBezTo>
                <a:cubicBezTo>
                  <a:pt x="1663" y="1759"/>
                  <a:pt x="1663" y="1756"/>
                  <a:pt x="1663" y="1748"/>
                </a:cubicBezTo>
                <a:cubicBezTo>
                  <a:pt x="1664" y="1770"/>
                  <a:pt x="1665" y="1795"/>
                  <a:pt x="1666" y="1818"/>
                </a:cubicBezTo>
                <a:cubicBezTo>
                  <a:pt x="1668" y="1854"/>
                  <a:pt x="1671" y="1903"/>
                  <a:pt x="1701" y="1929"/>
                </a:cubicBezTo>
                <a:cubicBezTo>
                  <a:pt x="1732" y="1956"/>
                  <a:pt x="1774" y="1936"/>
                  <a:pt x="1803" y="1918"/>
                </a:cubicBezTo>
                <a:cubicBezTo>
                  <a:pt x="1850" y="1889"/>
                  <a:pt x="1884" y="1841"/>
                  <a:pt x="1900" y="1788"/>
                </a:cubicBezTo>
                <a:cubicBezTo>
                  <a:pt x="1916" y="1735"/>
                  <a:pt x="1907" y="1671"/>
                  <a:pt x="1890" y="1619"/>
                </a:cubicBezTo>
                <a:cubicBezTo>
                  <a:pt x="1880" y="1587"/>
                  <a:pt x="1864" y="1545"/>
                  <a:pt x="1841" y="1519"/>
                </a:cubicBezTo>
                <a:cubicBezTo>
                  <a:pt x="1838" y="1519"/>
                  <a:pt x="1836" y="1519"/>
                  <a:pt x="1833" y="1519"/>
                </a:cubicBezTo>
                <a:cubicBezTo>
                  <a:pt x="1816" y="1559"/>
                  <a:pt x="1803" y="1593"/>
                  <a:pt x="1797" y="1637"/>
                </a:cubicBezTo>
                <a:cubicBezTo>
                  <a:pt x="1786" y="1718"/>
                  <a:pt x="1782" y="1896"/>
                  <a:pt x="1861" y="1953"/>
                </a:cubicBezTo>
                <a:cubicBezTo>
                  <a:pt x="1888" y="1972"/>
                  <a:pt x="1903" y="1967"/>
                  <a:pt x="1933" y="1957"/>
                </a:cubicBezTo>
                <a:cubicBezTo>
                  <a:pt x="1971" y="1944"/>
                  <a:pt x="2008" y="1923"/>
                  <a:pt x="2043" y="1904"/>
                </a:cubicBezTo>
                <a:cubicBezTo>
                  <a:pt x="2072" y="1888"/>
                  <a:pt x="2110" y="1859"/>
                  <a:pt x="2145" y="1859"/>
                </a:cubicBezTo>
                <a:cubicBezTo>
                  <a:pt x="2182" y="1859"/>
                  <a:pt x="2188" y="1866"/>
                  <a:pt x="2199" y="1900"/>
                </a:cubicBezTo>
                <a:cubicBezTo>
                  <a:pt x="2209" y="1931"/>
                  <a:pt x="2177" y="1976"/>
                  <a:pt x="2156" y="1994"/>
                </a:cubicBezTo>
                <a:cubicBezTo>
                  <a:pt x="2120" y="2024"/>
                  <a:pt x="2064" y="2036"/>
                  <a:pt x="2018" y="2036"/>
                </a:cubicBezTo>
                <a:cubicBezTo>
                  <a:pt x="1998" y="2035"/>
                  <a:pt x="1992" y="2035"/>
                  <a:pt x="1979" y="2034"/>
                </a:cubicBezTo>
                <a:moveTo>
                  <a:pt x="2657" y="1627"/>
                </a:moveTo>
                <a:cubicBezTo>
                  <a:pt x="2682" y="1599"/>
                  <a:pt x="2691" y="1591"/>
                  <a:pt x="2697" y="1558"/>
                </a:cubicBezTo>
                <a:cubicBezTo>
                  <a:pt x="2663" y="1590"/>
                  <a:pt x="2629" y="1623"/>
                  <a:pt x="2598" y="1657"/>
                </a:cubicBezTo>
                <a:cubicBezTo>
                  <a:pt x="2545" y="1715"/>
                  <a:pt x="2481" y="1779"/>
                  <a:pt x="2461" y="1857"/>
                </a:cubicBezTo>
                <a:cubicBezTo>
                  <a:pt x="2445" y="1920"/>
                  <a:pt x="2487" y="1969"/>
                  <a:pt x="2546" y="1983"/>
                </a:cubicBezTo>
                <a:cubicBezTo>
                  <a:pt x="2603" y="1996"/>
                  <a:pt x="2670" y="1989"/>
                  <a:pt x="2728" y="1986"/>
                </a:cubicBezTo>
                <a:cubicBezTo>
                  <a:pt x="2745" y="1985"/>
                  <a:pt x="2763" y="1984"/>
                  <a:pt x="2780" y="1983"/>
                </a:cubicBezTo>
                <a:moveTo>
                  <a:pt x="1169" y="2656"/>
                </a:moveTo>
                <a:cubicBezTo>
                  <a:pt x="1204" y="2629"/>
                  <a:pt x="1238" y="2607"/>
                  <a:pt x="1273" y="2583"/>
                </a:cubicBezTo>
                <a:cubicBezTo>
                  <a:pt x="1268" y="2585"/>
                  <a:pt x="1263" y="2590"/>
                  <a:pt x="1258" y="2593"/>
                </a:cubicBezTo>
                <a:cubicBezTo>
                  <a:pt x="1225" y="2608"/>
                  <a:pt x="1195" y="2616"/>
                  <a:pt x="1160" y="2626"/>
                </a:cubicBezTo>
                <a:cubicBezTo>
                  <a:pt x="1162" y="2626"/>
                  <a:pt x="1165" y="2631"/>
                  <a:pt x="1167" y="2632"/>
                </a:cubicBezTo>
                <a:cubicBezTo>
                  <a:pt x="1207" y="2641"/>
                  <a:pt x="1243" y="2647"/>
                  <a:pt x="1284" y="2649"/>
                </a:cubicBezTo>
                <a:cubicBezTo>
                  <a:pt x="1527" y="2662"/>
                  <a:pt x="1780" y="2613"/>
                  <a:pt x="2018" y="2578"/>
                </a:cubicBezTo>
                <a:cubicBezTo>
                  <a:pt x="2613" y="2491"/>
                  <a:pt x="3213" y="2407"/>
                  <a:pt x="3802" y="2289"/>
                </a:cubicBezTo>
                <a:cubicBezTo>
                  <a:pt x="3977" y="2254"/>
                  <a:pt x="4234" y="2119"/>
                  <a:pt x="4417" y="2145"/>
                </a:cubicBezTo>
                <a:cubicBezTo>
                  <a:pt x="4428" y="2147"/>
                  <a:pt x="4436" y="2158"/>
                  <a:pt x="4441" y="2159"/>
                </a:cubicBezTo>
                <a:cubicBezTo>
                  <a:pt x="4528" y="2173"/>
                  <a:pt x="4594" y="2189"/>
                  <a:pt x="4689" y="2175"/>
                </a:cubicBezTo>
                <a:cubicBezTo>
                  <a:pt x="4807" y="2158"/>
                  <a:pt x="4919" y="2141"/>
                  <a:pt x="5039" y="2137"/>
                </a:cubicBezTo>
                <a:moveTo>
                  <a:pt x="1653" y="3146"/>
                </a:moveTo>
                <a:cubicBezTo>
                  <a:pt x="1651" y="3126"/>
                  <a:pt x="1651" y="3109"/>
                  <a:pt x="1650" y="3089"/>
                </a:cubicBezTo>
                <a:cubicBezTo>
                  <a:pt x="1649" y="3087"/>
                  <a:pt x="1649" y="3086"/>
                  <a:pt x="1648" y="3084"/>
                </a:cubicBezTo>
                <a:cubicBezTo>
                  <a:pt x="1627" y="3081"/>
                  <a:pt x="1613" y="3077"/>
                  <a:pt x="1590" y="3079"/>
                </a:cubicBezTo>
                <a:cubicBezTo>
                  <a:pt x="1536" y="3083"/>
                  <a:pt x="1481" y="3096"/>
                  <a:pt x="1433" y="3124"/>
                </a:cubicBezTo>
                <a:cubicBezTo>
                  <a:pt x="1400" y="3144"/>
                  <a:pt x="1368" y="3174"/>
                  <a:pt x="1361" y="3214"/>
                </a:cubicBezTo>
                <a:cubicBezTo>
                  <a:pt x="1357" y="3240"/>
                  <a:pt x="1373" y="3276"/>
                  <a:pt x="1398" y="3286"/>
                </a:cubicBezTo>
                <a:cubicBezTo>
                  <a:pt x="1436" y="3301"/>
                  <a:pt x="1480" y="3272"/>
                  <a:pt x="1510" y="3252"/>
                </a:cubicBezTo>
                <a:cubicBezTo>
                  <a:pt x="1660" y="3151"/>
                  <a:pt x="1723" y="3000"/>
                  <a:pt x="1742" y="2825"/>
                </a:cubicBezTo>
                <a:cubicBezTo>
                  <a:pt x="1754" y="2714"/>
                  <a:pt x="1755" y="2601"/>
                  <a:pt x="1766" y="2490"/>
                </a:cubicBezTo>
                <a:cubicBezTo>
                  <a:pt x="1761" y="2548"/>
                  <a:pt x="1755" y="2607"/>
                  <a:pt x="1750" y="2665"/>
                </a:cubicBezTo>
                <a:cubicBezTo>
                  <a:pt x="1738" y="2819"/>
                  <a:pt x="1720" y="2983"/>
                  <a:pt x="1774" y="3132"/>
                </a:cubicBezTo>
                <a:cubicBezTo>
                  <a:pt x="1793" y="3186"/>
                  <a:pt x="1819" y="3211"/>
                  <a:pt x="1874" y="3223"/>
                </a:cubicBezTo>
                <a:cubicBezTo>
                  <a:pt x="1918" y="3232"/>
                  <a:pt x="1984" y="3198"/>
                  <a:pt x="2021" y="3179"/>
                </a:cubicBezTo>
                <a:cubicBezTo>
                  <a:pt x="2073" y="3152"/>
                  <a:pt x="2129" y="3085"/>
                  <a:pt x="2187" y="3074"/>
                </a:cubicBezTo>
                <a:cubicBezTo>
                  <a:pt x="2223" y="3067"/>
                  <a:pt x="2235" y="3105"/>
                  <a:pt x="2258" y="3124"/>
                </a:cubicBezTo>
                <a:cubicBezTo>
                  <a:pt x="2306" y="3164"/>
                  <a:pt x="2352" y="3156"/>
                  <a:pt x="2407" y="3130"/>
                </a:cubicBezTo>
                <a:cubicBezTo>
                  <a:pt x="2460" y="3105"/>
                  <a:pt x="2540" y="3053"/>
                  <a:pt x="2515" y="2984"/>
                </a:cubicBezTo>
                <a:cubicBezTo>
                  <a:pt x="2494" y="2925"/>
                  <a:pt x="2409" y="2907"/>
                  <a:pt x="2355" y="2914"/>
                </a:cubicBezTo>
                <a:cubicBezTo>
                  <a:pt x="2268" y="2925"/>
                  <a:pt x="2189" y="2982"/>
                  <a:pt x="2130" y="3043"/>
                </a:cubicBezTo>
                <a:cubicBezTo>
                  <a:pt x="2057" y="3120"/>
                  <a:pt x="2016" y="3223"/>
                  <a:pt x="2075" y="3319"/>
                </a:cubicBezTo>
                <a:cubicBezTo>
                  <a:pt x="2111" y="3377"/>
                  <a:pt x="2172" y="3408"/>
                  <a:pt x="2236" y="3421"/>
                </a:cubicBezTo>
                <a:cubicBezTo>
                  <a:pt x="2286" y="3431"/>
                  <a:pt x="2337" y="3425"/>
                  <a:pt x="2387" y="3419"/>
                </a:cubicBezTo>
                <a:moveTo>
                  <a:pt x="1405" y="3804"/>
                </a:moveTo>
                <a:cubicBezTo>
                  <a:pt x="1389" y="3769"/>
                  <a:pt x="1370" y="3752"/>
                  <a:pt x="1353" y="3727"/>
                </a:cubicBezTo>
                <a:cubicBezTo>
                  <a:pt x="1349" y="3722"/>
                  <a:pt x="1365" y="3737"/>
                  <a:pt x="1361" y="3732"/>
                </a:cubicBezTo>
                <a:cubicBezTo>
                  <a:pt x="1546" y="3750"/>
                  <a:pt x="1730" y="3735"/>
                  <a:pt x="1914" y="3711"/>
                </a:cubicBezTo>
                <a:cubicBezTo>
                  <a:pt x="2548" y="3629"/>
                  <a:pt x="3179" y="3506"/>
                  <a:pt x="3809" y="3400"/>
                </a:cubicBezTo>
                <a:cubicBezTo>
                  <a:pt x="3995" y="3369"/>
                  <a:pt x="4185" y="3311"/>
                  <a:pt x="4371" y="3286"/>
                </a:cubicBezTo>
                <a:cubicBezTo>
                  <a:pt x="4381" y="3285"/>
                  <a:pt x="4385" y="3274"/>
                  <a:pt x="4395" y="3275"/>
                </a:cubicBezTo>
                <a:cubicBezTo>
                  <a:pt x="4404" y="3276"/>
                  <a:pt x="4372" y="3296"/>
                  <a:pt x="4381" y="3296"/>
                </a:cubicBezTo>
                <a:moveTo>
                  <a:pt x="2598" y="494"/>
                </a:moveTo>
                <a:cubicBezTo>
                  <a:pt x="2586" y="480"/>
                  <a:pt x="2575" y="467"/>
                  <a:pt x="2567" y="450"/>
                </a:cubicBezTo>
                <a:cubicBezTo>
                  <a:pt x="2566" y="448"/>
                  <a:pt x="2565" y="445"/>
                  <a:pt x="2564" y="443"/>
                </a:cubicBezTo>
                <a:cubicBezTo>
                  <a:pt x="2565" y="446"/>
                  <a:pt x="2565" y="440"/>
                  <a:pt x="2566" y="443"/>
                </a:cubicBezTo>
                <a:cubicBezTo>
                  <a:pt x="2570" y="463"/>
                  <a:pt x="2575" y="484"/>
                  <a:pt x="2582" y="504"/>
                </a:cubicBezTo>
                <a:cubicBezTo>
                  <a:pt x="2611" y="587"/>
                  <a:pt x="2660" y="677"/>
                  <a:pt x="2724" y="738"/>
                </a:cubicBezTo>
                <a:cubicBezTo>
                  <a:pt x="2747" y="757"/>
                  <a:pt x="2755" y="764"/>
                  <a:pt x="2771" y="775"/>
                </a:cubicBezTo>
                <a:moveTo>
                  <a:pt x="2959" y="641"/>
                </a:moveTo>
                <a:cubicBezTo>
                  <a:pt x="2948" y="618"/>
                  <a:pt x="2940" y="597"/>
                  <a:pt x="2920" y="582"/>
                </a:cubicBezTo>
                <a:cubicBezTo>
                  <a:pt x="2895" y="596"/>
                  <a:pt x="2881" y="618"/>
                  <a:pt x="2864" y="641"/>
                </a:cubicBezTo>
                <a:cubicBezTo>
                  <a:pt x="2848" y="663"/>
                  <a:pt x="2822" y="697"/>
                  <a:pt x="2834" y="727"/>
                </a:cubicBezTo>
                <a:cubicBezTo>
                  <a:pt x="2845" y="756"/>
                  <a:pt x="2893" y="743"/>
                  <a:pt x="2913" y="737"/>
                </a:cubicBezTo>
                <a:cubicBezTo>
                  <a:pt x="2952" y="725"/>
                  <a:pt x="2996" y="703"/>
                  <a:pt x="3011" y="662"/>
                </a:cubicBezTo>
                <a:cubicBezTo>
                  <a:pt x="3023" y="628"/>
                  <a:pt x="2998" y="591"/>
                  <a:pt x="2968" y="577"/>
                </a:cubicBezTo>
                <a:cubicBezTo>
                  <a:pt x="2923" y="556"/>
                  <a:pt x="2885" y="585"/>
                  <a:pt x="2849" y="607"/>
                </a:cubicBezTo>
                <a:moveTo>
                  <a:pt x="2933" y="1718"/>
                </a:moveTo>
                <a:cubicBezTo>
                  <a:pt x="2943" y="1707"/>
                  <a:pt x="2945" y="1696"/>
                  <a:pt x="2961" y="1694"/>
                </a:cubicBezTo>
                <a:cubicBezTo>
                  <a:pt x="2988" y="1691"/>
                  <a:pt x="3020" y="1743"/>
                  <a:pt x="3031" y="1760"/>
                </a:cubicBezTo>
                <a:cubicBezTo>
                  <a:pt x="3060" y="1806"/>
                  <a:pt x="3077" y="1856"/>
                  <a:pt x="3095" y="1907"/>
                </a:cubicBezTo>
                <a:cubicBezTo>
                  <a:pt x="3113" y="1957"/>
                  <a:pt x="3132" y="2004"/>
                  <a:pt x="3164" y="2046"/>
                </a:cubicBezTo>
                <a:cubicBezTo>
                  <a:pt x="3179" y="2066"/>
                  <a:pt x="3193" y="2077"/>
                  <a:pt x="3213" y="2091"/>
                </a:cubicBezTo>
                <a:moveTo>
                  <a:pt x="3284" y="2039"/>
                </a:moveTo>
                <a:cubicBezTo>
                  <a:pt x="3286" y="2015"/>
                  <a:pt x="3287" y="1990"/>
                  <a:pt x="3293" y="1966"/>
                </a:cubicBezTo>
                <a:cubicBezTo>
                  <a:pt x="3295" y="1960"/>
                  <a:pt x="3299" y="1950"/>
                  <a:pt x="3301" y="1946"/>
                </a:cubicBezTo>
                <a:cubicBezTo>
                  <a:pt x="3305" y="1958"/>
                  <a:pt x="3307" y="1968"/>
                  <a:pt x="3307" y="1982"/>
                </a:cubicBezTo>
                <a:cubicBezTo>
                  <a:pt x="3307" y="1997"/>
                  <a:pt x="3303" y="2018"/>
                  <a:pt x="3313" y="2031"/>
                </a:cubicBezTo>
                <a:cubicBezTo>
                  <a:pt x="3321" y="2042"/>
                  <a:pt x="3345" y="2029"/>
                  <a:pt x="3352" y="2024"/>
                </a:cubicBezTo>
                <a:cubicBezTo>
                  <a:pt x="3375" y="2008"/>
                  <a:pt x="3404" y="1980"/>
                  <a:pt x="3416" y="1955"/>
                </a:cubicBezTo>
                <a:cubicBezTo>
                  <a:pt x="3431" y="1925"/>
                  <a:pt x="3423" y="1894"/>
                  <a:pt x="3401" y="1870"/>
                </a:cubicBezTo>
                <a:cubicBezTo>
                  <a:pt x="3373" y="1841"/>
                  <a:pt x="3344" y="1845"/>
                  <a:pt x="3309" y="1850"/>
                </a:cubicBezTo>
                <a:moveTo>
                  <a:pt x="2749" y="3054"/>
                </a:moveTo>
                <a:cubicBezTo>
                  <a:pt x="2744" y="3046"/>
                  <a:pt x="2743" y="3044"/>
                  <a:pt x="2740" y="3036"/>
                </a:cubicBezTo>
                <a:cubicBezTo>
                  <a:pt x="2754" y="3040"/>
                  <a:pt x="2764" y="3048"/>
                  <a:pt x="2777" y="3062"/>
                </a:cubicBezTo>
                <a:cubicBezTo>
                  <a:pt x="2809" y="3094"/>
                  <a:pt x="2832" y="3134"/>
                  <a:pt x="2855" y="3173"/>
                </a:cubicBezTo>
                <a:cubicBezTo>
                  <a:pt x="2880" y="3217"/>
                  <a:pt x="2902" y="3262"/>
                  <a:pt x="2926" y="3306"/>
                </a:cubicBezTo>
                <a:cubicBezTo>
                  <a:pt x="2946" y="3343"/>
                  <a:pt x="2968" y="3380"/>
                  <a:pt x="2989" y="3417"/>
                </a:cubicBezTo>
                <a:cubicBezTo>
                  <a:pt x="2993" y="3424"/>
                  <a:pt x="2997" y="3432"/>
                  <a:pt x="3001" y="3439"/>
                </a:cubicBezTo>
                <a:moveTo>
                  <a:pt x="3089" y="3305"/>
                </a:moveTo>
                <a:cubicBezTo>
                  <a:pt x="3098" y="3248"/>
                  <a:pt x="3107" y="3191"/>
                  <a:pt x="3119" y="3135"/>
                </a:cubicBezTo>
                <a:cubicBezTo>
                  <a:pt x="3121" y="3123"/>
                  <a:pt x="3121" y="3120"/>
                  <a:pt x="3125" y="3113"/>
                </a:cubicBezTo>
                <a:cubicBezTo>
                  <a:pt x="3114" y="3153"/>
                  <a:pt x="3098" y="3197"/>
                  <a:pt x="3101" y="3239"/>
                </a:cubicBezTo>
                <a:cubicBezTo>
                  <a:pt x="3103" y="3267"/>
                  <a:pt x="3120" y="3289"/>
                  <a:pt x="3150" y="3289"/>
                </a:cubicBezTo>
                <a:cubicBezTo>
                  <a:pt x="3193" y="3289"/>
                  <a:pt x="3231" y="3259"/>
                  <a:pt x="3262" y="3232"/>
                </a:cubicBezTo>
                <a:cubicBezTo>
                  <a:pt x="3291" y="3207"/>
                  <a:pt x="3328" y="3164"/>
                  <a:pt x="3319" y="3121"/>
                </a:cubicBezTo>
                <a:cubicBezTo>
                  <a:pt x="3310" y="3076"/>
                  <a:pt x="3270" y="3073"/>
                  <a:pt x="3234" y="3070"/>
                </a:cubicBezTo>
                <a:moveTo>
                  <a:pt x="1930" y="4242"/>
                </a:moveTo>
                <a:cubicBezTo>
                  <a:pt x="1917" y="4235"/>
                  <a:pt x="1904" y="4227"/>
                  <a:pt x="1891" y="4219"/>
                </a:cubicBezTo>
                <a:cubicBezTo>
                  <a:pt x="1893" y="4242"/>
                  <a:pt x="1888" y="4276"/>
                  <a:pt x="1906" y="4295"/>
                </a:cubicBezTo>
                <a:cubicBezTo>
                  <a:pt x="1929" y="4319"/>
                  <a:pt x="1968" y="4293"/>
                  <a:pt x="1987" y="4277"/>
                </a:cubicBezTo>
                <a:cubicBezTo>
                  <a:pt x="2046" y="4227"/>
                  <a:pt x="2066" y="4150"/>
                  <a:pt x="2029" y="4081"/>
                </a:cubicBezTo>
                <a:cubicBezTo>
                  <a:pt x="2007" y="4040"/>
                  <a:pt x="1968" y="4013"/>
                  <a:pt x="1920" y="4016"/>
                </a:cubicBezTo>
                <a:cubicBezTo>
                  <a:pt x="1855" y="4020"/>
                  <a:pt x="1798" y="4064"/>
                  <a:pt x="1756" y="4110"/>
                </a:cubicBezTo>
                <a:cubicBezTo>
                  <a:pt x="1716" y="4154"/>
                  <a:pt x="1659" y="4233"/>
                  <a:pt x="1693" y="4295"/>
                </a:cubicBezTo>
                <a:cubicBezTo>
                  <a:pt x="1718" y="4342"/>
                  <a:pt x="1796" y="4337"/>
                  <a:pt x="1839" y="4331"/>
                </a:cubicBezTo>
                <a:cubicBezTo>
                  <a:pt x="1921" y="4320"/>
                  <a:pt x="2004" y="4291"/>
                  <a:pt x="2076" y="4250"/>
                </a:cubicBezTo>
                <a:cubicBezTo>
                  <a:pt x="2156" y="4205"/>
                  <a:pt x="2228" y="4144"/>
                  <a:pt x="2263" y="4057"/>
                </a:cubicBezTo>
                <a:cubicBezTo>
                  <a:pt x="2286" y="4001"/>
                  <a:pt x="2287" y="3942"/>
                  <a:pt x="2280" y="3883"/>
                </a:cubicBezTo>
                <a:cubicBezTo>
                  <a:pt x="2276" y="3857"/>
                  <a:pt x="2275" y="3850"/>
                  <a:pt x="2267" y="3835"/>
                </a:cubicBezTo>
                <a:cubicBezTo>
                  <a:pt x="2247" y="3847"/>
                  <a:pt x="2242" y="3838"/>
                  <a:pt x="2228" y="3883"/>
                </a:cubicBezTo>
                <a:cubicBezTo>
                  <a:pt x="2205" y="3957"/>
                  <a:pt x="2207" y="4040"/>
                  <a:pt x="2209" y="4116"/>
                </a:cubicBezTo>
                <a:cubicBezTo>
                  <a:pt x="2211" y="4211"/>
                  <a:pt x="2226" y="4304"/>
                  <a:pt x="2241" y="4398"/>
                </a:cubicBezTo>
                <a:cubicBezTo>
                  <a:pt x="2253" y="4471"/>
                  <a:pt x="2271" y="4549"/>
                  <a:pt x="2257" y="4623"/>
                </a:cubicBezTo>
                <a:cubicBezTo>
                  <a:pt x="2255" y="4628"/>
                  <a:pt x="2254" y="4633"/>
                  <a:pt x="2252" y="4638"/>
                </a:cubicBezTo>
                <a:moveTo>
                  <a:pt x="2100" y="4390"/>
                </a:moveTo>
                <a:cubicBezTo>
                  <a:pt x="2104" y="4338"/>
                  <a:pt x="2107" y="4312"/>
                  <a:pt x="2160" y="4292"/>
                </a:cubicBezTo>
                <a:cubicBezTo>
                  <a:pt x="2231" y="4265"/>
                  <a:pt x="2317" y="4260"/>
                  <a:pt x="2391" y="4246"/>
                </a:cubicBezTo>
                <a:cubicBezTo>
                  <a:pt x="2471" y="4230"/>
                  <a:pt x="2498" y="4225"/>
                  <a:pt x="2551" y="4212"/>
                </a:cubicBezTo>
                <a:moveTo>
                  <a:pt x="2818" y="3954"/>
                </a:moveTo>
                <a:cubicBezTo>
                  <a:pt x="2814" y="3941"/>
                  <a:pt x="2813" y="3938"/>
                  <a:pt x="2809" y="3931"/>
                </a:cubicBezTo>
                <a:cubicBezTo>
                  <a:pt x="2810" y="3945"/>
                  <a:pt x="2815" y="3972"/>
                  <a:pt x="2819" y="3989"/>
                </a:cubicBezTo>
                <a:cubicBezTo>
                  <a:pt x="2833" y="4042"/>
                  <a:pt x="2848" y="4096"/>
                  <a:pt x="2865" y="4148"/>
                </a:cubicBezTo>
                <a:cubicBezTo>
                  <a:pt x="2880" y="4194"/>
                  <a:pt x="2897" y="4237"/>
                  <a:pt x="2919" y="4280"/>
                </a:cubicBezTo>
                <a:moveTo>
                  <a:pt x="3185" y="4065"/>
                </a:moveTo>
                <a:cubicBezTo>
                  <a:pt x="3184" y="4027"/>
                  <a:pt x="3184" y="3990"/>
                  <a:pt x="3177" y="3952"/>
                </a:cubicBezTo>
                <a:cubicBezTo>
                  <a:pt x="3162" y="3971"/>
                  <a:pt x="3152" y="3991"/>
                  <a:pt x="3143" y="4017"/>
                </a:cubicBezTo>
                <a:cubicBezTo>
                  <a:pt x="3130" y="4055"/>
                  <a:pt x="3114" y="4101"/>
                  <a:pt x="3140" y="4137"/>
                </a:cubicBezTo>
                <a:cubicBezTo>
                  <a:pt x="3165" y="4172"/>
                  <a:pt x="3218" y="4162"/>
                  <a:pt x="3252" y="4151"/>
                </a:cubicBezTo>
                <a:cubicBezTo>
                  <a:pt x="3295" y="4138"/>
                  <a:pt x="3351" y="4108"/>
                  <a:pt x="3374" y="4067"/>
                </a:cubicBezTo>
                <a:cubicBezTo>
                  <a:pt x="3394" y="4030"/>
                  <a:pt x="3370" y="3994"/>
                  <a:pt x="3338" y="3975"/>
                </a:cubicBezTo>
                <a:cubicBezTo>
                  <a:pt x="3309" y="3964"/>
                  <a:pt x="3298" y="3960"/>
                  <a:pt x="3276" y="3964"/>
                </a:cubicBezTo>
                <a:moveTo>
                  <a:pt x="1393" y="4917"/>
                </a:moveTo>
                <a:cubicBezTo>
                  <a:pt x="1401" y="4917"/>
                  <a:pt x="1387" y="4894"/>
                  <a:pt x="1395" y="4896"/>
                </a:cubicBezTo>
                <a:cubicBezTo>
                  <a:pt x="1398" y="4897"/>
                  <a:pt x="1391" y="4909"/>
                  <a:pt x="1400" y="4910"/>
                </a:cubicBezTo>
                <a:cubicBezTo>
                  <a:pt x="1433" y="4912"/>
                  <a:pt x="1468" y="4922"/>
                  <a:pt x="1504" y="4922"/>
                </a:cubicBezTo>
                <a:cubicBezTo>
                  <a:pt x="1681" y="4922"/>
                  <a:pt x="1864" y="4883"/>
                  <a:pt x="2036" y="4848"/>
                </a:cubicBezTo>
                <a:cubicBezTo>
                  <a:pt x="2687" y="4718"/>
                  <a:pt x="3327" y="4535"/>
                  <a:pt x="3980" y="4419"/>
                </a:cubicBezTo>
                <a:cubicBezTo>
                  <a:pt x="4221" y="4376"/>
                  <a:pt x="4472" y="4327"/>
                  <a:pt x="4718" y="4318"/>
                </a:cubicBezTo>
                <a:cubicBezTo>
                  <a:pt x="4773" y="4316"/>
                  <a:pt x="4830" y="4320"/>
                  <a:pt x="4878" y="4332"/>
                </a:cubicBezTo>
                <a:cubicBezTo>
                  <a:pt x="4877" y="4334"/>
                  <a:pt x="4875" y="4336"/>
                  <a:pt x="4874" y="4338"/>
                </a:cubicBezTo>
                <a:moveTo>
                  <a:pt x="1891" y="5469"/>
                </a:moveTo>
                <a:cubicBezTo>
                  <a:pt x="1870" y="5471"/>
                  <a:pt x="1851" y="5470"/>
                  <a:pt x="1830" y="5471"/>
                </a:cubicBezTo>
                <a:lnTo>
                  <a:pt x="1829" y="5472"/>
                </a:lnTo>
                <a:cubicBezTo>
                  <a:pt x="1831" y="5471"/>
                  <a:pt x="1835" y="5467"/>
                  <a:pt x="1838" y="5465"/>
                </a:cubicBezTo>
                <a:cubicBezTo>
                  <a:pt x="1857" y="5452"/>
                  <a:pt x="1876" y="5439"/>
                  <a:pt x="1894" y="5425"/>
                </a:cubicBezTo>
                <a:cubicBezTo>
                  <a:pt x="1916" y="5408"/>
                  <a:pt x="1940" y="5390"/>
                  <a:pt x="1952" y="5365"/>
                </a:cubicBezTo>
                <a:cubicBezTo>
                  <a:pt x="1965" y="5339"/>
                  <a:pt x="1955" y="5332"/>
                  <a:pt x="1945" y="5311"/>
                </a:cubicBezTo>
                <a:cubicBezTo>
                  <a:pt x="1924" y="5318"/>
                  <a:pt x="1909" y="5322"/>
                  <a:pt x="1894" y="5342"/>
                </a:cubicBezTo>
                <a:cubicBezTo>
                  <a:pt x="1875" y="5367"/>
                  <a:pt x="1863" y="5399"/>
                  <a:pt x="1875" y="5430"/>
                </a:cubicBezTo>
                <a:cubicBezTo>
                  <a:pt x="1902" y="5499"/>
                  <a:pt x="2009" y="5506"/>
                  <a:pt x="2017" y="5586"/>
                </a:cubicBezTo>
                <a:cubicBezTo>
                  <a:pt x="2020" y="5615"/>
                  <a:pt x="1990" y="5655"/>
                  <a:pt x="1975" y="5677"/>
                </a:cubicBezTo>
                <a:cubicBezTo>
                  <a:pt x="1966" y="5690"/>
                  <a:pt x="1957" y="5703"/>
                  <a:pt x="1949" y="5716"/>
                </a:cubicBezTo>
                <a:cubicBezTo>
                  <a:pt x="1955" y="5715"/>
                  <a:pt x="1983" y="5709"/>
                  <a:pt x="1997" y="5702"/>
                </a:cubicBezTo>
                <a:cubicBezTo>
                  <a:pt x="2061" y="5672"/>
                  <a:pt x="2125" y="5640"/>
                  <a:pt x="2184" y="5600"/>
                </a:cubicBezTo>
                <a:cubicBezTo>
                  <a:pt x="2229" y="5570"/>
                  <a:pt x="2246" y="5537"/>
                  <a:pt x="2272" y="5492"/>
                </a:cubicBezTo>
                <a:cubicBezTo>
                  <a:pt x="2279" y="5480"/>
                  <a:pt x="2287" y="5475"/>
                  <a:pt x="2294" y="5466"/>
                </a:cubicBezTo>
                <a:cubicBezTo>
                  <a:pt x="2310" y="5482"/>
                  <a:pt x="2325" y="5500"/>
                  <a:pt x="2342" y="5517"/>
                </a:cubicBezTo>
                <a:cubicBezTo>
                  <a:pt x="2395" y="5570"/>
                  <a:pt x="2463" y="5576"/>
                  <a:pt x="2533" y="5557"/>
                </a:cubicBezTo>
                <a:cubicBezTo>
                  <a:pt x="2584" y="5543"/>
                  <a:pt x="2655" y="5510"/>
                  <a:pt x="2680" y="5461"/>
                </a:cubicBezTo>
                <a:cubicBezTo>
                  <a:pt x="2695" y="5431"/>
                  <a:pt x="2675" y="5399"/>
                  <a:pt x="2652" y="5380"/>
                </a:cubicBezTo>
                <a:cubicBezTo>
                  <a:pt x="2624" y="5356"/>
                  <a:pt x="2580" y="5345"/>
                  <a:pt x="2545" y="5360"/>
                </a:cubicBezTo>
                <a:cubicBezTo>
                  <a:pt x="2499" y="5380"/>
                  <a:pt x="2472" y="5426"/>
                  <a:pt x="2457" y="5471"/>
                </a:cubicBezTo>
                <a:cubicBezTo>
                  <a:pt x="2444" y="5510"/>
                  <a:pt x="2441" y="5562"/>
                  <a:pt x="2469" y="5596"/>
                </a:cubicBezTo>
                <a:cubicBezTo>
                  <a:pt x="2497" y="5630"/>
                  <a:pt x="2537" y="5618"/>
                  <a:pt x="2573" y="5610"/>
                </a:cubicBezTo>
                <a:moveTo>
                  <a:pt x="2798" y="5170"/>
                </a:moveTo>
                <a:cubicBezTo>
                  <a:pt x="2797" y="5152"/>
                  <a:pt x="2797" y="5147"/>
                  <a:pt x="2797" y="5136"/>
                </a:cubicBezTo>
                <a:cubicBezTo>
                  <a:pt x="2811" y="5152"/>
                  <a:pt x="2822" y="5174"/>
                  <a:pt x="2832" y="5198"/>
                </a:cubicBezTo>
                <a:cubicBezTo>
                  <a:pt x="2856" y="5257"/>
                  <a:pt x="2876" y="5318"/>
                  <a:pt x="2897" y="5378"/>
                </a:cubicBezTo>
                <a:cubicBezTo>
                  <a:pt x="2915" y="5429"/>
                  <a:pt x="2933" y="5482"/>
                  <a:pt x="2959" y="5530"/>
                </a:cubicBezTo>
                <a:cubicBezTo>
                  <a:pt x="2964" y="5538"/>
                  <a:pt x="2970" y="5547"/>
                  <a:pt x="2975" y="5555"/>
                </a:cubicBezTo>
                <a:moveTo>
                  <a:pt x="3147" y="5420"/>
                </a:moveTo>
                <a:cubicBezTo>
                  <a:pt x="3148" y="5372"/>
                  <a:pt x="3150" y="5320"/>
                  <a:pt x="3143" y="5273"/>
                </a:cubicBezTo>
                <a:cubicBezTo>
                  <a:pt x="3142" y="5272"/>
                  <a:pt x="3142" y="5270"/>
                  <a:pt x="3141" y="5269"/>
                </a:cubicBezTo>
                <a:cubicBezTo>
                  <a:pt x="3138" y="5293"/>
                  <a:pt x="3136" y="5317"/>
                  <a:pt x="3137" y="5342"/>
                </a:cubicBezTo>
                <a:cubicBezTo>
                  <a:pt x="3139" y="5377"/>
                  <a:pt x="3143" y="5420"/>
                  <a:pt x="3176" y="5441"/>
                </a:cubicBezTo>
                <a:cubicBezTo>
                  <a:pt x="3213" y="5465"/>
                  <a:pt x="3268" y="5446"/>
                  <a:pt x="3304" y="5431"/>
                </a:cubicBezTo>
                <a:cubicBezTo>
                  <a:pt x="3355" y="5410"/>
                  <a:pt x="3418" y="5371"/>
                  <a:pt x="3446" y="5320"/>
                </a:cubicBezTo>
                <a:cubicBezTo>
                  <a:pt x="3469" y="5277"/>
                  <a:pt x="3455" y="5227"/>
                  <a:pt x="3423" y="5193"/>
                </a:cubicBezTo>
                <a:cubicBezTo>
                  <a:pt x="3382" y="5150"/>
                  <a:pt x="3340" y="5161"/>
                  <a:pt x="3290" y="5174"/>
                </a:cubicBezTo>
                <a:moveTo>
                  <a:pt x="372" y="168"/>
                </a:moveTo>
                <a:cubicBezTo>
                  <a:pt x="377" y="152"/>
                  <a:pt x="379" y="136"/>
                  <a:pt x="383" y="119"/>
                </a:cubicBezTo>
                <a:cubicBezTo>
                  <a:pt x="386" y="109"/>
                  <a:pt x="389" y="100"/>
                  <a:pt x="389" y="89"/>
                </a:cubicBezTo>
                <a:cubicBezTo>
                  <a:pt x="389" y="68"/>
                  <a:pt x="375" y="63"/>
                  <a:pt x="355" y="61"/>
                </a:cubicBezTo>
                <a:cubicBezTo>
                  <a:pt x="303" y="56"/>
                  <a:pt x="249" y="67"/>
                  <a:pt x="199" y="78"/>
                </a:cubicBezTo>
                <a:cubicBezTo>
                  <a:pt x="157" y="87"/>
                  <a:pt x="97" y="102"/>
                  <a:pt x="80" y="148"/>
                </a:cubicBezTo>
                <a:cubicBezTo>
                  <a:pt x="67" y="183"/>
                  <a:pt x="87" y="226"/>
                  <a:pt x="111" y="251"/>
                </a:cubicBezTo>
                <a:cubicBezTo>
                  <a:pt x="139" y="279"/>
                  <a:pt x="177" y="292"/>
                  <a:pt x="212" y="309"/>
                </a:cubicBezTo>
                <a:cubicBezTo>
                  <a:pt x="234" y="320"/>
                  <a:pt x="257" y="326"/>
                  <a:pt x="267" y="350"/>
                </a:cubicBezTo>
                <a:cubicBezTo>
                  <a:pt x="278" y="375"/>
                  <a:pt x="229" y="407"/>
                  <a:pt x="215" y="416"/>
                </a:cubicBezTo>
                <a:cubicBezTo>
                  <a:pt x="148" y="460"/>
                  <a:pt x="77" y="482"/>
                  <a:pt x="0" y="501"/>
                </a:cubicBezTo>
                <a:moveTo>
                  <a:pt x="237" y="257"/>
                </a:moveTo>
                <a:cubicBezTo>
                  <a:pt x="267" y="230"/>
                  <a:pt x="314" y="168"/>
                  <a:pt x="359" y="168"/>
                </a:cubicBezTo>
                <a:cubicBezTo>
                  <a:pt x="403" y="168"/>
                  <a:pt x="391" y="237"/>
                  <a:pt x="386" y="260"/>
                </a:cubicBezTo>
                <a:cubicBezTo>
                  <a:pt x="377" y="298"/>
                  <a:pt x="330" y="370"/>
                  <a:pt x="356" y="409"/>
                </a:cubicBezTo>
                <a:cubicBezTo>
                  <a:pt x="377" y="440"/>
                  <a:pt x="439" y="422"/>
                  <a:pt x="465" y="414"/>
                </a:cubicBezTo>
                <a:cubicBezTo>
                  <a:pt x="505" y="401"/>
                  <a:pt x="546" y="380"/>
                  <a:pt x="563" y="339"/>
                </a:cubicBezTo>
                <a:cubicBezTo>
                  <a:pt x="578" y="304"/>
                  <a:pt x="562" y="264"/>
                  <a:pt x="546" y="233"/>
                </a:cubicBezTo>
                <a:cubicBezTo>
                  <a:pt x="530" y="203"/>
                  <a:pt x="507" y="175"/>
                  <a:pt x="480" y="155"/>
                </a:cubicBezTo>
                <a:cubicBezTo>
                  <a:pt x="465" y="144"/>
                  <a:pt x="452" y="141"/>
                  <a:pt x="435" y="137"/>
                </a:cubicBezTo>
                <a:moveTo>
                  <a:pt x="446" y="137"/>
                </a:moveTo>
                <a:cubicBezTo>
                  <a:pt x="530" y="120"/>
                  <a:pt x="614" y="96"/>
                  <a:pt x="698" y="80"/>
                </a:cubicBezTo>
                <a:cubicBezTo>
                  <a:pt x="729" y="74"/>
                  <a:pt x="816" y="51"/>
                  <a:pt x="844" y="78"/>
                </a:cubicBezTo>
                <a:cubicBezTo>
                  <a:pt x="874" y="108"/>
                  <a:pt x="867" y="142"/>
                  <a:pt x="856" y="182"/>
                </a:cubicBezTo>
                <a:cubicBezTo>
                  <a:pt x="844" y="226"/>
                  <a:pt x="817" y="275"/>
                  <a:pt x="816" y="322"/>
                </a:cubicBezTo>
                <a:cubicBezTo>
                  <a:pt x="816" y="338"/>
                  <a:pt x="815" y="342"/>
                  <a:pt x="820" y="351"/>
                </a:cubicBezTo>
                <a:cubicBezTo>
                  <a:pt x="848" y="353"/>
                  <a:pt x="859" y="358"/>
                  <a:pt x="890" y="344"/>
                </a:cubicBezTo>
                <a:cubicBezTo>
                  <a:pt x="964" y="310"/>
                  <a:pt x="1022" y="235"/>
                  <a:pt x="1057" y="164"/>
                </a:cubicBezTo>
                <a:cubicBezTo>
                  <a:pt x="1078" y="122"/>
                  <a:pt x="1074" y="101"/>
                  <a:pt x="1067" y="62"/>
                </a:cubicBezTo>
                <a:cubicBezTo>
                  <a:pt x="1043" y="62"/>
                  <a:pt x="1030" y="57"/>
                  <a:pt x="1006" y="72"/>
                </a:cubicBezTo>
                <a:cubicBezTo>
                  <a:pt x="983" y="87"/>
                  <a:pt x="960" y="116"/>
                  <a:pt x="959" y="144"/>
                </a:cubicBezTo>
                <a:cubicBezTo>
                  <a:pt x="959" y="163"/>
                  <a:pt x="976" y="170"/>
                  <a:pt x="992" y="172"/>
                </a:cubicBezTo>
                <a:cubicBezTo>
                  <a:pt x="1015" y="174"/>
                  <a:pt x="1042" y="165"/>
                  <a:pt x="1065" y="161"/>
                </a:cubicBezTo>
                <a:cubicBezTo>
                  <a:pt x="1111" y="154"/>
                  <a:pt x="1156" y="145"/>
                  <a:pt x="1202" y="137"/>
                </a:cubicBezTo>
                <a:cubicBezTo>
                  <a:pt x="1254" y="127"/>
                  <a:pt x="1333" y="98"/>
                  <a:pt x="1386" y="115"/>
                </a:cubicBezTo>
                <a:cubicBezTo>
                  <a:pt x="1412" y="123"/>
                  <a:pt x="1414" y="141"/>
                  <a:pt x="1420" y="165"/>
                </a:cubicBezTo>
                <a:cubicBezTo>
                  <a:pt x="1426" y="188"/>
                  <a:pt x="1424" y="210"/>
                  <a:pt x="1436" y="232"/>
                </a:cubicBezTo>
                <a:cubicBezTo>
                  <a:pt x="1439" y="233"/>
                  <a:pt x="1441" y="235"/>
                  <a:pt x="1444" y="236"/>
                </a:cubicBezTo>
                <a:cubicBezTo>
                  <a:pt x="1466" y="223"/>
                  <a:pt x="1481" y="218"/>
                  <a:pt x="1499" y="195"/>
                </a:cubicBezTo>
                <a:cubicBezTo>
                  <a:pt x="1542" y="139"/>
                  <a:pt x="1516" y="53"/>
                  <a:pt x="1459" y="16"/>
                </a:cubicBezTo>
                <a:cubicBezTo>
                  <a:pt x="1419" y="-10"/>
                  <a:pt x="1379" y="3"/>
                  <a:pt x="1335" y="7"/>
                </a:cubicBezTo>
                <a:moveTo>
                  <a:pt x="1354" y="1081"/>
                </a:moveTo>
                <a:cubicBezTo>
                  <a:pt x="1343" y="1077"/>
                  <a:pt x="1339" y="1067"/>
                  <a:pt x="1325" y="1067"/>
                </a:cubicBezTo>
                <a:cubicBezTo>
                  <a:pt x="1313" y="1067"/>
                  <a:pt x="1298" y="1075"/>
                  <a:pt x="1286" y="1078"/>
                </a:cubicBezTo>
                <a:cubicBezTo>
                  <a:pt x="1270" y="1082"/>
                  <a:pt x="1255" y="1089"/>
                  <a:pt x="1239" y="1093"/>
                </a:cubicBezTo>
                <a:cubicBezTo>
                  <a:pt x="1230" y="1095"/>
                  <a:pt x="1221" y="1098"/>
                  <a:pt x="1212" y="1100"/>
                </a:cubicBezTo>
                <a:cubicBezTo>
                  <a:pt x="1225" y="1102"/>
                  <a:pt x="1239" y="1103"/>
                  <a:pt x="1252" y="1105"/>
                </a:cubicBezTo>
                <a:cubicBezTo>
                  <a:pt x="1351" y="1117"/>
                  <a:pt x="1453" y="1117"/>
                  <a:pt x="1554" y="1123"/>
                </a:cubicBezTo>
                <a:cubicBezTo>
                  <a:pt x="1851" y="1140"/>
                  <a:pt x="2156" y="1190"/>
                  <a:pt x="2454" y="1159"/>
                </a:cubicBezTo>
                <a:cubicBezTo>
                  <a:pt x="2485" y="1156"/>
                  <a:pt x="2517" y="1152"/>
                  <a:pt x="2548" y="1147"/>
                </a:cubicBezTo>
                <a:cubicBezTo>
                  <a:pt x="2542" y="1148"/>
                  <a:pt x="2537" y="1146"/>
                  <a:pt x="2531" y="1147"/>
                </a:cubicBezTo>
                <a:cubicBezTo>
                  <a:pt x="2467" y="1153"/>
                  <a:pt x="2402" y="1159"/>
                  <a:pt x="2338" y="1159"/>
                </a:cubicBezTo>
                <a:cubicBezTo>
                  <a:pt x="2245" y="1159"/>
                  <a:pt x="2152" y="1152"/>
                  <a:pt x="2059" y="1150"/>
                </a:cubicBezTo>
                <a:cubicBezTo>
                  <a:pt x="1939" y="1147"/>
                  <a:pt x="1827" y="1158"/>
                  <a:pt x="1709" y="1174"/>
                </a:cubicBezTo>
                <a:cubicBezTo>
                  <a:pt x="1685" y="1177"/>
                  <a:pt x="1661" y="1180"/>
                  <a:pt x="1638" y="1170"/>
                </a:cubicBezTo>
                <a:cubicBezTo>
                  <a:pt x="1634" y="1165"/>
                  <a:pt x="1632" y="1164"/>
                  <a:pt x="1632" y="1160"/>
                </a:cubicBezTo>
                <a:cubicBezTo>
                  <a:pt x="1637" y="1154"/>
                  <a:pt x="1635" y="1145"/>
                  <a:pt x="1644" y="1139"/>
                </a:cubicBezTo>
                <a:cubicBezTo>
                  <a:pt x="1670" y="1120"/>
                  <a:pt x="1698" y="1115"/>
                  <a:pt x="1729" y="1108"/>
                </a:cubicBezTo>
                <a:cubicBezTo>
                  <a:pt x="1828" y="1086"/>
                  <a:pt x="1923" y="1068"/>
                  <a:pt x="2020" y="1036"/>
                </a:cubicBezTo>
                <a:cubicBezTo>
                  <a:pt x="2028" y="1033"/>
                  <a:pt x="2037" y="1030"/>
                  <a:pt x="2045" y="1027"/>
                </a:cubicBezTo>
                <a:cubicBezTo>
                  <a:pt x="2021" y="1032"/>
                  <a:pt x="1995" y="1036"/>
                  <a:pt x="1971" y="1041"/>
                </a:cubicBezTo>
                <a:cubicBezTo>
                  <a:pt x="1876" y="1059"/>
                  <a:pt x="1780" y="1071"/>
                  <a:pt x="1684" y="1087"/>
                </a:cubicBezTo>
                <a:cubicBezTo>
                  <a:pt x="1593" y="1102"/>
                  <a:pt x="1493" y="1115"/>
                  <a:pt x="1416" y="1169"/>
                </a:cubicBezTo>
                <a:cubicBezTo>
                  <a:pt x="1415" y="1171"/>
                  <a:pt x="1414" y="1174"/>
                  <a:pt x="1413" y="1176"/>
                </a:cubicBezTo>
                <a:cubicBezTo>
                  <a:pt x="1455" y="1179"/>
                  <a:pt x="1491" y="1174"/>
                  <a:pt x="1535" y="1167"/>
                </a:cubicBezTo>
                <a:cubicBezTo>
                  <a:pt x="1670" y="1145"/>
                  <a:pt x="1804" y="1117"/>
                  <a:pt x="1938" y="1091"/>
                </a:cubicBezTo>
                <a:cubicBezTo>
                  <a:pt x="2036" y="1072"/>
                  <a:pt x="2133" y="1052"/>
                  <a:pt x="2231" y="1036"/>
                </a:cubicBezTo>
                <a:cubicBezTo>
                  <a:pt x="2169" y="1054"/>
                  <a:pt x="2107" y="1072"/>
                  <a:pt x="2045" y="1091"/>
                </a:cubicBezTo>
                <a:cubicBezTo>
                  <a:pt x="1986" y="1109"/>
                  <a:pt x="1925" y="1127"/>
                  <a:pt x="1869" y="1153"/>
                </a:cubicBezTo>
                <a:cubicBezTo>
                  <a:pt x="1863" y="1156"/>
                  <a:pt x="1832" y="1172"/>
                  <a:pt x="1832" y="1172"/>
                </a:cubicBezTo>
                <a:cubicBezTo>
                  <a:pt x="1826" y="1170"/>
                  <a:pt x="1844" y="1165"/>
                  <a:pt x="1844" y="1159"/>
                </a:cubicBezTo>
                <a:moveTo>
                  <a:pt x="1265" y="2237"/>
                </a:moveTo>
                <a:cubicBezTo>
                  <a:pt x="1271" y="2235"/>
                  <a:pt x="1243" y="2234"/>
                  <a:pt x="1249" y="2234"/>
                </a:cubicBezTo>
                <a:cubicBezTo>
                  <a:pt x="1272" y="2232"/>
                  <a:pt x="1300" y="2232"/>
                  <a:pt x="1325" y="2231"/>
                </a:cubicBezTo>
                <a:cubicBezTo>
                  <a:pt x="1540" y="2220"/>
                  <a:pt x="1755" y="2214"/>
                  <a:pt x="1969" y="2193"/>
                </a:cubicBezTo>
                <a:cubicBezTo>
                  <a:pt x="2209" y="2170"/>
                  <a:pt x="2450" y="2114"/>
                  <a:pt x="2692" y="2114"/>
                </a:cubicBezTo>
                <a:cubicBezTo>
                  <a:pt x="2756" y="2114"/>
                  <a:pt x="2833" y="2138"/>
                  <a:pt x="2894" y="2111"/>
                </a:cubicBezTo>
                <a:cubicBezTo>
                  <a:pt x="2904" y="2107"/>
                  <a:pt x="2912" y="2098"/>
                  <a:pt x="2922" y="2093"/>
                </a:cubicBezTo>
                <a:cubicBezTo>
                  <a:pt x="2918" y="2093"/>
                  <a:pt x="2916" y="2088"/>
                  <a:pt x="2912" y="2088"/>
                </a:cubicBezTo>
                <a:cubicBezTo>
                  <a:pt x="2883" y="2088"/>
                  <a:pt x="2854" y="2090"/>
                  <a:pt x="2825" y="2093"/>
                </a:cubicBezTo>
                <a:cubicBezTo>
                  <a:pt x="2726" y="2102"/>
                  <a:pt x="2628" y="2121"/>
                  <a:pt x="2530" y="2137"/>
                </a:cubicBezTo>
                <a:cubicBezTo>
                  <a:pt x="2322" y="2171"/>
                  <a:pt x="2116" y="2221"/>
                  <a:pt x="1908" y="2252"/>
                </a:cubicBezTo>
                <a:cubicBezTo>
                  <a:pt x="1851" y="2259"/>
                  <a:pt x="1832" y="2261"/>
                  <a:pt x="1793" y="2263"/>
                </a:cubicBezTo>
                <a:moveTo>
                  <a:pt x="1286" y="2243"/>
                </a:moveTo>
                <a:cubicBezTo>
                  <a:pt x="1203" y="2234"/>
                  <a:pt x="1121" y="2220"/>
                  <a:pt x="1038" y="2207"/>
                </a:cubicBezTo>
                <a:cubicBezTo>
                  <a:pt x="1027" y="2205"/>
                  <a:pt x="1026" y="2202"/>
                  <a:pt x="1021" y="2206"/>
                </a:cubicBezTo>
                <a:cubicBezTo>
                  <a:pt x="1054" y="2226"/>
                  <a:pt x="1081" y="2239"/>
                  <a:pt x="1121" y="2245"/>
                </a:cubicBezTo>
                <a:cubicBezTo>
                  <a:pt x="1179" y="2254"/>
                  <a:pt x="1238" y="2250"/>
                  <a:pt x="1295" y="2244"/>
                </a:cubicBezTo>
                <a:cubicBezTo>
                  <a:pt x="1384" y="2235"/>
                  <a:pt x="1472" y="2223"/>
                  <a:pt x="1560" y="2211"/>
                </a:cubicBezTo>
                <a:cubicBezTo>
                  <a:pt x="1654" y="2198"/>
                  <a:pt x="1749" y="2183"/>
                  <a:pt x="1842" y="2165"/>
                </a:cubicBezTo>
                <a:cubicBezTo>
                  <a:pt x="1870" y="2160"/>
                  <a:pt x="1964" y="2126"/>
                  <a:pt x="1993" y="2138"/>
                </a:cubicBezTo>
                <a:cubicBezTo>
                  <a:pt x="2014" y="2147"/>
                  <a:pt x="1993" y="2128"/>
                  <a:pt x="1990" y="2148"/>
                </a:cubicBezTo>
                <a:moveTo>
                  <a:pt x="1491" y="3615"/>
                </a:moveTo>
                <a:cubicBezTo>
                  <a:pt x="1489" y="3608"/>
                  <a:pt x="1478" y="3608"/>
                  <a:pt x="1489" y="3602"/>
                </a:cubicBezTo>
                <a:cubicBezTo>
                  <a:pt x="1503" y="3594"/>
                  <a:pt x="1535" y="3593"/>
                  <a:pt x="1550" y="3591"/>
                </a:cubicBezTo>
                <a:cubicBezTo>
                  <a:pt x="1620" y="3583"/>
                  <a:pt x="1690" y="3576"/>
                  <a:pt x="1760" y="3571"/>
                </a:cubicBezTo>
                <a:cubicBezTo>
                  <a:pt x="1853" y="3564"/>
                  <a:pt x="1946" y="3560"/>
                  <a:pt x="2039" y="3555"/>
                </a:cubicBezTo>
                <a:cubicBezTo>
                  <a:pt x="2085" y="3552"/>
                  <a:pt x="2130" y="3549"/>
                  <a:pt x="2176" y="3545"/>
                </a:cubicBezTo>
                <a:cubicBezTo>
                  <a:pt x="2178" y="3545"/>
                  <a:pt x="2180" y="3545"/>
                  <a:pt x="2182" y="3545"/>
                </a:cubicBezTo>
                <a:moveTo>
                  <a:pt x="1307" y="4751"/>
                </a:moveTo>
                <a:cubicBezTo>
                  <a:pt x="1368" y="4715"/>
                  <a:pt x="1425" y="4689"/>
                  <a:pt x="1493" y="4669"/>
                </a:cubicBezTo>
                <a:cubicBezTo>
                  <a:pt x="1588" y="4641"/>
                  <a:pt x="1684" y="4617"/>
                  <a:pt x="1781" y="4597"/>
                </a:cubicBezTo>
                <a:cubicBezTo>
                  <a:pt x="1842" y="4584"/>
                  <a:pt x="1906" y="4570"/>
                  <a:pt x="1969" y="4572"/>
                </a:cubicBezTo>
                <a:cubicBezTo>
                  <a:pt x="2002" y="4573"/>
                  <a:pt x="1985" y="4578"/>
                  <a:pt x="1988" y="4597"/>
                </a:cubicBezTo>
                <a:moveTo>
                  <a:pt x="1271" y="6114"/>
                </a:moveTo>
                <a:cubicBezTo>
                  <a:pt x="1278" y="6105"/>
                  <a:pt x="1259" y="6105"/>
                  <a:pt x="1290" y="6103"/>
                </a:cubicBezTo>
                <a:cubicBezTo>
                  <a:pt x="1381" y="6097"/>
                  <a:pt x="1474" y="6098"/>
                  <a:pt x="1565" y="6097"/>
                </a:cubicBezTo>
                <a:cubicBezTo>
                  <a:pt x="1693" y="6095"/>
                  <a:pt x="1821" y="6096"/>
                  <a:pt x="1949" y="6100"/>
                </a:cubicBezTo>
                <a:cubicBezTo>
                  <a:pt x="2023" y="6102"/>
                  <a:pt x="2096" y="6107"/>
                  <a:pt x="2169" y="611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18" name=""/>
          <p:cNvSpPr/>
          <p:nvPr/>
        </p:nvSpPr>
        <p:spPr>
          <a:xfrm>
            <a:off x="2306520" y="2081160"/>
            <a:ext cx="1387080" cy="2142720"/>
          </a:xfrm>
          <a:custGeom>
            <a:avLst/>
            <a:gdLst/>
            <a:ahLst/>
            <a:rect l="0" t="0" r="r" b="b"/>
            <a:pathLst>
              <a:path fill="none" w="3853" h="5952">
                <a:moveTo>
                  <a:pt x="304" y="86"/>
                </a:moveTo>
                <a:cubicBezTo>
                  <a:pt x="296" y="57"/>
                  <a:pt x="289" y="28"/>
                  <a:pt x="282" y="0"/>
                </a:cubicBezTo>
                <a:cubicBezTo>
                  <a:pt x="276" y="34"/>
                  <a:pt x="270" y="70"/>
                  <a:pt x="264" y="105"/>
                </a:cubicBezTo>
                <a:cubicBezTo>
                  <a:pt x="178" y="601"/>
                  <a:pt x="139" y="1104"/>
                  <a:pt x="106" y="1606"/>
                </a:cubicBezTo>
                <a:cubicBezTo>
                  <a:pt x="63" y="2254"/>
                  <a:pt x="-2" y="2915"/>
                  <a:pt x="0" y="3565"/>
                </a:cubicBezTo>
                <a:cubicBezTo>
                  <a:pt x="1" y="4028"/>
                  <a:pt x="87" y="4487"/>
                  <a:pt x="97" y="4952"/>
                </a:cubicBezTo>
                <a:cubicBezTo>
                  <a:pt x="102" y="5215"/>
                  <a:pt x="159" y="5436"/>
                  <a:pt x="219" y="5686"/>
                </a:cubicBezTo>
                <a:cubicBezTo>
                  <a:pt x="225" y="5710"/>
                  <a:pt x="225" y="5737"/>
                  <a:pt x="231" y="5760"/>
                </a:cubicBezTo>
                <a:cubicBezTo>
                  <a:pt x="229" y="5749"/>
                  <a:pt x="230" y="5757"/>
                  <a:pt x="228" y="5746"/>
                </a:cubicBezTo>
                <a:cubicBezTo>
                  <a:pt x="223" y="5721"/>
                  <a:pt x="219" y="5695"/>
                  <a:pt x="215" y="5670"/>
                </a:cubicBezTo>
                <a:cubicBezTo>
                  <a:pt x="234" y="5673"/>
                  <a:pt x="239" y="5692"/>
                  <a:pt x="258" y="5694"/>
                </a:cubicBezTo>
                <a:cubicBezTo>
                  <a:pt x="532" y="5718"/>
                  <a:pt x="809" y="5704"/>
                  <a:pt x="1083" y="5719"/>
                </a:cubicBezTo>
                <a:cubicBezTo>
                  <a:pt x="1835" y="5761"/>
                  <a:pt x="2583" y="5860"/>
                  <a:pt x="3337" y="5900"/>
                </a:cubicBezTo>
                <a:cubicBezTo>
                  <a:pt x="3512" y="5909"/>
                  <a:pt x="3680" y="5930"/>
                  <a:pt x="3853" y="595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19" name=""/>
          <p:cNvSpPr/>
          <p:nvPr/>
        </p:nvSpPr>
        <p:spPr>
          <a:xfrm>
            <a:off x="2467440" y="2070000"/>
            <a:ext cx="1628280" cy="2092320"/>
          </a:xfrm>
          <a:custGeom>
            <a:avLst/>
            <a:gdLst/>
            <a:ahLst/>
            <a:rect l="0" t="0" r="r" b="b"/>
            <a:pathLst>
              <a:path fill="none" w="4523" h="5812">
                <a:moveTo>
                  <a:pt x="0" y="0"/>
                </a:moveTo>
                <a:cubicBezTo>
                  <a:pt x="5" y="1"/>
                  <a:pt x="10" y="3"/>
                  <a:pt x="15" y="4"/>
                </a:cubicBezTo>
                <a:cubicBezTo>
                  <a:pt x="38" y="9"/>
                  <a:pt x="-5" y="18"/>
                  <a:pt x="18" y="22"/>
                </a:cubicBezTo>
                <a:cubicBezTo>
                  <a:pt x="727" y="140"/>
                  <a:pt x="1479" y="40"/>
                  <a:pt x="2197" y="79"/>
                </a:cubicBezTo>
                <a:cubicBezTo>
                  <a:pt x="2672" y="105"/>
                  <a:pt x="3161" y="178"/>
                  <a:pt x="3635" y="183"/>
                </a:cubicBezTo>
                <a:cubicBezTo>
                  <a:pt x="3892" y="186"/>
                  <a:pt x="4145" y="155"/>
                  <a:pt x="4403" y="165"/>
                </a:cubicBezTo>
                <a:cubicBezTo>
                  <a:pt x="4403" y="171"/>
                  <a:pt x="4392" y="202"/>
                  <a:pt x="4391" y="215"/>
                </a:cubicBezTo>
                <a:cubicBezTo>
                  <a:pt x="4386" y="326"/>
                  <a:pt x="4389" y="439"/>
                  <a:pt x="4391" y="552"/>
                </a:cubicBezTo>
                <a:cubicBezTo>
                  <a:pt x="4398" y="1020"/>
                  <a:pt x="4329" y="1489"/>
                  <a:pt x="4273" y="1953"/>
                </a:cubicBezTo>
                <a:cubicBezTo>
                  <a:pt x="4230" y="2308"/>
                  <a:pt x="4219" y="2696"/>
                  <a:pt x="4263" y="3054"/>
                </a:cubicBezTo>
                <a:cubicBezTo>
                  <a:pt x="4313" y="3459"/>
                  <a:pt x="4391" y="3864"/>
                  <a:pt x="4458" y="4267"/>
                </a:cubicBezTo>
                <a:cubicBezTo>
                  <a:pt x="4505" y="4550"/>
                  <a:pt x="4508" y="4838"/>
                  <a:pt x="4521" y="5125"/>
                </a:cubicBezTo>
                <a:cubicBezTo>
                  <a:pt x="4529" y="5298"/>
                  <a:pt x="4516" y="5445"/>
                  <a:pt x="4502" y="5612"/>
                </a:cubicBezTo>
                <a:cubicBezTo>
                  <a:pt x="4502" y="5612"/>
                  <a:pt x="4509" y="5629"/>
                  <a:pt x="4508" y="5637"/>
                </a:cubicBezTo>
                <a:cubicBezTo>
                  <a:pt x="4488" y="5637"/>
                  <a:pt x="4451" y="5644"/>
                  <a:pt x="4425" y="5643"/>
                </a:cubicBezTo>
                <a:cubicBezTo>
                  <a:pt x="4275" y="5637"/>
                  <a:pt x="4188" y="5646"/>
                  <a:pt x="4045" y="5685"/>
                </a:cubicBezTo>
                <a:cubicBezTo>
                  <a:pt x="3947" y="5712"/>
                  <a:pt x="3869" y="5727"/>
                  <a:pt x="3771" y="5737"/>
                </a:cubicBezTo>
                <a:cubicBezTo>
                  <a:pt x="3725" y="5742"/>
                  <a:pt x="3682" y="5751"/>
                  <a:pt x="3636" y="5751"/>
                </a:cubicBezTo>
                <a:cubicBezTo>
                  <a:pt x="3510" y="5750"/>
                  <a:pt x="3446" y="5757"/>
                  <a:pt x="3323" y="5785"/>
                </a:cubicBezTo>
                <a:cubicBezTo>
                  <a:pt x="3287" y="5793"/>
                  <a:pt x="3248" y="5803"/>
                  <a:pt x="3213" y="581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20" name=""/>
          <p:cNvSpPr/>
          <p:nvPr/>
        </p:nvSpPr>
        <p:spPr>
          <a:xfrm>
            <a:off x="2409480" y="2321280"/>
            <a:ext cx="1986120" cy="167400"/>
          </a:xfrm>
          <a:custGeom>
            <a:avLst/>
            <a:gdLst/>
            <a:ahLst/>
            <a:rect l="0" t="0" r="r" b="b"/>
            <a:pathLst>
              <a:path fill="none" w="5517" h="465">
                <a:moveTo>
                  <a:pt x="27" y="0"/>
                </a:moveTo>
                <a:cubicBezTo>
                  <a:pt x="29" y="1"/>
                  <a:pt x="29" y="1"/>
                  <a:pt x="31" y="2"/>
                </a:cubicBezTo>
                <a:cubicBezTo>
                  <a:pt x="37" y="7"/>
                  <a:pt x="10" y="0"/>
                  <a:pt x="15" y="5"/>
                </a:cubicBezTo>
                <a:cubicBezTo>
                  <a:pt x="22" y="11"/>
                  <a:pt x="-7" y="8"/>
                  <a:pt x="1" y="12"/>
                </a:cubicBezTo>
                <a:cubicBezTo>
                  <a:pt x="22" y="22"/>
                  <a:pt x="37" y="33"/>
                  <a:pt x="62" y="41"/>
                </a:cubicBezTo>
                <a:cubicBezTo>
                  <a:pt x="369" y="137"/>
                  <a:pt x="756" y="131"/>
                  <a:pt x="1075" y="161"/>
                </a:cubicBezTo>
                <a:cubicBezTo>
                  <a:pt x="1709" y="221"/>
                  <a:pt x="2348" y="198"/>
                  <a:pt x="2985" y="216"/>
                </a:cubicBezTo>
                <a:cubicBezTo>
                  <a:pt x="3269" y="224"/>
                  <a:pt x="3561" y="228"/>
                  <a:pt x="3844" y="252"/>
                </a:cubicBezTo>
                <a:cubicBezTo>
                  <a:pt x="3992" y="265"/>
                  <a:pt x="4139" y="299"/>
                  <a:pt x="4287" y="315"/>
                </a:cubicBezTo>
                <a:cubicBezTo>
                  <a:pt x="4698" y="359"/>
                  <a:pt x="5111" y="395"/>
                  <a:pt x="5517" y="46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21" name=""/>
          <p:cNvSpPr/>
          <p:nvPr/>
        </p:nvSpPr>
        <p:spPr>
          <a:xfrm>
            <a:off x="2373840" y="2771640"/>
            <a:ext cx="1537200" cy="38880"/>
          </a:xfrm>
          <a:custGeom>
            <a:avLst/>
            <a:gdLst/>
            <a:ahLst/>
            <a:rect l="0" t="0" r="r" b="b"/>
            <a:pathLst>
              <a:path fill="none" w="4270" h="108">
                <a:moveTo>
                  <a:pt x="25" y="71"/>
                </a:moveTo>
                <a:cubicBezTo>
                  <a:pt x="19" y="70"/>
                  <a:pt x="14" y="69"/>
                  <a:pt x="9" y="68"/>
                </a:cubicBezTo>
                <a:cubicBezTo>
                  <a:pt x="6" y="68"/>
                  <a:pt x="3" y="67"/>
                  <a:pt x="0" y="67"/>
                </a:cubicBezTo>
                <a:cubicBezTo>
                  <a:pt x="6" y="67"/>
                  <a:pt x="-3" y="64"/>
                  <a:pt x="3" y="64"/>
                </a:cubicBezTo>
                <a:cubicBezTo>
                  <a:pt x="82" y="70"/>
                  <a:pt x="161" y="75"/>
                  <a:pt x="240" y="79"/>
                </a:cubicBezTo>
                <a:cubicBezTo>
                  <a:pt x="1296" y="134"/>
                  <a:pt x="2361" y="103"/>
                  <a:pt x="3417" y="45"/>
                </a:cubicBezTo>
                <a:cubicBezTo>
                  <a:pt x="3589" y="35"/>
                  <a:pt x="3810" y="-23"/>
                  <a:pt x="3980" y="10"/>
                </a:cubicBezTo>
                <a:cubicBezTo>
                  <a:pt x="3994" y="13"/>
                  <a:pt x="3999" y="29"/>
                  <a:pt x="4014" y="33"/>
                </a:cubicBezTo>
                <a:cubicBezTo>
                  <a:pt x="4105" y="57"/>
                  <a:pt x="4177" y="58"/>
                  <a:pt x="4270" y="5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22" name=""/>
          <p:cNvSpPr/>
          <p:nvPr/>
        </p:nvSpPr>
        <p:spPr>
          <a:xfrm>
            <a:off x="2368800" y="3238200"/>
            <a:ext cx="1703520" cy="20520"/>
          </a:xfrm>
          <a:custGeom>
            <a:avLst/>
            <a:gdLst/>
            <a:ahLst/>
            <a:rect l="0" t="0" r="r" b="b"/>
            <a:pathLst>
              <a:path fill="none" w="4732" h="57">
                <a:moveTo>
                  <a:pt x="61" y="39"/>
                </a:moveTo>
                <a:cubicBezTo>
                  <a:pt x="57" y="38"/>
                  <a:pt x="76" y="30"/>
                  <a:pt x="58" y="26"/>
                </a:cubicBezTo>
                <a:cubicBezTo>
                  <a:pt x="40" y="22"/>
                  <a:pt x="16" y="24"/>
                  <a:pt x="0" y="21"/>
                </a:cubicBezTo>
                <a:cubicBezTo>
                  <a:pt x="4" y="21"/>
                  <a:pt x="-1" y="22"/>
                  <a:pt x="3" y="22"/>
                </a:cubicBezTo>
                <a:cubicBezTo>
                  <a:pt x="33" y="24"/>
                  <a:pt x="62" y="29"/>
                  <a:pt x="92" y="29"/>
                </a:cubicBezTo>
                <a:cubicBezTo>
                  <a:pt x="707" y="26"/>
                  <a:pt x="1318" y="-10"/>
                  <a:pt x="1934" y="3"/>
                </a:cubicBezTo>
                <a:cubicBezTo>
                  <a:pt x="2503" y="16"/>
                  <a:pt x="3072" y="59"/>
                  <a:pt x="3640" y="57"/>
                </a:cubicBezTo>
                <a:cubicBezTo>
                  <a:pt x="3968" y="56"/>
                  <a:pt x="4294" y="33"/>
                  <a:pt x="4622" y="37"/>
                </a:cubicBezTo>
                <a:cubicBezTo>
                  <a:pt x="4653" y="37"/>
                  <a:pt x="4709" y="37"/>
                  <a:pt x="4732" y="3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23" name=""/>
          <p:cNvSpPr/>
          <p:nvPr/>
        </p:nvSpPr>
        <p:spPr>
          <a:xfrm>
            <a:off x="2370240" y="3647520"/>
            <a:ext cx="1814040" cy="28080"/>
          </a:xfrm>
          <a:custGeom>
            <a:avLst/>
            <a:gdLst/>
            <a:ahLst/>
            <a:rect l="0" t="0" r="r" b="b"/>
            <a:pathLst>
              <a:path fill="none" w="5039" h="78">
                <a:moveTo>
                  <a:pt x="15" y="37"/>
                </a:moveTo>
                <a:cubicBezTo>
                  <a:pt x="22" y="35"/>
                  <a:pt x="-6" y="27"/>
                  <a:pt x="1" y="26"/>
                </a:cubicBezTo>
                <a:cubicBezTo>
                  <a:pt x="11" y="24"/>
                  <a:pt x="22" y="21"/>
                  <a:pt x="33" y="19"/>
                </a:cubicBezTo>
                <a:cubicBezTo>
                  <a:pt x="226" y="-14"/>
                  <a:pt x="438" y="5"/>
                  <a:pt x="632" y="12"/>
                </a:cubicBezTo>
                <a:cubicBezTo>
                  <a:pt x="1092" y="27"/>
                  <a:pt x="1547" y="42"/>
                  <a:pt x="2007" y="31"/>
                </a:cubicBezTo>
                <a:cubicBezTo>
                  <a:pt x="2496" y="20"/>
                  <a:pt x="2979" y="33"/>
                  <a:pt x="3467" y="66"/>
                </a:cubicBezTo>
                <a:cubicBezTo>
                  <a:pt x="3792" y="89"/>
                  <a:pt x="4114" y="73"/>
                  <a:pt x="4440" y="70"/>
                </a:cubicBezTo>
                <a:cubicBezTo>
                  <a:pt x="4579" y="69"/>
                  <a:pt x="4719" y="68"/>
                  <a:pt x="4857" y="62"/>
                </a:cubicBezTo>
                <a:cubicBezTo>
                  <a:pt x="4918" y="59"/>
                  <a:pt x="4977" y="50"/>
                  <a:pt x="5038" y="41"/>
                </a:cubicBezTo>
                <a:lnTo>
                  <a:pt x="5039" y="41"/>
                </a:ln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24" name=""/>
          <p:cNvSpPr/>
          <p:nvPr/>
        </p:nvSpPr>
        <p:spPr>
          <a:xfrm>
            <a:off x="5935320" y="2114640"/>
            <a:ext cx="1422360" cy="2037600"/>
          </a:xfrm>
          <a:custGeom>
            <a:avLst/>
            <a:gdLst/>
            <a:ahLst/>
            <a:rect l="0" t="0" r="r" b="b"/>
            <a:pathLst>
              <a:path fill="none" w="3951" h="5660">
                <a:moveTo>
                  <a:pt x="209" y="83"/>
                </a:moveTo>
                <a:cubicBezTo>
                  <a:pt x="208" y="53"/>
                  <a:pt x="200" y="25"/>
                  <a:pt x="196" y="0"/>
                </a:cubicBezTo>
                <a:cubicBezTo>
                  <a:pt x="203" y="180"/>
                  <a:pt x="166" y="348"/>
                  <a:pt x="164" y="526"/>
                </a:cubicBezTo>
                <a:cubicBezTo>
                  <a:pt x="162" y="665"/>
                  <a:pt x="192" y="806"/>
                  <a:pt x="196" y="946"/>
                </a:cubicBezTo>
                <a:cubicBezTo>
                  <a:pt x="211" y="1453"/>
                  <a:pt x="224" y="1929"/>
                  <a:pt x="302" y="2431"/>
                </a:cubicBezTo>
                <a:cubicBezTo>
                  <a:pt x="358" y="2794"/>
                  <a:pt x="354" y="3179"/>
                  <a:pt x="333" y="3546"/>
                </a:cubicBezTo>
                <a:cubicBezTo>
                  <a:pt x="306" y="4028"/>
                  <a:pt x="176" y="4496"/>
                  <a:pt x="109" y="4972"/>
                </a:cubicBezTo>
                <a:cubicBezTo>
                  <a:pt x="86" y="5138"/>
                  <a:pt x="39" y="5299"/>
                  <a:pt x="15" y="5463"/>
                </a:cubicBezTo>
                <a:cubicBezTo>
                  <a:pt x="10" y="5494"/>
                  <a:pt x="-16" y="5625"/>
                  <a:pt x="14" y="5645"/>
                </a:cubicBezTo>
                <a:cubicBezTo>
                  <a:pt x="15" y="5646"/>
                  <a:pt x="18" y="5643"/>
                  <a:pt x="26" y="5648"/>
                </a:cubicBezTo>
                <a:cubicBezTo>
                  <a:pt x="57" y="5667"/>
                  <a:pt x="82" y="5644"/>
                  <a:pt x="114" y="5648"/>
                </a:cubicBezTo>
                <a:cubicBezTo>
                  <a:pt x="425" y="5687"/>
                  <a:pt x="804" y="5615"/>
                  <a:pt x="1121" y="5615"/>
                </a:cubicBezTo>
                <a:cubicBezTo>
                  <a:pt x="1645" y="5614"/>
                  <a:pt x="2178" y="5650"/>
                  <a:pt x="2702" y="5625"/>
                </a:cubicBezTo>
                <a:cubicBezTo>
                  <a:pt x="2830" y="5619"/>
                  <a:pt x="2978" y="5575"/>
                  <a:pt x="3101" y="5582"/>
                </a:cubicBezTo>
                <a:cubicBezTo>
                  <a:pt x="3107" y="5582"/>
                  <a:pt x="3132" y="5585"/>
                  <a:pt x="3143" y="5586"/>
                </a:cubicBezTo>
                <a:cubicBezTo>
                  <a:pt x="3409" y="5605"/>
                  <a:pt x="3681" y="5611"/>
                  <a:pt x="3951" y="563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25" name=""/>
          <p:cNvSpPr/>
          <p:nvPr/>
        </p:nvSpPr>
        <p:spPr>
          <a:xfrm>
            <a:off x="6013440" y="2052720"/>
            <a:ext cx="1614240" cy="2110680"/>
          </a:xfrm>
          <a:custGeom>
            <a:avLst/>
            <a:gdLst/>
            <a:ahLst/>
            <a:rect l="0" t="0" r="r" b="b"/>
            <a:pathLst>
              <a:path fill="none" w="4484" h="5863">
                <a:moveTo>
                  <a:pt x="52" y="148"/>
                </a:moveTo>
                <a:cubicBezTo>
                  <a:pt x="43" y="123"/>
                  <a:pt x="42" y="77"/>
                  <a:pt x="31" y="58"/>
                </a:cubicBezTo>
                <a:cubicBezTo>
                  <a:pt x="25" y="48"/>
                  <a:pt x="4" y="42"/>
                  <a:pt x="0" y="34"/>
                </a:cubicBezTo>
                <a:cubicBezTo>
                  <a:pt x="18" y="38"/>
                  <a:pt x="39" y="61"/>
                  <a:pt x="66" y="66"/>
                </a:cubicBezTo>
                <a:cubicBezTo>
                  <a:pt x="638" y="167"/>
                  <a:pt x="1262" y="205"/>
                  <a:pt x="1840" y="185"/>
                </a:cubicBezTo>
                <a:cubicBezTo>
                  <a:pt x="2275" y="170"/>
                  <a:pt x="2700" y="117"/>
                  <a:pt x="3131" y="68"/>
                </a:cubicBezTo>
                <a:cubicBezTo>
                  <a:pt x="3345" y="44"/>
                  <a:pt x="3560" y="31"/>
                  <a:pt x="3774" y="7"/>
                </a:cubicBezTo>
                <a:cubicBezTo>
                  <a:pt x="3788" y="5"/>
                  <a:pt x="3803" y="2"/>
                  <a:pt x="3817" y="0"/>
                </a:cubicBezTo>
                <a:cubicBezTo>
                  <a:pt x="3817" y="2"/>
                  <a:pt x="3811" y="21"/>
                  <a:pt x="3810" y="30"/>
                </a:cubicBezTo>
                <a:cubicBezTo>
                  <a:pt x="3780" y="299"/>
                  <a:pt x="3781" y="557"/>
                  <a:pt x="3819" y="827"/>
                </a:cubicBezTo>
                <a:cubicBezTo>
                  <a:pt x="3901" y="1411"/>
                  <a:pt x="3992" y="1993"/>
                  <a:pt x="4092" y="2574"/>
                </a:cubicBezTo>
                <a:cubicBezTo>
                  <a:pt x="4183" y="3100"/>
                  <a:pt x="4333" y="3621"/>
                  <a:pt x="4404" y="4151"/>
                </a:cubicBezTo>
                <a:cubicBezTo>
                  <a:pt x="4452" y="4513"/>
                  <a:pt x="4443" y="4908"/>
                  <a:pt x="4447" y="5274"/>
                </a:cubicBezTo>
                <a:cubicBezTo>
                  <a:pt x="4448" y="5394"/>
                  <a:pt x="4518" y="5679"/>
                  <a:pt x="4463" y="5787"/>
                </a:cubicBezTo>
                <a:cubicBezTo>
                  <a:pt x="4416" y="5879"/>
                  <a:pt x="4418" y="5862"/>
                  <a:pt x="4327" y="5862"/>
                </a:cubicBezTo>
                <a:cubicBezTo>
                  <a:pt x="4118" y="5863"/>
                  <a:pt x="3933" y="5745"/>
                  <a:pt x="3704" y="576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"/>
          <p:cNvSpPr/>
          <p:nvPr/>
        </p:nvSpPr>
        <p:spPr>
          <a:xfrm>
            <a:off x="3710160" y="284040"/>
            <a:ext cx="5414760" cy="212400"/>
          </a:xfrm>
          <a:custGeom>
            <a:avLst/>
            <a:gdLst/>
            <a:ahLst/>
            <a:rect l="0" t="0" r="r" b="b"/>
            <a:pathLst>
              <a:path fill="none" w="15041" h="590">
                <a:moveTo>
                  <a:pt x="0" y="590"/>
                </a:moveTo>
                <a:cubicBezTo>
                  <a:pt x="1" y="578"/>
                  <a:pt x="-9" y="473"/>
                  <a:pt x="31" y="490"/>
                </a:cubicBezTo>
                <a:cubicBezTo>
                  <a:pt x="37" y="495"/>
                  <a:pt x="44" y="500"/>
                  <a:pt x="50" y="505"/>
                </a:cubicBezTo>
                <a:moveTo>
                  <a:pt x="15008" y="113"/>
                </a:moveTo>
                <a:cubicBezTo>
                  <a:pt x="15009" y="99"/>
                  <a:pt x="15008" y="9"/>
                  <a:pt x="15027" y="0"/>
                </a:cubicBezTo>
                <a:cubicBezTo>
                  <a:pt x="15036" y="6"/>
                  <a:pt x="15039" y="10"/>
                  <a:pt x="15041" y="1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27" name=""/>
          <p:cNvSpPr/>
          <p:nvPr/>
        </p:nvSpPr>
        <p:spPr>
          <a:xfrm>
            <a:off x="1312920" y="353880"/>
            <a:ext cx="178920" cy="212400"/>
          </a:xfrm>
          <a:custGeom>
            <a:avLst/>
            <a:gdLst/>
            <a:ahLst/>
            <a:rect l="0" t="0" r="r" b="b"/>
            <a:pathLst>
              <a:path fill="none" w="497" h="590">
                <a:moveTo>
                  <a:pt x="210" y="0"/>
                </a:moveTo>
                <a:cubicBezTo>
                  <a:pt x="235" y="42"/>
                  <a:pt x="231" y="44"/>
                  <a:pt x="219" y="99"/>
                </a:cubicBezTo>
                <a:cubicBezTo>
                  <a:pt x="199" y="187"/>
                  <a:pt x="163" y="265"/>
                  <a:pt x="128" y="346"/>
                </a:cubicBezTo>
                <a:cubicBezTo>
                  <a:pt x="100" y="412"/>
                  <a:pt x="69" y="477"/>
                  <a:pt x="36" y="541"/>
                </a:cubicBezTo>
                <a:cubicBezTo>
                  <a:pt x="27" y="560"/>
                  <a:pt x="16" y="574"/>
                  <a:pt x="5" y="590"/>
                </a:cubicBezTo>
                <a:cubicBezTo>
                  <a:pt x="0" y="569"/>
                  <a:pt x="-1" y="547"/>
                  <a:pt x="0" y="523"/>
                </a:cubicBezTo>
                <a:cubicBezTo>
                  <a:pt x="3" y="459"/>
                  <a:pt x="13" y="399"/>
                  <a:pt x="24" y="336"/>
                </a:cubicBezTo>
                <a:cubicBezTo>
                  <a:pt x="36" y="265"/>
                  <a:pt x="56" y="195"/>
                  <a:pt x="79" y="125"/>
                </a:cubicBezTo>
                <a:cubicBezTo>
                  <a:pt x="90" y="93"/>
                  <a:pt x="102" y="64"/>
                  <a:pt x="116" y="34"/>
                </a:cubicBezTo>
                <a:cubicBezTo>
                  <a:pt x="136" y="67"/>
                  <a:pt x="156" y="100"/>
                  <a:pt x="177" y="133"/>
                </a:cubicBezTo>
                <a:cubicBezTo>
                  <a:pt x="237" y="227"/>
                  <a:pt x="307" y="313"/>
                  <a:pt x="382" y="396"/>
                </a:cubicBezTo>
                <a:cubicBezTo>
                  <a:pt x="419" y="436"/>
                  <a:pt x="457" y="472"/>
                  <a:pt x="497" y="508"/>
                </a:cubicBezTo>
                <a:moveTo>
                  <a:pt x="144" y="301"/>
                </a:moveTo>
                <a:cubicBezTo>
                  <a:pt x="156" y="321"/>
                  <a:pt x="185" y="325"/>
                  <a:pt x="207" y="331"/>
                </a:cubicBezTo>
                <a:cubicBezTo>
                  <a:pt x="280" y="351"/>
                  <a:pt x="348" y="348"/>
                  <a:pt x="424" y="34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28" name=""/>
          <p:cNvSpPr/>
          <p:nvPr/>
        </p:nvSpPr>
        <p:spPr>
          <a:xfrm>
            <a:off x="1650600" y="414360"/>
            <a:ext cx="650880" cy="226800"/>
          </a:xfrm>
          <a:custGeom>
            <a:avLst/>
            <a:gdLst/>
            <a:ahLst/>
            <a:rect l="0" t="0" r="r" b="b"/>
            <a:pathLst>
              <a:path fill="none" w="1808" h="630">
                <a:moveTo>
                  <a:pt x="50" y="431"/>
                </a:moveTo>
                <a:cubicBezTo>
                  <a:pt x="36" y="434"/>
                  <a:pt x="28" y="447"/>
                  <a:pt x="13" y="433"/>
                </a:cubicBezTo>
                <a:cubicBezTo>
                  <a:pt x="4" y="425"/>
                  <a:pt x="2" y="402"/>
                  <a:pt x="1" y="391"/>
                </a:cubicBezTo>
                <a:cubicBezTo>
                  <a:pt x="-3" y="351"/>
                  <a:pt x="10" y="302"/>
                  <a:pt x="19" y="263"/>
                </a:cubicBezTo>
                <a:cubicBezTo>
                  <a:pt x="29" y="218"/>
                  <a:pt x="40" y="175"/>
                  <a:pt x="42" y="129"/>
                </a:cubicBezTo>
                <a:cubicBezTo>
                  <a:pt x="43" y="100"/>
                  <a:pt x="43" y="70"/>
                  <a:pt x="25" y="46"/>
                </a:cubicBezTo>
                <a:cubicBezTo>
                  <a:pt x="19" y="41"/>
                  <a:pt x="18" y="40"/>
                  <a:pt x="13" y="41"/>
                </a:cubicBezTo>
                <a:cubicBezTo>
                  <a:pt x="12" y="57"/>
                  <a:pt x="6" y="67"/>
                  <a:pt x="13" y="89"/>
                </a:cubicBezTo>
                <a:cubicBezTo>
                  <a:pt x="29" y="140"/>
                  <a:pt x="65" y="184"/>
                  <a:pt x="107" y="217"/>
                </a:cubicBezTo>
                <a:cubicBezTo>
                  <a:pt x="179" y="273"/>
                  <a:pt x="265" y="305"/>
                  <a:pt x="340" y="353"/>
                </a:cubicBezTo>
                <a:cubicBezTo>
                  <a:pt x="378" y="377"/>
                  <a:pt x="426" y="410"/>
                  <a:pt x="428" y="461"/>
                </a:cubicBezTo>
                <a:cubicBezTo>
                  <a:pt x="429" y="475"/>
                  <a:pt x="418" y="480"/>
                  <a:pt x="416" y="492"/>
                </a:cubicBezTo>
                <a:cubicBezTo>
                  <a:pt x="423" y="477"/>
                  <a:pt x="428" y="463"/>
                  <a:pt x="437" y="449"/>
                </a:cubicBezTo>
                <a:cubicBezTo>
                  <a:pt x="477" y="385"/>
                  <a:pt x="524" y="326"/>
                  <a:pt x="559" y="260"/>
                </a:cubicBezTo>
                <a:cubicBezTo>
                  <a:pt x="581" y="218"/>
                  <a:pt x="604" y="173"/>
                  <a:pt x="599" y="125"/>
                </a:cubicBezTo>
                <a:cubicBezTo>
                  <a:pt x="595" y="89"/>
                  <a:pt x="577" y="96"/>
                  <a:pt x="560" y="85"/>
                </a:cubicBezTo>
                <a:cubicBezTo>
                  <a:pt x="561" y="104"/>
                  <a:pt x="556" y="109"/>
                  <a:pt x="563" y="131"/>
                </a:cubicBezTo>
                <a:cubicBezTo>
                  <a:pt x="575" y="169"/>
                  <a:pt x="615" y="201"/>
                  <a:pt x="644" y="226"/>
                </a:cubicBezTo>
                <a:cubicBezTo>
                  <a:pt x="701" y="277"/>
                  <a:pt x="774" y="309"/>
                  <a:pt x="824" y="367"/>
                </a:cubicBezTo>
                <a:cubicBezTo>
                  <a:pt x="845" y="392"/>
                  <a:pt x="846" y="419"/>
                  <a:pt x="840" y="450"/>
                </a:cubicBezTo>
                <a:cubicBezTo>
                  <a:pt x="837" y="466"/>
                  <a:pt x="828" y="480"/>
                  <a:pt x="826" y="494"/>
                </a:cubicBezTo>
                <a:cubicBezTo>
                  <a:pt x="827" y="494"/>
                  <a:pt x="829" y="495"/>
                  <a:pt x="830" y="495"/>
                </a:cubicBezTo>
                <a:moveTo>
                  <a:pt x="951" y="444"/>
                </a:moveTo>
                <a:cubicBezTo>
                  <a:pt x="1028" y="397"/>
                  <a:pt x="1097" y="348"/>
                  <a:pt x="1161" y="284"/>
                </a:cubicBezTo>
                <a:cubicBezTo>
                  <a:pt x="1207" y="239"/>
                  <a:pt x="1263" y="185"/>
                  <a:pt x="1295" y="128"/>
                </a:cubicBezTo>
                <a:cubicBezTo>
                  <a:pt x="1302" y="108"/>
                  <a:pt x="1305" y="103"/>
                  <a:pt x="1301" y="89"/>
                </a:cubicBezTo>
                <a:cubicBezTo>
                  <a:pt x="1266" y="75"/>
                  <a:pt x="1242" y="85"/>
                  <a:pt x="1209" y="104"/>
                </a:cubicBezTo>
                <a:cubicBezTo>
                  <a:pt x="1158" y="134"/>
                  <a:pt x="1116" y="186"/>
                  <a:pt x="1096" y="244"/>
                </a:cubicBezTo>
                <a:cubicBezTo>
                  <a:pt x="1082" y="284"/>
                  <a:pt x="1083" y="334"/>
                  <a:pt x="1121" y="360"/>
                </a:cubicBezTo>
                <a:cubicBezTo>
                  <a:pt x="1165" y="390"/>
                  <a:pt x="1220" y="360"/>
                  <a:pt x="1252" y="327"/>
                </a:cubicBezTo>
                <a:cubicBezTo>
                  <a:pt x="1288" y="290"/>
                  <a:pt x="1292" y="254"/>
                  <a:pt x="1288" y="205"/>
                </a:cubicBezTo>
                <a:cubicBezTo>
                  <a:pt x="1287" y="191"/>
                  <a:pt x="1285" y="180"/>
                  <a:pt x="1282" y="167"/>
                </a:cubicBezTo>
                <a:cubicBezTo>
                  <a:pt x="1289" y="184"/>
                  <a:pt x="1296" y="209"/>
                  <a:pt x="1301" y="229"/>
                </a:cubicBezTo>
                <a:cubicBezTo>
                  <a:pt x="1313" y="281"/>
                  <a:pt x="1322" y="334"/>
                  <a:pt x="1340" y="383"/>
                </a:cubicBezTo>
                <a:cubicBezTo>
                  <a:pt x="1344" y="393"/>
                  <a:pt x="1349" y="403"/>
                  <a:pt x="1353" y="413"/>
                </a:cubicBezTo>
                <a:moveTo>
                  <a:pt x="1462" y="243"/>
                </a:moveTo>
                <a:cubicBezTo>
                  <a:pt x="1460" y="212"/>
                  <a:pt x="1451" y="172"/>
                  <a:pt x="1459" y="143"/>
                </a:cubicBezTo>
                <a:cubicBezTo>
                  <a:pt x="1462" y="137"/>
                  <a:pt x="1463" y="135"/>
                  <a:pt x="1468" y="137"/>
                </a:cubicBezTo>
                <a:cubicBezTo>
                  <a:pt x="1489" y="165"/>
                  <a:pt x="1504" y="196"/>
                  <a:pt x="1523" y="225"/>
                </a:cubicBezTo>
                <a:cubicBezTo>
                  <a:pt x="1538" y="249"/>
                  <a:pt x="1561" y="286"/>
                  <a:pt x="1592" y="290"/>
                </a:cubicBezTo>
                <a:cubicBezTo>
                  <a:pt x="1630" y="296"/>
                  <a:pt x="1658" y="260"/>
                  <a:pt x="1678" y="233"/>
                </a:cubicBezTo>
                <a:cubicBezTo>
                  <a:pt x="1709" y="193"/>
                  <a:pt x="1728" y="150"/>
                  <a:pt x="1744" y="102"/>
                </a:cubicBezTo>
                <a:cubicBezTo>
                  <a:pt x="1755" y="68"/>
                  <a:pt x="1764" y="33"/>
                  <a:pt x="1774" y="0"/>
                </a:cubicBezTo>
                <a:cubicBezTo>
                  <a:pt x="1785" y="30"/>
                  <a:pt x="1791" y="58"/>
                  <a:pt x="1795" y="92"/>
                </a:cubicBezTo>
                <a:cubicBezTo>
                  <a:pt x="1809" y="200"/>
                  <a:pt x="1807" y="311"/>
                  <a:pt x="1808" y="421"/>
                </a:cubicBezTo>
                <a:cubicBezTo>
                  <a:pt x="1808" y="481"/>
                  <a:pt x="1809" y="544"/>
                  <a:pt x="1795" y="604"/>
                </a:cubicBezTo>
                <a:cubicBezTo>
                  <a:pt x="1792" y="613"/>
                  <a:pt x="1790" y="621"/>
                  <a:pt x="1787" y="63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29" name=""/>
          <p:cNvSpPr/>
          <p:nvPr/>
        </p:nvSpPr>
        <p:spPr>
          <a:xfrm>
            <a:off x="2703600" y="428760"/>
            <a:ext cx="336240" cy="318600"/>
          </a:xfrm>
          <a:custGeom>
            <a:avLst/>
            <a:gdLst/>
            <a:ahLst/>
            <a:rect l="0" t="0" r="r" b="b"/>
            <a:pathLst>
              <a:path fill="none" w="934" h="885">
                <a:moveTo>
                  <a:pt x="234" y="268"/>
                </a:moveTo>
                <a:cubicBezTo>
                  <a:pt x="233" y="265"/>
                  <a:pt x="220" y="226"/>
                  <a:pt x="220" y="226"/>
                </a:cubicBezTo>
                <a:cubicBezTo>
                  <a:pt x="217" y="226"/>
                  <a:pt x="195" y="244"/>
                  <a:pt x="195" y="244"/>
                </a:cubicBezTo>
                <a:cubicBezTo>
                  <a:pt x="147" y="272"/>
                  <a:pt x="105" y="323"/>
                  <a:pt x="73" y="366"/>
                </a:cubicBezTo>
                <a:cubicBezTo>
                  <a:pt x="38" y="412"/>
                  <a:pt x="-1" y="469"/>
                  <a:pt x="0" y="529"/>
                </a:cubicBezTo>
                <a:cubicBezTo>
                  <a:pt x="6" y="553"/>
                  <a:pt x="7" y="561"/>
                  <a:pt x="20" y="572"/>
                </a:cubicBezTo>
                <a:cubicBezTo>
                  <a:pt x="70" y="586"/>
                  <a:pt x="102" y="578"/>
                  <a:pt x="148" y="549"/>
                </a:cubicBezTo>
                <a:cubicBezTo>
                  <a:pt x="221" y="504"/>
                  <a:pt x="268" y="438"/>
                  <a:pt x="262" y="351"/>
                </a:cubicBezTo>
                <a:cubicBezTo>
                  <a:pt x="258" y="289"/>
                  <a:pt x="230" y="226"/>
                  <a:pt x="195" y="177"/>
                </a:cubicBezTo>
                <a:cubicBezTo>
                  <a:pt x="179" y="158"/>
                  <a:pt x="176" y="153"/>
                  <a:pt x="162" y="146"/>
                </a:cubicBezTo>
                <a:cubicBezTo>
                  <a:pt x="135" y="174"/>
                  <a:pt x="121" y="189"/>
                  <a:pt x="118" y="238"/>
                </a:cubicBezTo>
                <a:cubicBezTo>
                  <a:pt x="113" y="335"/>
                  <a:pt x="177" y="382"/>
                  <a:pt x="268" y="384"/>
                </a:cubicBezTo>
                <a:cubicBezTo>
                  <a:pt x="416" y="387"/>
                  <a:pt x="580" y="311"/>
                  <a:pt x="684" y="209"/>
                </a:cubicBezTo>
                <a:cubicBezTo>
                  <a:pt x="724" y="169"/>
                  <a:pt x="744" y="125"/>
                  <a:pt x="720" y="72"/>
                </a:cubicBezTo>
                <a:cubicBezTo>
                  <a:pt x="706" y="41"/>
                  <a:pt x="681" y="22"/>
                  <a:pt x="657" y="0"/>
                </a:cubicBezTo>
                <a:cubicBezTo>
                  <a:pt x="639" y="47"/>
                  <a:pt x="632" y="92"/>
                  <a:pt x="630" y="147"/>
                </a:cubicBezTo>
                <a:cubicBezTo>
                  <a:pt x="625" y="277"/>
                  <a:pt x="636" y="407"/>
                  <a:pt x="663" y="536"/>
                </a:cubicBezTo>
                <a:cubicBezTo>
                  <a:pt x="684" y="637"/>
                  <a:pt x="731" y="737"/>
                  <a:pt x="745" y="839"/>
                </a:cubicBezTo>
                <a:cubicBezTo>
                  <a:pt x="745" y="864"/>
                  <a:pt x="746" y="870"/>
                  <a:pt x="740" y="885"/>
                </a:cubicBezTo>
                <a:moveTo>
                  <a:pt x="402" y="619"/>
                </a:moveTo>
                <a:cubicBezTo>
                  <a:pt x="446" y="557"/>
                  <a:pt x="482" y="546"/>
                  <a:pt x="560" y="538"/>
                </a:cubicBezTo>
                <a:cubicBezTo>
                  <a:pt x="656" y="528"/>
                  <a:pt x="751" y="525"/>
                  <a:pt x="848" y="513"/>
                </a:cubicBezTo>
                <a:cubicBezTo>
                  <a:pt x="877" y="509"/>
                  <a:pt x="905" y="506"/>
                  <a:pt x="934" y="50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30" name=""/>
          <p:cNvSpPr/>
          <p:nvPr/>
        </p:nvSpPr>
        <p:spPr>
          <a:xfrm>
            <a:off x="3452760" y="461880"/>
            <a:ext cx="1361880" cy="306000"/>
          </a:xfrm>
          <a:custGeom>
            <a:avLst/>
            <a:gdLst/>
            <a:ahLst/>
            <a:rect l="0" t="0" r="r" b="b"/>
            <a:pathLst>
              <a:path fill="none" w="3783" h="850">
                <a:moveTo>
                  <a:pt x="28" y="230"/>
                </a:moveTo>
                <a:cubicBezTo>
                  <a:pt x="44" y="236"/>
                  <a:pt x="44" y="242"/>
                  <a:pt x="49" y="274"/>
                </a:cubicBezTo>
                <a:cubicBezTo>
                  <a:pt x="62" y="352"/>
                  <a:pt x="65" y="429"/>
                  <a:pt x="72" y="508"/>
                </a:cubicBezTo>
                <a:cubicBezTo>
                  <a:pt x="79" y="588"/>
                  <a:pt x="88" y="669"/>
                  <a:pt x="94" y="749"/>
                </a:cubicBezTo>
                <a:cubicBezTo>
                  <a:pt x="96" y="774"/>
                  <a:pt x="110" y="823"/>
                  <a:pt x="97" y="848"/>
                </a:cubicBezTo>
                <a:cubicBezTo>
                  <a:pt x="95" y="849"/>
                  <a:pt x="94" y="849"/>
                  <a:pt x="92" y="850"/>
                </a:cubicBezTo>
                <a:moveTo>
                  <a:pt x="0" y="550"/>
                </a:moveTo>
                <a:cubicBezTo>
                  <a:pt x="3" y="478"/>
                  <a:pt x="5" y="408"/>
                  <a:pt x="45" y="344"/>
                </a:cubicBezTo>
                <a:cubicBezTo>
                  <a:pt x="79" y="288"/>
                  <a:pt x="140" y="260"/>
                  <a:pt x="204" y="273"/>
                </a:cubicBezTo>
                <a:cubicBezTo>
                  <a:pt x="260" y="284"/>
                  <a:pt x="308" y="326"/>
                  <a:pt x="331" y="378"/>
                </a:cubicBezTo>
                <a:cubicBezTo>
                  <a:pt x="354" y="428"/>
                  <a:pt x="351" y="485"/>
                  <a:pt x="312" y="527"/>
                </a:cubicBezTo>
                <a:cubicBezTo>
                  <a:pt x="274" y="568"/>
                  <a:pt x="208" y="584"/>
                  <a:pt x="154" y="587"/>
                </a:cubicBezTo>
                <a:cubicBezTo>
                  <a:pt x="140" y="586"/>
                  <a:pt x="126" y="586"/>
                  <a:pt x="112" y="585"/>
                </a:cubicBezTo>
                <a:moveTo>
                  <a:pt x="467" y="364"/>
                </a:moveTo>
                <a:cubicBezTo>
                  <a:pt x="530" y="352"/>
                  <a:pt x="597" y="317"/>
                  <a:pt x="621" y="397"/>
                </a:cubicBezTo>
                <a:cubicBezTo>
                  <a:pt x="624" y="406"/>
                  <a:pt x="577" y="445"/>
                  <a:pt x="571" y="451"/>
                </a:cubicBezTo>
                <a:cubicBezTo>
                  <a:pt x="537" y="487"/>
                  <a:pt x="494" y="523"/>
                  <a:pt x="479" y="572"/>
                </a:cubicBezTo>
                <a:cubicBezTo>
                  <a:pt x="467" y="614"/>
                  <a:pt x="494" y="633"/>
                  <a:pt x="531" y="641"/>
                </a:cubicBezTo>
                <a:cubicBezTo>
                  <a:pt x="581" y="651"/>
                  <a:pt x="641" y="639"/>
                  <a:pt x="684" y="612"/>
                </a:cubicBezTo>
                <a:cubicBezTo>
                  <a:pt x="728" y="585"/>
                  <a:pt x="747" y="539"/>
                  <a:pt x="735" y="489"/>
                </a:cubicBezTo>
                <a:cubicBezTo>
                  <a:pt x="721" y="432"/>
                  <a:pt x="675" y="380"/>
                  <a:pt x="628" y="348"/>
                </a:cubicBezTo>
                <a:cubicBezTo>
                  <a:pt x="590" y="322"/>
                  <a:pt x="564" y="320"/>
                  <a:pt x="521" y="318"/>
                </a:cubicBezTo>
                <a:moveTo>
                  <a:pt x="883" y="315"/>
                </a:moveTo>
                <a:cubicBezTo>
                  <a:pt x="901" y="302"/>
                  <a:pt x="907" y="299"/>
                  <a:pt x="917" y="281"/>
                </a:cubicBezTo>
                <a:cubicBezTo>
                  <a:pt x="915" y="301"/>
                  <a:pt x="912" y="321"/>
                  <a:pt x="911" y="341"/>
                </a:cubicBezTo>
                <a:cubicBezTo>
                  <a:pt x="908" y="393"/>
                  <a:pt x="906" y="443"/>
                  <a:pt x="910" y="495"/>
                </a:cubicBezTo>
                <a:cubicBezTo>
                  <a:pt x="913" y="536"/>
                  <a:pt x="919" y="575"/>
                  <a:pt x="934" y="612"/>
                </a:cubicBezTo>
                <a:moveTo>
                  <a:pt x="1134" y="304"/>
                </a:moveTo>
                <a:cubicBezTo>
                  <a:pt x="1152" y="307"/>
                  <a:pt x="1170" y="309"/>
                  <a:pt x="1187" y="311"/>
                </a:cubicBezTo>
                <a:cubicBezTo>
                  <a:pt x="1189" y="311"/>
                  <a:pt x="1189" y="311"/>
                  <a:pt x="1189" y="312"/>
                </a:cubicBezTo>
                <a:cubicBezTo>
                  <a:pt x="1188" y="325"/>
                  <a:pt x="1187" y="339"/>
                  <a:pt x="1187" y="353"/>
                </a:cubicBezTo>
                <a:cubicBezTo>
                  <a:pt x="1188" y="392"/>
                  <a:pt x="1193" y="437"/>
                  <a:pt x="1208" y="473"/>
                </a:cubicBezTo>
                <a:cubicBezTo>
                  <a:pt x="1226" y="515"/>
                  <a:pt x="1260" y="546"/>
                  <a:pt x="1305" y="555"/>
                </a:cubicBezTo>
                <a:cubicBezTo>
                  <a:pt x="1357" y="565"/>
                  <a:pt x="1411" y="545"/>
                  <a:pt x="1456" y="523"/>
                </a:cubicBezTo>
                <a:cubicBezTo>
                  <a:pt x="1495" y="504"/>
                  <a:pt x="1526" y="467"/>
                  <a:pt x="1566" y="451"/>
                </a:cubicBezTo>
                <a:cubicBezTo>
                  <a:pt x="1590" y="441"/>
                  <a:pt x="1597" y="455"/>
                  <a:pt x="1617" y="465"/>
                </a:cubicBezTo>
                <a:cubicBezTo>
                  <a:pt x="1652" y="482"/>
                  <a:pt x="1681" y="502"/>
                  <a:pt x="1720" y="508"/>
                </a:cubicBezTo>
                <a:cubicBezTo>
                  <a:pt x="1799" y="519"/>
                  <a:pt x="1904" y="487"/>
                  <a:pt x="1922" y="401"/>
                </a:cubicBezTo>
                <a:cubicBezTo>
                  <a:pt x="1933" y="350"/>
                  <a:pt x="1911" y="300"/>
                  <a:pt x="1897" y="252"/>
                </a:cubicBezTo>
                <a:cubicBezTo>
                  <a:pt x="1884" y="210"/>
                  <a:pt x="1878" y="169"/>
                  <a:pt x="1869" y="127"/>
                </a:cubicBezTo>
                <a:cubicBezTo>
                  <a:pt x="1866" y="119"/>
                  <a:pt x="1865" y="119"/>
                  <a:pt x="1865" y="114"/>
                </a:cubicBezTo>
                <a:cubicBezTo>
                  <a:pt x="1863" y="153"/>
                  <a:pt x="1861" y="193"/>
                  <a:pt x="1860" y="232"/>
                </a:cubicBezTo>
                <a:cubicBezTo>
                  <a:pt x="1859" y="299"/>
                  <a:pt x="1863" y="365"/>
                  <a:pt x="1870" y="430"/>
                </a:cubicBezTo>
                <a:moveTo>
                  <a:pt x="1699" y="352"/>
                </a:moveTo>
                <a:cubicBezTo>
                  <a:pt x="1738" y="357"/>
                  <a:pt x="1761" y="358"/>
                  <a:pt x="1802" y="378"/>
                </a:cubicBezTo>
                <a:cubicBezTo>
                  <a:pt x="1899" y="425"/>
                  <a:pt x="1966" y="459"/>
                  <a:pt x="2076" y="455"/>
                </a:cubicBezTo>
                <a:cubicBezTo>
                  <a:pt x="2197" y="451"/>
                  <a:pt x="2428" y="431"/>
                  <a:pt x="2507" y="325"/>
                </a:cubicBezTo>
                <a:cubicBezTo>
                  <a:pt x="2578" y="230"/>
                  <a:pt x="2490" y="120"/>
                  <a:pt x="2386" y="154"/>
                </a:cubicBezTo>
                <a:cubicBezTo>
                  <a:pt x="2299" y="182"/>
                  <a:pt x="2220" y="339"/>
                  <a:pt x="2195" y="418"/>
                </a:cubicBezTo>
                <a:cubicBezTo>
                  <a:pt x="2176" y="479"/>
                  <a:pt x="2182" y="542"/>
                  <a:pt x="2243" y="575"/>
                </a:cubicBezTo>
                <a:cubicBezTo>
                  <a:pt x="2324" y="620"/>
                  <a:pt x="2438" y="567"/>
                  <a:pt x="2510" y="527"/>
                </a:cubicBezTo>
                <a:cubicBezTo>
                  <a:pt x="2583" y="486"/>
                  <a:pt x="2657" y="430"/>
                  <a:pt x="2711" y="367"/>
                </a:cubicBezTo>
                <a:cubicBezTo>
                  <a:pt x="2787" y="277"/>
                  <a:pt x="2829" y="155"/>
                  <a:pt x="2832" y="37"/>
                </a:cubicBezTo>
                <a:cubicBezTo>
                  <a:pt x="2832" y="33"/>
                  <a:pt x="2828" y="44"/>
                  <a:pt x="2828" y="40"/>
                </a:cubicBezTo>
                <a:cubicBezTo>
                  <a:pt x="2824" y="75"/>
                  <a:pt x="2812" y="102"/>
                  <a:pt x="2826" y="139"/>
                </a:cubicBezTo>
                <a:cubicBezTo>
                  <a:pt x="2854" y="217"/>
                  <a:pt x="2938" y="260"/>
                  <a:pt x="2959" y="342"/>
                </a:cubicBezTo>
                <a:cubicBezTo>
                  <a:pt x="2972" y="393"/>
                  <a:pt x="2954" y="437"/>
                  <a:pt x="2941" y="485"/>
                </a:cubicBezTo>
                <a:cubicBezTo>
                  <a:pt x="2936" y="503"/>
                  <a:pt x="2931" y="523"/>
                  <a:pt x="2926" y="541"/>
                </a:cubicBezTo>
                <a:cubicBezTo>
                  <a:pt x="2948" y="535"/>
                  <a:pt x="2976" y="527"/>
                  <a:pt x="2999" y="520"/>
                </a:cubicBezTo>
                <a:cubicBezTo>
                  <a:pt x="3146" y="473"/>
                  <a:pt x="3296" y="421"/>
                  <a:pt x="3419" y="325"/>
                </a:cubicBezTo>
                <a:cubicBezTo>
                  <a:pt x="3491" y="269"/>
                  <a:pt x="3612" y="153"/>
                  <a:pt x="3614" y="51"/>
                </a:cubicBezTo>
                <a:cubicBezTo>
                  <a:pt x="3614" y="23"/>
                  <a:pt x="3615" y="16"/>
                  <a:pt x="3604" y="1"/>
                </a:cubicBezTo>
                <a:cubicBezTo>
                  <a:pt x="3559" y="1"/>
                  <a:pt x="3547" y="-8"/>
                  <a:pt x="3499" y="23"/>
                </a:cubicBezTo>
                <a:cubicBezTo>
                  <a:pt x="3421" y="74"/>
                  <a:pt x="3351" y="189"/>
                  <a:pt x="3415" y="277"/>
                </a:cubicBezTo>
                <a:cubicBezTo>
                  <a:pt x="3498" y="390"/>
                  <a:pt x="3673" y="423"/>
                  <a:pt x="3783" y="503"/>
                </a:cubicBezTo>
                <a:cubicBezTo>
                  <a:pt x="3749" y="544"/>
                  <a:pt x="3728" y="555"/>
                  <a:pt x="3672" y="57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31" name=""/>
          <p:cNvSpPr/>
          <p:nvPr/>
        </p:nvSpPr>
        <p:spPr>
          <a:xfrm>
            <a:off x="6116760" y="295200"/>
            <a:ext cx="396360" cy="340920"/>
          </a:xfrm>
          <a:custGeom>
            <a:avLst/>
            <a:gdLst/>
            <a:ahLst/>
            <a:rect l="0" t="0" r="r" b="b"/>
            <a:pathLst>
              <a:path fill="none" w="1101" h="947">
                <a:moveTo>
                  <a:pt x="306" y="186"/>
                </a:moveTo>
                <a:cubicBezTo>
                  <a:pt x="315" y="176"/>
                  <a:pt x="324" y="165"/>
                  <a:pt x="333" y="155"/>
                </a:cubicBezTo>
                <a:cubicBezTo>
                  <a:pt x="342" y="144"/>
                  <a:pt x="354" y="132"/>
                  <a:pt x="361" y="121"/>
                </a:cubicBezTo>
                <a:cubicBezTo>
                  <a:pt x="362" y="119"/>
                  <a:pt x="364" y="112"/>
                  <a:pt x="365" y="110"/>
                </a:cubicBezTo>
                <a:cubicBezTo>
                  <a:pt x="356" y="107"/>
                  <a:pt x="351" y="107"/>
                  <a:pt x="342" y="101"/>
                </a:cubicBezTo>
                <a:cubicBezTo>
                  <a:pt x="332" y="94"/>
                  <a:pt x="322" y="87"/>
                  <a:pt x="313" y="79"/>
                </a:cubicBezTo>
                <a:cubicBezTo>
                  <a:pt x="297" y="65"/>
                  <a:pt x="280" y="52"/>
                  <a:pt x="264" y="38"/>
                </a:cubicBezTo>
                <a:cubicBezTo>
                  <a:pt x="255" y="30"/>
                  <a:pt x="245" y="23"/>
                  <a:pt x="236" y="15"/>
                </a:cubicBezTo>
                <a:cubicBezTo>
                  <a:pt x="231" y="11"/>
                  <a:pt x="227" y="4"/>
                  <a:pt x="222" y="0"/>
                </a:cubicBezTo>
                <a:cubicBezTo>
                  <a:pt x="220" y="-2"/>
                  <a:pt x="221" y="3"/>
                  <a:pt x="219" y="1"/>
                </a:cubicBezTo>
                <a:cubicBezTo>
                  <a:pt x="220" y="4"/>
                  <a:pt x="219" y="-1"/>
                  <a:pt x="219" y="1"/>
                </a:cubicBezTo>
                <a:cubicBezTo>
                  <a:pt x="219" y="5"/>
                  <a:pt x="221" y="13"/>
                  <a:pt x="222" y="18"/>
                </a:cubicBezTo>
                <a:cubicBezTo>
                  <a:pt x="232" y="59"/>
                  <a:pt x="244" y="99"/>
                  <a:pt x="249" y="142"/>
                </a:cubicBezTo>
                <a:cubicBezTo>
                  <a:pt x="264" y="269"/>
                  <a:pt x="249" y="395"/>
                  <a:pt x="227" y="522"/>
                </a:cubicBezTo>
                <a:cubicBezTo>
                  <a:pt x="209" y="626"/>
                  <a:pt x="183" y="727"/>
                  <a:pt x="155" y="829"/>
                </a:cubicBezTo>
                <a:cubicBezTo>
                  <a:pt x="146" y="862"/>
                  <a:pt x="132" y="896"/>
                  <a:pt x="125" y="930"/>
                </a:cubicBezTo>
                <a:cubicBezTo>
                  <a:pt x="124" y="933"/>
                  <a:pt x="126" y="944"/>
                  <a:pt x="125" y="947"/>
                </a:cubicBezTo>
                <a:moveTo>
                  <a:pt x="97" y="794"/>
                </a:moveTo>
                <a:cubicBezTo>
                  <a:pt x="70" y="737"/>
                  <a:pt x="44" y="696"/>
                  <a:pt x="2" y="652"/>
                </a:cubicBezTo>
                <a:cubicBezTo>
                  <a:pt x="0" y="652"/>
                  <a:pt x="-1" y="652"/>
                  <a:pt x="0" y="650"/>
                </a:cubicBezTo>
                <a:cubicBezTo>
                  <a:pt x="27" y="643"/>
                  <a:pt x="55" y="634"/>
                  <a:pt x="82" y="627"/>
                </a:cubicBezTo>
                <a:cubicBezTo>
                  <a:pt x="166" y="605"/>
                  <a:pt x="250" y="585"/>
                  <a:pt x="334" y="564"/>
                </a:cubicBezTo>
                <a:cubicBezTo>
                  <a:pt x="458" y="533"/>
                  <a:pt x="566" y="484"/>
                  <a:pt x="681" y="432"/>
                </a:cubicBezTo>
                <a:cubicBezTo>
                  <a:pt x="675" y="447"/>
                  <a:pt x="664" y="471"/>
                  <a:pt x="654" y="489"/>
                </a:cubicBezTo>
                <a:cubicBezTo>
                  <a:pt x="627" y="535"/>
                  <a:pt x="570" y="603"/>
                  <a:pt x="579" y="660"/>
                </a:cubicBezTo>
                <a:cubicBezTo>
                  <a:pt x="582" y="679"/>
                  <a:pt x="602" y="686"/>
                  <a:pt x="618" y="683"/>
                </a:cubicBezTo>
                <a:cubicBezTo>
                  <a:pt x="640" y="680"/>
                  <a:pt x="659" y="664"/>
                  <a:pt x="667" y="643"/>
                </a:cubicBezTo>
                <a:cubicBezTo>
                  <a:pt x="678" y="614"/>
                  <a:pt x="667" y="584"/>
                  <a:pt x="654" y="557"/>
                </a:cubicBezTo>
                <a:cubicBezTo>
                  <a:pt x="642" y="531"/>
                  <a:pt x="621" y="510"/>
                  <a:pt x="609" y="484"/>
                </a:cubicBezTo>
                <a:cubicBezTo>
                  <a:pt x="606" y="475"/>
                  <a:pt x="605" y="474"/>
                  <a:pt x="606" y="468"/>
                </a:cubicBezTo>
                <a:cubicBezTo>
                  <a:pt x="630" y="464"/>
                  <a:pt x="654" y="461"/>
                  <a:pt x="679" y="459"/>
                </a:cubicBezTo>
                <a:cubicBezTo>
                  <a:pt x="751" y="454"/>
                  <a:pt x="822" y="461"/>
                  <a:pt x="893" y="459"/>
                </a:cubicBezTo>
                <a:cubicBezTo>
                  <a:pt x="947" y="457"/>
                  <a:pt x="962" y="410"/>
                  <a:pt x="946" y="364"/>
                </a:cubicBezTo>
                <a:cubicBezTo>
                  <a:pt x="936" y="335"/>
                  <a:pt x="917" y="311"/>
                  <a:pt x="903" y="285"/>
                </a:cubicBezTo>
                <a:cubicBezTo>
                  <a:pt x="897" y="274"/>
                  <a:pt x="892" y="262"/>
                  <a:pt x="887" y="251"/>
                </a:cubicBezTo>
                <a:cubicBezTo>
                  <a:pt x="901" y="262"/>
                  <a:pt x="916" y="274"/>
                  <a:pt x="930" y="285"/>
                </a:cubicBezTo>
                <a:cubicBezTo>
                  <a:pt x="1009" y="348"/>
                  <a:pt x="1106" y="422"/>
                  <a:pt x="1101" y="534"/>
                </a:cubicBezTo>
                <a:cubicBezTo>
                  <a:pt x="1098" y="601"/>
                  <a:pt x="1055" y="656"/>
                  <a:pt x="1031" y="715"/>
                </a:cubicBezTo>
                <a:cubicBezTo>
                  <a:pt x="1030" y="720"/>
                  <a:pt x="1028" y="726"/>
                  <a:pt x="1027" y="73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32" name=""/>
          <p:cNvSpPr/>
          <p:nvPr/>
        </p:nvSpPr>
        <p:spPr>
          <a:xfrm>
            <a:off x="6699960" y="349200"/>
            <a:ext cx="470160" cy="236520"/>
          </a:xfrm>
          <a:custGeom>
            <a:avLst/>
            <a:gdLst/>
            <a:ahLst/>
            <a:rect l="0" t="0" r="r" b="b"/>
            <a:pathLst>
              <a:path fill="none" w="1306" h="657">
                <a:moveTo>
                  <a:pt x="289" y="228"/>
                </a:moveTo>
                <a:cubicBezTo>
                  <a:pt x="294" y="201"/>
                  <a:pt x="295" y="191"/>
                  <a:pt x="288" y="164"/>
                </a:cubicBezTo>
                <a:cubicBezTo>
                  <a:pt x="251" y="170"/>
                  <a:pt x="238" y="179"/>
                  <a:pt x="204" y="209"/>
                </a:cubicBezTo>
                <a:cubicBezTo>
                  <a:pt x="128" y="279"/>
                  <a:pt x="68" y="368"/>
                  <a:pt x="28" y="463"/>
                </a:cubicBezTo>
                <a:cubicBezTo>
                  <a:pt x="11" y="503"/>
                  <a:pt x="-14" y="567"/>
                  <a:pt x="9" y="611"/>
                </a:cubicBezTo>
                <a:cubicBezTo>
                  <a:pt x="34" y="657"/>
                  <a:pt x="109" y="657"/>
                  <a:pt x="152" y="656"/>
                </a:cubicBezTo>
                <a:cubicBezTo>
                  <a:pt x="173" y="655"/>
                  <a:pt x="194" y="653"/>
                  <a:pt x="215" y="652"/>
                </a:cubicBezTo>
                <a:moveTo>
                  <a:pt x="835" y="385"/>
                </a:moveTo>
                <a:cubicBezTo>
                  <a:pt x="845" y="350"/>
                  <a:pt x="851" y="329"/>
                  <a:pt x="844" y="294"/>
                </a:cubicBezTo>
                <a:cubicBezTo>
                  <a:pt x="828" y="310"/>
                  <a:pt x="815" y="327"/>
                  <a:pt x="802" y="347"/>
                </a:cubicBezTo>
                <a:cubicBezTo>
                  <a:pt x="771" y="396"/>
                  <a:pt x="748" y="448"/>
                  <a:pt x="726" y="501"/>
                </a:cubicBezTo>
                <a:cubicBezTo>
                  <a:pt x="721" y="512"/>
                  <a:pt x="717" y="524"/>
                  <a:pt x="712" y="535"/>
                </a:cubicBezTo>
                <a:moveTo>
                  <a:pt x="859" y="88"/>
                </a:moveTo>
                <a:cubicBezTo>
                  <a:pt x="862" y="65"/>
                  <a:pt x="873" y="23"/>
                  <a:pt x="864" y="0"/>
                </a:cubicBezTo>
                <a:cubicBezTo>
                  <a:pt x="864" y="8"/>
                  <a:pt x="864" y="12"/>
                  <a:pt x="866" y="18"/>
                </a:cubicBezTo>
                <a:moveTo>
                  <a:pt x="1306" y="383"/>
                </a:moveTo>
                <a:cubicBezTo>
                  <a:pt x="1243" y="402"/>
                  <a:pt x="1178" y="404"/>
                  <a:pt x="1116" y="422"/>
                </a:cubicBezTo>
                <a:cubicBezTo>
                  <a:pt x="1090" y="429"/>
                  <a:pt x="1070" y="444"/>
                  <a:pt x="1057" y="466"/>
                </a:cubicBezTo>
                <a:cubicBezTo>
                  <a:pt x="1081" y="475"/>
                  <a:pt x="1092" y="470"/>
                  <a:pt x="1121" y="467"/>
                </a:cubicBezTo>
                <a:moveTo>
                  <a:pt x="1216" y="585"/>
                </a:moveTo>
                <a:cubicBezTo>
                  <a:pt x="1178" y="601"/>
                  <a:pt x="1132" y="615"/>
                  <a:pt x="1098" y="639"/>
                </a:cubicBezTo>
                <a:cubicBezTo>
                  <a:pt x="1096" y="641"/>
                  <a:pt x="1094" y="644"/>
                  <a:pt x="1092" y="646"/>
                </a:cubicBezTo>
                <a:cubicBezTo>
                  <a:pt x="1107" y="666"/>
                  <a:pt x="1151" y="654"/>
                  <a:pt x="1174" y="65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33" name=""/>
          <p:cNvSpPr/>
          <p:nvPr/>
        </p:nvSpPr>
        <p:spPr>
          <a:xfrm>
            <a:off x="7326000" y="442080"/>
            <a:ext cx="333360" cy="187920"/>
          </a:xfrm>
          <a:custGeom>
            <a:avLst/>
            <a:gdLst/>
            <a:ahLst/>
            <a:rect l="0" t="0" r="r" b="b"/>
            <a:pathLst>
              <a:path fill="none" w="926" h="522">
                <a:moveTo>
                  <a:pt x="257" y="83"/>
                </a:moveTo>
                <a:cubicBezTo>
                  <a:pt x="266" y="48"/>
                  <a:pt x="270" y="39"/>
                  <a:pt x="261" y="5"/>
                </a:cubicBezTo>
                <a:cubicBezTo>
                  <a:pt x="219" y="0"/>
                  <a:pt x="191" y="33"/>
                  <a:pt x="160" y="62"/>
                </a:cubicBezTo>
                <a:cubicBezTo>
                  <a:pt x="104" y="114"/>
                  <a:pt x="15" y="193"/>
                  <a:pt x="1" y="274"/>
                </a:cubicBezTo>
                <a:cubicBezTo>
                  <a:pt x="-8" y="330"/>
                  <a:pt x="58" y="330"/>
                  <a:pt x="95" y="328"/>
                </a:cubicBezTo>
                <a:cubicBezTo>
                  <a:pt x="206" y="321"/>
                  <a:pt x="307" y="273"/>
                  <a:pt x="401" y="214"/>
                </a:cubicBezTo>
                <a:cubicBezTo>
                  <a:pt x="415" y="205"/>
                  <a:pt x="407" y="172"/>
                  <a:pt x="403" y="161"/>
                </a:cubicBezTo>
                <a:cubicBezTo>
                  <a:pt x="389" y="119"/>
                  <a:pt x="369" y="104"/>
                  <a:pt x="332" y="84"/>
                </a:cubicBezTo>
                <a:moveTo>
                  <a:pt x="835" y="34"/>
                </a:moveTo>
                <a:cubicBezTo>
                  <a:pt x="842" y="27"/>
                  <a:pt x="867" y="-7"/>
                  <a:pt x="877" y="1"/>
                </a:cubicBezTo>
                <a:cubicBezTo>
                  <a:pt x="880" y="5"/>
                  <a:pt x="883" y="10"/>
                  <a:pt x="886" y="14"/>
                </a:cubicBezTo>
                <a:moveTo>
                  <a:pt x="877" y="389"/>
                </a:moveTo>
                <a:cubicBezTo>
                  <a:pt x="888" y="393"/>
                  <a:pt x="926" y="397"/>
                  <a:pt x="926" y="414"/>
                </a:cubicBezTo>
                <a:cubicBezTo>
                  <a:pt x="926" y="460"/>
                  <a:pt x="858" y="499"/>
                  <a:pt x="829" y="52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34" name=""/>
          <p:cNvSpPr/>
          <p:nvPr/>
        </p:nvSpPr>
        <p:spPr>
          <a:xfrm>
            <a:off x="8021520" y="285480"/>
            <a:ext cx="315720" cy="228600"/>
          </a:xfrm>
          <a:custGeom>
            <a:avLst/>
            <a:gdLst/>
            <a:ahLst/>
            <a:rect l="0" t="0" r="r" b="b"/>
            <a:pathLst>
              <a:path fill="none" w="877" h="635">
                <a:moveTo>
                  <a:pt x="147" y="350"/>
                </a:moveTo>
                <a:cubicBezTo>
                  <a:pt x="168" y="357"/>
                  <a:pt x="173" y="358"/>
                  <a:pt x="170" y="382"/>
                </a:cubicBezTo>
                <a:cubicBezTo>
                  <a:pt x="162" y="443"/>
                  <a:pt x="128" y="492"/>
                  <a:pt x="92" y="540"/>
                </a:cubicBezTo>
                <a:cubicBezTo>
                  <a:pt x="65" y="575"/>
                  <a:pt x="35" y="601"/>
                  <a:pt x="0" y="628"/>
                </a:cubicBezTo>
                <a:moveTo>
                  <a:pt x="173" y="371"/>
                </a:moveTo>
                <a:cubicBezTo>
                  <a:pt x="189" y="291"/>
                  <a:pt x="202" y="215"/>
                  <a:pt x="199" y="134"/>
                </a:cubicBezTo>
                <a:cubicBezTo>
                  <a:pt x="198" y="99"/>
                  <a:pt x="201" y="37"/>
                  <a:pt x="185" y="4"/>
                </a:cubicBezTo>
                <a:cubicBezTo>
                  <a:pt x="178" y="-11"/>
                  <a:pt x="165" y="23"/>
                  <a:pt x="158" y="37"/>
                </a:cubicBezTo>
                <a:moveTo>
                  <a:pt x="821" y="285"/>
                </a:moveTo>
                <a:cubicBezTo>
                  <a:pt x="832" y="283"/>
                  <a:pt x="867" y="268"/>
                  <a:pt x="877" y="267"/>
                </a:cubicBezTo>
                <a:cubicBezTo>
                  <a:pt x="873" y="271"/>
                  <a:pt x="870" y="273"/>
                  <a:pt x="865" y="275"/>
                </a:cubicBezTo>
                <a:cubicBezTo>
                  <a:pt x="824" y="305"/>
                  <a:pt x="779" y="333"/>
                  <a:pt x="734" y="358"/>
                </a:cubicBezTo>
                <a:cubicBezTo>
                  <a:pt x="646" y="408"/>
                  <a:pt x="554" y="450"/>
                  <a:pt x="463" y="494"/>
                </a:cubicBezTo>
                <a:cubicBezTo>
                  <a:pt x="424" y="514"/>
                  <a:pt x="393" y="531"/>
                  <a:pt x="359" y="559"/>
                </a:cubicBezTo>
                <a:cubicBezTo>
                  <a:pt x="369" y="595"/>
                  <a:pt x="408" y="594"/>
                  <a:pt x="443" y="599"/>
                </a:cubicBezTo>
                <a:cubicBezTo>
                  <a:pt x="543" y="614"/>
                  <a:pt x="647" y="599"/>
                  <a:pt x="746" y="618"/>
                </a:cubicBezTo>
                <a:cubicBezTo>
                  <a:pt x="766" y="624"/>
                  <a:pt x="771" y="624"/>
                  <a:pt x="780" y="63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35" name=""/>
          <p:cNvSpPr/>
          <p:nvPr/>
        </p:nvSpPr>
        <p:spPr>
          <a:xfrm>
            <a:off x="8503200" y="337680"/>
            <a:ext cx="132120" cy="176040"/>
          </a:xfrm>
          <a:custGeom>
            <a:avLst/>
            <a:gdLst/>
            <a:ahLst/>
            <a:rect l="0" t="0" r="r" b="b"/>
            <a:pathLst>
              <a:path fill="none" w="367" h="489">
                <a:moveTo>
                  <a:pt x="180" y="94"/>
                </a:moveTo>
                <a:cubicBezTo>
                  <a:pt x="183" y="87"/>
                  <a:pt x="184" y="85"/>
                  <a:pt x="185" y="80"/>
                </a:cubicBezTo>
                <a:cubicBezTo>
                  <a:pt x="169" y="79"/>
                  <a:pt x="150" y="80"/>
                  <a:pt x="131" y="88"/>
                </a:cubicBezTo>
                <a:cubicBezTo>
                  <a:pt x="92" y="103"/>
                  <a:pt x="50" y="123"/>
                  <a:pt x="19" y="152"/>
                </a:cubicBezTo>
                <a:cubicBezTo>
                  <a:pt x="-7" y="177"/>
                  <a:pt x="-7" y="196"/>
                  <a:pt x="21" y="219"/>
                </a:cubicBezTo>
                <a:cubicBezTo>
                  <a:pt x="66" y="256"/>
                  <a:pt x="127" y="275"/>
                  <a:pt x="177" y="304"/>
                </a:cubicBezTo>
                <a:cubicBezTo>
                  <a:pt x="203" y="319"/>
                  <a:pt x="275" y="351"/>
                  <a:pt x="264" y="393"/>
                </a:cubicBezTo>
                <a:cubicBezTo>
                  <a:pt x="252" y="438"/>
                  <a:pt x="166" y="464"/>
                  <a:pt x="130" y="475"/>
                </a:cubicBezTo>
                <a:cubicBezTo>
                  <a:pt x="111" y="480"/>
                  <a:pt x="91" y="484"/>
                  <a:pt x="72" y="489"/>
                </a:cubicBezTo>
                <a:moveTo>
                  <a:pt x="140" y="74"/>
                </a:moveTo>
                <a:cubicBezTo>
                  <a:pt x="167" y="48"/>
                  <a:pt x="196" y="12"/>
                  <a:pt x="235" y="2"/>
                </a:cubicBezTo>
                <a:cubicBezTo>
                  <a:pt x="263" y="-5"/>
                  <a:pt x="302" y="11"/>
                  <a:pt x="329" y="16"/>
                </a:cubicBezTo>
                <a:cubicBezTo>
                  <a:pt x="342" y="18"/>
                  <a:pt x="354" y="21"/>
                  <a:pt x="367" y="2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36" name=""/>
          <p:cNvSpPr/>
          <p:nvPr/>
        </p:nvSpPr>
        <p:spPr>
          <a:xfrm>
            <a:off x="8807400" y="320760"/>
            <a:ext cx="638280" cy="313920"/>
          </a:xfrm>
          <a:custGeom>
            <a:avLst/>
            <a:gdLst/>
            <a:ahLst/>
            <a:rect l="0" t="0" r="r" b="b"/>
            <a:pathLst>
              <a:path fill="none" w="1773" h="872">
                <a:moveTo>
                  <a:pt x="254" y="50"/>
                </a:moveTo>
                <a:cubicBezTo>
                  <a:pt x="269" y="39"/>
                  <a:pt x="281" y="27"/>
                  <a:pt x="294" y="13"/>
                </a:cubicBezTo>
                <a:cubicBezTo>
                  <a:pt x="294" y="13"/>
                  <a:pt x="308" y="-1"/>
                  <a:pt x="308" y="0"/>
                </a:cubicBezTo>
                <a:cubicBezTo>
                  <a:pt x="306" y="3"/>
                  <a:pt x="305" y="4"/>
                  <a:pt x="306" y="7"/>
                </a:cubicBezTo>
                <a:moveTo>
                  <a:pt x="381" y="344"/>
                </a:moveTo>
                <a:cubicBezTo>
                  <a:pt x="391" y="407"/>
                  <a:pt x="407" y="480"/>
                  <a:pt x="384" y="542"/>
                </a:cubicBezTo>
                <a:cubicBezTo>
                  <a:pt x="350" y="633"/>
                  <a:pt x="273" y="696"/>
                  <a:pt x="198" y="752"/>
                </a:cubicBezTo>
                <a:cubicBezTo>
                  <a:pt x="136" y="798"/>
                  <a:pt x="68" y="835"/>
                  <a:pt x="0" y="872"/>
                </a:cubicBezTo>
                <a:moveTo>
                  <a:pt x="736" y="363"/>
                </a:moveTo>
                <a:cubicBezTo>
                  <a:pt x="754" y="325"/>
                  <a:pt x="769" y="281"/>
                  <a:pt x="790" y="245"/>
                </a:cubicBezTo>
                <a:cubicBezTo>
                  <a:pt x="791" y="244"/>
                  <a:pt x="792" y="244"/>
                  <a:pt x="793" y="243"/>
                </a:cubicBezTo>
                <a:cubicBezTo>
                  <a:pt x="789" y="266"/>
                  <a:pt x="781" y="286"/>
                  <a:pt x="773" y="309"/>
                </a:cubicBezTo>
                <a:cubicBezTo>
                  <a:pt x="750" y="376"/>
                  <a:pt x="719" y="440"/>
                  <a:pt x="689" y="504"/>
                </a:cubicBezTo>
                <a:cubicBezTo>
                  <a:pt x="672" y="541"/>
                  <a:pt x="667" y="550"/>
                  <a:pt x="658" y="574"/>
                </a:cubicBezTo>
                <a:moveTo>
                  <a:pt x="1157" y="195"/>
                </a:moveTo>
                <a:cubicBezTo>
                  <a:pt x="1192" y="197"/>
                  <a:pt x="1229" y="190"/>
                  <a:pt x="1263" y="194"/>
                </a:cubicBezTo>
                <a:cubicBezTo>
                  <a:pt x="1266" y="196"/>
                  <a:pt x="1269" y="199"/>
                  <a:pt x="1272" y="201"/>
                </a:cubicBezTo>
                <a:cubicBezTo>
                  <a:pt x="1278" y="248"/>
                  <a:pt x="1273" y="272"/>
                  <a:pt x="1257" y="322"/>
                </a:cubicBezTo>
                <a:cubicBezTo>
                  <a:pt x="1227" y="414"/>
                  <a:pt x="1182" y="500"/>
                  <a:pt x="1149" y="591"/>
                </a:cubicBezTo>
                <a:cubicBezTo>
                  <a:pt x="1141" y="614"/>
                  <a:pt x="1127" y="649"/>
                  <a:pt x="1138" y="674"/>
                </a:cubicBezTo>
                <a:cubicBezTo>
                  <a:pt x="1143" y="680"/>
                  <a:pt x="1144" y="682"/>
                  <a:pt x="1149" y="680"/>
                </a:cubicBezTo>
                <a:cubicBezTo>
                  <a:pt x="1152" y="666"/>
                  <a:pt x="1160" y="665"/>
                  <a:pt x="1157" y="644"/>
                </a:cubicBezTo>
                <a:cubicBezTo>
                  <a:pt x="1152" y="614"/>
                  <a:pt x="1132" y="581"/>
                  <a:pt x="1117" y="554"/>
                </a:cubicBezTo>
                <a:cubicBezTo>
                  <a:pt x="1112" y="546"/>
                  <a:pt x="1109" y="537"/>
                  <a:pt x="1105" y="529"/>
                </a:cubicBezTo>
                <a:cubicBezTo>
                  <a:pt x="1136" y="514"/>
                  <a:pt x="1166" y="507"/>
                  <a:pt x="1203" y="499"/>
                </a:cubicBezTo>
                <a:cubicBezTo>
                  <a:pt x="1296" y="480"/>
                  <a:pt x="1387" y="458"/>
                  <a:pt x="1477" y="427"/>
                </a:cubicBezTo>
                <a:cubicBezTo>
                  <a:pt x="1571" y="394"/>
                  <a:pt x="1681" y="352"/>
                  <a:pt x="1753" y="280"/>
                </a:cubicBezTo>
                <a:cubicBezTo>
                  <a:pt x="1765" y="265"/>
                  <a:pt x="1769" y="262"/>
                  <a:pt x="1773" y="250"/>
                </a:cubicBezTo>
                <a:cubicBezTo>
                  <a:pt x="1762" y="253"/>
                  <a:pt x="1765" y="247"/>
                  <a:pt x="1757" y="255"/>
                </a:cubicBezTo>
                <a:cubicBezTo>
                  <a:pt x="1682" y="328"/>
                  <a:pt x="1632" y="435"/>
                  <a:pt x="1603" y="534"/>
                </a:cubicBezTo>
                <a:cubicBezTo>
                  <a:pt x="1591" y="576"/>
                  <a:pt x="1586" y="618"/>
                  <a:pt x="1582" y="662"/>
                </a:cubicBezTo>
                <a:moveTo>
                  <a:pt x="1457" y="683"/>
                </a:moveTo>
                <a:cubicBezTo>
                  <a:pt x="1440" y="670"/>
                  <a:pt x="1418" y="657"/>
                  <a:pt x="1415" y="634"/>
                </a:cubicBezTo>
                <a:cubicBezTo>
                  <a:pt x="1413" y="617"/>
                  <a:pt x="1444" y="608"/>
                  <a:pt x="1454" y="605"/>
                </a:cubicBezTo>
                <a:cubicBezTo>
                  <a:pt x="1498" y="591"/>
                  <a:pt x="1546" y="585"/>
                  <a:pt x="1591" y="57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37" name=""/>
          <p:cNvSpPr/>
          <p:nvPr/>
        </p:nvSpPr>
        <p:spPr>
          <a:xfrm>
            <a:off x="9636120" y="368280"/>
            <a:ext cx="28440" cy="177480"/>
          </a:xfrm>
          <a:custGeom>
            <a:avLst/>
            <a:gdLst/>
            <a:ahLst/>
            <a:rect l="0" t="0" r="r" b="b"/>
            <a:pathLst>
              <a:path fill="none" w="79" h="493">
                <a:moveTo>
                  <a:pt x="20" y="94"/>
                </a:moveTo>
                <a:cubicBezTo>
                  <a:pt x="16" y="64"/>
                  <a:pt x="7" y="36"/>
                  <a:pt x="1" y="7"/>
                </a:cubicBezTo>
                <a:cubicBezTo>
                  <a:pt x="0" y="3"/>
                  <a:pt x="-1" y="2"/>
                  <a:pt x="1" y="0"/>
                </a:cubicBezTo>
                <a:cubicBezTo>
                  <a:pt x="12" y="13"/>
                  <a:pt x="22" y="25"/>
                  <a:pt x="30" y="41"/>
                </a:cubicBezTo>
                <a:cubicBezTo>
                  <a:pt x="57" y="97"/>
                  <a:pt x="73" y="158"/>
                  <a:pt x="77" y="221"/>
                </a:cubicBezTo>
                <a:cubicBezTo>
                  <a:pt x="84" y="320"/>
                  <a:pt x="66" y="400"/>
                  <a:pt x="34" y="49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38" name=""/>
          <p:cNvSpPr/>
          <p:nvPr/>
        </p:nvSpPr>
        <p:spPr>
          <a:xfrm>
            <a:off x="6984720" y="841320"/>
            <a:ext cx="1281240" cy="258480"/>
          </a:xfrm>
          <a:custGeom>
            <a:avLst/>
            <a:gdLst/>
            <a:ahLst/>
            <a:rect l="0" t="0" r="r" b="b"/>
            <a:pathLst>
              <a:path fill="none" w="3559" h="718">
                <a:moveTo>
                  <a:pt x="258" y="281"/>
                </a:moveTo>
                <a:cubicBezTo>
                  <a:pt x="262" y="274"/>
                  <a:pt x="267" y="267"/>
                  <a:pt x="271" y="260"/>
                </a:cubicBezTo>
                <a:cubicBezTo>
                  <a:pt x="279" y="245"/>
                  <a:pt x="281" y="231"/>
                  <a:pt x="284" y="219"/>
                </a:cubicBezTo>
                <a:cubicBezTo>
                  <a:pt x="271" y="211"/>
                  <a:pt x="266" y="204"/>
                  <a:pt x="248" y="199"/>
                </a:cubicBezTo>
                <a:cubicBezTo>
                  <a:pt x="216" y="191"/>
                  <a:pt x="187" y="191"/>
                  <a:pt x="156" y="202"/>
                </a:cubicBezTo>
                <a:cubicBezTo>
                  <a:pt x="84" y="228"/>
                  <a:pt x="11" y="305"/>
                  <a:pt x="1" y="383"/>
                </a:cubicBezTo>
                <a:cubicBezTo>
                  <a:pt x="-6" y="439"/>
                  <a:pt x="45" y="454"/>
                  <a:pt x="90" y="451"/>
                </a:cubicBezTo>
                <a:cubicBezTo>
                  <a:pt x="187" y="444"/>
                  <a:pt x="297" y="374"/>
                  <a:pt x="348" y="292"/>
                </a:cubicBezTo>
                <a:cubicBezTo>
                  <a:pt x="362" y="270"/>
                  <a:pt x="363" y="249"/>
                  <a:pt x="369" y="225"/>
                </a:cubicBezTo>
                <a:cubicBezTo>
                  <a:pt x="363" y="238"/>
                  <a:pt x="358" y="246"/>
                  <a:pt x="352" y="260"/>
                </a:cubicBezTo>
                <a:cubicBezTo>
                  <a:pt x="332" y="305"/>
                  <a:pt x="311" y="353"/>
                  <a:pt x="299" y="401"/>
                </a:cubicBezTo>
                <a:cubicBezTo>
                  <a:pt x="288" y="446"/>
                  <a:pt x="296" y="468"/>
                  <a:pt x="309" y="506"/>
                </a:cubicBezTo>
                <a:cubicBezTo>
                  <a:pt x="351" y="506"/>
                  <a:pt x="378" y="506"/>
                  <a:pt x="420" y="486"/>
                </a:cubicBezTo>
                <a:cubicBezTo>
                  <a:pt x="474" y="460"/>
                  <a:pt x="523" y="426"/>
                  <a:pt x="567" y="386"/>
                </a:cubicBezTo>
                <a:cubicBezTo>
                  <a:pt x="611" y="345"/>
                  <a:pt x="635" y="275"/>
                  <a:pt x="685" y="242"/>
                </a:cubicBezTo>
                <a:cubicBezTo>
                  <a:pt x="690" y="242"/>
                  <a:pt x="694" y="242"/>
                  <a:pt x="699" y="242"/>
                </a:cubicBezTo>
                <a:cubicBezTo>
                  <a:pt x="722" y="282"/>
                  <a:pt x="737" y="314"/>
                  <a:pt x="746" y="362"/>
                </a:cubicBezTo>
                <a:cubicBezTo>
                  <a:pt x="765" y="460"/>
                  <a:pt x="770" y="575"/>
                  <a:pt x="755" y="674"/>
                </a:cubicBezTo>
                <a:cubicBezTo>
                  <a:pt x="752" y="691"/>
                  <a:pt x="747" y="703"/>
                  <a:pt x="742" y="718"/>
                </a:cubicBezTo>
                <a:cubicBezTo>
                  <a:pt x="715" y="715"/>
                  <a:pt x="705" y="719"/>
                  <a:pt x="678" y="702"/>
                </a:cubicBezTo>
                <a:cubicBezTo>
                  <a:pt x="601" y="653"/>
                  <a:pt x="607" y="573"/>
                  <a:pt x="644" y="500"/>
                </a:cubicBezTo>
                <a:cubicBezTo>
                  <a:pt x="691" y="406"/>
                  <a:pt x="787" y="280"/>
                  <a:pt x="898" y="262"/>
                </a:cubicBezTo>
                <a:cubicBezTo>
                  <a:pt x="946" y="254"/>
                  <a:pt x="971" y="281"/>
                  <a:pt x="979" y="325"/>
                </a:cubicBezTo>
                <a:cubicBezTo>
                  <a:pt x="991" y="390"/>
                  <a:pt x="973" y="477"/>
                  <a:pt x="920" y="520"/>
                </a:cubicBezTo>
                <a:cubicBezTo>
                  <a:pt x="896" y="534"/>
                  <a:pt x="888" y="539"/>
                  <a:pt x="870" y="543"/>
                </a:cubicBezTo>
                <a:moveTo>
                  <a:pt x="1021" y="167"/>
                </a:moveTo>
                <a:cubicBezTo>
                  <a:pt x="1034" y="150"/>
                  <a:pt x="1065" y="92"/>
                  <a:pt x="1092" y="91"/>
                </a:cubicBezTo>
                <a:cubicBezTo>
                  <a:pt x="1097" y="93"/>
                  <a:pt x="1101" y="95"/>
                  <a:pt x="1106" y="97"/>
                </a:cubicBezTo>
                <a:cubicBezTo>
                  <a:pt x="1126" y="143"/>
                  <a:pt x="1126" y="185"/>
                  <a:pt x="1121" y="235"/>
                </a:cubicBezTo>
                <a:cubicBezTo>
                  <a:pt x="1113" y="322"/>
                  <a:pt x="1090" y="406"/>
                  <a:pt x="1080" y="493"/>
                </a:cubicBezTo>
                <a:cubicBezTo>
                  <a:pt x="1074" y="542"/>
                  <a:pt x="1066" y="605"/>
                  <a:pt x="1097" y="648"/>
                </a:cubicBezTo>
                <a:cubicBezTo>
                  <a:pt x="1116" y="666"/>
                  <a:pt x="1122" y="672"/>
                  <a:pt x="1140" y="677"/>
                </a:cubicBezTo>
                <a:moveTo>
                  <a:pt x="1167" y="550"/>
                </a:moveTo>
                <a:cubicBezTo>
                  <a:pt x="1147" y="529"/>
                  <a:pt x="1114" y="504"/>
                  <a:pt x="1106" y="473"/>
                </a:cubicBezTo>
                <a:cubicBezTo>
                  <a:pt x="1104" y="465"/>
                  <a:pt x="1120" y="470"/>
                  <a:pt x="1122" y="470"/>
                </a:cubicBezTo>
                <a:moveTo>
                  <a:pt x="1407" y="466"/>
                </a:moveTo>
                <a:cubicBezTo>
                  <a:pt x="1412" y="462"/>
                  <a:pt x="1404" y="463"/>
                  <a:pt x="1410" y="460"/>
                </a:cubicBezTo>
                <a:cubicBezTo>
                  <a:pt x="1419" y="455"/>
                  <a:pt x="1433" y="451"/>
                  <a:pt x="1443" y="446"/>
                </a:cubicBezTo>
                <a:cubicBezTo>
                  <a:pt x="1477" y="429"/>
                  <a:pt x="1507" y="407"/>
                  <a:pt x="1532" y="378"/>
                </a:cubicBezTo>
                <a:cubicBezTo>
                  <a:pt x="1559" y="347"/>
                  <a:pt x="1568" y="317"/>
                  <a:pt x="1567" y="276"/>
                </a:cubicBezTo>
                <a:cubicBezTo>
                  <a:pt x="1566" y="242"/>
                  <a:pt x="1554" y="212"/>
                  <a:pt x="1537" y="183"/>
                </a:cubicBezTo>
                <a:cubicBezTo>
                  <a:pt x="1535" y="181"/>
                  <a:pt x="1534" y="180"/>
                  <a:pt x="1532" y="178"/>
                </a:cubicBezTo>
                <a:cubicBezTo>
                  <a:pt x="1528" y="186"/>
                  <a:pt x="1523" y="186"/>
                  <a:pt x="1524" y="202"/>
                </a:cubicBezTo>
                <a:cubicBezTo>
                  <a:pt x="1527" y="234"/>
                  <a:pt x="1556" y="254"/>
                  <a:pt x="1580" y="269"/>
                </a:cubicBezTo>
                <a:cubicBezTo>
                  <a:pt x="1632" y="302"/>
                  <a:pt x="1697" y="322"/>
                  <a:pt x="1735" y="373"/>
                </a:cubicBezTo>
                <a:cubicBezTo>
                  <a:pt x="1763" y="411"/>
                  <a:pt x="1755" y="443"/>
                  <a:pt x="1738" y="483"/>
                </a:cubicBezTo>
                <a:cubicBezTo>
                  <a:pt x="1730" y="502"/>
                  <a:pt x="1699" y="538"/>
                  <a:pt x="1698" y="557"/>
                </a:cubicBezTo>
                <a:cubicBezTo>
                  <a:pt x="1697" y="577"/>
                  <a:pt x="1703" y="570"/>
                  <a:pt x="1717" y="582"/>
                </a:cubicBezTo>
                <a:moveTo>
                  <a:pt x="2271" y="355"/>
                </a:moveTo>
                <a:cubicBezTo>
                  <a:pt x="2283" y="312"/>
                  <a:pt x="2291" y="269"/>
                  <a:pt x="2301" y="226"/>
                </a:cubicBezTo>
                <a:cubicBezTo>
                  <a:pt x="2304" y="214"/>
                  <a:pt x="2309" y="202"/>
                  <a:pt x="2313" y="190"/>
                </a:cubicBezTo>
                <a:cubicBezTo>
                  <a:pt x="2296" y="198"/>
                  <a:pt x="2280" y="207"/>
                  <a:pt x="2262" y="213"/>
                </a:cubicBezTo>
                <a:cubicBezTo>
                  <a:pt x="2199" y="235"/>
                  <a:pt x="2134" y="247"/>
                  <a:pt x="2067" y="241"/>
                </a:cubicBezTo>
                <a:cubicBezTo>
                  <a:pt x="2043" y="239"/>
                  <a:pt x="2010" y="234"/>
                  <a:pt x="1991" y="219"/>
                </a:cubicBezTo>
                <a:cubicBezTo>
                  <a:pt x="1980" y="210"/>
                  <a:pt x="1992" y="210"/>
                  <a:pt x="1988" y="203"/>
                </a:cubicBezTo>
                <a:cubicBezTo>
                  <a:pt x="2002" y="205"/>
                  <a:pt x="2006" y="198"/>
                  <a:pt x="2017" y="215"/>
                </a:cubicBezTo>
                <a:cubicBezTo>
                  <a:pt x="2036" y="244"/>
                  <a:pt x="2031" y="296"/>
                  <a:pt x="2030" y="328"/>
                </a:cubicBezTo>
                <a:cubicBezTo>
                  <a:pt x="2027" y="398"/>
                  <a:pt x="2016" y="468"/>
                  <a:pt x="2019" y="538"/>
                </a:cubicBezTo>
                <a:cubicBezTo>
                  <a:pt x="2020" y="569"/>
                  <a:pt x="2028" y="604"/>
                  <a:pt x="2049" y="629"/>
                </a:cubicBezTo>
                <a:cubicBezTo>
                  <a:pt x="2062" y="644"/>
                  <a:pt x="2076" y="647"/>
                  <a:pt x="2094" y="653"/>
                </a:cubicBezTo>
                <a:moveTo>
                  <a:pt x="2634" y="345"/>
                </a:moveTo>
                <a:cubicBezTo>
                  <a:pt x="2636" y="331"/>
                  <a:pt x="2635" y="291"/>
                  <a:pt x="2638" y="304"/>
                </a:cubicBezTo>
                <a:cubicBezTo>
                  <a:pt x="2638" y="308"/>
                  <a:pt x="2638" y="311"/>
                  <a:pt x="2638" y="314"/>
                </a:cubicBezTo>
                <a:cubicBezTo>
                  <a:pt x="2637" y="360"/>
                  <a:pt x="2634" y="405"/>
                  <a:pt x="2632" y="451"/>
                </a:cubicBezTo>
                <a:cubicBezTo>
                  <a:pt x="2631" y="492"/>
                  <a:pt x="2628" y="535"/>
                  <a:pt x="2632" y="575"/>
                </a:cubicBezTo>
                <a:cubicBezTo>
                  <a:pt x="2633" y="590"/>
                  <a:pt x="2635" y="615"/>
                  <a:pt x="2647" y="627"/>
                </a:cubicBezTo>
                <a:cubicBezTo>
                  <a:pt x="2649" y="628"/>
                  <a:pt x="2651" y="629"/>
                  <a:pt x="2653" y="630"/>
                </a:cubicBezTo>
                <a:moveTo>
                  <a:pt x="2659" y="202"/>
                </a:moveTo>
                <a:cubicBezTo>
                  <a:pt x="2665" y="142"/>
                  <a:pt x="2669" y="74"/>
                  <a:pt x="2710" y="24"/>
                </a:cubicBezTo>
                <a:cubicBezTo>
                  <a:pt x="2721" y="10"/>
                  <a:pt x="2734" y="6"/>
                  <a:pt x="2750" y="0"/>
                </a:cubicBezTo>
                <a:cubicBezTo>
                  <a:pt x="2767" y="10"/>
                  <a:pt x="2764" y="20"/>
                  <a:pt x="2756" y="39"/>
                </a:cubicBezTo>
                <a:cubicBezTo>
                  <a:pt x="2746" y="63"/>
                  <a:pt x="2727" y="82"/>
                  <a:pt x="2705" y="95"/>
                </a:cubicBezTo>
                <a:cubicBezTo>
                  <a:pt x="2695" y="101"/>
                  <a:pt x="2685" y="102"/>
                  <a:pt x="2674" y="104"/>
                </a:cubicBezTo>
                <a:moveTo>
                  <a:pt x="3205" y="181"/>
                </a:moveTo>
                <a:cubicBezTo>
                  <a:pt x="3209" y="181"/>
                  <a:pt x="3212" y="177"/>
                  <a:pt x="3215" y="177"/>
                </a:cubicBezTo>
                <a:cubicBezTo>
                  <a:pt x="3221" y="177"/>
                  <a:pt x="3228" y="179"/>
                  <a:pt x="3235" y="179"/>
                </a:cubicBezTo>
                <a:cubicBezTo>
                  <a:pt x="3308" y="178"/>
                  <a:pt x="3377" y="160"/>
                  <a:pt x="3446" y="136"/>
                </a:cubicBezTo>
                <a:cubicBezTo>
                  <a:pt x="3471" y="128"/>
                  <a:pt x="3495" y="116"/>
                  <a:pt x="3521" y="111"/>
                </a:cubicBezTo>
                <a:cubicBezTo>
                  <a:pt x="3530" y="109"/>
                  <a:pt x="3544" y="108"/>
                  <a:pt x="3550" y="117"/>
                </a:cubicBezTo>
                <a:cubicBezTo>
                  <a:pt x="3560" y="131"/>
                  <a:pt x="3558" y="173"/>
                  <a:pt x="3559" y="188"/>
                </a:cubicBezTo>
                <a:cubicBezTo>
                  <a:pt x="3561" y="239"/>
                  <a:pt x="3555" y="291"/>
                  <a:pt x="3551" y="342"/>
                </a:cubicBezTo>
                <a:cubicBezTo>
                  <a:pt x="3545" y="406"/>
                  <a:pt x="3537" y="470"/>
                  <a:pt x="3540" y="534"/>
                </a:cubicBezTo>
                <a:cubicBezTo>
                  <a:pt x="3542" y="571"/>
                  <a:pt x="3554" y="610"/>
                  <a:pt x="3551" y="648"/>
                </a:cubicBezTo>
                <a:cubicBezTo>
                  <a:pt x="3549" y="669"/>
                  <a:pt x="3547" y="666"/>
                  <a:pt x="3527" y="673"/>
                </a:cubicBezTo>
                <a:cubicBezTo>
                  <a:pt x="3493" y="684"/>
                  <a:pt x="3450" y="682"/>
                  <a:pt x="3415" y="683"/>
                </a:cubicBezTo>
                <a:cubicBezTo>
                  <a:pt x="3389" y="683"/>
                  <a:pt x="3382" y="683"/>
                  <a:pt x="3365" y="68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39" name=""/>
          <p:cNvSpPr/>
          <p:nvPr/>
        </p:nvSpPr>
        <p:spPr>
          <a:xfrm>
            <a:off x="8445960" y="969840"/>
            <a:ext cx="126360" cy="77400"/>
          </a:xfrm>
          <a:custGeom>
            <a:avLst/>
            <a:gdLst/>
            <a:ahLst/>
            <a:rect l="0" t="0" r="r" b="b"/>
            <a:pathLst>
              <a:path fill="none" w="351" h="215">
                <a:moveTo>
                  <a:pt x="136" y="38"/>
                </a:moveTo>
                <a:cubicBezTo>
                  <a:pt x="109" y="38"/>
                  <a:pt x="101" y="38"/>
                  <a:pt x="83" y="39"/>
                </a:cubicBezTo>
                <a:moveTo>
                  <a:pt x="27" y="50"/>
                </a:moveTo>
                <a:cubicBezTo>
                  <a:pt x="7" y="50"/>
                  <a:pt x="7" y="51"/>
                  <a:pt x="0" y="40"/>
                </a:cubicBezTo>
                <a:cubicBezTo>
                  <a:pt x="20" y="22"/>
                  <a:pt x="40" y="19"/>
                  <a:pt x="66" y="15"/>
                </a:cubicBezTo>
                <a:cubicBezTo>
                  <a:pt x="141" y="3"/>
                  <a:pt x="216" y="2"/>
                  <a:pt x="292" y="1"/>
                </a:cubicBezTo>
                <a:cubicBezTo>
                  <a:pt x="312" y="1"/>
                  <a:pt x="331" y="0"/>
                  <a:pt x="351" y="0"/>
                </a:cubicBezTo>
                <a:moveTo>
                  <a:pt x="149" y="129"/>
                </a:moveTo>
                <a:cubicBezTo>
                  <a:pt x="134" y="138"/>
                  <a:pt x="77" y="159"/>
                  <a:pt x="96" y="188"/>
                </a:cubicBezTo>
                <a:cubicBezTo>
                  <a:pt x="114" y="216"/>
                  <a:pt x="171" y="213"/>
                  <a:pt x="196" y="214"/>
                </a:cubicBezTo>
                <a:cubicBezTo>
                  <a:pt x="246" y="216"/>
                  <a:pt x="297" y="215"/>
                  <a:pt x="347" y="21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40" name=""/>
          <p:cNvSpPr/>
          <p:nvPr/>
        </p:nvSpPr>
        <p:spPr>
          <a:xfrm>
            <a:off x="8864640" y="705960"/>
            <a:ext cx="2834280" cy="605160"/>
          </a:xfrm>
          <a:custGeom>
            <a:avLst/>
            <a:gdLst/>
            <a:ahLst/>
            <a:rect l="0" t="0" r="r" b="b"/>
            <a:pathLst>
              <a:path fill="none" w="7873" h="1681">
                <a:moveTo>
                  <a:pt x="382" y="666"/>
                </a:moveTo>
                <a:cubicBezTo>
                  <a:pt x="406" y="642"/>
                  <a:pt x="433" y="626"/>
                  <a:pt x="458" y="605"/>
                </a:cubicBezTo>
                <a:cubicBezTo>
                  <a:pt x="462" y="602"/>
                  <a:pt x="464" y="598"/>
                  <a:pt x="468" y="595"/>
                </a:cubicBezTo>
                <a:cubicBezTo>
                  <a:pt x="468" y="594"/>
                  <a:pt x="468" y="594"/>
                  <a:pt x="468" y="593"/>
                </a:cubicBezTo>
                <a:cubicBezTo>
                  <a:pt x="461" y="590"/>
                  <a:pt x="453" y="588"/>
                  <a:pt x="445" y="585"/>
                </a:cubicBezTo>
                <a:cubicBezTo>
                  <a:pt x="377" y="560"/>
                  <a:pt x="307" y="526"/>
                  <a:pt x="292" y="448"/>
                </a:cubicBezTo>
                <a:cubicBezTo>
                  <a:pt x="276" y="363"/>
                  <a:pt x="332" y="293"/>
                  <a:pt x="407" y="262"/>
                </a:cubicBezTo>
                <a:cubicBezTo>
                  <a:pt x="445" y="247"/>
                  <a:pt x="523" y="226"/>
                  <a:pt x="558" y="259"/>
                </a:cubicBezTo>
                <a:cubicBezTo>
                  <a:pt x="597" y="297"/>
                  <a:pt x="569" y="378"/>
                  <a:pt x="555" y="417"/>
                </a:cubicBezTo>
                <a:cubicBezTo>
                  <a:pt x="519" y="519"/>
                  <a:pt x="456" y="607"/>
                  <a:pt x="383" y="685"/>
                </a:cubicBezTo>
                <a:cubicBezTo>
                  <a:pt x="315" y="757"/>
                  <a:pt x="238" y="816"/>
                  <a:pt x="154" y="869"/>
                </a:cubicBezTo>
                <a:cubicBezTo>
                  <a:pt x="109" y="897"/>
                  <a:pt x="56" y="919"/>
                  <a:pt x="13" y="951"/>
                </a:cubicBezTo>
                <a:cubicBezTo>
                  <a:pt x="5" y="958"/>
                  <a:pt x="2" y="958"/>
                  <a:pt x="0" y="964"/>
                </a:cubicBezTo>
                <a:cubicBezTo>
                  <a:pt x="17" y="965"/>
                  <a:pt x="34" y="967"/>
                  <a:pt x="54" y="963"/>
                </a:cubicBezTo>
                <a:cubicBezTo>
                  <a:pt x="138" y="947"/>
                  <a:pt x="225" y="919"/>
                  <a:pt x="301" y="879"/>
                </a:cubicBezTo>
                <a:cubicBezTo>
                  <a:pt x="342" y="858"/>
                  <a:pt x="384" y="833"/>
                  <a:pt x="412" y="795"/>
                </a:cubicBezTo>
                <a:cubicBezTo>
                  <a:pt x="435" y="764"/>
                  <a:pt x="436" y="730"/>
                  <a:pt x="424" y="696"/>
                </a:cubicBezTo>
                <a:cubicBezTo>
                  <a:pt x="422" y="694"/>
                  <a:pt x="421" y="693"/>
                  <a:pt x="419" y="691"/>
                </a:cubicBezTo>
                <a:cubicBezTo>
                  <a:pt x="418" y="692"/>
                  <a:pt x="412" y="694"/>
                  <a:pt x="406" y="706"/>
                </a:cubicBezTo>
                <a:cubicBezTo>
                  <a:pt x="382" y="754"/>
                  <a:pt x="375" y="815"/>
                  <a:pt x="369" y="868"/>
                </a:cubicBezTo>
                <a:cubicBezTo>
                  <a:pt x="363" y="921"/>
                  <a:pt x="364" y="975"/>
                  <a:pt x="376" y="1027"/>
                </a:cubicBezTo>
                <a:cubicBezTo>
                  <a:pt x="382" y="1054"/>
                  <a:pt x="392" y="1075"/>
                  <a:pt x="406" y="1098"/>
                </a:cubicBezTo>
                <a:cubicBezTo>
                  <a:pt x="407" y="1100"/>
                  <a:pt x="421" y="1124"/>
                  <a:pt x="424" y="1119"/>
                </a:cubicBezTo>
                <a:cubicBezTo>
                  <a:pt x="426" y="1116"/>
                  <a:pt x="420" y="1114"/>
                  <a:pt x="419" y="1110"/>
                </a:cubicBezTo>
                <a:cubicBezTo>
                  <a:pt x="416" y="1100"/>
                  <a:pt x="408" y="1094"/>
                  <a:pt x="403" y="1085"/>
                </a:cubicBezTo>
                <a:moveTo>
                  <a:pt x="1325" y="617"/>
                </a:moveTo>
                <a:cubicBezTo>
                  <a:pt x="1329" y="599"/>
                  <a:pt x="1335" y="582"/>
                  <a:pt x="1338" y="564"/>
                </a:cubicBezTo>
                <a:cubicBezTo>
                  <a:pt x="1343" y="536"/>
                  <a:pt x="1343" y="514"/>
                  <a:pt x="1320" y="496"/>
                </a:cubicBezTo>
                <a:cubicBezTo>
                  <a:pt x="1294" y="476"/>
                  <a:pt x="1232" y="505"/>
                  <a:pt x="1208" y="514"/>
                </a:cubicBezTo>
                <a:cubicBezTo>
                  <a:pt x="1158" y="532"/>
                  <a:pt x="1102" y="554"/>
                  <a:pt x="1059" y="587"/>
                </a:cubicBezTo>
                <a:cubicBezTo>
                  <a:pt x="1037" y="604"/>
                  <a:pt x="1026" y="618"/>
                  <a:pt x="1040" y="643"/>
                </a:cubicBezTo>
                <a:cubicBezTo>
                  <a:pt x="1055" y="671"/>
                  <a:pt x="1114" y="683"/>
                  <a:pt x="1140" y="692"/>
                </a:cubicBezTo>
                <a:cubicBezTo>
                  <a:pt x="1178" y="705"/>
                  <a:pt x="1223" y="714"/>
                  <a:pt x="1257" y="737"/>
                </a:cubicBezTo>
                <a:cubicBezTo>
                  <a:pt x="1282" y="754"/>
                  <a:pt x="1277" y="775"/>
                  <a:pt x="1257" y="794"/>
                </a:cubicBezTo>
                <a:cubicBezTo>
                  <a:pt x="1217" y="831"/>
                  <a:pt x="1152" y="845"/>
                  <a:pt x="1101" y="851"/>
                </a:cubicBezTo>
                <a:cubicBezTo>
                  <a:pt x="994" y="864"/>
                  <a:pt x="884" y="850"/>
                  <a:pt x="777" y="842"/>
                </a:cubicBezTo>
                <a:cubicBezTo>
                  <a:pt x="744" y="840"/>
                  <a:pt x="712" y="837"/>
                  <a:pt x="679" y="837"/>
                </a:cubicBezTo>
                <a:moveTo>
                  <a:pt x="1601" y="411"/>
                </a:moveTo>
                <a:cubicBezTo>
                  <a:pt x="1608" y="381"/>
                  <a:pt x="1617" y="350"/>
                  <a:pt x="1620" y="319"/>
                </a:cubicBezTo>
                <a:cubicBezTo>
                  <a:pt x="1621" y="313"/>
                  <a:pt x="1619" y="303"/>
                  <a:pt x="1621" y="297"/>
                </a:cubicBezTo>
                <a:cubicBezTo>
                  <a:pt x="1622" y="298"/>
                  <a:pt x="1622" y="299"/>
                  <a:pt x="1623" y="300"/>
                </a:cubicBezTo>
                <a:cubicBezTo>
                  <a:pt x="1633" y="395"/>
                  <a:pt x="1643" y="491"/>
                  <a:pt x="1650" y="586"/>
                </a:cubicBezTo>
                <a:cubicBezTo>
                  <a:pt x="1655" y="651"/>
                  <a:pt x="1657" y="717"/>
                  <a:pt x="1659" y="782"/>
                </a:cubicBezTo>
                <a:cubicBezTo>
                  <a:pt x="1660" y="818"/>
                  <a:pt x="1665" y="855"/>
                  <a:pt x="1663" y="891"/>
                </a:cubicBezTo>
                <a:moveTo>
                  <a:pt x="1431" y="745"/>
                </a:moveTo>
                <a:cubicBezTo>
                  <a:pt x="1463" y="741"/>
                  <a:pt x="1489" y="738"/>
                  <a:pt x="1522" y="743"/>
                </a:cubicBezTo>
                <a:cubicBezTo>
                  <a:pt x="1563" y="749"/>
                  <a:pt x="1603" y="757"/>
                  <a:pt x="1644" y="764"/>
                </a:cubicBezTo>
                <a:moveTo>
                  <a:pt x="1765" y="780"/>
                </a:moveTo>
                <a:cubicBezTo>
                  <a:pt x="1766" y="766"/>
                  <a:pt x="1762" y="747"/>
                  <a:pt x="1773" y="737"/>
                </a:cubicBezTo>
                <a:cubicBezTo>
                  <a:pt x="1779" y="732"/>
                  <a:pt x="1788" y="731"/>
                  <a:pt x="1795" y="729"/>
                </a:cubicBezTo>
                <a:cubicBezTo>
                  <a:pt x="1817" y="722"/>
                  <a:pt x="1836" y="720"/>
                  <a:pt x="1857" y="708"/>
                </a:cubicBezTo>
                <a:cubicBezTo>
                  <a:pt x="1890" y="689"/>
                  <a:pt x="1918" y="661"/>
                  <a:pt x="1932" y="626"/>
                </a:cubicBezTo>
                <a:cubicBezTo>
                  <a:pt x="1947" y="589"/>
                  <a:pt x="1937" y="535"/>
                  <a:pt x="1905" y="509"/>
                </a:cubicBezTo>
                <a:cubicBezTo>
                  <a:pt x="1894" y="501"/>
                  <a:pt x="1890" y="499"/>
                  <a:pt x="1881" y="500"/>
                </a:cubicBezTo>
                <a:cubicBezTo>
                  <a:pt x="1865" y="526"/>
                  <a:pt x="1852" y="538"/>
                  <a:pt x="1859" y="573"/>
                </a:cubicBezTo>
                <a:cubicBezTo>
                  <a:pt x="1873" y="649"/>
                  <a:pt x="1945" y="697"/>
                  <a:pt x="2005" y="736"/>
                </a:cubicBezTo>
                <a:cubicBezTo>
                  <a:pt x="2058" y="770"/>
                  <a:pt x="2114" y="798"/>
                  <a:pt x="2163" y="838"/>
                </a:cubicBezTo>
                <a:cubicBezTo>
                  <a:pt x="2190" y="861"/>
                  <a:pt x="2198" y="874"/>
                  <a:pt x="2188" y="906"/>
                </a:cubicBezTo>
                <a:cubicBezTo>
                  <a:pt x="2181" y="929"/>
                  <a:pt x="2150" y="947"/>
                  <a:pt x="2130" y="957"/>
                </a:cubicBezTo>
                <a:cubicBezTo>
                  <a:pt x="2122" y="961"/>
                  <a:pt x="2116" y="963"/>
                  <a:pt x="2108" y="967"/>
                </a:cubicBezTo>
                <a:cubicBezTo>
                  <a:pt x="2122" y="959"/>
                  <a:pt x="2140" y="948"/>
                  <a:pt x="2156" y="941"/>
                </a:cubicBezTo>
                <a:cubicBezTo>
                  <a:pt x="2248" y="901"/>
                  <a:pt x="2345" y="864"/>
                  <a:pt x="2418" y="792"/>
                </a:cubicBezTo>
                <a:cubicBezTo>
                  <a:pt x="2455" y="756"/>
                  <a:pt x="2479" y="709"/>
                  <a:pt x="2481" y="657"/>
                </a:cubicBezTo>
                <a:cubicBezTo>
                  <a:pt x="2482" y="627"/>
                  <a:pt x="2472" y="623"/>
                  <a:pt x="2460" y="605"/>
                </a:cubicBezTo>
                <a:cubicBezTo>
                  <a:pt x="2441" y="632"/>
                  <a:pt x="2428" y="654"/>
                  <a:pt x="2418" y="688"/>
                </a:cubicBezTo>
                <a:cubicBezTo>
                  <a:pt x="2404" y="736"/>
                  <a:pt x="2395" y="794"/>
                  <a:pt x="2403" y="845"/>
                </a:cubicBezTo>
                <a:cubicBezTo>
                  <a:pt x="2408" y="876"/>
                  <a:pt x="2422" y="901"/>
                  <a:pt x="2436" y="927"/>
                </a:cubicBezTo>
                <a:moveTo>
                  <a:pt x="2302" y="524"/>
                </a:moveTo>
                <a:cubicBezTo>
                  <a:pt x="2307" y="473"/>
                  <a:pt x="2305" y="377"/>
                  <a:pt x="2376" y="369"/>
                </a:cubicBezTo>
                <a:cubicBezTo>
                  <a:pt x="2459" y="360"/>
                  <a:pt x="2529" y="468"/>
                  <a:pt x="2569" y="524"/>
                </a:cubicBezTo>
                <a:cubicBezTo>
                  <a:pt x="2616" y="589"/>
                  <a:pt x="2666" y="656"/>
                  <a:pt x="2706" y="725"/>
                </a:cubicBezTo>
                <a:cubicBezTo>
                  <a:pt x="2723" y="755"/>
                  <a:pt x="2738" y="785"/>
                  <a:pt x="2755" y="815"/>
                </a:cubicBezTo>
                <a:cubicBezTo>
                  <a:pt x="2773" y="806"/>
                  <a:pt x="2794" y="800"/>
                  <a:pt x="2813" y="787"/>
                </a:cubicBezTo>
                <a:cubicBezTo>
                  <a:pt x="2863" y="751"/>
                  <a:pt x="2908" y="711"/>
                  <a:pt x="2948" y="664"/>
                </a:cubicBezTo>
                <a:cubicBezTo>
                  <a:pt x="2963" y="646"/>
                  <a:pt x="2980" y="629"/>
                  <a:pt x="2995" y="613"/>
                </a:cubicBezTo>
                <a:cubicBezTo>
                  <a:pt x="3001" y="633"/>
                  <a:pt x="3007" y="657"/>
                  <a:pt x="3013" y="678"/>
                </a:cubicBezTo>
                <a:cubicBezTo>
                  <a:pt x="3032" y="738"/>
                  <a:pt x="3055" y="766"/>
                  <a:pt x="3122" y="775"/>
                </a:cubicBezTo>
                <a:cubicBezTo>
                  <a:pt x="3214" y="788"/>
                  <a:pt x="3346" y="761"/>
                  <a:pt x="3390" y="669"/>
                </a:cubicBezTo>
                <a:cubicBezTo>
                  <a:pt x="3405" y="638"/>
                  <a:pt x="3403" y="487"/>
                  <a:pt x="3340" y="500"/>
                </a:cubicBezTo>
                <a:cubicBezTo>
                  <a:pt x="3291" y="510"/>
                  <a:pt x="3249" y="600"/>
                  <a:pt x="3229" y="637"/>
                </a:cubicBezTo>
                <a:cubicBezTo>
                  <a:pt x="3193" y="704"/>
                  <a:pt x="3155" y="786"/>
                  <a:pt x="3164" y="865"/>
                </a:cubicBezTo>
                <a:cubicBezTo>
                  <a:pt x="3172" y="933"/>
                  <a:pt x="3260" y="1021"/>
                  <a:pt x="3334" y="1017"/>
                </a:cubicBezTo>
                <a:cubicBezTo>
                  <a:pt x="3355" y="1016"/>
                  <a:pt x="3363" y="998"/>
                  <a:pt x="3381" y="996"/>
                </a:cubicBezTo>
                <a:cubicBezTo>
                  <a:pt x="3382" y="998"/>
                  <a:pt x="3383" y="1001"/>
                  <a:pt x="3384" y="1003"/>
                </a:cubicBezTo>
                <a:cubicBezTo>
                  <a:pt x="3378" y="1041"/>
                  <a:pt x="3376" y="1071"/>
                  <a:pt x="3359" y="1108"/>
                </a:cubicBezTo>
                <a:cubicBezTo>
                  <a:pt x="3335" y="1159"/>
                  <a:pt x="3316" y="1157"/>
                  <a:pt x="3277" y="1185"/>
                </a:cubicBezTo>
                <a:cubicBezTo>
                  <a:pt x="3286" y="1126"/>
                  <a:pt x="3299" y="1103"/>
                  <a:pt x="3350" y="1054"/>
                </a:cubicBezTo>
                <a:cubicBezTo>
                  <a:pt x="3422" y="984"/>
                  <a:pt x="3502" y="925"/>
                  <a:pt x="3585" y="868"/>
                </a:cubicBezTo>
                <a:cubicBezTo>
                  <a:pt x="3680" y="803"/>
                  <a:pt x="3777" y="739"/>
                  <a:pt x="3875" y="681"/>
                </a:cubicBezTo>
                <a:cubicBezTo>
                  <a:pt x="3836" y="727"/>
                  <a:pt x="3794" y="772"/>
                  <a:pt x="3757" y="820"/>
                </a:cubicBezTo>
                <a:cubicBezTo>
                  <a:pt x="3720" y="869"/>
                  <a:pt x="3679" y="931"/>
                  <a:pt x="3704" y="995"/>
                </a:cubicBezTo>
                <a:cubicBezTo>
                  <a:pt x="3708" y="1005"/>
                  <a:pt x="3730" y="1010"/>
                  <a:pt x="3738" y="1017"/>
                </a:cubicBezTo>
                <a:cubicBezTo>
                  <a:pt x="3746" y="1024"/>
                  <a:pt x="3766" y="1045"/>
                  <a:pt x="3768" y="1047"/>
                </a:cubicBezTo>
                <a:cubicBezTo>
                  <a:pt x="3718" y="1067"/>
                  <a:pt x="3670" y="1080"/>
                  <a:pt x="3616" y="1091"/>
                </a:cubicBezTo>
                <a:moveTo>
                  <a:pt x="4437" y="393"/>
                </a:moveTo>
                <a:cubicBezTo>
                  <a:pt x="4448" y="380"/>
                  <a:pt x="4455" y="369"/>
                  <a:pt x="4464" y="355"/>
                </a:cubicBezTo>
                <a:cubicBezTo>
                  <a:pt x="4425" y="358"/>
                  <a:pt x="4385" y="364"/>
                  <a:pt x="4346" y="364"/>
                </a:cubicBezTo>
                <a:cubicBezTo>
                  <a:pt x="4293" y="364"/>
                  <a:pt x="4232" y="357"/>
                  <a:pt x="4188" y="326"/>
                </a:cubicBezTo>
                <a:cubicBezTo>
                  <a:pt x="4179" y="318"/>
                  <a:pt x="4175" y="316"/>
                  <a:pt x="4176" y="308"/>
                </a:cubicBezTo>
                <a:cubicBezTo>
                  <a:pt x="4198" y="297"/>
                  <a:pt x="4210" y="289"/>
                  <a:pt x="4237" y="298"/>
                </a:cubicBezTo>
                <a:cubicBezTo>
                  <a:pt x="4278" y="312"/>
                  <a:pt x="4291" y="354"/>
                  <a:pt x="4292" y="393"/>
                </a:cubicBezTo>
                <a:cubicBezTo>
                  <a:pt x="4294" y="540"/>
                  <a:pt x="4210" y="677"/>
                  <a:pt x="4197" y="823"/>
                </a:cubicBezTo>
                <a:cubicBezTo>
                  <a:pt x="4194" y="864"/>
                  <a:pt x="4198" y="925"/>
                  <a:pt x="4239" y="947"/>
                </a:cubicBezTo>
                <a:cubicBezTo>
                  <a:pt x="4252" y="955"/>
                  <a:pt x="4257" y="957"/>
                  <a:pt x="4268" y="958"/>
                </a:cubicBezTo>
                <a:moveTo>
                  <a:pt x="4822" y="643"/>
                </a:moveTo>
                <a:cubicBezTo>
                  <a:pt x="4830" y="625"/>
                  <a:pt x="4836" y="609"/>
                  <a:pt x="4841" y="590"/>
                </a:cubicBezTo>
                <a:cubicBezTo>
                  <a:pt x="4838" y="605"/>
                  <a:pt x="4834" y="617"/>
                  <a:pt x="4828" y="632"/>
                </a:cubicBezTo>
                <a:cubicBezTo>
                  <a:pt x="4809" y="678"/>
                  <a:pt x="4784" y="723"/>
                  <a:pt x="4762" y="768"/>
                </a:cubicBezTo>
                <a:cubicBezTo>
                  <a:pt x="4742" y="810"/>
                  <a:pt x="4724" y="852"/>
                  <a:pt x="4715" y="898"/>
                </a:cubicBezTo>
                <a:cubicBezTo>
                  <a:pt x="4711" y="918"/>
                  <a:pt x="4712" y="930"/>
                  <a:pt x="4728" y="941"/>
                </a:cubicBezTo>
                <a:moveTo>
                  <a:pt x="4889" y="451"/>
                </a:moveTo>
                <a:cubicBezTo>
                  <a:pt x="4893" y="422"/>
                  <a:pt x="4892" y="384"/>
                  <a:pt x="4916" y="362"/>
                </a:cubicBezTo>
                <a:cubicBezTo>
                  <a:pt x="4927" y="352"/>
                  <a:pt x="4942" y="353"/>
                  <a:pt x="4953" y="361"/>
                </a:cubicBezTo>
                <a:cubicBezTo>
                  <a:pt x="4960" y="366"/>
                  <a:pt x="4969" y="382"/>
                  <a:pt x="4962" y="391"/>
                </a:cubicBezTo>
                <a:cubicBezTo>
                  <a:pt x="4954" y="401"/>
                  <a:pt x="4927" y="401"/>
                  <a:pt x="4916" y="402"/>
                </a:cubicBezTo>
                <a:cubicBezTo>
                  <a:pt x="4903" y="403"/>
                  <a:pt x="4893" y="404"/>
                  <a:pt x="4880" y="407"/>
                </a:cubicBezTo>
                <a:moveTo>
                  <a:pt x="5114" y="432"/>
                </a:moveTo>
                <a:cubicBezTo>
                  <a:pt x="5145" y="429"/>
                  <a:pt x="5175" y="424"/>
                  <a:pt x="5207" y="427"/>
                </a:cubicBezTo>
                <a:cubicBezTo>
                  <a:pt x="5277" y="433"/>
                  <a:pt x="5344" y="448"/>
                  <a:pt x="5413" y="424"/>
                </a:cubicBezTo>
                <a:cubicBezTo>
                  <a:pt x="5447" y="412"/>
                  <a:pt x="5482" y="388"/>
                  <a:pt x="5509" y="364"/>
                </a:cubicBezTo>
                <a:cubicBezTo>
                  <a:pt x="5523" y="351"/>
                  <a:pt x="5527" y="352"/>
                  <a:pt x="5538" y="348"/>
                </a:cubicBezTo>
                <a:cubicBezTo>
                  <a:pt x="5537" y="367"/>
                  <a:pt x="5535" y="385"/>
                  <a:pt x="5532" y="404"/>
                </a:cubicBezTo>
                <a:cubicBezTo>
                  <a:pt x="5519" y="491"/>
                  <a:pt x="5500" y="579"/>
                  <a:pt x="5502" y="668"/>
                </a:cubicBezTo>
                <a:cubicBezTo>
                  <a:pt x="5503" y="716"/>
                  <a:pt x="5510" y="762"/>
                  <a:pt x="5520" y="809"/>
                </a:cubicBezTo>
                <a:cubicBezTo>
                  <a:pt x="5525" y="832"/>
                  <a:pt x="5539" y="867"/>
                  <a:pt x="5534" y="891"/>
                </a:cubicBezTo>
                <a:cubicBezTo>
                  <a:pt x="5530" y="911"/>
                  <a:pt x="5508" y="919"/>
                  <a:pt x="5492" y="927"/>
                </a:cubicBezTo>
                <a:cubicBezTo>
                  <a:pt x="5432" y="958"/>
                  <a:pt x="5365" y="976"/>
                  <a:pt x="5301" y="995"/>
                </a:cubicBezTo>
                <a:moveTo>
                  <a:pt x="6270" y="334"/>
                </a:moveTo>
                <a:cubicBezTo>
                  <a:pt x="6285" y="320"/>
                  <a:pt x="6300" y="306"/>
                  <a:pt x="6314" y="291"/>
                </a:cubicBezTo>
                <a:cubicBezTo>
                  <a:pt x="6321" y="284"/>
                  <a:pt x="6326" y="275"/>
                  <a:pt x="6331" y="268"/>
                </a:cubicBezTo>
                <a:cubicBezTo>
                  <a:pt x="6331" y="267"/>
                  <a:pt x="6331" y="267"/>
                  <a:pt x="6331" y="266"/>
                </a:cubicBezTo>
                <a:cubicBezTo>
                  <a:pt x="6328" y="269"/>
                  <a:pt x="6324" y="274"/>
                  <a:pt x="6320" y="276"/>
                </a:cubicBezTo>
                <a:cubicBezTo>
                  <a:pt x="6308" y="284"/>
                  <a:pt x="6303" y="286"/>
                  <a:pt x="6287" y="286"/>
                </a:cubicBezTo>
                <a:cubicBezTo>
                  <a:pt x="6265" y="287"/>
                  <a:pt x="6240" y="285"/>
                  <a:pt x="6218" y="282"/>
                </a:cubicBezTo>
                <a:cubicBezTo>
                  <a:pt x="6200" y="280"/>
                  <a:pt x="6179" y="277"/>
                  <a:pt x="6164" y="266"/>
                </a:cubicBezTo>
                <a:cubicBezTo>
                  <a:pt x="6161" y="264"/>
                  <a:pt x="6157" y="258"/>
                  <a:pt x="6155" y="256"/>
                </a:cubicBezTo>
                <a:cubicBezTo>
                  <a:pt x="6156" y="264"/>
                  <a:pt x="6159" y="273"/>
                  <a:pt x="6160" y="282"/>
                </a:cubicBezTo>
                <a:cubicBezTo>
                  <a:pt x="6163" y="308"/>
                  <a:pt x="6162" y="335"/>
                  <a:pt x="6161" y="361"/>
                </a:cubicBezTo>
                <a:cubicBezTo>
                  <a:pt x="6160" y="395"/>
                  <a:pt x="6155" y="428"/>
                  <a:pt x="6145" y="461"/>
                </a:cubicBezTo>
                <a:cubicBezTo>
                  <a:pt x="6133" y="503"/>
                  <a:pt x="6117" y="543"/>
                  <a:pt x="6100" y="583"/>
                </a:cubicBezTo>
                <a:cubicBezTo>
                  <a:pt x="6085" y="620"/>
                  <a:pt x="6066" y="653"/>
                  <a:pt x="6047" y="688"/>
                </a:cubicBezTo>
                <a:cubicBezTo>
                  <a:pt x="6037" y="707"/>
                  <a:pt x="6024" y="723"/>
                  <a:pt x="6012" y="741"/>
                </a:cubicBezTo>
                <a:cubicBezTo>
                  <a:pt x="6003" y="755"/>
                  <a:pt x="5995" y="767"/>
                  <a:pt x="5997" y="784"/>
                </a:cubicBezTo>
                <a:cubicBezTo>
                  <a:pt x="5999" y="806"/>
                  <a:pt x="6013" y="815"/>
                  <a:pt x="6030" y="827"/>
                </a:cubicBezTo>
                <a:cubicBezTo>
                  <a:pt x="6058" y="847"/>
                  <a:pt x="6095" y="854"/>
                  <a:pt x="6126" y="864"/>
                </a:cubicBezTo>
                <a:cubicBezTo>
                  <a:pt x="6153" y="872"/>
                  <a:pt x="6180" y="878"/>
                  <a:pt x="6207" y="884"/>
                </a:cubicBezTo>
                <a:moveTo>
                  <a:pt x="6636" y="599"/>
                </a:moveTo>
                <a:cubicBezTo>
                  <a:pt x="6636" y="589"/>
                  <a:pt x="6641" y="567"/>
                  <a:pt x="6639" y="558"/>
                </a:cubicBezTo>
                <a:cubicBezTo>
                  <a:pt x="6638" y="552"/>
                  <a:pt x="6634" y="554"/>
                  <a:pt x="6633" y="552"/>
                </a:cubicBezTo>
                <a:cubicBezTo>
                  <a:pt x="6610" y="561"/>
                  <a:pt x="6591" y="575"/>
                  <a:pt x="6574" y="593"/>
                </a:cubicBezTo>
                <a:cubicBezTo>
                  <a:pt x="6545" y="623"/>
                  <a:pt x="6517" y="657"/>
                  <a:pt x="6503" y="696"/>
                </a:cubicBezTo>
                <a:cubicBezTo>
                  <a:pt x="6492" y="727"/>
                  <a:pt x="6489" y="762"/>
                  <a:pt x="6503" y="792"/>
                </a:cubicBezTo>
                <a:cubicBezTo>
                  <a:pt x="6514" y="816"/>
                  <a:pt x="6537" y="837"/>
                  <a:pt x="6563" y="844"/>
                </a:cubicBezTo>
                <a:cubicBezTo>
                  <a:pt x="6586" y="850"/>
                  <a:pt x="6613" y="842"/>
                  <a:pt x="6631" y="826"/>
                </a:cubicBezTo>
                <a:cubicBezTo>
                  <a:pt x="6662" y="801"/>
                  <a:pt x="6677" y="765"/>
                  <a:pt x="6684" y="727"/>
                </a:cubicBezTo>
                <a:cubicBezTo>
                  <a:pt x="6693" y="680"/>
                  <a:pt x="6690" y="625"/>
                  <a:pt x="6678" y="579"/>
                </a:cubicBezTo>
                <a:cubicBezTo>
                  <a:pt x="6668" y="543"/>
                  <a:pt x="6654" y="522"/>
                  <a:pt x="6622" y="507"/>
                </a:cubicBezTo>
                <a:moveTo>
                  <a:pt x="6852" y="484"/>
                </a:moveTo>
                <a:cubicBezTo>
                  <a:pt x="6870" y="470"/>
                  <a:pt x="6885" y="457"/>
                  <a:pt x="6900" y="440"/>
                </a:cubicBezTo>
                <a:cubicBezTo>
                  <a:pt x="6912" y="427"/>
                  <a:pt x="6916" y="421"/>
                  <a:pt x="6935" y="420"/>
                </a:cubicBezTo>
                <a:cubicBezTo>
                  <a:pt x="6965" y="418"/>
                  <a:pt x="6996" y="425"/>
                  <a:pt x="7026" y="425"/>
                </a:cubicBezTo>
                <a:cubicBezTo>
                  <a:pt x="7075" y="425"/>
                  <a:pt x="7125" y="422"/>
                  <a:pt x="7173" y="411"/>
                </a:cubicBezTo>
                <a:cubicBezTo>
                  <a:pt x="7209" y="403"/>
                  <a:pt x="7247" y="389"/>
                  <a:pt x="7279" y="369"/>
                </a:cubicBezTo>
                <a:cubicBezTo>
                  <a:pt x="7289" y="363"/>
                  <a:pt x="7297" y="357"/>
                  <a:pt x="7307" y="351"/>
                </a:cubicBezTo>
                <a:cubicBezTo>
                  <a:pt x="7305" y="358"/>
                  <a:pt x="7300" y="366"/>
                  <a:pt x="7299" y="373"/>
                </a:cubicBezTo>
                <a:cubicBezTo>
                  <a:pt x="7294" y="398"/>
                  <a:pt x="7291" y="426"/>
                  <a:pt x="7289" y="452"/>
                </a:cubicBezTo>
                <a:cubicBezTo>
                  <a:pt x="7286" y="493"/>
                  <a:pt x="7284" y="535"/>
                  <a:pt x="7282" y="576"/>
                </a:cubicBezTo>
                <a:cubicBezTo>
                  <a:pt x="7277" y="681"/>
                  <a:pt x="7271" y="806"/>
                  <a:pt x="7233" y="906"/>
                </a:cubicBezTo>
                <a:cubicBezTo>
                  <a:pt x="7228" y="920"/>
                  <a:pt x="7221" y="933"/>
                  <a:pt x="7207" y="940"/>
                </a:cubicBezTo>
                <a:cubicBezTo>
                  <a:pt x="7161" y="964"/>
                  <a:pt x="7090" y="957"/>
                  <a:pt x="7040" y="960"/>
                </a:cubicBezTo>
                <a:moveTo>
                  <a:pt x="7669" y="0"/>
                </a:moveTo>
                <a:cubicBezTo>
                  <a:pt x="7687" y="5"/>
                  <a:pt x="7700" y="4"/>
                  <a:pt x="7719" y="15"/>
                </a:cubicBezTo>
                <a:cubicBezTo>
                  <a:pt x="7779" y="48"/>
                  <a:pt x="7818" y="131"/>
                  <a:pt x="7840" y="192"/>
                </a:cubicBezTo>
                <a:cubicBezTo>
                  <a:pt x="7869" y="274"/>
                  <a:pt x="7878" y="361"/>
                  <a:pt x="7871" y="447"/>
                </a:cubicBezTo>
                <a:cubicBezTo>
                  <a:pt x="7863" y="541"/>
                  <a:pt x="7835" y="630"/>
                  <a:pt x="7786" y="711"/>
                </a:cubicBezTo>
                <a:cubicBezTo>
                  <a:pt x="7711" y="836"/>
                  <a:pt x="7602" y="937"/>
                  <a:pt x="7495" y="1034"/>
                </a:cubicBezTo>
                <a:moveTo>
                  <a:pt x="1448" y="38"/>
                </a:moveTo>
                <a:cubicBezTo>
                  <a:pt x="1456" y="29"/>
                  <a:pt x="1465" y="23"/>
                  <a:pt x="1472" y="14"/>
                </a:cubicBezTo>
                <a:cubicBezTo>
                  <a:pt x="1475" y="10"/>
                  <a:pt x="1474" y="8"/>
                  <a:pt x="1477" y="5"/>
                </a:cubicBezTo>
                <a:cubicBezTo>
                  <a:pt x="1473" y="6"/>
                  <a:pt x="1468" y="0"/>
                  <a:pt x="1462" y="1"/>
                </a:cubicBezTo>
                <a:cubicBezTo>
                  <a:pt x="1415" y="13"/>
                  <a:pt x="1373" y="31"/>
                  <a:pt x="1335" y="62"/>
                </a:cubicBezTo>
                <a:cubicBezTo>
                  <a:pt x="1257" y="127"/>
                  <a:pt x="1188" y="210"/>
                  <a:pt x="1116" y="283"/>
                </a:cubicBezTo>
                <a:cubicBezTo>
                  <a:pt x="937" y="462"/>
                  <a:pt x="755" y="640"/>
                  <a:pt x="610" y="849"/>
                </a:cubicBezTo>
                <a:cubicBezTo>
                  <a:pt x="569" y="908"/>
                  <a:pt x="526" y="967"/>
                  <a:pt x="507" y="1037"/>
                </a:cubicBezTo>
                <a:cubicBezTo>
                  <a:pt x="486" y="1114"/>
                  <a:pt x="502" y="1204"/>
                  <a:pt x="513" y="1281"/>
                </a:cubicBezTo>
                <a:cubicBezTo>
                  <a:pt x="530" y="1398"/>
                  <a:pt x="561" y="1541"/>
                  <a:pt x="676" y="1600"/>
                </a:cubicBezTo>
                <a:cubicBezTo>
                  <a:pt x="793" y="1660"/>
                  <a:pt x="940" y="1656"/>
                  <a:pt x="1067" y="168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41" name=""/>
          <p:cNvSpPr/>
          <p:nvPr/>
        </p:nvSpPr>
        <p:spPr>
          <a:xfrm>
            <a:off x="558720" y="1184400"/>
            <a:ext cx="4163040" cy="2230200"/>
          </a:xfrm>
          <a:custGeom>
            <a:avLst/>
            <a:gdLst/>
            <a:ahLst/>
            <a:rect l="0" t="0" r="r" b="b"/>
            <a:pathLst>
              <a:path fill="none" w="11564" h="6195">
                <a:moveTo>
                  <a:pt x="5307" y="2963"/>
                </a:moveTo>
                <a:cubicBezTo>
                  <a:pt x="5308" y="2961"/>
                  <a:pt x="5308" y="2960"/>
                  <a:pt x="5308" y="2959"/>
                </a:cubicBezTo>
                <a:moveTo>
                  <a:pt x="116" y="0"/>
                </a:moveTo>
                <a:cubicBezTo>
                  <a:pt x="69" y="86"/>
                  <a:pt x="34" y="165"/>
                  <a:pt x="0" y="257"/>
                </a:cubicBezTo>
                <a:moveTo>
                  <a:pt x="9869" y="3275"/>
                </a:moveTo>
                <a:cubicBezTo>
                  <a:pt x="9845" y="3251"/>
                  <a:pt x="9821" y="3226"/>
                  <a:pt x="9797" y="3202"/>
                </a:cubicBezTo>
                <a:moveTo>
                  <a:pt x="11441" y="6195"/>
                </a:moveTo>
                <a:cubicBezTo>
                  <a:pt x="11518" y="6135"/>
                  <a:pt x="11592" y="6089"/>
                  <a:pt x="11554" y="5979"/>
                </a:cubicBezTo>
                <a:cubicBezTo>
                  <a:pt x="11531" y="5913"/>
                  <a:pt x="11464" y="5853"/>
                  <a:pt x="11400" y="5828"/>
                </a:cubicBezTo>
                <a:cubicBezTo>
                  <a:pt x="11297" y="5788"/>
                  <a:pt x="11227" y="5918"/>
                  <a:pt x="11172" y="598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42" name=""/>
          <p:cNvSpPr/>
          <p:nvPr/>
        </p:nvSpPr>
        <p:spPr>
          <a:xfrm>
            <a:off x="585720" y="871200"/>
            <a:ext cx="3066840" cy="2771640"/>
          </a:xfrm>
          <a:custGeom>
            <a:avLst/>
            <a:gdLst/>
            <a:ahLst/>
            <a:rect l="0" t="0" r="r" b="b"/>
            <a:pathLst>
              <a:path fill="none" w="8519" h="7699">
                <a:moveTo>
                  <a:pt x="5033" y="2714"/>
                </a:moveTo>
                <a:cubicBezTo>
                  <a:pt x="5029" y="2707"/>
                  <a:pt x="5028" y="2694"/>
                  <a:pt x="5024" y="2688"/>
                </a:cubicBezTo>
                <a:cubicBezTo>
                  <a:pt x="5020" y="2683"/>
                  <a:pt x="5019" y="2680"/>
                  <a:pt x="5015" y="2675"/>
                </a:cubicBezTo>
                <a:cubicBezTo>
                  <a:pt x="5009" y="2669"/>
                  <a:pt x="5000" y="2667"/>
                  <a:pt x="4994" y="2661"/>
                </a:cubicBezTo>
                <a:cubicBezTo>
                  <a:pt x="4992" y="2659"/>
                  <a:pt x="4989" y="2655"/>
                  <a:pt x="4987" y="2653"/>
                </a:cubicBezTo>
                <a:cubicBezTo>
                  <a:pt x="5002" y="2653"/>
                  <a:pt x="5017" y="2654"/>
                  <a:pt x="5032" y="2654"/>
                </a:cubicBezTo>
                <a:cubicBezTo>
                  <a:pt x="5441" y="2655"/>
                  <a:pt x="5851" y="2653"/>
                  <a:pt x="6259" y="2667"/>
                </a:cubicBezTo>
                <a:cubicBezTo>
                  <a:pt x="6357" y="2670"/>
                  <a:pt x="6535" y="2729"/>
                  <a:pt x="6629" y="2703"/>
                </a:cubicBezTo>
                <a:cubicBezTo>
                  <a:pt x="6639" y="2700"/>
                  <a:pt x="6643" y="2688"/>
                  <a:pt x="6654" y="2683"/>
                </a:cubicBezTo>
                <a:cubicBezTo>
                  <a:pt x="6674" y="2674"/>
                  <a:pt x="6690" y="2669"/>
                  <a:pt x="6712" y="2666"/>
                </a:cubicBezTo>
                <a:cubicBezTo>
                  <a:pt x="6800" y="2654"/>
                  <a:pt x="6890" y="2669"/>
                  <a:pt x="6974" y="2697"/>
                </a:cubicBezTo>
                <a:cubicBezTo>
                  <a:pt x="6979" y="2699"/>
                  <a:pt x="6986" y="2702"/>
                  <a:pt x="6991" y="2704"/>
                </a:cubicBezTo>
                <a:cubicBezTo>
                  <a:pt x="6968" y="2706"/>
                  <a:pt x="6946" y="2709"/>
                  <a:pt x="6923" y="2711"/>
                </a:cubicBezTo>
                <a:cubicBezTo>
                  <a:pt x="6643" y="2734"/>
                  <a:pt x="6370" y="2696"/>
                  <a:pt x="6091" y="2677"/>
                </a:cubicBezTo>
                <a:cubicBezTo>
                  <a:pt x="5947" y="2667"/>
                  <a:pt x="5810" y="2672"/>
                  <a:pt x="5667" y="2680"/>
                </a:cubicBezTo>
                <a:cubicBezTo>
                  <a:pt x="5634" y="2682"/>
                  <a:pt x="5596" y="2681"/>
                  <a:pt x="5564" y="2681"/>
                </a:cubicBezTo>
                <a:moveTo>
                  <a:pt x="5448" y="2239"/>
                </a:moveTo>
                <a:cubicBezTo>
                  <a:pt x="5454" y="2227"/>
                  <a:pt x="5458" y="2217"/>
                  <a:pt x="5467" y="2206"/>
                </a:cubicBezTo>
                <a:cubicBezTo>
                  <a:pt x="5480" y="2189"/>
                  <a:pt x="5517" y="2159"/>
                  <a:pt x="5512" y="2134"/>
                </a:cubicBezTo>
                <a:cubicBezTo>
                  <a:pt x="5509" y="2121"/>
                  <a:pt x="5506" y="2118"/>
                  <a:pt x="5491" y="2115"/>
                </a:cubicBezTo>
                <a:cubicBezTo>
                  <a:pt x="5454" y="2108"/>
                  <a:pt x="5411" y="2124"/>
                  <a:pt x="5374" y="2127"/>
                </a:cubicBezTo>
                <a:cubicBezTo>
                  <a:pt x="5357" y="2129"/>
                  <a:pt x="5341" y="2127"/>
                  <a:pt x="5324" y="2129"/>
                </a:cubicBezTo>
                <a:cubicBezTo>
                  <a:pt x="5314" y="2130"/>
                  <a:pt x="5307" y="2130"/>
                  <a:pt x="5297" y="2135"/>
                </a:cubicBezTo>
                <a:cubicBezTo>
                  <a:pt x="5281" y="2144"/>
                  <a:pt x="5271" y="2157"/>
                  <a:pt x="5267" y="2176"/>
                </a:cubicBezTo>
                <a:cubicBezTo>
                  <a:pt x="5261" y="2203"/>
                  <a:pt x="5268" y="2233"/>
                  <a:pt x="5275" y="2259"/>
                </a:cubicBezTo>
                <a:cubicBezTo>
                  <a:pt x="5282" y="2285"/>
                  <a:pt x="5292" y="2314"/>
                  <a:pt x="5294" y="2341"/>
                </a:cubicBezTo>
                <a:cubicBezTo>
                  <a:pt x="5295" y="2351"/>
                  <a:pt x="5290" y="2364"/>
                  <a:pt x="5299" y="2372"/>
                </a:cubicBezTo>
                <a:cubicBezTo>
                  <a:pt x="5312" y="2383"/>
                  <a:pt x="5372" y="2376"/>
                  <a:pt x="5388" y="2378"/>
                </a:cubicBezTo>
                <a:cubicBezTo>
                  <a:pt x="5425" y="2382"/>
                  <a:pt x="5462" y="2391"/>
                  <a:pt x="5492" y="2414"/>
                </a:cubicBezTo>
                <a:cubicBezTo>
                  <a:pt x="5516" y="2433"/>
                  <a:pt x="5537" y="2463"/>
                  <a:pt x="5537" y="2495"/>
                </a:cubicBezTo>
                <a:cubicBezTo>
                  <a:pt x="5537" y="2530"/>
                  <a:pt x="5500" y="2550"/>
                  <a:pt x="5473" y="2563"/>
                </a:cubicBezTo>
                <a:cubicBezTo>
                  <a:pt x="5417" y="2590"/>
                  <a:pt x="5354" y="2603"/>
                  <a:pt x="5294" y="2618"/>
                </a:cubicBezTo>
                <a:cubicBezTo>
                  <a:pt x="5229" y="2634"/>
                  <a:pt x="5164" y="2644"/>
                  <a:pt x="5097" y="2650"/>
                </a:cubicBezTo>
                <a:cubicBezTo>
                  <a:pt x="5075" y="2652"/>
                  <a:pt x="5061" y="2649"/>
                  <a:pt x="5040" y="2647"/>
                </a:cubicBezTo>
                <a:moveTo>
                  <a:pt x="5746" y="2309"/>
                </a:moveTo>
                <a:cubicBezTo>
                  <a:pt x="5766" y="2299"/>
                  <a:pt x="5786" y="2287"/>
                  <a:pt x="5806" y="2278"/>
                </a:cubicBezTo>
                <a:cubicBezTo>
                  <a:pt x="5804" y="2297"/>
                  <a:pt x="5800" y="2306"/>
                  <a:pt x="5791" y="2324"/>
                </a:cubicBezTo>
                <a:cubicBezTo>
                  <a:pt x="5771" y="2363"/>
                  <a:pt x="5747" y="2402"/>
                  <a:pt x="5741" y="2446"/>
                </a:cubicBezTo>
                <a:cubicBezTo>
                  <a:pt x="5738" y="2468"/>
                  <a:pt x="5740" y="2492"/>
                  <a:pt x="5760" y="2505"/>
                </a:cubicBezTo>
                <a:cubicBezTo>
                  <a:pt x="5782" y="2519"/>
                  <a:pt x="5812" y="2509"/>
                  <a:pt x="5834" y="2501"/>
                </a:cubicBezTo>
                <a:cubicBezTo>
                  <a:pt x="5859" y="2492"/>
                  <a:pt x="5891" y="2474"/>
                  <a:pt x="5903" y="2449"/>
                </a:cubicBezTo>
                <a:cubicBezTo>
                  <a:pt x="5915" y="2424"/>
                  <a:pt x="5906" y="2393"/>
                  <a:pt x="5898" y="2368"/>
                </a:cubicBezTo>
                <a:cubicBezTo>
                  <a:pt x="5888" y="2339"/>
                  <a:pt x="5875" y="2310"/>
                  <a:pt x="5859" y="2284"/>
                </a:cubicBezTo>
                <a:cubicBezTo>
                  <a:pt x="5851" y="2271"/>
                  <a:pt x="5842" y="2264"/>
                  <a:pt x="5832" y="2254"/>
                </a:cubicBezTo>
                <a:cubicBezTo>
                  <a:pt x="5832" y="2253"/>
                  <a:pt x="5831" y="2253"/>
                  <a:pt x="5831" y="2252"/>
                </a:cubicBezTo>
                <a:cubicBezTo>
                  <a:pt x="5844" y="2250"/>
                  <a:pt x="5858" y="2248"/>
                  <a:pt x="5871" y="2245"/>
                </a:cubicBezTo>
                <a:cubicBezTo>
                  <a:pt x="5880" y="2243"/>
                  <a:pt x="5889" y="2241"/>
                  <a:pt x="5898" y="2239"/>
                </a:cubicBezTo>
                <a:moveTo>
                  <a:pt x="6041" y="2211"/>
                </a:moveTo>
                <a:cubicBezTo>
                  <a:pt x="6076" y="2204"/>
                  <a:pt x="6126" y="2185"/>
                  <a:pt x="6162" y="2192"/>
                </a:cubicBezTo>
                <a:cubicBezTo>
                  <a:pt x="6168" y="2193"/>
                  <a:pt x="6169" y="2193"/>
                  <a:pt x="6171" y="2197"/>
                </a:cubicBezTo>
                <a:cubicBezTo>
                  <a:pt x="6166" y="2223"/>
                  <a:pt x="6145" y="2248"/>
                  <a:pt x="6129" y="2271"/>
                </a:cubicBezTo>
                <a:cubicBezTo>
                  <a:pt x="6104" y="2306"/>
                  <a:pt x="6076" y="2341"/>
                  <a:pt x="6069" y="2385"/>
                </a:cubicBezTo>
                <a:cubicBezTo>
                  <a:pt x="6064" y="2416"/>
                  <a:pt x="6078" y="2441"/>
                  <a:pt x="6107" y="2453"/>
                </a:cubicBezTo>
                <a:cubicBezTo>
                  <a:pt x="6145" y="2469"/>
                  <a:pt x="6193" y="2461"/>
                  <a:pt x="6231" y="2452"/>
                </a:cubicBezTo>
                <a:cubicBezTo>
                  <a:pt x="6270" y="2443"/>
                  <a:pt x="6311" y="2428"/>
                  <a:pt x="6338" y="2397"/>
                </a:cubicBezTo>
                <a:cubicBezTo>
                  <a:pt x="6358" y="2373"/>
                  <a:pt x="6337" y="2349"/>
                  <a:pt x="6319" y="2331"/>
                </a:cubicBezTo>
                <a:cubicBezTo>
                  <a:pt x="6292" y="2306"/>
                  <a:pt x="6257" y="2291"/>
                  <a:pt x="6223" y="2279"/>
                </a:cubicBezTo>
                <a:cubicBezTo>
                  <a:pt x="6202" y="2271"/>
                  <a:pt x="6184" y="2270"/>
                  <a:pt x="6162" y="2269"/>
                </a:cubicBezTo>
                <a:moveTo>
                  <a:pt x="6410" y="2238"/>
                </a:moveTo>
                <a:cubicBezTo>
                  <a:pt x="6455" y="2230"/>
                  <a:pt x="6501" y="2219"/>
                  <a:pt x="6546" y="2215"/>
                </a:cubicBezTo>
                <a:cubicBezTo>
                  <a:pt x="6557" y="2215"/>
                  <a:pt x="6559" y="2215"/>
                  <a:pt x="6566" y="2215"/>
                </a:cubicBezTo>
                <a:cubicBezTo>
                  <a:pt x="6565" y="2231"/>
                  <a:pt x="6562" y="2242"/>
                  <a:pt x="6552" y="2259"/>
                </a:cubicBezTo>
                <a:cubicBezTo>
                  <a:pt x="6532" y="2294"/>
                  <a:pt x="6514" y="2331"/>
                  <a:pt x="6510" y="2371"/>
                </a:cubicBezTo>
                <a:cubicBezTo>
                  <a:pt x="6506" y="2412"/>
                  <a:pt x="6524" y="2446"/>
                  <a:pt x="6560" y="2465"/>
                </a:cubicBezTo>
                <a:cubicBezTo>
                  <a:pt x="6614" y="2494"/>
                  <a:pt x="6688" y="2481"/>
                  <a:pt x="6741" y="2457"/>
                </a:cubicBezTo>
                <a:cubicBezTo>
                  <a:pt x="6772" y="2443"/>
                  <a:pt x="6806" y="2416"/>
                  <a:pt x="6797" y="2378"/>
                </a:cubicBezTo>
                <a:cubicBezTo>
                  <a:pt x="6789" y="2345"/>
                  <a:pt x="6755" y="2317"/>
                  <a:pt x="6723" y="2310"/>
                </a:cubicBezTo>
                <a:cubicBezTo>
                  <a:pt x="6673" y="2299"/>
                  <a:pt x="6633" y="2329"/>
                  <a:pt x="6593" y="2353"/>
                </a:cubicBezTo>
                <a:moveTo>
                  <a:pt x="5282" y="3306"/>
                </a:moveTo>
                <a:cubicBezTo>
                  <a:pt x="5283" y="3282"/>
                  <a:pt x="5289" y="3272"/>
                  <a:pt x="5297" y="3250"/>
                </a:cubicBezTo>
                <a:cubicBezTo>
                  <a:pt x="5300" y="3241"/>
                  <a:pt x="5308" y="3222"/>
                  <a:pt x="5303" y="3213"/>
                </a:cubicBezTo>
                <a:cubicBezTo>
                  <a:pt x="5294" y="3197"/>
                  <a:pt x="5264" y="3199"/>
                  <a:pt x="5249" y="3200"/>
                </a:cubicBezTo>
                <a:cubicBezTo>
                  <a:pt x="5202" y="3202"/>
                  <a:pt x="5151" y="3212"/>
                  <a:pt x="5106" y="3226"/>
                </a:cubicBezTo>
                <a:cubicBezTo>
                  <a:pt x="5069" y="3238"/>
                  <a:pt x="5025" y="3252"/>
                  <a:pt x="4996" y="3279"/>
                </a:cubicBezTo>
                <a:cubicBezTo>
                  <a:pt x="4975" y="3298"/>
                  <a:pt x="4978" y="3321"/>
                  <a:pt x="4996" y="3340"/>
                </a:cubicBezTo>
                <a:cubicBezTo>
                  <a:pt x="5024" y="3370"/>
                  <a:pt x="5075" y="3379"/>
                  <a:pt x="5109" y="3402"/>
                </a:cubicBezTo>
                <a:cubicBezTo>
                  <a:pt x="5140" y="3422"/>
                  <a:pt x="5169" y="3449"/>
                  <a:pt x="5161" y="3489"/>
                </a:cubicBezTo>
                <a:cubicBezTo>
                  <a:pt x="5153" y="3530"/>
                  <a:pt x="5113" y="3558"/>
                  <a:pt x="5079" y="3577"/>
                </a:cubicBezTo>
                <a:cubicBezTo>
                  <a:pt x="5035" y="3603"/>
                  <a:pt x="4979" y="3621"/>
                  <a:pt x="4929" y="3631"/>
                </a:cubicBezTo>
                <a:cubicBezTo>
                  <a:pt x="4899" y="3635"/>
                  <a:pt x="4891" y="3636"/>
                  <a:pt x="4872" y="3636"/>
                </a:cubicBezTo>
                <a:moveTo>
                  <a:pt x="5273" y="3298"/>
                </a:moveTo>
                <a:cubicBezTo>
                  <a:pt x="5289" y="3283"/>
                  <a:pt x="5298" y="3272"/>
                  <a:pt x="5310" y="3257"/>
                </a:cubicBezTo>
                <a:cubicBezTo>
                  <a:pt x="5303" y="3273"/>
                  <a:pt x="5296" y="3290"/>
                  <a:pt x="5291" y="3308"/>
                </a:cubicBezTo>
                <a:cubicBezTo>
                  <a:pt x="5281" y="3342"/>
                  <a:pt x="5274" y="3387"/>
                  <a:pt x="5291" y="3420"/>
                </a:cubicBezTo>
                <a:cubicBezTo>
                  <a:pt x="5310" y="3457"/>
                  <a:pt x="5353" y="3475"/>
                  <a:pt x="5393" y="3473"/>
                </a:cubicBezTo>
                <a:cubicBezTo>
                  <a:pt x="5452" y="3470"/>
                  <a:pt x="5513" y="3431"/>
                  <a:pt x="5561" y="3400"/>
                </a:cubicBezTo>
                <a:cubicBezTo>
                  <a:pt x="5599" y="3375"/>
                  <a:pt x="5665" y="3333"/>
                  <a:pt x="5661" y="3279"/>
                </a:cubicBezTo>
                <a:cubicBezTo>
                  <a:pt x="5658" y="3232"/>
                  <a:pt x="5597" y="3199"/>
                  <a:pt x="5561" y="3182"/>
                </a:cubicBezTo>
                <a:cubicBezTo>
                  <a:pt x="5520" y="3163"/>
                  <a:pt x="5469" y="3150"/>
                  <a:pt x="5424" y="3160"/>
                </a:cubicBezTo>
                <a:cubicBezTo>
                  <a:pt x="5410" y="3163"/>
                  <a:pt x="5403" y="3171"/>
                  <a:pt x="5394" y="3175"/>
                </a:cubicBezTo>
                <a:cubicBezTo>
                  <a:pt x="5429" y="3175"/>
                  <a:pt x="5462" y="3172"/>
                  <a:pt x="5498" y="3163"/>
                </a:cubicBezTo>
                <a:cubicBezTo>
                  <a:pt x="5588" y="3140"/>
                  <a:pt x="5689" y="3086"/>
                  <a:pt x="5783" y="3085"/>
                </a:cubicBezTo>
                <a:cubicBezTo>
                  <a:pt x="5788" y="3086"/>
                  <a:pt x="5793" y="3087"/>
                  <a:pt x="5798" y="3088"/>
                </a:cubicBezTo>
                <a:cubicBezTo>
                  <a:pt x="5799" y="3115"/>
                  <a:pt x="5796" y="3140"/>
                  <a:pt x="5786" y="3170"/>
                </a:cubicBezTo>
                <a:cubicBezTo>
                  <a:pt x="5771" y="3214"/>
                  <a:pt x="5747" y="3256"/>
                  <a:pt x="5740" y="3302"/>
                </a:cubicBezTo>
                <a:cubicBezTo>
                  <a:pt x="5734" y="3338"/>
                  <a:pt x="5741" y="3373"/>
                  <a:pt x="5777" y="3390"/>
                </a:cubicBezTo>
                <a:cubicBezTo>
                  <a:pt x="5826" y="3413"/>
                  <a:pt x="5891" y="3397"/>
                  <a:pt x="5940" y="3384"/>
                </a:cubicBezTo>
                <a:cubicBezTo>
                  <a:pt x="5985" y="3373"/>
                  <a:pt x="6064" y="3356"/>
                  <a:pt x="6094" y="3314"/>
                </a:cubicBezTo>
                <a:cubicBezTo>
                  <a:pt x="6115" y="3284"/>
                  <a:pt x="6070" y="3251"/>
                  <a:pt x="6049" y="3240"/>
                </a:cubicBezTo>
                <a:cubicBezTo>
                  <a:pt x="5990" y="3208"/>
                  <a:pt x="5901" y="3188"/>
                  <a:pt x="5837" y="3218"/>
                </a:cubicBezTo>
                <a:cubicBezTo>
                  <a:pt x="5833" y="3221"/>
                  <a:pt x="5829" y="3225"/>
                  <a:pt x="5825" y="3228"/>
                </a:cubicBezTo>
                <a:moveTo>
                  <a:pt x="6210" y="3183"/>
                </a:moveTo>
                <a:cubicBezTo>
                  <a:pt x="6219" y="3176"/>
                  <a:pt x="6237" y="3172"/>
                  <a:pt x="6228" y="3160"/>
                </a:cubicBezTo>
                <a:cubicBezTo>
                  <a:pt x="6223" y="3154"/>
                  <a:pt x="6218" y="3162"/>
                  <a:pt x="6213" y="3160"/>
                </a:cubicBezTo>
                <a:cubicBezTo>
                  <a:pt x="6221" y="3155"/>
                  <a:pt x="6233" y="3147"/>
                  <a:pt x="6244" y="3144"/>
                </a:cubicBezTo>
                <a:cubicBezTo>
                  <a:pt x="6275" y="3135"/>
                  <a:pt x="6311" y="3133"/>
                  <a:pt x="6342" y="3143"/>
                </a:cubicBezTo>
                <a:cubicBezTo>
                  <a:pt x="6379" y="3155"/>
                  <a:pt x="6402" y="3193"/>
                  <a:pt x="6414" y="3228"/>
                </a:cubicBezTo>
                <a:cubicBezTo>
                  <a:pt x="6432" y="3283"/>
                  <a:pt x="6437" y="3344"/>
                  <a:pt x="6450" y="3400"/>
                </a:cubicBezTo>
                <a:cubicBezTo>
                  <a:pt x="6462" y="3453"/>
                  <a:pt x="6478" y="3504"/>
                  <a:pt x="6493" y="3556"/>
                </a:cubicBezTo>
                <a:cubicBezTo>
                  <a:pt x="6500" y="3582"/>
                  <a:pt x="6512" y="3615"/>
                  <a:pt x="6507" y="3642"/>
                </a:cubicBezTo>
                <a:cubicBezTo>
                  <a:pt x="6503" y="3661"/>
                  <a:pt x="6489" y="3672"/>
                  <a:pt x="6471" y="3675"/>
                </a:cubicBezTo>
                <a:cubicBezTo>
                  <a:pt x="6466" y="3675"/>
                  <a:pt x="6460" y="3675"/>
                  <a:pt x="6455" y="3675"/>
                </a:cubicBezTo>
                <a:moveTo>
                  <a:pt x="6304" y="3539"/>
                </a:moveTo>
                <a:cubicBezTo>
                  <a:pt x="6283" y="3523"/>
                  <a:pt x="6267" y="3509"/>
                  <a:pt x="6251" y="3489"/>
                </a:cubicBezTo>
                <a:cubicBezTo>
                  <a:pt x="6286" y="3481"/>
                  <a:pt x="6326" y="3481"/>
                  <a:pt x="6362" y="3480"/>
                </a:cubicBezTo>
                <a:cubicBezTo>
                  <a:pt x="6455" y="3477"/>
                  <a:pt x="6548" y="3469"/>
                  <a:pt x="6641" y="3470"/>
                </a:cubicBezTo>
                <a:cubicBezTo>
                  <a:pt x="6665" y="3471"/>
                  <a:pt x="6688" y="3472"/>
                  <a:pt x="6712" y="3473"/>
                </a:cubicBezTo>
                <a:moveTo>
                  <a:pt x="5236" y="4317"/>
                </a:moveTo>
                <a:cubicBezTo>
                  <a:pt x="5236" y="4304"/>
                  <a:pt x="5236" y="4292"/>
                  <a:pt x="5236" y="4279"/>
                </a:cubicBezTo>
                <a:cubicBezTo>
                  <a:pt x="5217" y="4285"/>
                  <a:pt x="5197" y="4292"/>
                  <a:pt x="5179" y="4300"/>
                </a:cubicBezTo>
                <a:cubicBezTo>
                  <a:pt x="5140" y="4317"/>
                  <a:pt x="5095" y="4338"/>
                  <a:pt x="5072" y="4375"/>
                </a:cubicBezTo>
                <a:cubicBezTo>
                  <a:pt x="5049" y="4412"/>
                  <a:pt x="5080" y="4451"/>
                  <a:pt x="5109" y="4474"/>
                </a:cubicBezTo>
                <a:cubicBezTo>
                  <a:pt x="5150" y="4506"/>
                  <a:pt x="5204" y="4522"/>
                  <a:pt x="5251" y="4543"/>
                </a:cubicBezTo>
                <a:cubicBezTo>
                  <a:pt x="5280" y="4556"/>
                  <a:pt x="5318" y="4568"/>
                  <a:pt x="5303" y="4606"/>
                </a:cubicBezTo>
                <a:cubicBezTo>
                  <a:pt x="5283" y="4656"/>
                  <a:pt x="5221" y="4684"/>
                  <a:pt x="5176" y="4705"/>
                </a:cubicBezTo>
                <a:cubicBezTo>
                  <a:pt x="5140" y="4722"/>
                  <a:pt x="5105" y="4732"/>
                  <a:pt x="5067" y="4742"/>
                </a:cubicBezTo>
                <a:moveTo>
                  <a:pt x="5646" y="4321"/>
                </a:moveTo>
                <a:cubicBezTo>
                  <a:pt x="5667" y="4304"/>
                  <a:pt x="5669" y="4305"/>
                  <a:pt x="5664" y="4301"/>
                </a:cubicBezTo>
                <a:cubicBezTo>
                  <a:pt x="5638" y="4332"/>
                  <a:pt x="5611" y="4362"/>
                  <a:pt x="5586" y="4394"/>
                </a:cubicBezTo>
                <a:cubicBezTo>
                  <a:pt x="5561" y="4426"/>
                  <a:pt x="5529" y="4469"/>
                  <a:pt x="5548" y="4513"/>
                </a:cubicBezTo>
                <a:cubicBezTo>
                  <a:pt x="5564" y="4551"/>
                  <a:pt x="5616" y="4559"/>
                  <a:pt x="5652" y="4558"/>
                </a:cubicBezTo>
                <a:cubicBezTo>
                  <a:pt x="5712" y="4556"/>
                  <a:pt x="5804" y="4517"/>
                  <a:pt x="5815" y="4449"/>
                </a:cubicBezTo>
                <a:cubicBezTo>
                  <a:pt x="5821" y="4410"/>
                  <a:pt x="5779" y="4377"/>
                  <a:pt x="5749" y="4362"/>
                </a:cubicBezTo>
                <a:cubicBezTo>
                  <a:pt x="5702" y="4338"/>
                  <a:pt x="5651" y="4339"/>
                  <a:pt x="5600" y="4339"/>
                </a:cubicBezTo>
                <a:moveTo>
                  <a:pt x="6077" y="4301"/>
                </a:moveTo>
                <a:cubicBezTo>
                  <a:pt x="6071" y="4296"/>
                  <a:pt x="6068" y="4285"/>
                  <a:pt x="6055" y="4282"/>
                </a:cubicBezTo>
                <a:cubicBezTo>
                  <a:pt x="6044" y="4279"/>
                  <a:pt x="6029" y="4283"/>
                  <a:pt x="6017" y="4283"/>
                </a:cubicBezTo>
                <a:cubicBezTo>
                  <a:pt x="6010" y="4283"/>
                  <a:pt x="6008" y="4283"/>
                  <a:pt x="6003" y="4283"/>
                </a:cubicBezTo>
                <a:cubicBezTo>
                  <a:pt x="6003" y="4279"/>
                  <a:pt x="5996" y="4274"/>
                  <a:pt x="6000" y="4276"/>
                </a:cubicBezTo>
                <a:cubicBezTo>
                  <a:pt x="6013" y="4282"/>
                  <a:pt x="6018" y="4306"/>
                  <a:pt x="6020" y="4318"/>
                </a:cubicBezTo>
                <a:cubicBezTo>
                  <a:pt x="6033" y="4384"/>
                  <a:pt x="6033" y="4450"/>
                  <a:pt x="6028" y="4517"/>
                </a:cubicBezTo>
                <a:cubicBezTo>
                  <a:pt x="6023" y="4593"/>
                  <a:pt x="6012" y="4668"/>
                  <a:pt x="6000" y="4744"/>
                </a:cubicBezTo>
                <a:cubicBezTo>
                  <a:pt x="5995" y="4775"/>
                  <a:pt x="5991" y="4807"/>
                  <a:pt x="5980" y="4837"/>
                </a:cubicBezTo>
                <a:cubicBezTo>
                  <a:pt x="5979" y="4839"/>
                  <a:pt x="5978" y="4841"/>
                  <a:pt x="5977" y="4843"/>
                </a:cubicBezTo>
                <a:moveTo>
                  <a:pt x="6307" y="4376"/>
                </a:moveTo>
                <a:cubicBezTo>
                  <a:pt x="6323" y="4348"/>
                  <a:pt x="6338" y="4322"/>
                  <a:pt x="6350" y="4293"/>
                </a:cubicBezTo>
                <a:cubicBezTo>
                  <a:pt x="6339" y="4312"/>
                  <a:pt x="6325" y="4337"/>
                  <a:pt x="6314" y="4358"/>
                </a:cubicBezTo>
                <a:cubicBezTo>
                  <a:pt x="6284" y="4413"/>
                  <a:pt x="6261" y="4470"/>
                  <a:pt x="6253" y="4533"/>
                </a:cubicBezTo>
                <a:cubicBezTo>
                  <a:pt x="6247" y="4582"/>
                  <a:pt x="6251" y="4635"/>
                  <a:pt x="6284" y="4674"/>
                </a:cubicBezTo>
                <a:cubicBezTo>
                  <a:pt x="6312" y="4707"/>
                  <a:pt x="6362" y="4709"/>
                  <a:pt x="6402" y="4706"/>
                </a:cubicBezTo>
                <a:cubicBezTo>
                  <a:pt x="6448" y="4703"/>
                  <a:pt x="6489" y="4689"/>
                  <a:pt x="6526" y="4661"/>
                </a:cubicBezTo>
                <a:cubicBezTo>
                  <a:pt x="6540" y="4651"/>
                  <a:pt x="6551" y="4634"/>
                  <a:pt x="6562" y="4623"/>
                </a:cubicBezTo>
                <a:cubicBezTo>
                  <a:pt x="6575" y="4658"/>
                  <a:pt x="6585" y="4691"/>
                  <a:pt x="6593" y="4728"/>
                </a:cubicBezTo>
                <a:cubicBezTo>
                  <a:pt x="6605" y="4784"/>
                  <a:pt x="6609" y="4804"/>
                  <a:pt x="6615" y="4842"/>
                </a:cubicBezTo>
                <a:moveTo>
                  <a:pt x="5288" y="5629"/>
                </a:moveTo>
                <a:cubicBezTo>
                  <a:pt x="5299" y="5611"/>
                  <a:pt x="5310" y="5594"/>
                  <a:pt x="5309" y="5571"/>
                </a:cubicBezTo>
                <a:cubicBezTo>
                  <a:pt x="5308" y="5558"/>
                  <a:pt x="5297" y="5544"/>
                  <a:pt x="5285" y="5539"/>
                </a:cubicBezTo>
                <a:cubicBezTo>
                  <a:pt x="5258" y="5529"/>
                  <a:pt x="5225" y="5539"/>
                  <a:pt x="5200" y="5551"/>
                </a:cubicBezTo>
                <a:cubicBezTo>
                  <a:pt x="5147" y="5576"/>
                  <a:pt x="5094" y="5620"/>
                  <a:pt x="5060" y="5667"/>
                </a:cubicBezTo>
                <a:cubicBezTo>
                  <a:pt x="5025" y="5716"/>
                  <a:pt x="5001" y="5785"/>
                  <a:pt x="5036" y="5839"/>
                </a:cubicBezTo>
                <a:cubicBezTo>
                  <a:pt x="5065" y="5884"/>
                  <a:pt x="5122" y="5893"/>
                  <a:pt x="5163" y="5922"/>
                </a:cubicBezTo>
                <a:cubicBezTo>
                  <a:pt x="5195" y="5944"/>
                  <a:pt x="5198" y="5965"/>
                  <a:pt x="5167" y="5991"/>
                </a:cubicBezTo>
                <a:cubicBezTo>
                  <a:pt x="5121" y="6030"/>
                  <a:pt x="5061" y="6050"/>
                  <a:pt x="5006" y="6073"/>
                </a:cubicBezTo>
                <a:cubicBezTo>
                  <a:pt x="4971" y="6087"/>
                  <a:pt x="4961" y="6091"/>
                  <a:pt x="4939" y="6100"/>
                </a:cubicBezTo>
                <a:moveTo>
                  <a:pt x="5504" y="5802"/>
                </a:moveTo>
                <a:cubicBezTo>
                  <a:pt x="5510" y="5790"/>
                  <a:pt x="5512" y="5783"/>
                  <a:pt x="5513" y="5769"/>
                </a:cubicBezTo>
                <a:cubicBezTo>
                  <a:pt x="5497" y="5768"/>
                  <a:pt x="5490" y="5770"/>
                  <a:pt x="5476" y="5787"/>
                </a:cubicBezTo>
                <a:cubicBezTo>
                  <a:pt x="5450" y="5818"/>
                  <a:pt x="5425" y="5860"/>
                  <a:pt x="5419" y="5901"/>
                </a:cubicBezTo>
                <a:cubicBezTo>
                  <a:pt x="5414" y="5936"/>
                  <a:pt x="5431" y="5967"/>
                  <a:pt x="5467" y="5975"/>
                </a:cubicBezTo>
                <a:cubicBezTo>
                  <a:pt x="5514" y="5985"/>
                  <a:pt x="5579" y="5964"/>
                  <a:pt x="5613" y="5931"/>
                </a:cubicBezTo>
                <a:cubicBezTo>
                  <a:pt x="5638" y="5907"/>
                  <a:pt x="5639" y="5875"/>
                  <a:pt x="5621" y="5847"/>
                </a:cubicBezTo>
                <a:cubicBezTo>
                  <a:pt x="5593" y="5805"/>
                  <a:pt x="5545" y="5787"/>
                  <a:pt x="5497" y="5790"/>
                </a:cubicBezTo>
                <a:moveTo>
                  <a:pt x="5837" y="5568"/>
                </a:moveTo>
                <a:cubicBezTo>
                  <a:pt x="5827" y="5567"/>
                  <a:pt x="5816" y="5566"/>
                  <a:pt x="5807" y="5561"/>
                </a:cubicBezTo>
                <a:cubicBezTo>
                  <a:pt x="5806" y="5560"/>
                  <a:pt x="5805" y="5558"/>
                  <a:pt x="5804" y="5557"/>
                </a:cubicBezTo>
                <a:cubicBezTo>
                  <a:pt x="5816" y="5547"/>
                  <a:pt x="5827" y="5541"/>
                  <a:pt x="5843" y="5537"/>
                </a:cubicBezTo>
                <a:cubicBezTo>
                  <a:pt x="5880" y="5528"/>
                  <a:pt x="5924" y="5519"/>
                  <a:pt x="5962" y="5524"/>
                </a:cubicBezTo>
                <a:cubicBezTo>
                  <a:pt x="6002" y="5529"/>
                  <a:pt x="6028" y="5552"/>
                  <a:pt x="6028" y="5594"/>
                </a:cubicBezTo>
                <a:cubicBezTo>
                  <a:pt x="6028" y="5654"/>
                  <a:pt x="5992" y="5717"/>
                  <a:pt x="5961" y="5766"/>
                </a:cubicBezTo>
                <a:cubicBezTo>
                  <a:pt x="5936" y="5806"/>
                  <a:pt x="5883" y="5845"/>
                  <a:pt x="5867" y="5888"/>
                </a:cubicBezTo>
                <a:cubicBezTo>
                  <a:pt x="5867" y="5891"/>
                  <a:pt x="5867" y="5894"/>
                  <a:pt x="5867" y="5897"/>
                </a:cubicBezTo>
                <a:cubicBezTo>
                  <a:pt x="5889" y="5903"/>
                  <a:pt x="5904" y="5904"/>
                  <a:pt x="5929" y="5901"/>
                </a:cubicBezTo>
                <a:cubicBezTo>
                  <a:pt x="5977" y="5895"/>
                  <a:pt x="6022" y="5884"/>
                  <a:pt x="6068" y="5872"/>
                </a:cubicBezTo>
                <a:moveTo>
                  <a:pt x="6447" y="5479"/>
                </a:moveTo>
                <a:cubicBezTo>
                  <a:pt x="6450" y="5447"/>
                  <a:pt x="6452" y="5418"/>
                  <a:pt x="6435" y="5389"/>
                </a:cubicBezTo>
                <a:cubicBezTo>
                  <a:pt x="6433" y="5387"/>
                  <a:pt x="6431" y="5385"/>
                  <a:pt x="6429" y="5383"/>
                </a:cubicBezTo>
                <a:cubicBezTo>
                  <a:pt x="6425" y="5406"/>
                  <a:pt x="6420" y="5436"/>
                  <a:pt x="6417" y="5461"/>
                </a:cubicBezTo>
                <a:cubicBezTo>
                  <a:pt x="6403" y="5559"/>
                  <a:pt x="6389" y="5655"/>
                  <a:pt x="6381" y="5753"/>
                </a:cubicBezTo>
                <a:moveTo>
                  <a:pt x="5319" y="6945"/>
                </a:moveTo>
                <a:cubicBezTo>
                  <a:pt x="5324" y="6911"/>
                  <a:pt x="5329" y="6881"/>
                  <a:pt x="5322" y="6847"/>
                </a:cubicBezTo>
                <a:cubicBezTo>
                  <a:pt x="5319" y="6831"/>
                  <a:pt x="5315" y="6833"/>
                  <a:pt x="5306" y="6824"/>
                </a:cubicBezTo>
                <a:cubicBezTo>
                  <a:pt x="5271" y="6828"/>
                  <a:pt x="5244" y="6847"/>
                  <a:pt x="5214" y="6865"/>
                </a:cubicBezTo>
                <a:cubicBezTo>
                  <a:pt x="5157" y="6898"/>
                  <a:pt x="5095" y="6935"/>
                  <a:pt x="5048" y="6982"/>
                </a:cubicBezTo>
                <a:cubicBezTo>
                  <a:pt x="5023" y="7007"/>
                  <a:pt x="4999" y="7044"/>
                  <a:pt x="5032" y="7074"/>
                </a:cubicBezTo>
                <a:cubicBezTo>
                  <a:pt x="5081" y="7118"/>
                  <a:pt x="5174" y="7118"/>
                  <a:pt x="5234" y="7133"/>
                </a:cubicBezTo>
                <a:cubicBezTo>
                  <a:pt x="5269" y="7142"/>
                  <a:pt x="5283" y="7148"/>
                  <a:pt x="5309" y="7170"/>
                </a:cubicBezTo>
                <a:cubicBezTo>
                  <a:pt x="5296" y="7211"/>
                  <a:pt x="5269" y="7224"/>
                  <a:pt x="5230" y="7243"/>
                </a:cubicBezTo>
                <a:cubicBezTo>
                  <a:pt x="5173" y="7271"/>
                  <a:pt x="5113" y="7286"/>
                  <a:pt x="5051" y="7302"/>
                </a:cubicBezTo>
                <a:moveTo>
                  <a:pt x="5609" y="6979"/>
                </a:moveTo>
                <a:cubicBezTo>
                  <a:pt x="5664" y="6947"/>
                  <a:pt x="5719" y="6920"/>
                  <a:pt x="5763" y="6874"/>
                </a:cubicBezTo>
                <a:cubicBezTo>
                  <a:pt x="5748" y="6900"/>
                  <a:pt x="5731" y="6926"/>
                  <a:pt x="5716" y="6952"/>
                </a:cubicBezTo>
                <a:cubicBezTo>
                  <a:pt x="5691" y="6993"/>
                  <a:pt x="5660" y="7040"/>
                  <a:pt x="5658" y="7089"/>
                </a:cubicBezTo>
                <a:cubicBezTo>
                  <a:pt x="5657" y="7127"/>
                  <a:pt x="5690" y="7148"/>
                  <a:pt x="5724" y="7153"/>
                </a:cubicBezTo>
                <a:cubicBezTo>
                  <a:pt x="5760" y="7158"/>
                  <a:pt x="5804" y="7146"/>
                  <a:pt x="5832" y="7124"/>
                </a:cubicBezTo>
                <a:cubicBezTo>
                  <a:pt x="5860" y="7102"/>
                  <a:pt x="5851" y="7076"/>
                  <a:pt x="5832" y="7051"/>
                </a:cubicBezTo>
                <a:cubicBezTo>
                  <a:pt x="5804" y="7015"/>
                  <a:pt x="5763" y="6989"/>
                  <a:pt x="5727" y="6962"/>
                </a:cubicBezTo>
                <a:cubicBezTo>
                  <a:pt x="5707" y="6947"/>
                  <a:pt x="5702" y="6943"/>
                  <a:pt x="5689" y="6934"/>
                </a:cubicBezTo>
                <a:moveTo>
                  <a:pt x="5907" y="6876"/>
                </a:moveTo>
                <a:cubicBezTo>
                  <a:pt x="5922" y="6855"/>
                  <a:pt x="5932" y="6829"/>
                  <a:pt x="5947" y="6810"/>
                </a:cubicBezTo>
                <a:cubicBezTo>
                  <a:pt x="5965" y="6788"/>
                  <a:pt x="5992" y="6779"/>
                  <a:pt x="6019" y="6773"/>
                </a:cubicBezTo>
                <a:cubicBezTo>
                  <a:pt x="6054" y="6765"/>
                  <a:pt x="6098" y="6758"/>
                  <a:pt x="6129" y="6780"/>
                </a:cubicBezTo>
                <a:cubicBezTo>
                  <a:pt x="6164" y="6805"/>
                  <a:pt x="6160" y="6857"/>
                  <a:pt x="6155" y="6894"/>
                </a:cubicBezTo>
                <a:cubicBezTo>
                  <a:pt x="6144" y="6975"/>
                  <a:pt x="6093" y="7026"/>
                  <a:pt x="6065" y="7098"/>
                </a:cubicBezTo>
                <a:cubicBezTo>
                  <a:pt x="6059" y="7113"/>
                  <a:pt x="6069" y="7117"/>
                  <a:pt x="6068" y="7126"/>
                </a:cubicBezTo>
                <a:cubicBezTo>
                  <a:pt x="6101" y="7116"/>
                  <a:pt x="6129" y="7106"/>
                  <a:pt x="6160" y="7086"/>
                </a:cubicBezTo>
                <a:cubicBezTo>
                  <a:pt x="6264" y="7020"/>
                  <a:pt x="6365" y="6949"/>
                  <a:pt x="6433" y="6845"/>
                </a:cubicBezTo>
                <a:cubicBezTo>
                  <a:pt x="6463" y="6798"/>
                  <a:pt x="6501" y="6754"/>
                  <a:pt x="6522" y="6702"/>
                </a:cubicBezTo>
                <a:cubicBezTo>
                  <a:pt x="6527" y="6689"/>
                  <a:pt x="6528" y="6680"/>
                  <a:pt x="6532" y="6668"/>
                </a:cubicBezTo>
                <a:cubicBezTo>
                  <a:pt x="6522" y="6685"/>
                  <a:pt x="6514" y="6692"/>
                  <a:pt x="6508" y="6715"/>
                </a:cubicBezTo>
                <a:cubicBezTo>
                  <a:pt x="6482" y="6816"/>
                  <a:pt x="6518" y="6914"/>
                  <a:pt x="6590" y="6986"/>
                </a:cubicBezTo>
                <a:cubicBezTo>
                  <a:pt x="6613" y="7009"/>
                  <a:pt x="6674" y="7046"/>
                  <a:pt x="6671" y="7085"/>
                </a:cubicBezTo>
                <a:cubicBezTo>
                  <a:pt x="6669" y="7110"/>
                  <a:pt x="6638" y="7119"/>
                  <a:pt x="6617" y="7123"/>
                </a:cubicBezTo>
                <a:cubicBezTo>
                  <a:pt x="6597" y="7126"/>
                  <a:pt x="6590" y="7127"/>
                  <a:pt x="6577" y="7126"/>
                </a:cubicBezTo>
                <a:cubicBezTo>
                  <a:pt x="6574" y="7125"/>
                  <a:pt x="6571" y="7123"/>
                  <a:pt x="6568" y="7122"/>
                </a:cubicBezTo>
                <a:cubicBezTo>
                  <a:pt x="6584" y="7084"/>
                  <a:pt x="6605" y="7055"/>
                  <a:pt x="6637" y="7022"/>
                </a:cubicBezTo>
                <a:cubicBezTo>
                  <a:pt x="6708" y="6949"/>
                  <a:pt x="6788" y="6890"/>
                  <a:pt x="6868" y="6828"/>
                </a:cubicBezTo>
                <a:moveTo>
                  <a:pt x="901" y="1671"/>
                </a:moveTo>
                <a:cubicBezTo>
                  <a:pt x="913" y="1666"/>
                  <a:pt x="857" y="1678"/>
                  <a:pt x="870" y="1673"/>
                </a:cubicBezTo>
                <a:cubicBezTo>
                  <a:pt x="897" y="1662"/>
                  <a:pt x="924" y="1654"/>
                  <a:pt x="953" y="1646"/>
                </a:cubicBezTo>
                <a:cubicBezTo>
                  <a:pt x="1391" y="1522"/>
                  <a:pt x="1875" y="1504"/>
                  <a:pt x="2327" y="1491"/>
                </a:cubicBezTo>
                <a:cubicBezTo>
                  <a:pt x="2857" y="1476"/>
                  <a:pt x="3380" y="1484"/>
                  <a:pt x="3908" y="1419"/>
                </a:cubicBezTo>
                <a:cubicBezTo>
                  <a:pt x="4260" y="1376"/>
                  <a:pt x="4613" y="1294"/>
                  <a:pt x="4969" y="1279"/>
                </a:cubicBezTo>
                <a:cubicBezTo>
                  <a:pt x="4981" y="1279"/>
                  <a:pt x="4994" y="1280"/>
                  <a:pt x="5006" y="1280"/>
                </a:cubicBezTo>
                <a:cubicBezTo>
                  <a:pt x="4986" y="1284"/>
                  <a:pt x="5007" y="1285"/>
                  <a:pt x="4987" y="1288"/>
                </a:cubicBezTo>
                <a:cubicBezTo>
                  <a:pt x="4689" y="1325"/>
                  <a:pt x="4391" y="1357"/>
                  <a:pt x="4093" y="1386"/>
                </a:cubicBezTo>
                <a:cubicBezTo>
                  <a:pt x="3390" y="1454"/>
                  <a:pt x="2676" y="1489"/>
                  <a:pt x="1978" y="1594"/>
                </a:cubicBezTo>
                <a:cubicBezTo>
                  <a:pt x="1975" y="1595"/>
                  <a:pt x="1972" y="1595"/>
                  <a:pt x="1969" y="1596"/>
                </a:cubicBezTo>
                <a:cubicBezTo>
                  <a:pt x="1997" y="1595"/>
                  <a:pt x="2027" y="1602"/>
                  <a:pt x="2057" y="1599"/>
                </a:cubicBezTo>
                <a:cubicBezTo>
                  <a:pt x="2442" y="1562"/>
                  <a:pt x="2825" y="1466"/>
                  <a:pt x="3207" y="1405"/>
                </a:cubicBezTo>
                <a:cubicBezTo>
                  <a:pt x="3731" y="1321"/>
                  <a:pt x="4255" y="1248"/>
                  <a:pt x="4784" y="1305"/>
                </a:cubicBezTo>
                <a:cubicBezTo>
                  <a:pt x="4758" y="1314"/>
                  <a:pt x="4786" y="1320"/>
                  <a:pt x="4759" y="1326"/>
                </a:cubicBezTo>
                <a:cubicBezTo>
                  <a:pt x="3493" y="1619"/>
                  <a:pt x="2186" y="1678"/>
                  <a:pt x="907" y="1900"/>
                </a:cubicBezTo>
                <a:cubicBezTo>
                  <a:pt x="603" y="1954"/>
                  <a:pt x="304" y="2031"/>
                  <a:pt x="0" y="2080"/>
                </a:cubicBezTo>
                <a:cubicBezTo>
                  <a:pt x="47" y="2068"/>
                  <a:pt x="106" y="2051"/>
                  <a:pt x="155" y="2039"/>
                </a:cubicBezTo>
                <a:cubicBezTo>
                  <a:pt x="751" y="1893"/>
                  <a:pt x="1342" y="1742"/>
                  <a:pt x="1948" y="1645"/>
                </a:cubicBezTo>
                <a:cubicBezTo>
                  <a:pt x="2577" y="1544"/>
                  <a:pt x="4054" y="1953"/>
                  <a:pt x="3835" y="1354"/>
                </a:cubicBezTo>
                <a:cubicBezTo>
                  <a:pt x="3830" y="1341"/>
                  <a:pt x="3726" y="1346"/>
                  <a:pt x="3714" y="1344"/>
                </a:cubicBezTo>
                <a:cubicBezTo>
                  <a:pt x="3684" y="1340"/>
                  <a:pt x="3644" y="1332"/>
                  <a:pt x="3615" y="1333"/>
                </a:cubicBezTo>
                <a:cubicBezTo>
                  <a:pt x="3610" y="1336"/>
                  <a:pt x="3609" y="1338"/>
                  <a:pt x="3611" y="1344"/>
                </a:cubicBezTo>
                <a:moveTo>
                  <a:pt x="5421" y="1319"/>
                </a:moveTo>
                <a:cubicBezTo>
                  <a:pt x="5402" y="1311"/>
                  <a:pt x="5384" y="1301"/>
                  <a:pt x="5366" y="1293"/>
                </a:cubicBezTo>
                <a:cubicBezTo>
                  <a:pt x="5376" y="1294"/>
                  <a:pt x="5378" y="1291"/>
                  <a:pt x="5388" y="1292"/>
                </a:cubicBezTo>
                <a:cubicBezTo>
                  <a:pt x="5467" y="1304"/>
                  <a:pt x="5545" y="1312"/>
                  <a:pt x="5625" y="1315"/>
                </a:cubicBezTo>
                <a:cubicBezTo>
                  <a:pt x="5997" y="1329"/>
                  <a:pt x="6367" y="1352"/>
                  <a:pt x="6739" y="1376"/>
                </a:cubicBezTo>
                <a:cubicBezTo>
                  <a:pt x="7073" y="1397"/>
                  <a:pt x="7399" y="1373"/>
                  <a:pt x="7733" y="1355"/>
                </a:cubicBezTo>
                <a:cubicBezTo>
                  <a:pt x="7884" y="1347"/>
                  <a:pt x="8035" y="1347"/>
                  <a:pt x="8186" y="1357"/>
                </a:cubicBezTo>
                <a:cubicBezTo>
                  <a:pt x="8233" y="1360"/>
                  <a:pt x="8279" y="1365"/>
                  <a:pt x="8326" y="1368"/>
                </a:cubicBezTo>
                <a:cubicBezTo>
                  <a:pt x="8307" y="1364"/>
                  <a:pt x="8286" y="1355"/>
                  <a:pt x="8265" y="1352"/>
                </a:cubicBezTo>
                <a:cubicBezTo>
                  <a:pt x="8169" y="1338"/>
                  <a:pt x="8072" y="1336"/>
                  <a:pt x="7975" y="1335"/>
                </a:cubicBezTo>
                <a:cubicBezTo>
                  <a:pt x="7353" y="1326"/>
                  <a:pt x="6705" y="1316"/>
                  <a:pt x="6089" y="1410"/>
                </a:cubicBezTo>
                <a:cubicBezTo>
                  <a:pt x="6032" y="1419"/>
                  <a:pt x="5984" y="1437"/>
                  <a:pt x="5931" y="1455"/>
                </a:cubicBezTo>
                <a:cubicBezTo>
                  <a:pt x="5931" y="1455"/>
                  <a:pt x="5921" y="1460"/>
                  <a:pt x="5925" y="1460"/>
                </a:cubicBezTo>
                <a:cubicBezTo>
                  <a:pt x="5952" y="1461"/>
                  <a:pt x="5980" y="1461"/>
                  <a:pt x="6007" y="1461"/>
                </a:cubicBezTo>
                <a:cubicBezTo>
                  <a:pt x="6458" y="1453"/>
                  <a:pt x="6913" y="1399"/>
                  <a:pt x="7361" y="1357"/>
                </a:cubicBezTo>
                <a:cubicBezTo>
                  <a:pt x="7714" y="1324"/>
                  <a:pt x="8135" y="1248"/>
                  <a:pt x="8488" y="1320"/>
                </a:cubicBezTo>
                <a:cubicBezTo>
                  <a:pt x="8497" y="1322"/>
                  <a:pt x="8515" y="1332"/>
                  <a:pt x="8519" y="1333"/>
                </a:cubicBezTo>
                <a:cubicBezTo>
                  <a:pt x="8517" y="1334"/>
                  <a:pt x="8517" y="1334"/>
                  <a:pt x="8516" y="1335"/>
                </a:cubicBezTo>
                <a:cubicBezTo>
                  <a:pt x="8508" y="1334"/>
                  <a:pt x="8495" y="1340"/>
                  <a:pt x="8486" y="1337"/>
                </a:cubicBezTo>
                <a:cubicBezTo>
                  <a:pt x="8468" y="1332"/>
                  <a:pt x="8444" y="1326"/>
                  <a:pt x="8431" y="1317"/>
                </a:cubicBezTo>
                <a:cubicBezTo>
                  <a:pt x="8429" y="1316"/>
                  <a:pt x="8430" y="1321"/>
                  <a:pt x="8428" y="1319"/>
                </a:cubicBezTo>
                <a:cubicBezTo>
                  <a:pt x="8423" y="1314"/>
                  <a:pt x="8429" y="1323"/>
                  <a:pt x="8428" y="1319"/>
                </a:cubicBezTo>
                <a:cubicBezTo>
                  <a:pt x="8427" y="1316"/>
                  <a:pt x="8429" y="1320"/>
                  <a:pt x="8431" y="1317"/>
                </a:cubicBezTo>
                <a:cubicBezTo>
                  <a:pt x="8432" y="1315"/>
                  <a:pt x="8429" y="1319"/>
                  <a:pt x="8431" y="1317"/>
                </a:cubicBezTo>
                <a:cubicBezTo>
                  <a:pt x="8434" y="1315"/>
                  <a:pt x="8450" y="1317"/>
                  <a:pt x="8450" y="1317"/>
                </a:cubicBezTo>
                <a:cubicBezTo>
                  <a:pt x="8457" y="1316"/>
                  <a:pt x="8457" y="1315"/>
                  <a:pt x="8464" y="1316"/>
                </a:cubicBezTo>
                <a:cubicBezTo>
                  <a:pt x="8467" y="1316"/>
                  <a:pt x="8467" y="1313"/>
                  <a:pt x="8469" y="1316"/>
                </a:cubicBezTo>
                <a:cubicBezTo>
                  <a:pt x="8474" y="1323"/>
                  <a:pt x="8472" y="1311"/>
                  <a:pt x="8471" y="1317"/>
                </a:cubicBezTo>
                <a:cubicBezTo>
                  <a:pt x="8471" y="1320"/>
                  <a:pt x="8473" y="1314"/>
                  <a:pt x="8472" y="1319"/>
                </a:cubicBezTo>
                <a:cubicBezTo>
                  <a:pt x="8471" y="1324"/>
                  <a:pt x="8465" y="1321"/>
                  <a:pt x="8464" y="1326"/>
                </a:cubicBezTo>
                <a:cubicBezTo>
                  <a:pt x="8461" y="1337"/>
                  <a:pt x="8454" y="1348"/>
                  <a:pt x="8449" y="1358"/>
                </a:cubicBezTo>
                <a:moveTo>
                  <a:pt x="4559" y="990"/>
                </a:moveTo>
                <a:cubicBezTo>
                  <a:pt x="4566" y="976"/>
                  <a:pt x="4571" y="973"/>
                  <a:pt x="4584" y="966"/>
                </a:cubicBezTo>
                <a:cubicBezTo>
                  <a:pt x="4590" y="962"/>
                  <a:pt x="4596" y="959"/>
                  <a:pt x="4604" y="958"/>
                </a:cubicBezTo>
                <a:cubicBezTo>
                  <a:pt x="4601" y="958"/>
                  <a:pt x="4597" y="959"/>
                  <a:pt x="4596" y="959"/>
                </a:cubicBezTo>
                <a:cubicBezTo>
                  <a:pt x="4592" y="960"/>
                  <a:pt x="4590" y="963"/>
                  <a:pt x="4587" y="966"/>
                </a:cubicBezTo>
                <a:moveTo>
                  <a:pt x="4663" y="965"/>
                </a:moveTo>
                <a:cubicBezTo>
                  <a:pt x="4662" y="960"/>
                  <a:pt x="4660" y="955"/>
                  <a:pt x="4659" y="950"/>
                </a:cubicBezTo>
                <a:moveTo>
                  <a:pt x="500" y="794"/>
                </a:moveTo>
                <a:cubicBezTo>
                  <a:pt x="491" y="970"/>
                  <a:pt x="500" y="1097"/>
                  <a:pt x="553" y="1266"/>
                </a:cubicBezTo>
                <a:cubicBezTo>
                  <a:pt x="586" y="1369"/>
                  <a:pt x="630" y="1428"/>
                  <a:pt x="696" y="1512"/>
                </a:cubicBezTo>
                <a:cubicBezTo>
                  <a:pt x="741" y="1570"/>
                  <a:pt x="787" y="1627"/>
                  <a:pt x="832" y="1685"/>
                </a:cubicBezTo>
                <a:cubicBezTo>
                  <a:pt x="914" y="1791"/>
                  <a:pt x="966" y="1820"/>
                  <a:pt x="1102" y="1821"/>
                </a:cubicBezTo>
                <a:cubicBezTo>
                  <a:pt x="1399" y="1823"/>
                  <a:pt x="1690" y="1751"/>
                  <a:pt x="1979" y="1695"/>
                </a:cubicBezTo>
                <a:cubicBezTo>
                  <a:pt x="2168" y="1659"/>
                  <a:pt x="2349" y="1614"/>
                  <a:pt x="2536" y="1566"/>
                </a:cubicBezTo>
                <a:cubicBezTo>
                  <a:pt x="2834" y="1490"/>
                  <a:pt x="3140" y="1443"/>
                  <a:pt x="3438" y="1369"/>
                </a:cubicBezTo>
                <a:cubicBezTo>
                  <a:pt x="3583" y="1333"/>
                  <a:pt x="3711" y="1272"/>
                  <a:pt x="3850" y="1219"/>
                </a:cubicBezTo>
                <a:cubicBezTo>
                  <a:pt x="4176" y="1094"/>
                  <a:pt x="4789" y="1106"/>
                  <a:pt x="5023" y="817"/>
                </a:cubicBezTo>
                <a:cubicBezTo>
                  <a:pt x="5083" y="743"/>
                  <a:pt x="5135" y="596"/>
                  <a:pt x="5179" y="507"/>
                </a:cubicBezTo>
                <a:cubicBezTo>
                  <a:pt x="5238" y="386"/>
                  <a:pt x="5248" y="310"/>
                  <a:pt x="5164" y="201"/>
                </a:cubicBezTo>
                <a:cubicBezTo>
                  <a:pt x="5054" y="59"/>
                  <a:pt x="4889" y="6"/>
                  <a:pt x="4718" y="1"/>
                </a:cubicBezTo>
                <a:cubicBezTo>
                  <a:pt x="4509" y="-5"/>
                  <a:pt x="4282" y="16"/>
                  <a:pt x="4075" y="34"/>
                </a:cubicBezTo>
                <a:cubicBezTo>
                  <a:pt x="3666" y="70"/>
                  <a:pt x="3260" y="147"/>
                  <a:pt x="2853" y="201"/>
                </a:cubicBezTo>
                <a:cubicBezTo>
                  <a:pt x="2367" y="266"/>
                  <a:pt x="1877" y="232"/>
                  <a:pt x="1389" y="263"/>
                </a:cubicBezTo>
                <a:cubicBezTo>
                  <a:pt x="1249" y="272"/>
                  <a:pt x="1146" y="314"/>
                  <a:pt x="1026" y="384"/>
                </a:cubicBezTo>
                <a:cubicBezTo>
                  <a:pt x="885" y="466"/>
                  <a:pt x="761" y="532"/>
                  <a:pt x="605" y="582"/>
                </a:cubicBezTo>
                <a:moveTo>
                  <a:pt x="5151" y="3186"/>
                </a:moveTo>
                <a:cubicBezTo>
                  <a:pt x="5112" y="3173"/>
                  <a:pt x="5092" y="3159"/>
                  <a:pt x="5063" y="3134"/>
                </a:cubicBezTo>
                <a:cubicBezTo>
                  <a:pt x="5083" y="3126"/>
                  <a:pt x="5101" y="3120"/>
                  <a:pt x="5123" y="3114"/>
                </a:cubicBezTo>
                <a:cubicBezTo>
                  <a:pt x="5214" y="3089"/>
                  <a:pt x="5306" y="3063"/>
                  <a:pt x="5397" y="3037"/>
                </a:cubicBezTo>
                <a:cubicBezTo>
                  <a:pt x="5682" y="2957"/>
                  <a:pt x="5991" y="2907"/>
                  <a:pt x="6259" y="2776"/>
                </a:cubicBezTo>
                <a:cubicBezTo>
                  <a:pt x="6264" y="2774"/>
                  <a:pt x="6268" y="2771"/>
                  <a:pt x="6273" y="2769"/>
                </a:cubicBezTo>
                <a:cubicBezTo>
                  <a:pt x="6258" y="2772"/>
                  <a:pt x="6224" y="2780"/>
                  <a:pt x="6204" y="2787"/>
                </a:cubicBezTo>
                <a:cubicBezTo>
                  <a:pt x="6123" y="2816"/>
                  <a:pt x="6044" y="2850"/>
                  <a:pt x="5962" y="2876"/>
                </a:cubicBezTo>
                <a:cubicBezTo>
                  <a:pt x="5763" y="2938"/>
                  <a:pt x="5557" y="2986"/>
                  <a:pt x="5352" y="3023"/>
                </a:cubicBezTo>
                <a:cubicBezTo>
                  <a:pt x="5450" y="2996"/>
                  <a:pt x="5548" y="2968"/>
                  <a:pt x="5644" y="2934"/>
                </a:cubicBezTo>
                <a:cubicBezTo>
                  <a:pt x="5706" y="2912"/>
                  <a:pt x="6308" y="2627"/>
                  <a:pt x="6337" y="2661"/>
                </a:cubicBezTo>
                <a:cubicBezTo>
                  <a:pt x="6355" y="2682"/>
                  <a:pt x="6313" y="2706"/>
                  <a:pt x="6287" y="2731"/>
                </a:cubicBezTo>
                <a:moveTo>
                  <a:pt x="6074" y="4094"/>
                </a:moveTo>
                <a:cubicBezTo>
                  <a:pt x="6068" y="4106"/>
                  <a:pt x="6064" y="4115"/>
                  <a:pt x="6061" y="4129"/>
                </a:cubicBezTo>
                <a:cubicBezTo>
                  <a:pt x="6059" y="4138"/>
                  <a:pt x="6056" y="4149"/>
                  <a:pt x="6056" y="4158"/>
                </a:cubicBezTo>
                <a:cubicBezTo>
                  <a:pt x="6057" y="4159"/>
                  <a:pt x="6057" y="4160"/>
                  <a:pt x="6058" y="4161"/>
                </a:cubicBezTo>
                <a:cubicBezTo>
                  <a:pt x="6082" y="4149"/>
                  <a:pt x="6107" y="4138"/>
                  <a:pt x="6131" y="4125"/>
                </a:cubicBezTo>
                <a:cubicBezTo>
                  <a:pt x="6203" y="4085"/>
                  <a:pt x="6275" y="4044"/>
                  <a:pt x="6350" y="4009"/>
                </a:cubicBezTo>
                <a:cubicBezTo>
                  <a:pt x="6403" y="3984"/>
                  <a:pt x="6455" y="3965"/>
                  <a:pt x="6510" y="3946"/>
                </a:cubicBezTo>
                <a:cubicBezTo>
                  <a:pt x="6464" y="3971"/>
                  <a:pt x="6417" y="3993"/>
                  <a:pt x="6370" y="4015"/>
                </a:cubicBezTo>
                <a:cubicBezTo>
                  <a:pt x="6239" y="4075"/>
                  <a:pt x="6105" y="4128"/>
                  <a:pt x="5970" y="4176"/>
                </a:cubicBezTo>
                <a:cubicBezTo>
                  <a:pt x="5933" y="4189"/>
                  <a:pt x="5870" y="4204"/>
                  <a:pt x="5907" y="4190"/>
                </a:cubicBezTo>
                <a:cubicBezTo>
                  <a:pt x="5923" y="4185"/>
                  <a:pt x="5939" y="4179"/>
                  <a:pt x="5955" y="4174"/>
                </a:cubicBezTo>
                <a:moveTo>
                  <a:pt x="6050" y="5203"/>
                </a:moveTo>
                <a:cubicBezTo>
                  <a:pt x="6044" y="5196"/>
                  <a:pt x="6028" y="5194"/>
                  <a:pt x="6031" y="5185"/>
                </a:cubicBezTo>
                <a:cubicBezTo>
                  <a:pt x="6031" y="5184"/>
                  <a:pt x="6052" y="5178"/>
                  <a:pt x="6053" y="5178"/>
                </a:cubicBezTo>
                <a:cubicBezTo>
                  <a:pt x="6090" y="5163"/>
                  <a:pt x="6127" y="5146"/>
                  <a:pt x="6165" y="5131"/>
                </a:cubicBezTo>
                <a:cubicBezTo>
                  <a:pt x="6262" y="5093"/>
                  <a:pt x="6359" y="5054"/>
                  <a:pt x="6459" y="5025"/>
                </a:cubicBezTo>
                <a:cubicBezTo>
                  <a:pt x="6483" y="5018"/>
                  <a:pt x="6501" y="5016"/>
                  <a:pt x="6522" y="5014"/>
                </a:cubicBezTo>
                <a:cubicBezTo>
                  <a:pt x="6478" y="5049"/>
                  <a:pt x="6429" y="5077"/>
                  <a:pt x="6380" y="5103"/>
                </a:cubicBezTo>
                <a:cubicBezTo>
                  <a:pt x="6284" y="5153"/>
                  <a:pt x="6185" y="5197"/>
                  <a:pt x="6083" y="5233"/>
                </a:cubicBezTo>
                <a:cubicBezTo>
                  <a:pt x="6053" y="5244"/>
                  <a:pt x="6024" y="5251"/>
                  <a:pt x="5994" y="5260"/>
                </a:cubicBezTo>
                <a:cubicBezTo>
                  <a:pt x="6047" y="5240"/>
                  <a:pt x="6102" y="5226"/>
                  <a:pt x="6156" y="5211"/>
                </a:cubicBezTo>
                <a:moveTo>
                  <a:pt x="6196" y="6388"/>
                </a:moveTo>
                <a:cubicBezTo>
                  <a:pt x="6184" y="6417"/>
                  <a:pt x="6174" y="6448"/>
                  <a:pt x="6155" y="6474"/>
                </a:cubicBezTo>
                <a:cubicBezTo>
                  <a:pt x="6140" y="6495"/>
                  <a:pt x="6120" y="6509"/>
                  <a:pt x="6099" y="6524"/>
                </a:cubicBezTo>
                <a:cubicBezTo>
                  <a:pt x="6089" y="6531"/>
                  <a:pt x="6084" y="6533"/>
                  <a:pt x="6074" y="6537"/>
                </a:cubicBezTo>
                <a:cubicBezTo>
                  <a:pt x="6082" y="6529"/>
                  <a:pt x="6093" y="6517"/>
                  <a:pt x="6104" y="6508"/>
                </a:cubicBezTo>
                <a:cubicBezTo>
                  <a:pt x="6148" y="6473"/>
                  <a:pt x="6196" y="6445"/>
                  <a:pt x="6247" y="6422"/>
                </a:cubicBezTo>
                <a:cubicBezTo>
                  <a:pt x="6290" y="6403"/>
                  <a:pt x="6341" y="6379"/>
                  <a:pt x="6389" y="6377"/>
                </a:cubicBezTo>
                <a:cubicBezTo>
                  <a:pt x="6390" y="6378"/>
                  <a:pt x="6391" y="6378"/>
                  <a:pt x="6392" y="6379"/>
                </a:cubicBezTo>
                <a:cubicBezTo>
                  <a:pt x="6322" y="6426"/>
                  <a:pt x="6245" y="6464"/>
                  <a:pt x="6171" y="6506"/>
                </a:cubicBezTo>
                <a:cubicBezTo>
                  <a:pt x="6083" y="6556"/>
                  <a:pt x="5994" y="6603"/>
                  <a:pt x="5907" y="6655"/>
                </a:cubicBezTo>
                <a:cubicBezTo>
                  <a:pt x="5872" y="6677"/>
                  <a:pt x="5863" y="6682"/>
                  <a:pt x="5843" y="6699"/>
                </a:cubicBezTo>
                <a:moveTo>
                  <a:pt x="6244" y="7695"/>
                </a:moveTo>
                <a:cubicBezTo>
                  <a:pt x="6240" y="7687"/>
                  <a:pt x="6235" y="7684"/>
                  <a:pt x="6226" y="7689"/>
                </a:cubicBezTo>
                <a:cubicBezTo>
                  <a:pt x="6222" y="7692"/>
                  <a:pt x="6221" y="7692"/>
                  <a:pt x="6220" y="7695"/>
                </a:cubicBezTo>
                <a:cubicBezTo>
                  <a:pt x="6234" y="7702"/>
                  <a:pt x="6247" y="7698"/>
                  <a:pt x="6262" y="7696"/>
                </a:cubicBezTo>
                <a:cubicBezTo>
                  <a:pt x="6294" y="7692"/>
                  <a:pt x="6306" y="7690"/>
                  <a:pt x="6328" y="768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43" name=""/>
          <p:cNvSpPr/>
          <p:nvPr/>
        </p:nvSpPr>
        <p:spPr>
          <a:xfrm>
            <a:off x="868680" y="1008000"/>
            <a:ext cx="786600" cy="231480"/>
          </a:xfrm>
          <a:custGeom>
            <a:avLst/>
            <a:gdLst/>
            <a:ahLst/>
            <a:rect l="0" t="0" r="r" b="b"/>
            <a:pathLst>
              <a:path fill="none" w="2185" h="643">
                <a:moveTo>
                  <a:pt x="402" y="345"/>
                </a:moveTo>
                <a:cubicBezTo>
                  <a:pt x="397" y="338"/>
                  <a:pt x="390" y="327"/>
                  <a:pt x="383" y="322"/>
                </a:cubicBezTo>
                <a:cubicBezTo>
                  <a:pt x="364" y="309"/>
                  <a:pt x="323" y="304"/>
                  <a:pt x="301" y="302"/>
                </a:cubicBezTo>
                <a:cubicBezTo>
                  <a:pt x="264" y="298"/>
                  <a:pt x="228" y="305"/>
                  <a:pt x="193" y="317"/>
                </a:cubicBezTo>
                <a:cubicBezTo>
                  <a:pt x="136" y="336"/>
                  <a:pt x="85" y="368"/>
                  <a:pt x="44" y="411"/>
                </a:cubicBezTo>
                <a:cubicBezTo>
                  <a:pt x="8" y="448"/>
                  <a:pt x="-13" y="498"/>
                  <a:pt x="8" y="548"/>
                </a:cubicBezTo>
                <a:cubicBezTo>
                  <a:pt x="32" y="608"/>
                  <a:pt x="99" y="623"/>
                  <a:pt x="153" y="643"/>
                </a:cubicBezTo>
                <a:moveTo>
                  <a:pt x="535" y="82"/>
                </a:moveTo>
                <a:cubicBezTo>
                  <a:pt x="530" y="54"/>
                  <a:pt x="526" y="27"/>
                  <a:pt x="518" y="0"/>
                </a:cubicBezTo>
                <a:cubicBezTo>
                  <a:pt x="511" y="29"/>
                  <a:pt x="507" y="61"/>
                  <a:pt x="507" y="93"/>
                </a:cubicBezTo>
                <a:cubicBezTo>
                  <a:pt x="506" y="165"/>
                  <a:pt x="513" y="237"/>
                  <a:pt x="541" y="305"/>
                </a:cubicBezTo>
                <a:cubicBezTo>
                  <a:pt x="574" y="382"/>
                  <a:pt x="631" y="439"/>
                  <a:pt x="685" y="500"/>
                </a:cubicBezTo>
                <a:cubicBezTo>
                  <a:pt x="708" y="526"/>
                  <a:pt x="727" y="550"/>
                  <a:pt x="742" y="580"/>
                </a:cubicBezTo>
                <a:cubicBezTo>
                  <a:pt x="742" y="582"/>
                  <a:pt x="743" y="583"/>
                  <a:pt x="743" y="585"/>
                </a:cubicBezTo>
                <a:cubicBezTo>
                  <a:pt x="732" y="578"/>
                  <a:pt x="721" y="576"/>
                  <a:pt x="709" y="562"/>
                </a:cubicBezTo>
                <a:cubicBezTo>
                  <a:pt x="686" y="534"/>
                  <a:pt x="683" y="498"/>
                  <a:pt x="690" y="465"/>
                </a:cubicBezTo>
                <a:cubicBezTo>
                  <a:pt x="703" y="407"/>
                  <a:pt x="743" y="359"/>
                  <a:pt x="795" y="332"/>
                </a:cubicBezTo>
                <a:cubicBezTo>
                  <a:pt x="864" y="296"/>
                  <a:pt x="947" y="298"/>
                  <a:pt x="1018" y="329"/>
                </a:cubicBezTo>
                <a:cubicBezTo>
                  <a:pt x="1072" y="353"/>
                  <a:pt x="1108" y="399"/>
                  <a:pt x="1119" y="456"/>
                </a:cubicBezTo>
                <a:cubicBezTo>
                  <a:pt x="1124" y="482"/>
                  <a:pt x="1121" y="511"/>
                  <a:pt x="1121" y="538"/>
                </a:cubicBezTo>
                <a:moveTo>
                  <a:pt x="1550" y="320"/>
                </a:moveTo>
                <a:cubicBezTo>
                  <a:pt x="1550" y="301"/>
                  <a:pt x="1548" y="304"/>
                  <a:pt x="1546" y="291"/>
                </a:cubicBezTo>
                <a:cubicBezTo>
                  <a:pt x="1525" y="298"/>
                  <a:pt x="1504" y="305"/>
                  <a:pt x="1483" y="315"/>
                </a:cubicBezTo>
                <a:cubicBezTo>
                  <a:pt x="1440" y="336"/>
                  <a:pt x="1388" y="360"/>
                  <a:pt x="1361" y="401"/>
                </a:cubicBezTo>
                <a:cubicBezTo>
                  <a:pt x="1327" y="452"/>
                  <a:pt x="1363" y="512"/>
                  <a:pt x="1410" y="538"/>
                </a:cubicBezTo>
                <a:cubicBezTo>
                  <a:pt x="1458" y="564"/>
                  <a:pt x="1543" y="556"/>
                  <a:pt x="1570" y="502"/>
                </a:cubicBezTo>
                <a:cubicBezTo>
                  <a:pt x="1592" y="458"/>
                  <a:pt x="1564" y="404"/>
                  <a:pt x="1543" y="364"/>
                </a:cubicBezTo>
                <a:cubicBezTo>
                  <a:pt x="1540" y="359"/>
                  <a:pt x="1543" y="364"/>
                  <a:pt x="1540" y="359"/>
                </a:cubicBezTo>
                <a:cubicBezTo>
                  <a:pt x="1555" y="384"/>
                  <a:pt x="1566" y="406"/>
                  <a:pt x="1592" y="422"/>
                </a:cubicBezTo>
                <a:cubicBezTo>
                  <a:pt x="1631" y="446"/>
                  <a:pt x="1674" y="435"/>
                  <a:pt x="1711" y="411"/>
                </a:cubicBezTo>
                <a:cubicBezTo>
                  <a:pt x="1746" y="388"/>
                  <a:pt x="1778" y="353"/>
                  <a:pt x="1796" y="315"/>
                </a:cubicBezTo>
                <a:cubicBezTo>
                  <a:pt x="1822" y="260"/>
                  <a:pt x="1811" y="199"/>
                  <a:pt x="1806" y="143"/>
                </a:cubicBezTo>
                <a:cubicBezTo>
                  <a:pt x="1805" y="135"/>
                  <a:pt x="1804" y="125"/>
                  <a:pt x="1803" y="118"/>
                </a:cubicBezTo>
                <a:cubicBezTo>
                  <a:pt x="1816" y="136"/>
                  <a:pt x="1826" y="153"/>
                  <a:pt x="1842" y="168"/>
                </a:cubicBezTo>
                <a:cubicBezTo>
                  <a:pt x="1883" y="207"/>
                  <a:pt x="1933" y="237"/>
                  <a:pt x="1978" y="272"/>
                </a:cubicBezTo>
                <a:cubicBezTo>
                  <a:pt x="2043" y="322"/>
                  <a:pt x="2107" y="367"/>
                  <a:pt x="2154" y="435"/>
                </a:cubicBezTo>
                <a:cubicBezTo>
                  <a:pt x="2164" y="449"/>
                  <a:pt x="2174" y="462"/>
                  <a:pt x="2185" y="47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44" name=""/>
          <p:cNvSpPr/>
          <p:nvPr/>
        </p:nvSpPr>
        <p:spPr>
          <a:xfrm>
            <a:off x="2076480" y="968400"/>
            <a:ext cx="1929600" cy="317160"/>
          </a:xfrm>
          <a:custGeom>
            <a:avLst/>
            <a:gdLst/>
            <a:ahLst/>
            <a:rect l="0" t="0" r="r" b="b"/>
            <a:pathLst>
              <a:path fill="none" w="5360" h="881">
                <a:moveTo>
                  <a:pt x="413" y="193"/>
                </a:moveTo>
                <a:cubicBezTo>
                  <a:pt x="413" y="185"/>
                  <a:pt x="413" y="177"/>
                  <a:pt x="413" y="172"/>
                </a:cubicBezTo>
                <a:cubicBezTo>
                  <a:pt x="413" y="170"/>
                  <a:pt x="413" y="167"/>
                  <a:pt x="413" y="165"/>
                </a:cubicBezTo>
                <a:cubicBezTo>
                  <a:pt x="406" y="168"/>
                  <a:pt x="403" y="167"/>
                  <a:pt x="395" y="176"/>
                </a:cubicBezTo>
                <a:cubicBezTo>
                  <a:pt x="362" y="210"/>
                  <a:pt x="333" y="248"/>
                  <a:pt x="304" y="284"/>
                </a:cubicBezTo>
                <a:cubicBezTo>
                  <a:pt x="260" y="338"/>
                  <a:pt x="218" y="392"/>
                  <a:pt x="171" y="445"/>
                </a:cubicBezTo>
                <a:cubicBezTo>
                  <a:pt x="144" y="475"/>
                  <a:pt x="118" y="505"/>
                  <a:pt x="91" y="535"/>
                </a:cubicBezTo>
                <a:moveTo>
                  <a:pt x="36" y="162"/>
                </a:moveTo>
                <a:cubicBezTo>
                  <a:pt x="51" y="158"/>
                  <a:pt x="43" y="144"/>
                  <a:pt x="63" y="169"/>
                </a:cubicBezTo>
                <a:cubicBezTo>
                  <a:pt x="93" y="205"/>
                  <a:pt x="114" y="250"/>
                  <a:pt x="140" y="289"/>
                </a:cubicBezTo>
                <a:cubicBezTo>
                  <a:pt x="176" y="342"/>
                  <a:pt x="218" y="389"/>
                  <a:pt x="264" y="433"/>
                </a:cubicBezTo>
                <a:cubicBezTo>
                  <a:pt x="300" y="468"/>
                  <a:pt x="339" y="500"/>
                  <a:pt x="376" y="534"/>
                </a:cubicBezTo>
                <a:cubicBezTo>
                  <a:pt x="390" y="547"/>
                  <a:pt x="403" y="561"/>
                  <a:pt x="416" y="575"/>
                </a:cubicBezTo>
                <a:moveTo>
                  <a:pt x="19" y="473"/>
                </a:moveTo>
                <a:cubicBezTo>
                  <a:pt x="10" y="471"/>
                  <a:pt x="5" y="469"/>
                  <a:pt x="0" y="466"/>
                </a:cubicBezTo>
                <a:cubicBezTo>
                  <a:pt x="6" y="463"/>
                  <a:pt x="18" y="458"/>
                  <a:pt x="27" y="455"/>
                </a:cubicBezTo>
                <a:cubicBezTo>
                  <a:pt x="114" y="424"/>
                  <a:pt x="204" y="405"/>
                  <a:pt x="295" y="388"/>
                </a:cubicBezTo>
                <a:cubicBezTo>
                  <a:pt x="381" y="371"/>
                  <a:pt x="475" y="347"/>
                  <a:pt x="564" y="351"/>
                </a:cubicBezTo>
                <a:cubicBezTo>
                  <a:pt x="579" y="352"/>
                  <a:pt x="576" y="350"/>
                  <a:pt x="577" y="357"/>
                </a:cubicBezTo>
                <a:cubicBezTo>
                  <a:pt x="577" y="359"/>
                  <a:pt x="569" y="373"/>
                  <a:pt x="568" y="375"/>
                </a:cubicBezTo>
                <a:moveTo>
                  <a:pt x="1101" y="241"/>
                </a:moveTo>
                <a:cubicBezTo>
                  <a:pt x="1101" y="244"/>
                  <a:pt x="1101" y="235"/>
                  <a:pt x="1101" y="238"/>
                </a:cubicBezTo>
                <a:cubicBezTo>
                  <a:pt x="1101" y="312"/>
                  <a:pt x="1095" y="387"/>
                  <a:pt x="1098" y="462"/>
                </a:cubicBezTo>
                <a:cubicBezTo>
                  <a:pt x="1100" y="520"/>
                  <a:pt x="1111" y="573"/>
                  <a:pt x="1134" y="626"/>
                </a:cubicBezTo>
                <a:cubicBezTo>
                  <a:pt x="1149" y="662"/>
                  <a:pt x="1170" y="695"/>
                  <a:pt x="1192" y="727"/>
                </a:cubicBezTo>
                <a:cubicBezTo>
                  <a:pt x="1197" y="734"/>
                  <a:pt x="1215" y="753"/>
                  <a:pt x="1211" y="764"/>
                </a:cubicBezTo>
                <a:cubicBezTo>
                  <a:pt x="1208" y="768"/>
                  <a:pt x="1206" y="770"/>
                  <a:pt x="1202" y="770"/>
                </a:cubicBezTo>
                <a:moveTo>
                  <a:pt x="1107" y="324"/>
                </a:moveTo>
                <a:cubicBezTo>
                  <a:pt x="1104" y="318"/>
                  <a:pt x="1103" y="311"/>
                  <a:pt x="1101" y="306"/>
                </a:cubicBezTo>
                <a:cubicBezTo>
                  <a:pt x="1099" y="302"/>
                  <a:pt x="1099" y="289"/>
                  <a:pt x="1095" y="287"/>
                </a:cubicBezTo>
                <a:cubicBezTo>
                  <a:pt x="1085" y="281"/>
                  <a:pt x="1074" y="282"/>
                  <a:pt x="1062" y="282"/>
                </a:cubicBezTo>
                <a:cubicBezTo>
                  <a:pt x="996" y="283"/>
                  <a:pt x="957" y="328"/>
                  <a:pt x="931" y="385"/>
                </a:cubicBezTo>
                <a:cubicBezTo>
                  <a:pt x="902" y="449"/>
                  <a:pt x="890" y="535"/>
                  <a:pt x="916" y="602"/>
                </a:cubicBezTo>
                <a:cubicBezTo>
                  <a:pt x="936" y="655"/>
                  <a:pt x="981" y="700"/>
                  <a:pt x="1040" y="699"/>
                </a:cubicBezTo>
                <a:cubicBezTo>
                  <a:pt x="1086" y="698"/>
                  <a:pt x="1134" y="679"/>
                  <a:pt x="1172" y="654"/>
                </a:cubicBezTo>
                <a:cubicBezTo>
                  <a:pt x="1216" y="626"/>
                  <a:pt x="1264" y="584"/>
                  <a:pt x="1281" y="533"/>
                </a:cubicBezTo>
                <a:cubicBezTo>
                  <a:pt x="1294" y="494"/>
                  <a:pt x="1288" y="452"/>
                  <a:pt x="1277" y="413"/>
                </a:cubicBezTo>
                <a:cubicBezTo>
                  <a:pt x="1266" y="374"/>
                  <a:pt x="1246" y="338"/>
                  <a:pt x="1222" y="307"/>
                </a:cubicBezTo>
                <a:cubicBezTo>
                  <a:pt x="1220" y="306"/>
                  <a:pt x="1219" y="304"/>
                  <a:pt x="1217" y="303"/>
                </a:cubicBezTo>
                <a:cubicBezTo>
                  <a:pt x="1209" y="326"/>
                  <a:pt x="1202" y="347"/>
                  <a:pt x="1198" y="373"/>
                </a:cubicBezTo>
                <a:cubicBezTo>
                  <a:pt x="1183" y="475"/>
                  <a:pt x="1201" y="577"/>
                  <a:pt x="1271" y="655"/>
                </a:cubicBezTo>
                <a:cubicBezTo>
                  <a:pt x="1312" y="701"/>
                  <a:pt x="1362" y="711"/>
                  <a:pt x="1421" y="695"/>
                </a:cubicBezTo>
                <a:cubicBezTo>
                  <a:pt x="1476" y="680"/>
                  <a:pt x="1524" y="651"/>
                  <a:pt x="1562" y="609"/>
                </a:cubicBezTo>
                <a:cubicBezTo>
                  <a:pt x="1611" y="556"/>
                  <a:pt x="1626" y="491"/>
                  <a:pt x="1629" y="420"/>
                </a:cubicBezTo>
                <a:cubicBezTo>
                  <a:pt x="1631" y="381"/>
                  <a:pt x="1629" y="341"/>
                  <a:pt x="1629" y="302"/>
                </a:cubicBezTo>
                <a:cubicBezTo>
                  <a:pt x="1661" y="485"/>
                  <a:pt x="1695" y="664"/>
                  <a:pt x="1741" y="843"/>
                </a:cubicBezTo>
                <a:cubicBezTo>
                  <a:pt x="1745" y="858"/>
                  <a:pt x="1743" y="869"/>
                  <a:pt x="1744" y="881"/>
                </a:cubicBezTo>
                <a:cubicBezTo>
                  <a:pt x="1727" y="876"/>
                  <a:pt x="1718" y="882"/>
                  <a:pt x="1697" y="868"/>
                </a:cubicBezTo>
                <a:cubicBezTo>
                  <a:pt x="1663" y="845"/>
                  <a:pt x="1640" y="794"/>
                  <a:pt x="1625" y="758"/>
                </a:cubicBezTo>
                <a:cubicBezTo>
                  <a:pt x="1603" y="703"/>
                  <a:pt x="1587" y="643"/>
                  <a:pt x="1593" y="584"/>
                </a:cubicBezTo>
                <a:cubicBezTo>
                  <a:pt x="1599" y="521"/>
                  <a:pt x="1623" y="466"/>
                  <a:pt x="1657" y="413"/>
                </a:cubicBezTo>
                <a:cubicBezTo>
                  <a:pt x="1680" y="378"/>
                  <a:pt x="1732" y="309"/>
                  <a:pt x="1781" y="309"/>
                </a:cubicBezTo>
                <a:cubicBezTo>
                  <a:pt x="1818" y="309"/>
                  <a:pt x="1834" y="323"/>
                  <a:pt x="1848" y="358"/>
                </a:cubicBezTo>
                <a:cubicBezTo>
                  <a:pt x="1865" y="401"/>
                  <a:pt x="1853" y="500"/>
                  <a:pt x="1826" y="538"/>
                </a:cubicBezTo>
                <a:cubicBezTo>
                  <a:pt x="1805" y="568"/>
                  <a:pt x="1788" y="576"/>
                  <a:pt x="1754" y="586"/>
                </a:cubicBezTo>
                <a:cubicBezTo>
                  <a:pt x="1728" y="591"/>
                  <a:pt x="1718" y="593"/>
                  <a:pt x="1699" y="592"/>
                </a:cubicBezTo>
                <a:moveTo>
                  <a:pt x="2057" y="85"/>
                </a:moveTo>
                <a:cubicBezTo>
                  <a:pt x="2054" y="78"/>
                  <a:pt x="2051" y="65"/>
                  <a:pt x="2050" y="62"/>
                </a:cubicBezTo>
                <a:cubicBezTo>
                  <a:pt x="2057" y="87"/>
                  <a:pt x="2062" y="112"/>
                  <a:pt x="2066" y="138"/>
                </a:cubicBezTo>
                <a:cubicBezTo>
                  <a:pt x="2075" y="199"/>
                  <a:pt x="2079" y="259"/>
                  <a:pt x="2085" y="319"/>
                </a:cubicBezTo>
                <a:cubicBezTo>
                  <a:pt x="2091" y="379"/>
                  <a:pt x="2092" y="438"/>
                  <a:pt x="2102" y="498"/>
                </a:cubicBezTo>
                <a:cubicBezTo>
                  <a:pt x="2109" y="541"/>
                  <a:pt x="2120" y="584"/>
                  <a:pt x="2141" y="622"/>
                </a:cubicBezTo>
                <a:cubicBezTo>
                  <a:pt x="2151" y="641"/>
                  <a:pt x="2164" y="662"/>
                  <a:pt x="2182" y="674"/>
                </a:cubicBezTo>
                <a:cubicBezTo>
                  <a:pt x="2187" y="678"/>
                  <a:pt x="2192" y="677"/>
                  <a:pt x="2194" y="678"/>
                </a:cubicBezTo>
                <a:moveTo>
                  <a:pt x="2033" y="462"/>
                </a:moveTo>
                <a:cubicBezTo>
                  <a:pt x="2021" y="462"/>
                  <a:pt x="2011" y="463"/>
                  <a:pt x="1999" y="465"/>
                </a:cubicBezTo>
                <a:cubicBezTo>
                  <a:pt x="2011" y="474"/>
                  <a:pt x="2027" y="471"/>
                  <a:pt x="2042" y="470"/>
                </a:cubicBezTo>
                <a:cubicBezTo>
                  <a:pt x="2070" y="468"/>
                  <a:pt x="2099" y="465"/>
                  <a:pt x="2127" y="462"/>
                </a:cubicBezTo>
                <a:moveTo>
                  <a:pt x="2295" y="505"/>
                </a:moveTo>
                <a:cubicBezTo>
                  <a:pt x="2297" y="508"/>
                  <a:pt x="2308" y="525"/>
                  <a:pt x="2312" y="526"/>
                </a:cubicBezTo>
                <a:cubicBezTo>
                  <a:pt x="2321" y="527"/>
                  <a:pt x="2325" y="525"/>
                  <a:pt x="2334" y="522"/>
                </a:cubicBezTo>
                <a:cubicBezTo>
                  <a:pt x="2359" y="513"/>
                  <a:pt x="2381" y="493"/>
                  <a:pt x="2400" y="476"/>
                </a:cubicBezTo>
                <a:cubicBezTo>
                  <a:pt x="2426" y="452"/>
                  <a:pt x="2449" y="424"/>
                  <a:pt x="2457" y="389"/>
                </a:cubicBezTo>
                <a:cubicBezTo>
                  <a:pt x="2465" y="357"/>
                  <a:pt x="2459" y="328"/>
                  <a:pt x="2446" y="299"/>
                </a:cubicBezTo>
                <a:cubicBezTo>
                  <a:pt x="2432" y="267"/>
                  <a:pt x="2416" y="244"/>
                  <a:pt x="2389" y="223"/>
                </a:cubicBezTo>
                <a:cubicBezTo>
                  <a:pt x="2390" y="225"/>
                  <a:pt x="2389" y="236"/>
                  <a:pt x="2394" y="244"/>
                </a:cubicBezTo>
                <a:cubicBezTo>
                  <a:pt x="2412" y="269"/>
                  <a:pt x="2441" y="282"/>
                  <a:pt x="2467" y="294"/>
                </a:cubicBezTo>
                <a:cubicBezTo>
                  <a:pt x="2499" y="309"/>
                  <a:pt x="2538" y="321"/>
                  <a:pt x="2566" y="343"/>
                </a:cubicBezTo>
                <a:cubicBezTo>
                  <a:pt x="2595" y="366"/>
                  <a:pt x="2600" y="397"/>
                  <a:pt x="2596" y="432"/>
                </a:cubicBezTo>
                <a:cubicBezTo>
                  <a:pt x="2591" y="470"/>
                  <a:pt x="2574" y="506"/>
                  <a:pt x="2574" y="544"/>
                </a:cubicBezTo>
                <a:cubicBezTo>
                  <a:pt x="2574" y="566"/>
                  <a:pt x="2583" y="593"/>
                  <a:pt x="2603" y="605"/>
                </a:cubicBezTo>
                <a:cubicBezTo>
                  <a:pt x="2646" y="630"/>
                  <a:pt x="2711" y="608"/>
                  <a:pt x="2755" y="598"/>
                </a:cubicBezTo>
                <a:moveTo>
                  <a:pt x="3276" y="40"/>
                </a:moveTo>
                <a:cubicBezTo>
                  <a:pt x="3284" y="31"/>
                  <a:pt x="3290" y="20"/>
                  <a:pt x="3298" y="11"/>
                </a:cubicBezTo>
                <a:cubicBezTo>
                  <a:pt x="3302" y="7"/>
                  <a:pt x="3309" y="4"/>
                  <a:pt x="3313" y="0"/>
                </a:cubicBezTo>
                <a:lnTo>
                  <a:pt x="3312" y="0"/>
                </a:lnTo>
                <a:cubicBezTo>
                  <a:pt x="3282" y="11"/>
                  <a:pt x="3252" y="20"/>
                  <a:pt x="3221" y="28"/>
                </a:cubicBezTo>
                <a:cubicBezTo>
                  <a:pt x="3163" y="44"/>
                  <a:pt x="3102" y="58"/>
                  <a:pt x="3045" y="31"/>
                </a:cubicBezTo>
                <a:cubicBezTo>
                  <a:pt x="3036" y="27"/>
                  <a:pt x="3035" y="19"/>
                  <a:pt x="3027" y="14"/>
                </a:cubicBezTo>
                <a:cubicBezTo>
                  <a:pt x="3028" y="15"/>
                  <a:pt x="3029" y="16"/>
                  <a:pt x="3030" y="17"/>
                </a:cubicBezTo>
                <a:cubicBezTo>
                  <a:pt x="3038" y="47"/>
                  <a:pt x="3046" y="78"/>
                  <a:pt x="3052" y="108"/>
                </a:cubicBezTo>
                <a:cubicBezTo>
                  <a:pt x="3062" y="160"/>
                  <a:pt x="3069" y="211"/>
                  <a:pt x="3081" y="262"/>
                </a:cubicBezTo>
                <a:cubicBezTo>
                  <a:pt x="3097" y="329"/>
                  <a:pt x="3121" y="398"/>
                  <a:pt x="3122" y="468"/>
                </a:cubicBezTo>
                <a:cubicBezTo>
                  <a:pt x="3123" y="522"/>
                  <a:pt x="3108" y="570"/>
                  <a:pt x="3088" y="620"/>
                </a:cubicBezTo>
                <a:cubicBezTo>
                  <a:pt x="3076" y="651"/>
                  <a:pt x="3056" y="685"/>
                  <a:pt x="3052" y="719"/>
                </a:cubicBezTo>
                <a:cubicBezTo>
                  <a:pt x="3050" y="743"/>
                  <a:pt x="3052" y="762"/>
                  <a:pt x="3078" y="770"/>
                </a:cubicBezTo>
                <a:cubicBezTo>
                  <a:pt x="3107" y="779"/>
                  <a:pt x="3137" y="778"/>
                  <a:pt x="3166" y="779"/>
                </a:cubicBezTo>
                <a:cubicBezTo>
                  <a:pt x="3230" y="781"/>
                  <a:pt x="3292" y="772"/>
                  <a:pt x="3354" y="758"/>
                </a:cubicBezTo>
                <a:cubicBezTo>
                  <a:pt x="3372" y="754"/>
                  <a:pt x="3391" y="748"/>
                  <a:pt x="3409" y="745"/>
                </a:cubicBezTo>
                <a:cubicBezTo>
                  <a:pt x="3407" y="746"/>
                  <a:pt x="3406" y="746"/>
                  <a:pt x="3404" y="747"/>
                </a:cubicBezTo>
                <a:moveTo>
                  <a:pt x="3859" y="300"/>
                </a:moveTo>
                <a:cubicBezTo>
                  <a:pt x="3853" y="295"/>
                  <a:pt x="3846" y="288"/>
                  <a:pt x="3839" y="284"/>
                </a:cubicBezTo>
                <a:cubicBezTo>
                  <a:pt x="3827" y="278"/>
                  <a:pt x="3814" y="277"/>
                  <a:pt x="3800" y="278"/>
                </a:cubicBezTo>
                <a:cubicBezTo>
                  <a:pt x="3767" y="280"/>
                  <a:pt x="3735" y="290"/>
                  <a:pt x="3707" y="307"/>
                </a:cubicBezTo>
                <a:cubicBezTo>
                  <a:pt x="3680" y="324"/>
                  <a:pt x="3658" y="348"/>
                  <a:pt x="3667" y="382"/>
                </a:cubicBezTo>
                <a:cubicBezTo>
                  <a:pt x="3678" y="424"/>
                  <a:pt x="3743" y="446"/>
                  <a:pt x="3779" y="458"/>
                </a:cubicBezTo>
                <a:cubicBezTo>
                  <a:pt x="3845" y="480"/>
                  <a:pt x="3914" y="493"/>
                  <a:pt x="3980" y="517"/>
                </a:cubicBezTo>
                <a:cubicBezTo>
                  <a:pt x="4013" y="529"/>
                  <a:pt x="4028" y="537"/>
                  <a:pt x="4050" y="562"/>
                </a:cubicBezTo>
                <a:cubicBezTo>
                  <a:pt x="4033" y="602"/>
                  <a:pt x="3998" y="613"/>
                  <a:pt x="3955" y="624"/>
                </a:cubicBezTo>
                <a:cubicBezTo>
                  <a:pt x="3902" y="638"/>
                  <a:pt x="3849" y="641"/>
                  <a:pt x="3795" y="645"/>
                </a:cubicBezTo>
                <a:moveTo>
                  <a:pt x="3803" y="314"/>
                </a:moveTo>
                <a:cubicBezTo>
                  <a:pt x="3831" y="305"/>
                  <a:pt x="3846" y="300"/>
                  <a:pt x="3877" y="299"/>
                </a:cubicBezTo>
                <a:cubicBezTo>
                  <a:pt x="3937" y="297"/>
                  <a:pt x="3996" y="295"/>
                  <a:pt x="4056" y="289"/>
                </a:cubicBezTo>
                <a:cubicBezTo>
                  <a:pt x="4108" y="284"/>
                  <a:pt x="4161" y="281"/>
                  <a:pt x="4213" y="275"/>
                </a:cubicBezTo>
                <a:cubicBezTo>
                  <a:pt x="4265" y="269"/>
                  <a:pt x="4319" y="263"/>
                  <a:pt x="4371" y="253"/>
                </a:cubicBezTo>
                <a:cubicBezTo>
                  <a:pt x="4399" y="247"/>
                  <a:pt x="4445" y="244"/>
                  <a:pt x="4469" y="227"/>
                </a:cubicBezTo>
                <a:cubicBezTo>
                  <a:pt x="4483" y="217"/>
                  <a:pt x="4477" y="219"/>
                  <a:pt x="4481" y="208"/>
                </a:cubicBezTo>
                <a:cubicBezTo>
                  <a:pt x="4482" y="204"/>
                  <a:pt x="4474" y="203"/>
                  <a:pt x="4474" y="198"/>
                </a:cubicBezTo>
                <a:cubicBezTo>
                  <a:pt x="4529" y="199"/>
                  <a:pt x="4584" y="202"/>
                  <a:pt x="4639" y="201"/>
                </a:cubicBezTo>
                <a:cubicBezTo>
                  <a:pt x="4669" y="200"/>
                  <a:pt x="4703" y="201"/>
                  <a:pt x="4733" y="194"/>
                </a:cubicBezTo>
                <a:cubicBezTo>
                  <a:pt x="4741" y="192"/>
                  <a:pt x="4747" y="188"/>
                  <a:pt x="4754" y="186"/>
                </a:cubicBezTo>
                <a:cubicBezTo>
                  <a:pt x="4756" y="186"/>
                  <a:pt x="4764" y="184"/>
                  <a:pt x="4765" y="184"/>
                </a:cubicBezTo>
                <a:cubicBezTo>
                  <a:pt x="4775" y="211"/>
                  <a:pt x="4785" y="231"/>
                  <a:pt x="4788" y="261"/>
                </a:cubicBezTo>
                <a:cubicBezTo>
                  <a:pt x="4793" y="308"/>
                  <a:pt x="4790" y="356"/>
                  <a:pt x="4787" y="403"/>
                </a:cubicBezTo>
                <a:cubicBezTo>
                  <a:pt x="4784" y="454"/>
                  <a:pt x="4782" y="504"/>
                  <a:pt x="4778" y="554"/>
                </a:cubicBezTo>
                <a:cubicBezTo>
                  <a:pt x="4775" y="595"/>
                  <a:pt x="4773" y="637"/>
                  <a:pt x="4772" y="678"/>
                </a:cubicBezTo>
                <a:cubicBezTo>
                  <a:pt x="4772" y="691"/>
                  <a:pt x="4776" y="708"/>
                  <a:pt x="4765" y="717"/>
                </a:cubicBezTo>
                <a:cubicBezTo>
                  <a:pt x="4738" y="739"/>
                  <a:pt x="4622" y="699"/>
                  <a:pt x="4593" y="692"/>
                </a:cubicBezTo>
                <a:cubicBezTo>
                  <a:pt x="4553" y="682"/>
                  <a:pt x="4518" y="667"/>
                  <a:pt x="4487" y="641"/>
                </a:cubicBezTo>
                <a:cubicBezTo>
                  <a:pt x="4484" y="637"/>
                  <a:pt x="4480" y="633"/>
                  <a:pt x="4477" y="629"/>
                </a:cubicBezTo>
                <a:moveTo>
                  <a:pt x="5224" y="196"/>
                </a:moveTo>
                <a:cubicBezTo>
                  <a:pt x="5227" y="184"/>
                  <a:pt x="5227" y="161"/>
                  <a:pt x="5233" y="151"/>
                </a:cubicBezTo>
                <a:cubicBezTo>
                  <a:pt x="5237" y="151"/>
                  <a:pt x="5239" y="152"/>
                  <a:pt x="5242" y="154"/>
                </a:cubicBezTo>
                <a:moveTo>
                  <a:pt x="5360" y="489"/>
                </a:moveTo>
                <a:cubicBezTo>
                  <a:pt x="5360" y="521"/>
                  <a:pt x="5356" y="546"/>
                  <a:pt x="5343" y="576"/>
                </a:cubicBezTo>
                <a:cubicBezTo>
                  <a:pt x="5316" y="639"/>
                  <a:pt x="5260" y="690"/>
                  <a:pt x="5215" y="741"/>
                </a:cubicBezTo>
                <a:cubicBezTo>
                  <a:pt x="5176" y="783"/>
                  <a:pt x="5141" y="826"/>
                  <a:pt x="5106" y="87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45" name=""/>
          <p:cNvSpPr/>
          <p:nvPr/>
        </p:nvSpPr>
        <p:spPr>
          <a:xfrm>
            <a:off x="2960640" y="1204920"/>
            <a:ext cx="3006360" cy="2768400"/>
          </a:xfrm>
          <a:custGeom>
            <a:avLst/>
            <a:gdLst/>
            <a:ahLst/>
            <a:rect l="0" t="0" r="r" b="b"/>
            <a:pathLst>
              <a:path fill="none" w="8351" h="7690">
                <a:moveTo>
                  <a:pt x="1278" y="7570"/>
                </a:moveTo>
                <a:cubicBezTo>
                  <a:pt x="1265" y="7555"/>
                  <a:pt x="1253" y="7538"/>
                  <a:pt x="1241" y="7523"/>
                </a:cubicBezTo>
                <a:cubicBezTo>
                  <a:pt x="1246" y="7542"/>
                  <a:pt x="1249" y="7562"/>
                  <a:pt x="1250" y="7581"/>
                </a:cubicBezTo>
                <a:cubicBezTo>
                  <a:pt x="1252" y="7617"/>
                  <a:pt x="1254" y="7654"/>
                  <a:pt x="1257" y="7690"/>
                </a:cubicBezTo>
                <a:moveTo>
                  <a:pt x="1481" y="7615"/>
                </a:moveTo>
                <a:cubicBezTo>
                  <a:pt x="1487" y="7570"/>
                  <a:pt x="1489" y="7527"/>
                  <a:pt x="1503" y="7484"/>
                </a:cubicBezTo>
                <a:cubicBezTo>
                  <a:pt x="1508" y="7514"/>
                  <a:pt x="1504" y="7540"/>
                  <a:pt x="1503" y="7571"/>
                </a:cubicBezTo>
                <a:cubicBezTo>
                  <a:pt x="1503" y="7591"/>
                  <a:pt x="1502" y="7610"/>
                  <a:pt x="1502" y="7630"/>
                </a:cubicBezTo>
                <a:moveTo>
                  <a:pt x="5370" y="1106"/>
                </a:moveTo>
                <a:cubicBezTo>
                  <a:pt x="5345" y="1042"/>
                  <a:pt x="5326" y="1007"/>
                  <a:pt x="5249" y="1009"/>
                </a:cubicBezTo>
                <a:cubicBezTo>
                  <a:pt x="5168" y="1011"/>
                  <a:pt x="5094" y="1045"/>
                  <a:pt x="5027" y="1088"/>
                </a:cubicBezTo>
                <a:cubicBezTo>
                  <a:pt x="4966" y="1127"/>
                  <a:pt x="4901" y="1178"/>
                  <a:pt x="4870" y="1246"/>
                </a:cubicBezTo>
                <a:cubicBezTo>
                  <a:pt x="4852" y="1285"/>
                  <a:pt x="4854" y="1335"/>
                  <a:pt x="4900" y="1352"/>
                </a:cubicBezTo>
                <a:cubicBezTo>
                  <a:pt x="4956" y="1373"/>
                  <a:pt x="5027" y="1340"/>
                  <a:pt x="5076" y="1316"/>
                </a:cubicBezTo>
                <a:cubicBezTo>
                  <a:pt x="5138" y="1285"/>
                  <a:pt x="5188" y="1243"/>
                  <a:pt x="5234" y="1192"/>
                </a:cubicBezTo>
                <a:cubicBezTo>
                  <a:pt x="5266" y="1157"/>
                  <a:pt x="5295" y="1114"/>
                  <a:pt x="5327" y="1085"/>
                </a:cubicBezTo>
                <a:cubicBezTo>
                  <a:pt x="5335" y="1118"/>
                  <a:pt x="5340" y="1151"/>
                  <a:pt x="5346" y="1185"/>
                </a:cubicBezTo>
                <a:cubicBezTo>
                  <a:pt x="5354" y="1226"/>
                  <a:pt x="5367" y="1309"/>
                  <a:pt x="5422" y="1315"/>
                </a:cubicBezTo>
                <a:cubicBezTo>
                  <a:pt x="5470" y="1320"/>
                  <a:pt x="5526" y="1274"/>
                  <a:pt x="5558" y="1245"/>
                </a:cubicBezTo>
                <a:cubicBezTo>
                  <a:pt x="5649" y="1164"/>
                  <a:pt x="5704" y="1066"/>
                  <a:pt x="5729" y="948"/>
                </a:cubicBezTo>
                <a:cubicBezTo>
                  <a:pt x="5738" y="906"/>
                  <a:pt x="5743" y="863"/>
                  <a:pt x="5750" y="820"/>
                </a:cubicBezTo>
                <a:cubicBezTo>
                  <a:pt x="5751" y="817"/>
                  <a:pt x="5751" y="814"/>
                  <a:pt x="5752" y="811"/>
                </a:cubicBezTo>
                <a:cubicBezTo>
                  <a:pt x="5743" y="838"/>
                  <a:pt x="5733" y="865"/>
                  <a:pt x="5726" y="893"/>
                </a:cubicBezTo>
                <a:cubicBezTo>
                  <a:pt x="5704" y="979"/>
                  <a:pt x="5677" y="1130"/>
                  <a:pt x="5762" y="1194"/>
                </a:cubicBezTo>
                <a:cubicBezTo>
                  <a:pt x="5789" y="1214"/>
                  <a:pt x="5821" y="1203"/>
                  <a:pt x="5850" y="1195"/>
                </a:cubicBezTo>
                <a:cubicBezTo>
                  <a:pt x="5890" y="1184"/>
                  <a:pt x="5928" y="1164"/>
                  <a:pt x="5968" y="1151"/>
                </a:cubicBezTo>
                <a:cubicBezTo>
                  <a:pt x="6005" y="1139"/>
                  <a:pt x="6045" y="1133"/>
                  <a:pt x="6071" y="1166"/>
                </a:cubicBezTo>
                <a:cubicBezTo>
                  <a:pt x="6087" y="1187"/>
                  <a:pt x="6081" y="1216"/>
                  <a:pt x="6060" y="1230"/>
                </a:cubicBezTo>
                <a:cubicBezTo>
                  <a:pt x="6000" y="1271"/>
                  <a:pt x="5921" y="1222"/>
                  <a:pt x="5871" y="1191"/>
                </a:cubicBezTo>
                <a:moveTo>
                  <a:pt x="6428" y="934"/>
                </a:moveTo>
                <a:cubicBezTo>
                  <a:pt x="6472" y="899"/>
                  <a:pt x="6510" y="869"/>
                  <a:pt x="6540" y="820"/>
                </a:cubicBezTo>
                <a:cubicBezTo>
                  <a:pt x="6545" y="812"/>
                  <a:pt x="6549" y="800"/>
                  <a:pt x="6552" y="793"/>
                </a:cubicBezTo>
                <a:cubicBezTo>
                  <a:pt x="6510" y="815"/>
                  <a:pt x="6473" y="844"/>
                  <a:pt x="6438" y="876"/>
                </a:cubicBezTo>
                <a:cubicBezTo>
                  <a:pt x="6378" y="930"/>
                  <a:pt x="6325" y="990"/>
                  <a:pt x="6301" y="1068"/>
                </a:cubicBezTo>
                <a:cubicBezTo>
                  <a:pt x="6286" y="1118"/>
                  <a:pt x="6305" y="1164"/>
                  <a:pt x="6352" y="1188"/>
                </a:cubicBezTo>
                <a:cubicBezTo>
                  <a:pt x="6442" y="1234"/>
                  <a:pt x="6558" y="1212"/>
                  <a:pt x="6653" y="1203"/>
                </a:cubicBezTo>
                <a:moveTo>
                  <a:pt x="4939" y="2043"/>
                </a:moveTo>
                <a:cubicBezTo>
                  <a:pt x="4929" y="2026"/>
                  <a:pt x="4918" y="2010"/>
                  <a:pt x="4907" y="1995"/>
                </a:cubicBezTo>
                <a:cubicBezTo>
                  <a:pt x="4907" y="1994"/>
                  <a:pt x="4906" y="1994"/>
                  <a:pt x="4906" y="1993"/>
                </a:cubicBezTo>
                <a:cubicBezTo>
                  <a:pt x="4905" y="2000"/>
                  <a:pt x="4904" y="2008"/>
                  <a:pt x="4902" y="2016"/>
                </a:cubicBezTo>
                <a:cubicBezTo>
                  <a:pt x="4875" y="2126"/>
                  <a:pt x="4861" y="2234"/>
                  <a:pt x="4877" y="2347"/>
                </a:cubicBezTo>
                <a:cubicBezTo>
                  <a:pt x="4880" y="2371"/>
                  <a:pt x="4885" y="2393"/>
                  <a:pt x="4894" y="2415"/>
                </a:cubicBezTo>
                <a:cubicBezTo>
                  <a:pt x="4895" y="2416"/>
                  <a:pt x="4895" y="2416"/>
                  <a:pt x="4896" y="2417"/>
                </a:cubicBezTo>
                <a:cubicBezTo>
                  <a:pt x="4958" y="2375"/>
                  <a:pt x="5016" y="2336"/>
                  <a:pt x="5091" y="2320"/>
                </a:cubicBezTo>
                <a:cubicBezTo>
                  <a:pt x="5148" y="2308"/>
                  <a:pt x="5208" y="2307"/>
                  <a:pt x="5263" y="2327"/>
                </a:cubicBezTo>
                <a:cubicBezTo>
                  <a:pt x="5298" y="2340"/>
                  <a:pt x="5337" y="2371"/>
                  <a:pt x="5322" y="2413"/>
                </a:cubicBezTo>
                <a:cubicBezTo>
                  <a:pt x="5305" y="2462"/>
                  <a:pt x="5227" y="2484"/>
                  <a:pt x="5183" y="2493"/>
                </a:cubicBezTo>
                <a:cubicBezTo>
                  <a:pt x="5102" y="2510"/>
                  <a:pt x="5009" y="2513"/>
                  <a:pt x="4927" y="2499"/>
                </a:cubicBezTo>
                <a:cubicBezTo>
                  <a:pt x="4912" y="2495"/>
                  <a:pt x="4897" y="2491"/>
                  <a:pt x="4882" y="2487"/>
                </a:cubicBezTo>
                <a:moveTo>
                  <a:pt x="5567" y="2152"/>
                </a:moveTo>
                <a:cubicBezTo>
                  <a:pt x="5601" y="2141"/>
                  <a:pt x="5641" y="2116"/>
                  <a:pt x="5673" y="2106"/>
                </a:cubicBezTo>
                <a:cubicBezTo>
                  <a:pt x="5673" y="2111"/>
                  <a:pt x="5671" y="2113"/>
                  <a:pt x="5666" y="2115"/>
                </a:cubicBezTo>
                <a:cubicBezTo>
                  <a:pt x="5606" y="2169"/>
                  <a:pt x="5539" y="2222"/>
                  <a:pt x="5488" y="2284"/>
                </a:cubicBezTo>
                <a:cubicBezTo>
                  <a:pt x="5443" y="2338"/>
                  <a:pt x="5419" y="2401"/>
                  <a:pt x="5471" y="2460"/>
                </a:cubicBezTo>
                <a:cubicBezTo>
                  <a:pt x="5529" y="2526"/>
                  <a:pt x="5630" y="2535"/>
                  <a:pt x="5711" y="2542"/>
                </a:cubicBezTo>
                <a:cubicBezTo>
                  <a:pt x="5779" y="2548"/>
                  <a:pt x="5848" y="2543"/>
                  <a:pt x="5916" y="2546"/>
                </a:cubicBezTo>
                <a:moveTo>
                  <a:pt x="5510" y="3349"/>
                </a:moveTo>
                <a:cubicBezTo>
                  <a:pt x="5520" y="3339"/>
                  <a:pt x="5527" y="3328"/>
                  <a:pt x="5536" y="3318"/>
                </a:cubicBezTo>
                <a:cubicBezTo>
                  <a:pt x="5521" y="3302"/>
                  <a:pt x="5520" y="3289"/>
                  <a:pt x="5491" y="3282"/>
                </a:cubicBezTo>
                <a:cubicBezTo>
                  <a:pt x="5395" y="3258"/>
                  <a:pt x="5278" y="3306"/>
                  <a:pt x="5204" y="3364"/>
                </a:cubicBezTo>
                <a:cubicBezTo>
                  <a:pt x="5146" y="3409"/>
                  <a:pt x="5100" y="3477"/>
                  <a:pt x="5094" y="3551"/>
                </a:cubicBezTo>
                <a:cubicBezTo>
                  <a:pt x="5095" y="3583"/>
                  <a:pt x="5095" y="3593"/>
                  <a:pt x="5103" y="3612"/>
                </a:cubicBezTo>
                <a:cubicBezTo>
                  <a:pt x="5148" y="3625"/>
                  <a:pt x="5137" y="3649"/>
                  <a:pt x="5195" y="3611"/>
                </a:cubicBezTo>
                <a:cubicBezTo>
                  <a:pt x="5356" y="3505"/>
                  <a:pt x="5434" y="3291"/>
                  <a:pt x="5501" y="3120"/>
                </a:cubicBezTo>
                <a:cubicBezTo>
                  <a:pt x="5523" y="3063"/>
                  <a:pt x="5544" y="3006"/>
                  <a:pt x="5556" y="2946"/>
                </a:cubicBezTo>
                <a:cubicBezTo>
                  <a:pt x="5506" y="3014"/>
                  <a:pt x="5458" y="3086"/>
                  <a:pt x="5416" y="3160"/>
                </a:cubicBezTo>
                <a:cubicBezTo>
                  <a:pt x="5367" y="3248"/>
                  <a:pt x="5321" y="3346"/>
                  <a:pt x="5310" y="3448"/>
                </a:cubicBezTo>
                <a:cubicBezTo>
                  <a:pt x="5302" y="3525"/>
                  <a:pt x="5320" y="3627"/>
                  <a:pt x="5397" y="3665"/>
                </a:cubicBezTo>
                <a:cubicBezTo>
                  <a:pt x="5465" y="3698"/>
                  <a:pt x="5555" y="3653"/>
                  <a:pt x="5610" y="3615"/>
                </a:cubicBezTo>
                <a:cubicBezTo>
                  <a:pt x="5676" y="3570"/>
                  <a:pt x="5713" y="3504"/>
                  <a:pt x="5767" y="3448"/>
                </a:cubicBezTo>
                <a:cubicBezTo>
                  <a:pt x="5787" y="3427"/>
                  <a:pt x="5800" y="3405"/>
                  <a:pt x="5832" y="3414"/>
                </a:cubicBezTo>
                <a:cubicBezTo>
                  <a:pt x="5897" y="3431"/>
                  <a:pt x="5910" y="3491"/>
                  <a:pt x="5992" y="3489"/>
                </a:cubicBezTo>
                <a:cubicBezTo>
                  <a:pt x="6058" y="3487"/>
                  <a:pt x="6161" y="3412"/>
                  <a:pt x="6153" y="3341"/>
                </a:cubicBezTo>
                <a:cubicBezTo>
                  <a:pt x="6145" y="3273"/>
                  <a:pt x="6066" y="3255"/>
                  <a:pt x="6011" y="3266"/>
                </a:cubicBezTo>
                <a:cubicBezTo>
                  <a:pt x="5891" y="3289"/>
                  <a:pt x="5831" y="3402"/>
                  <a:pt x="5859" y="3516"/>
                </a:cubicBezTo>
                <a:cubicBezTo>
                  <a:pt x="5885" y="3623"/>
                  <a:pt x="5965" y="3688"/>
                  <a:pt x="6066" y="3719"/>
                </a:cubicBezTo>
                <a:cubicBezTo>
                  <a:pt x="6135" y="3735"/>
                  <a:pt x="6157" y="3740"/>
                  <a:pt x="6204" y="3746"/>
                </a:cubicBezTo>
                <a:moveTo>
                  <a:pt x="5085" y="4480"/>
                </a:moveTo>
                <a:cubicBezTo>
                  <a:pt x="5063" y="4456"/>
                  <a:pt x="5048" y="4426"/>
                  <a:pt x="5027" y="4402"/>
                </a:cubicBezTo>
                <a:cubicBezTo>
                  <a:pt x="5023" y="4398"/>
                  <a:pt x="5021" y="4397"/>
                  <a:pt x="5018" y="4394"/>
                </a:cubicBezTo>
                <a:cubicBezTo>
                  <a:pt x="5018" y="4395"/>
                  <a:pt x="5018" y="4397"/>
                  <a:pt x="5018" y="4398"/>
                </a:cubicBezTo>
                <a:cubicBezTo>
                  <a:pt x="5026" y="4410"/>
                  <a:pt x="5029" y="4423"/>
                  <a:pt x="5040" y="4433"/>
                </a:cubicBezTo>
                <a:cubicBezTo>
                  <a:pt x="5064" y="4454"/>
                  <a:pt x="5095" y="4465"/>
                  <a:pt x="5127" y="4464"/>
                </a:cubicBezTo>
                <a:cubicBezTo>
                  <a:pt x="5186" y="4462"/>
                  <a:pt x="5253" y="4443"/>
                  <a:pt x="5307" y="4421"/>
                </a:cubicBezTo>
                <a:cubicBezTo>
                  <a:pt x="5319" y="4416"/>
                  <a:pt x="5343" y="4404"/>
                  <a:pt x="5346" y="4389"/>
                </a:cubicBezTo>
                <a:cubicBezTo>
                  <a:pt x="5348" y="4379"/>
                  <a:pt x="5327" y="4375"/>
                  <a:pt x="5322" y="4371"/>
                </a:cubicBezTo>
                <a:cubicBezTo>
                  <a:pt x="5321" y="4370"/>
                  <a:pt x="5318" y="4372"/>
                  <a:pt x="5321" y="4369"/>
                </a:cubicBezTo>
                <a:cubicBezTo>
                  <a:pt x="5322" y="4369"/>
                  <a:pt x="5323" y="4369"/>
                  <a:pt x="5324" y="4368"/>
                </a:cubicBezTo>
                <a:cubicBezTo>
                  <a:pt x="5324" y="4369"/>
                  <a:pt x="5325" y="4372"/>
                  <a:pt x="5325" y="4374"/>
                </a:cubicBezTo>
                <a:cubicBezTo>
                  <a:pt x="5325" y="4378"/>
                  <a:pt x="5329" y="4383"/>
                  <a:pt x="5325" y="4386"/>
                </a:cubicBezTo>
                <a:cubicBezTo>
                  <a:pt x="5320" y="4390"/>
                  <a:pt x="5319" y="4387"/>
                  <a:pt x="5312" y="4389"/>
                </a:cubicBezTo>
                <a:cubicBezTo>
                  <a:pt x="5305" y="4391"/>
                  <a:pt x="5297" y="4388"/>
                  <a:pt x="5291" y="4388"/>
                </a:cubicBezTo>
                <a:cubicBezTo>
                  <a:pt x="5290" y="4388"/>
                  <a:pt x="5290" y="4388"/>
                  <a:pt x="5289" y="4388"/>
                </a:cubicBezTo>
                <a:cubicBezTo>
                  <a:pt x="5290" y="4384"/>
                  <a:pt x="5288" y="4380"/>
                  <a:pt x="5289" y="4376"/>
                </a:cubicBezTo>
                <a:cubicBezTo>
                  <a:pt x="5291" y="4368"/>
                  <a:pt x="5294" y="4360"/>
                  <a:pt x="5295" y="4351"/>
                </a:cubicBezTo>
                <a:cubicBezTo>
                  <a:pt x="5296" y="4337"/>
                  <a:pt x="5297" y="4319"/>
                  <a:pt x="5294" y="4305"/>
                </a:cubicBezTo>
                <a:cubicBezTo>
                  <a:pt x="5290" y="4289"/>
                  <a:pt x="5284" y="4278"/>
                  <a:pt x="5271" y="4268"/>
                </a:cubicBezTo>
                <a:cubicBezTo>
                  <a:pt x="5257" y="4258"/>
                  <a:pt x="5240" y="4262"/>
                  <a:pt x="5224" y="4262"/>
                </a:cubicBezTo>
                <a:cubicBezTo>
                  <a:pt x="5191" y="4262"/>
                  <a:pt x="5156" y="4257"/>
                  <a:pt x="5124" y="4264"/>
                </a:cubicBezTo>
                <a:cubicBezTo>
                  <a:pt x="5104" y="4268"/>
                  <a:pt x="5089" y="4278"/>
                  <a:pt x="5073" y="4292"/>
                </a:cubicBezTo>
                <a:cubicBezTo>
                  <a:pt x="5032" y="4327"/>
                  <a:pt x="4998" y="4372"/>
                  <a:pt x="4967" y="4415"/>
                </a:cubicBezTo>
                <a:cubicBezTo>
                  <a:pt x="4925" y="4474"/>
                  <a:pt x="4893" y="4532"/>
                  <a:pt x="4877" y="4603"/>
                </a:cubicBezTo>
                <a:cubicBezTo>
                  <a:pt x="4865" y="4657"/>
                  <a:pt x="4870" y="4702"/>
                  <a:pt x="4899" y="4749"/>
                </a:cubicBezTo>
                <a:cubicBezTo>
                  <a:pt x="4924" y="4791"/>
                  <a:pt x="4968" y="4812"/>
                  <a:pt x="5015" y="4817"/>
                </a:cubicBezTo>
                <a:cubicBezTo>
                  <a:pt x="5067" y="4823"/>
                  <a:pt x="5118" y="4802"/>
                  <a:pt x="5170" y="4812"/>
                </a:cubicBezTo>
                <a:cubicBezTo>
                  <a:pt x="5196" y="4817"/>
                  <a:pt x="5221" y="4825"/>
                  <a:pt x="5247" y="4828"/>
                </a:cubicBezTo>
                <a:cubicBezTo>
                  <a:pt x="5265" y="4830"/>
                  <a:pt x="5271" y="4831"/>
                  <a:pt x="5283" y="4831"/>
                </a:cubicBezTo>
                <a:moveTo>
                  <a:pt x="5980" y="4464"/>
                </a:moveTo>
                <a:cubicBezTo>
                  <a:pt x="5974" y="4457"/>
                  <a:pt x="5964" y="4446"/>
                  <a:pt x="5964" y="4436"/>
                </a:cubicBezTo>
                <a:cubicBezTo>
                  <a:pt x="5964" y="4427"/>
                  <a:pt x="5967" y="4419"/>
                  <a:pt x="5971" y="4411"/>
                </a:cubicBezTo>
                <a:cubicBezTo>
                  <a:pt x="5976" y="4400"/>
                  <a:pt x="5979" y="4390"/>
                  <a:pt x="5981" y="4378"/>
                </a:cubicBezTo>
                <a:cubicBezTo>
                  <a:pt x="5984" y="4364"/>
                  <a:pt x="5980" y="4353"/>
                  <a:pt x="5977" y="4339"/>
                </a:cubicBezTo>
                <a:cubicBezTo>
                  <a:pt x="5974" y="4323"/>
                  <a:pt x="5971" y="4308"/>
                  <a:pt x="5969" y="4292"/>
                </a:cubicBezTo>
                <a:cubicBezTo>
                  <a:pt x="5968" y="4282"/>
                  <a:pt x="5964" y="4272"/>
                  <a:pt x="5958" y="4264"/>
                </a:cubicBezTo>
                <a:cubicBezTo>
                  <a:pt x="5957" y="4262"/>
                  <a:pt x="5951" y="4258"/>
                  <a:pt x="5949" y="4258"/>
                </a:cubicBezTo>
                <a:cubicBezTo>
                  <a:pt x="5947" y="4258"/>
                  <a:pt x="5946" y="4258"/>
                  <a:pt x="5947" y="4260"/>
                </a:cubicBezTo>
                <a:cubicBezTo>
                  <a:pt x="5948" y="4262"/>
                  <a:pt x="5948" y="4258"/>
                  <a:pt x="5949" y="4261"/>
                </a:cubicBezTo>
                <a:cubicBezTo>
                  <a:pt x="5949" y="4265"/>
                  <a:pt x="5949" y="4266"/>
                  <a:pt x="5950" y="4269"/>
                </a:cubicBezTo>
                <a:moveTo>
                  <a:pt x="4828" y="4428"/>
                </a:moveTo>
                <a:cubicBezTo>
                  <a:pt x="4804" y="4424"/>
                  <a:pt x="4784" y="4418"/>
                  <a:pt x="4760" y="4426"/>
                </a:cubicBezTo>
                <a:cubicBezTo>
                  <a:pt x="4739" y="4432"/>
                  <a:pt x="4720" y="4443"/>
                  <a:pt x="4702" y="4454"/>
                </a:cubicBezTo>
                <a:cubicBezTo>
                  <a:pt x="4700" y="4454"/>
                  <a:pt x="4699" y="4454"/>
                  <a:pt x="4702" y="4454"/>
                </a:cubicBezTo>
                <a:cubicBezTo>
                  <a:pt x="4704" y="4452"/>
                  <a:pt x="4707" y="4452"/>
                  <a:pt x="4709" y="4450"/>
                </a:cubicBezTo>
                <a:cubicBezTo>
                  <a:pt x="4714" y="4443"/>
                  <a:pt x="4722" y="4432"/>
                  <a:pt x="4724" y="4424"/>
                </a:cubicBezTo>
                <a:cubicBezTo>
                  <a:pt x="4728" y="4406"/>
                  <a:pt x="4726" y="4391"/>
                  <a:pt x="4720" y="4374"/>
                </a:cubicBezTo>
                <a:cubicBezTo>
                  <a:pt x="4705" y="4333"/>
                  <a:pt x="4675" y="4297"/>
                  <a:pt x="4651" y="4261"/>
                </a:cubicBezTo>
                <a:cubicBezTo>
                  <a:pt x="4647" y="4254"/>
                  <a:pt x="4641" y="4244"/>
                  <a:pt x="4633" y="4241"/>
                </a:cubicBezTo>
                <a:cubicBezTo>
                  <a:pt x="4630" y="4241"/>
                  <a:pt x="4629" y="4241"/>
                  <a:pt x="4627" y="4241"/>
                </a:cubicBezTo>
                <a:cubicBezTo>
                  <a:pt x="4630" y="4241"/>
                  <a:pt x="4635" y="4243"/>
                  <a:pt x="4633" y="4241"/>
                </a:cubicBezTo>
                <a:cubicBezTo>
                  <a:pt x="4631" y="4240"/>
                  <a:pt x="4629" y="4241"/>
                  <a:pt x="4627" y="4240"/>
                </a:cubicBezTo>
                <a:lnTo>
                  <a:pt x="4626" y="4240"/>
                </a:lnTo>
                <a:cubicBezTo>
                  <a:pt x="4628" y="4241"/>
                  <a:pt x="4626" y="4238"/>
                  <a:pt x="4627" y="4240"/>
                </a:cubicBezTo>
                <a:cubicBezTo>
                  <a:pt x="4628" y="4242"/>
                  <a:pt x="4628" y="4241"/>
                  <a:pt x="4629" y="4243"/>
                </a:cubicBezTo>
                <a:cubicBezTo>
                  <a:pt x="4630" y="4246"/>
                  <a:pt x="4629" y="4251"/>
                  <a:pt x="4630" y="4253"/>
                </a:cubicBezTo>
                <a:cubicBezTo>
                  <a:pt x="4631" y="4255"/>
                  <a:pt x="4634" y="4254"/>
                  <a:pt x="4636" y="4256"/>
                </a:cubicBezTo>
                <a:cubicBezTo>
                  <a:pt x="4637" y="4257"/>
                  <a:pt x="4637" y="4260"/>
                  <a:pt x="4637" y="4261"/>
                </a:cubicBezTo>
                <a:cubicBezTo>
                  <a:pt x="4638" y="4264"/>
                  <a:pt x="4639" y="4261"/>
                  <a:pt x="4639" y="4264"/>
                </a:cubicBezTo>
                <a:cubicBezTo>
                  <a:pt x="4638" y="4264"/>
                  <a:pt x="4638" y="4264"/>
                  <a:pt x="4637" y="4264"/>
                </a:cubicBezTo>
                <a:cubicBezTo>
                  <a:pt x="4640" y="4266"/>
                  <a:pt x="4639" y="4265"/>
                  <a:pt x="4642" y="4267"/>
                </a:cubicBezTo>
                <a:cubicBezTo>
                  <a:pt x="4643" y="4268"/>
                  <a:pt x="4646" y="4271"/>
                  <a:pt x="4648" y="4272"/>
                </a:cubicBezTo>
                <a:cubicBezTo>
                  <a:pt x="4653" y="4275"/>
                  <a:pt x="4658" y="4276"/>
                  <a:pt x="4663" y="4279"/>
                </a:cubicBezTo>
                <a:cubicBezTo>
                  <a:pt x="4665" y="4280"/>
                  <a:pt x="4666" y="4281"/>
                  <a:pt x="4667" y="4282"/>
                </a:cubicBezTo>
                <a:cubicBezTo>
                  <a:pt x="4669" y="4284"/>
                  <a:pt x="4668" y="4286"/>
                  <a:pt x="4670" y="4288"/>
                </a:cubicBezTo>
                <a:cubicBezTo>
                  <a:pt x="4676" y="4293"/>
                  <a:pt x="4678" y="4295"/>
                  <a:pt x="4682" y="4300"/>
                </a:cubicBezTo>
                <a:moveTo>
                  <a:pt x="4703" y="4457"/>
                </a:moveTo>
                <a:cubicBezTo>
                  <a:pt x="4695" y="4453"/>
                  <a:pt x="4698" y="4445"/>
                  <a:pt x="4691" y="4443"/>
                </a:cubicBezTo>
                <a:cubicBezTo>
                  <a:pt x="4685" y="4441"/>
                  <a:pt x="4678" y="4442"/>
                  <a:pt x="4672" y="4440"/>
                </a:cubicBezTo>
                <a:cubicBezTo>
                  <a:pt x="4663" y="4437"/>
                  <a:pt x="4644" y="4442"/>
                  <a:pt x="4637" y="4435"/>
                </a:cubicBezTo>
                <a:cubicBezTo>
                  <a:pt x="4623" y="4421"/>
                  <a:pt x="4626" y="4409"/>
                  <a:pt x="4627" y="4388"/>
                </a:cubicBezTo>
                <a:cubicBezTo>
                  <a:pt x="4629" y="4314"/>
                  <a:pt x="4654" y="4247"/>
                  <a:pt x="4636" y="4172"/>
                </a:cubicBezTo>
                <a:cubicBezTo>
                  <a:pt x="4612" y="4075"/>
                  <a:pt x="4526" y="3992"/>
                  <a:pt x="4424" y="3983"/>
                </a:cubicBezTo>
                <a:cubicBezTo>
                  <a:pt x="4342" y="3976"/>
                  <a:pt x="4268" y="4010"/>
                  <a:pt x="4232" y="4089"/>
                </a:cubicBezTo>
                <a:cubicBezTo>
                  <a:pt x="4223" y="4109"/>
                  <a:pt x="4255" y="4142"/>
                  <a:pt x="4265" y="4155"/>
                </a:cubicBezTo>
                <a:cubicBezTo>
                  <a:pt x="4312" y="4216"/>
                  <a:pt x="4386" y="4252"/>
                  <a:pt x="4455" y="4282"/>
                </a:cubicBezTo>
                <a:cubicBezTo>
                  <a:pt x="4554" y="4325"/>
                  <a:pt x="4658" y="4353"/>
                  <a:pt x="4758" y="4392"/>
                </a:cubicBezTo>
                <a:cubicBezTo>
                  <a:pt x="4795" y="4406"/>
                  <a:pt x="4828" y="4414"/>
                  <a:pt x="4828" y="4458"/>
                </a:cubicBezTo>
                <a:cubicBezTo>
                  <a:pt x="4827" y="4524"/>
                  <a:pt x="4720" y="4613"/>
                  <a:pt x="4685" y="4662"/>
                </a:cubicBezTo>
                <a:cubicBezTo>
                  <a:pt x="4610" y="4767"/>
                  <a:pt x="4535" y="4896"/>
                  <a:pt x="4515" y="5025"/>
                </a:cubicBezTo>
                <a:cubicBezTo>
                  <a:pt x="4505" y="5088"/>
                  <a:pt x="4525" y="5149"/>
                  <a:pt x="4575" y="5190"/>
                </a:cubicBezTo>
                <a:cubicBezTo>
                  <a:pt x="4617" y="5225"/>
                  <a:pt x="4673" y="5230"/>
                  <a:pt x="4725" y="5225"/>
                </a:cubicBezTo>
                <a:cubicBezTo>
                  <a:pt x="4741" y="5223"/>
                  <a:pt x="4803" y="5216"/>
                  <a:pt x="4811" y="5194"/>
                </a:cubicBezTo>
                <a:cubicBezTo>
                  <a:pt x="4814" y="5186"/>
                  <a:pt x="4796" y="5186"/>
                  <a:pt x="4800" y="5178"/>
                </a:cubicBezTo>
                <a:moveTo>
                  <a:pt x="152" y="2703"/>
                </a:moveTo>
                <a:cubicBezTo>
                  <a:pt x="153" y="2701"/>
                  <a:pt x="134" y="2697"/>
                  <a:pt x="136" y="2693"/>
                </a:cubicBezTo>
                <a:cubicBezTo>
                  <a:pt x="149" y="2662"/>
                  <a:pt x="149" y="2655"/>
                  <a:pt x="182" y="2631"/>
                </a:cubicBezTo>
                <a:cubicBezTo>
                  <a:pt x="245" y="2586"/>
                  <a:pt x="342" y="2565"/>
                  <a:pt x="417" y="2556"/>
                </a:cubicBezTo>
                <a:cubicBezTo>
                  <a:pt x="707" y="2521"/>
                  <a:pt x="993" y="2476"/>
                  <a:pt x="1281" y="2424"/>
                </a:cubicBezTo>
                <a:cubicBezTo>
                  <a:pt x="1396" y="2403"/>
                  <a:pt x="1503" y="2372"/>
                  <a:pt x="1620" y="2361"/>
                </a:cubicBezTo>
                <a:cubicBezTo>
                  <a:pt x="1814" y="2343"/>
                  <a:pt x="2005" y="2333"/>
                  <a:pt x="2199" y="2331"/>
                </a:cubicBezTo>
                <a:cubicBezTo>
                  <a:pt x="2406" y="2329"/>
                  <a:pt x="2605" y="2317"/>
                  <a:pt x="2812" y="2333"/>
                </a:cubicBezTo>
                <a:cubicBezTo>
                  <a:pt x="2924" y="2342"/>
                  <a:pt x="3028" y="2339"/>
                  <a:pt x="3139" y="2325"/>
                </a:cubicBezTo>
                <a:cubicBezTo>
                  <a:pt x="3175" y="2320"/>
                  <a:pt x="3212" y="2318"/>
                  <a:pt x="3247" y="2308"/>
                </a:cubicBezTo>
                <a:cubicBezTo>
                  <a:pt x="3263" y="2303"/>
                  <a:pt x="3271" y="2294"/>
                  <a:pt x="3288" y="2290"/>
                </a:cubicBezTo>
                <a:cubicBezTo>
                  <a:pt x="3369" y="2269"/>
                  <a:pt x="3452" y="2254"/>
                  <a:pt x="3531" y="2225"/>
                </a:cubicBezTo>
                <a:cubicBezTo>
                  <a:pt x="3559" y="2214"/>
                  <a:pt x="3591" y="2213"/>
                  <a:pt x="3602" y="2182"/>
                </a:cubicBezTo>
                <a:cubicBezTo>
                  <a:pt x="3607" y="2168"/>
                  <a:pt x="3596" y="2133"/>
                  <a:pt x="3589" y="2120"/>
                </a:cubicBezTo>
                <a:cubicBezTo>
                  <a:pt x="3561" y="2067"/>
                  <a:pt x="3507" y="2046"/>
                  <a:pt x="3453" y="2022"/>
                </a:cubicBezTo>
                <a:cubicBezTo>
                  <a:pt x="3405" y="2001"/>
                  <a:pt x="3356" y="1982"/>
                  <a:pt x="3307" y="1964"/>
                </a:cubicBezTo>
                <a:cubicBezTo>
                  <a:pt x="3302" y="1962"/>
                  <a:pt x="3296" y="1962"/>
                  <a:pt x="3291" y="1960"/>
                </a:cubicBezTo>
                <a:cubicBezTo>
                  <a:pt x="3292" y="1961"/>
                  <a:pt x="3315" y="1977"/>
                  <a:pt x="3322" y="1979"/>
                </a:cubicBezTo>
                <a:cubicBezTo>
                  <a:pt x="3380" y="1995"/>
                  <a:pt x="3669" y="1992"/>
                  <a:pt x="3696" y="2037"/>
                </a:cubicBezTo>
                <a:cubicBezTo>
                  <a:pt x="3713" y="2066"/>
                  <a:pt x="3699" y="2085"/>
                  <a:pt x="3686" y="2115"/>
                </a:cubicBezTo>
                <a:cubicBezTo>
                  <a:pt x="3631" y="2237"/>
                  <a:pt x="3454" y="2331"/>
                  <a:pt x="3364" y="2428"/>
                </a:cubicBezTo>
                <a:cubicBezTo>
                  <a:pt x="3322" y="2473"/>
                  <a:pt x="3272" y="2521"/>
                  <a:pt x="3261" y="2583"/>
                </a:cubicBezTo>
                <a:cubicBezTo>
                  <a:pt x="3268" y="2599"/>
                  <a:pt x="3270" y="2604"/>
                  <a:pt x="3279" y="2611"/>
                </a:cubicBezTo>
                <a:moveTo>
                  <a:pt x="0" y="3626"/>
                </a:moveTo>
                <a:cubicBezTo>
                  <a:pt x="3" y="3626"/>
                  <a:pt x="-3" y="3638"/>
                  <a:pt x="1" y="3639"/>
                </a:cubicBezTo>
                <a:cubicBezTo>
                  <a:pt x="15" y="3641"/>
                  <a:pt x="31" y="3642"/>
                  <a:pt x="46" y="3643"/>
                </a:cubicBezTo>
                <a:cubicBezTo>
                  <a:pt x="171" y="3651"/>
                  <a:pt x="306" y="3626"/>
                  <a:pt x="431" y="3619"/>
                </a:cubicBezTo>
                <a:cubicBezTo>
                  <a:pt x="972" y="3591"/>
                  <a:pt x="1519" y="3526"/>
                  <a:pt x="2058" y="3469"/>
                </a:cubicBezTo>
                <a:cubicBezTo>
                  <a:pt x="2394" y="3433"/>
                  <a:pt x="2723" y="3333"/>
                  <a:pt x="3058" y="3300"/>
                </a:cubicBezTo>
                <a:cubicBezTo>
                  <a:pt x="3151" y="3291"/>
                  <a:pt x="3242" y="3304"/>
                  <a:pt x="3334" y="3300"/>
                </a:cubicBezTo>
                <a:cubicBezTo>
                  <a:pt x="3353" y="3299"/>
                  <a:pt x="3376" y="3295"/>
                  <a:pt x="3395" y="3292"/>
                </a:cubicBezTo>
                <a:cubicBezTo>
                  <a:pt x="3421" y="3288"/>
                  <a:pt x="3460" y="3290"/>
                  <a:pt x="3476" y="3265"/>
                </a:cubicBezTo>
                <a:cubicBezTo>
                  <a:pt x="3480" y="3259"/>
                  <a:pt x="3482" y="3207"/>
                  <a:pt x="3476" y="3199"/>
                </a:cubicBezTo>
                <a:cubicBezTo>
                  <a:pt x="3468" y="3188"/>
                  <a:pt x="3471" y="3193"/>
                  <a:pt x="3462" y="3186"/>
                </a:cubicBezTo>
                <a:cubicBezTo>
                  <a:pt x="3421" y="3155"/>
                  <a:pt x="3356" y="3160"/>
                  <a:pt x="3307" y="3124"/>
                </a:cubicBezTo>
                <a:cubicBezTo>
                  <a:pt x="3278" y="3103"/>
                  <a:pt x="3248" y="3088"/>
                  <a:pt x="3219" y="3070"/>
                </a:cubicBezTo>
                <a:cubicBezTo>
                  <a:pt x="3226" y="3073"/>
                  <a:pt x="3238" y="3087"/>
                  <a:pt x="3249" y="3091"/>
                </a:cubicBezTo>
                <a:cubicBezTo>
                  <a:pt x="3421" y="3154"/>
                  <a:pt x="3614" y="3160"/>
                  <a:pt x="3795" y="3167"/>
                </a:cubicBezTo>
                <a:cubicBezTo>
                  <a:pt x="3796" y="3167"/>
                  <a:pt x="3797" y="3167"/>
                  <a:pt x="3798" y="3167"/>
                </a:cubicBezTo>
                <a:cubicBezTo>
                  <a:pt x="3744" y="3176"/>
                  <a:pt x="3702" y="3183"/>
                  <a:pt x="3649" y="3203"/>
                </a:cubicBezTo>
                <a:cubicBezTo>
                  <a:pt x="3531" y="3247"/>
                  <a:pt x="3311" y="3300"/>
                  <a:pt x="3230" y="3400"/>
                </a:cubicBezTo>
                <a:cubicBezTo>
                  <a:pt x="3222" y="3419"/>
                  <a:pt x="3219" y="3424"/>
                  <a:pt x="3227" y="3437"/>
                </a:cubicBezTo>
                <a:moveTo>
                  <a:pt x="164" y="4704"/>
                </a:moveTo>
                <a:cubicBezTo>
                  <a:pt x="133" y="4697"/>
                  <a:pt x="103" y="4692"/>
                  <a:pt x="74" y="4687"/>
                </a:cubicBezTo>
                <a:cubicBezTo>
                  <a:pt x="69" y="4686"/>
                  <a:pt x="81" y="4690"/>
                  <a:pt x="76" y="4689"/>
                </a:cubicBezTo>
                <a:cubicBezTo>
                  <a:pt x="148" y="4685"/>
                  <a:pt x="219" y="4682"/>
                  <a:pt x="291" y="4675"/>
                </a:cubicBezTo>
                <a:cubicBezTo>
                  <a:pt x="1010" y="4603"/>
                  <a:pt x="1734" y="4558"/>
                  <a:pt x="2449" y="4465"/>
                </a:cubicBezTo>
                <a:cubicBezTo>
                  <a:pt x="2868" y="4411"/>
                  <a:pt x="3279" y="4317"/>
                  <a:pt x="3696" y="4254"/>
                </a:cubicBezTo>
                <a:cubicBezTo>
                  <a:pt x="3765" y="4244"/>
                  <a:pt x="3938" y="4251"/>
                  <a:pt x="3984" y="4186"/>
                </a:cubicBezTo>
                <a:cubicBezTo>
                  <a:pt x="4003" y="4159"/>
                  <a:pt x="3982" y="4130"/>
                  <a:pt x="3992" y="4108"/>
                </a:cubicBezTo>
                <a:cubicBezTo>
                  <a:pt x="3994" y="4103"/>
                  <a:pt x="4003" y="4105"/>
                  <a:pt x="4005" y="4100"/>
                </a:cubicBezTo>
                <a:cubicBezTo>
                  <a:pt x="3927" y="4070"/>
                  <a:pt x="3848" y="4040"/>
                  <a:pt x="3766" y="4018"/>
                </a:cubicBezTo>
                <a:cubicBezTo>
                  <a:pt x="3721" y="4006"/>
                  <a:pt x="3671" y="4000"/>
                  <a:pt x="3629" y="3993"/>
                </a:cubicBezTo>
                <a:cubicBezTo>
                  <a:pt x="3655" y="4008"/>
                  <a:pt x="3675" y="4032"/>
                  <a:pt x="3707" y="4044"/>
                </a:cubicBezTo>
                <a:cubicBezTo>
                  <a:pt x="3846" y="4098"/>
                  <a:pt x="4004" y="4097"/>
                  <a:pt x="4151" y="4106"/>
                </a:cubicBezTo>
                <a:cubicBezTo>
                  <a:pt x="4141" y="4112"/>
                  <a:pt x="4125" y="4110"/>
                  <a:pt x="4114" y="4118"/>
                </a:cubicBezTo>
                <a:cubicBezTo>
                  <a:pt x="4037" y="4170"/>
                  <a:pt x="3970" y="4240"/>
                  <a:pt x="3898" y="4299"/>
                </a:cubicBezTo>
                <a:moveTo>
                  <a:pt x="167" y="5978"/>
                </a:moveTo>
                <a:cubicBezTo>
                  <a:pt x="162" y="5975"/>
                  <a:pt x="158" y="5966"/>
                  <a:pt x="152" y="5965"/>
                </a:cubicBezTo>
                <a:cubicBezTo>
                  <a:pt x="145" y="5964"/>
                  <a:pt x="157" y="5974"/>
                  <a:pt x="150" y="5971"/>
                </a:cubicBezTo>
                <a:cubicBezTo>
                  <a:pt x="226" y="5972"/>
                  <a:pt x="301" y="5974"/>
                  <a:pt x="377" y="5971"/>
                </a:cubicBezTo>
                <a:cubicBezTo>
                  <a:pt x="974" y="5947"/>
                  <a:pt x="1589" y="5845"/>
                  <a:pt x="2169" y="5710"/>
                </a:cubicBezTo>
                <a:cubicBezTo>
                  <a:pt x="2580" y="5615"/>
                  <a:pt x="2975" y="5445"/>
                  <a:pt x="3393" y="5382"/>
                </a:cubicBezTo>
                <a:cubicBezTo>
                  <a:pt x="3406" y="5380"/>
                  <a:pt x="3418" y="5381"/>
                  <a:pt x="3429" y="5379"/>
                </a:cubicBezTo>
                <a:cubicBezTo>
                  <a:pt x="3455" y="5375"/>
                  <a:pt x="3501" y="5367"/>
                  <a:pt x="3520" y="5367"/>
                </a:cubicBezTo>
                <a:cubicBezTo>
                  <a:pt x="3529" y="5367"/>
                  <a:pt x="3544" y="5375"/>
                  <a:pt x="3555" y="5375"/>
                </a:cubicBezTo>
                <a:cubicBezTo>
                  <a:pt x="3673" y="5379"/>
                  <a:pt x="3793" y="5389"/>
                  <a:pt x="3911" y="5386"/>
                </a:cubicBezTo>
                <a:cubicBezTo>
                  <a:pt x="3961" y="5385"/>
                  <a:pt x="3975" y="5366"/>
                  <a:pt x="4005" y="5353"/>
                </a:cubicBezTo>
                <a:moveTo>
                  <a:pt x="3525" y="5165"/>
                </a:moveTo>
                <a:cubicBezTo>
                  <a:pt x="3496" y="5150"/>
                  <a:pt x="3502" y="5152"/>
                  <a:pt x="3486" y="5135"/>
                </a:cubicBezTo>
                <a:cubicBezTo>
                  <a:pt x="3525" y="5141"/>
                  <a:pt x="3534" y="5146"/>
                  <a:pt x="3567" y="5161"/>
                </a:cubicBezTo>
                <a:cubicBezTo>
                  <a:pt x="3630" y="5190"/>
                  <a:pt x="3693" y="5213"/>
                  <a:pt x="3759" y="5233"/>
                </a:cubicBezTo>
                <a:cubicBezTo>
                  <a:pt x="3792" y="5243"/>
                  <a:pt x="3830" y="5250"/>
                  <a:pt x="3860" y="5267"/>
                </a:cubicBezTo>
                <a:cubicBezTo>
                  <a:pt x="3867" y="5272"/>
                  <a:pt x="3869" y="5274"/>
                  <a:pt x="3874" y="5277"/>
                </a:cubicBezTo>
                <a:cubicBezTo>
                  <a:pt x="3858" y="5293"/>
                  <a:pt x="3844" y="5303"/>
                  <a:pt x="3823" y="5315"/>
                </a:cubicBezTo>
                <a:cubicBezTo>
                  <a:pt x="3743" y="5360"/>
                  <a:pt x="3661" y="5403"/>
                  <a:pt x="3581" y="5448"/>
                </a:cubicBezTo>
                <a:moveTo>
                  <a:pt x="7433" y="492"/>
                </a:moveTo>
                <a:cubicBezTo>
                  <a:pt x="7678" y="355"/>
                  <a:pt x="7922" y="215"/>
                  <a:pt x="8172" y="87"/>
                </a:cubicBezTo>
                <a:cubicBezTo>
                  <a:pt x="8232" y="58"/>
                  <a:pt x="8291" y="29"/>
                  <a:pt x="8351" y="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46" name=""/>
          <p:cNvSpPr/>
          <p:nvPr/>
        </p:nvSpPr>
        <p:spPr>
          <a:xfrm>
            <a:off x="6107040" y="4089240"/>
            <a:ext cx="1655640" cy="885600"/>
          </a:xfrm>
          <a:custGeom>
            <a:avLst/>
            <a:gdLst/>
            <a:ahLst/>
            <a:rect l="0" t="0" r="r" b="b"/>
            <a:pathLst>
              <a:path fill="none" w="4599" h="2460">
                <a:moveTo>
                  <a:pt x="97" y="949"/>
                </a:moveTo>
                <a:cubicBezTo>
                  <a:pt x="84" y="949"/>
                  <a:pt x="86" y="952"/>
                  <a:pt x="73" y="953"/>
                </a:cubicBezTo>
                <a:cubicBezTo>
                  <a:pt x="52" y="954"/>
                  <a:pt x="15" y="955"/>
                  <a:pt x="0" y="956"/>
                </a:cubicBezTo>
                <a:cubicBezTo>
                  <a:pt x="9" y="953"/>
                  <a:pt x="22" y="945"/>
                  <a:pt x="33" y="942"/>
                </a:cubicBezTo>
                <a:cubicBezTo>
                  <a:pt x="112" y="920"/>
                  <a:pt x="192" y="908"/>
                  <a:pt x="274" y="900"/>
                </a:cubicBezTo>
                <a:cubicBezTo>
                  <a:pt x="406" y="887"/>
                  <a:pt x="556" y="869"/>
                  <a:pt x="683" y="918"/>
                </a:cubicBezTo>
                <a:cubicBezTo>
                  <a:pt x="803" y="964"/>
                  <a:pt x="873" y="1032"/>
                  <a:pt x="908" y="1151"/>
                </a:cubicBezTo>
                <a:cubicBezTo>
                  <a:pt x="927" y="1216"/>
                  <a:pt x="920" y="1303"/>
                  <a:pt x="978" y="1348"/>
                </a:cubicBezTo>
                <a:cubicBezTo>
                  <a:pt x="1018" y="1379"/>
                  <a:pt x="1065" y="1382"/>
                  <a:pt x="1113" y="1389"/>
                </a:cubicBezTo>
                <a:cubicBezTo>
                  <a:pt x="1445" y="1441"/>
                  <a:pt x="1828" y="1339"/>
                  <a:pt x="2156" y="1292"/>
                </a:cubicBezTo>
                <a:cubicBezTo>
                  <a:pt x="2658" y="1220"/>
                  <a:pt x="3173" y="1172"/>
                  <a:pt x="3679" y="1145"/>
                </a:cubicBezTo>
                <a:cubicBezTo>
                  <a:pt x="3815" y="1138"/>
                  <a:pt x="3954" y="1143"/>
                  <a:pt x="4089" y="1124"/>
                </a:cubicBezTo>
                <a:cubicBezTo>
                  <a:pt x="4125" y="1119"/>
                  <a:pt x="4267" y="1114"/>
                  <a:pt x="4288" y="1084"/>
                </a:cubicBezTo>
                <a:cubicBezTo>
                  <a:pt x="4310" y="1053"/>
                  <a:pt x="4319" y="1064"/>
                  <a:pt x="4298" y="1028"/>
                </a:cubicBezTo>
                <a:cubicBezTo>
                  <a:pt x="4270" y="980"/>
                  <a:pt x="4131" y="956"/>
                  <a:pt x="4085" y="939"/>
                </a:cubicBezTo>
                <a:cubicBezTo>
                  <a:pt x="4029" y="919"/>
                  <a:pt x="3972" y="901"/>
                  <a:pt x="3918" y="877"/>
                </a:cubicBezTo>
                <a:cubicBezTo>
                  <a:pt x="3918" y="876"/>
                  <a:pt x="3918" y="875"/>
                  <a:pt x="3919" y="874"/>
                </a:cubicBezTo>
                <a:cubicBezTo>
                  <a:pt x="3962" y="891"/>
                  <a:pt x="4008" y="911"/>
                  <a:pt x="4052" y="929"/>
                </a:cubicBezTo>
                <a:cubicBezTo>
                  <a:pt x="4179" y="980"/>
                  <a:pt x="4310" y="1019"/>
                  <a:pt x="4434" y="1076"/>
                </a:cubicBezTo>
                <a:cubicBezTo>
                  <a:pt x="4424" y="1080"/>
                  <a:pt x="4405" y="1092"/>
                  <a:pt x="4393" y="1097"/>
                </a:cubicBezTo>
                <a:cubicBezTo>
                  <a:pt x="4224" y="1164"/>
                  <a:pt x="4055" y="1231"/>
                  <a:pt x="3886" y="1299"/>
                </a:cubicBezTo>
                <a:cubicBezTo>
                  <a:pt x="3878" y="1302"/>
                  <a:pt x="3870" y="1303"/>
                  <a:pt x="3861" y="1307"/>
                </a:cubicBezTo>
                <a:moveTo>
                  <a:pt x="176" y="2460"/>
                </a:moveTo>
                <a:cubicBezTo>
                  <a:pt x="161" y="2447"/>
                  <a:pt x="148" y="2430"/>
                  <a:pt x="137" y="2419"/>
                </a:cubicBezTo>
                <a:cubicBezTo>
                  <a:pt x="147" y="2416"/>
                  <a:pt x="149" y="2411"/>
                  <a:pt x="159" y="2409"/>
                </a:cubicBezTo>
                <a:cubicBezTo>
                  <a:pt x="319" y="2375"/>
                  <a:pt x="484" y="2375"/>
                  <a:pt x="647" y="2345"/>
                </a:cubicBezTo>
                <a:cubicBezTo>
                  <a:pt x="945" y="2290"/>
                  <a:pt x="1301" y="2216"/>
                  <a:pt x="1564" y="2064"/>
                </a:cubicBezTo>
                <a:cubicBezTo>
                  <a:pt x="1781" y="1939"/>
                  <a:pt x="2254" y="1744"/>
                  <a:pt x="2402" y="1573"/>
                </a:cubicBezTo>
                <a:cubicBezTo>
                  <a:pt x="2413" y="1560"/>
                  <a:pt x="2399" y="1503"/>
                  <a:pt x="2406" y="1494"/>
                </a:cubicBezTo>
                <a:cubicBezTo>
                  <a:pt x="2335" y="1556"/>
                  <a:pt x="2370" y="1602"/>
                  <a:pt x="2262" y="1576"/>
                </a:cubicBezTo>
                <a:cubicBezTo>
                  <a:pt x="2110" y="1539"/>
                  <a:pt x="1990" y="1350"/>
                  <a:pt x="2053" y="1206"/>
                </a:cubicBezTo>
                <a:cubicBezTo>
                  <a:pt x="2120" y="1052"/>
                  <a:pt x="2320" y="982"/>
                  <a:pt x="2464" y="1048"/>
                </a:cubicBezTo>
                <a:cubicBezTo>
                  <a:pt x="2506" y="1067"/>
                  <a:pt x="2539" y="1109"/>
                  <a:pt x="2576" y="1134"/>
                </a:cubicBezTo>
                <a:cubicBezTo>
                  <a:pt x="2570" y="1113"/>
                  <a:pt x="2514" y="1139"/>
                  <a:pt x="2529" y="1075"/>
                </a:cubicBezTo>
                <a:cubicBezTo>
                  <a:pt x="2558" y="950"/>
                  <a:pt x="2630" y="905"/>
                  <a:pt x="2743" y="843"/>
                </a:cubicBezTo>
                <a:cubicBezTo>
                  <a:pt x="3035" y="682"/>
                  <a:pt x="3309" y="553"/>
                  <a:pt x="3570" y="347"/>
                </a:cubicBezTo>
                <a:cubicBezTo>
                  <a:pt x="3716" y="232"/>
                  <a:pt x="3895" y="154"/>
                  <a:pt x="4064" y="79"/>
                </a:cubicBezTo>
                <a:cubicBezTo>
                  <a:pt x="4176" y="29"/>
                  <a:pt x="4304" y="-8"/>
                  <a:pt x="4429" y="1"/>
                </a:cubicBezTo>
                <a:cubicBezTo>
                  <a:pt x="4508" y="7"/>
                  <a:pt x="4539" y="31"/>
                  <a:pt x="4597" y="73"/>
                </a:cubicBezTo>
                <a:cubicBezTo>
                  <a:pt x="4604" y="78"/>
                  <a:pt x="4587" y="84"/>
                  <a:pt x="4594" y="8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47" name=""/>
          <p:cNvSpPr/>
          <p:nvPr/>
        </p:nvSpPr>
        <p:spPr>
          <a:xfrm>
            <a:off x="3003120" y="1369080"/>
            <a:ext cx="3671280" cy="2229480"/>
          </a:xfrm>
          <a:custGeom>
            <a:avLst/>
            <a:gdLst/>
            <a:ahLst/>
            <a:rect l="0" t="0" r="r" b="b"/>
            <a:pathLst>
              <a:path fill="none" w="10198" h="6193">
                <a:moveTo>
                  <a:pt x="106" y="950"/>
                </a:moveTo>
                <a:cubicBezTo>
                  <a:pt x="83" y="941"/>
                  <a:pt x="79" y="926"/>
                  <a:pt x="50" y="921"/>
                </a:cubicBezTo>
                <a:cubicBezTo>
                  <a:pt x="36" y="919"/>
                  <a:pt x="11" y="926"/>
                  <a:pt x="1" y="925"/>
                </a:cubicBezTo>
                <a:cubicBezTo>
                  <a:pt x="-2" y="925"/>
                  <a:pt x="7" y="923"/>
                  <a:pt x="4" y="923"/>
                </a:cubicBezTo>
                <a:cubicBezTo>
                  <a:pt x="5" y="923"/>
                  <a:pt x="6" y="923"/>
                  <a:pt x="7" y="923"/>
                </a:cubicBezTo>
                <a:cubicBezTo>
                  <a:pt x="24" y="925"/>
                  <a:pt x="42" y="927"/>
                  <a:pt x="59" y="929"/>
                </a:cubicBezTo>
                <a:cubicBezTo>
                  <a:pt x="294" y="949"/>
                  <a:pt x="527" y="948"/>
                  <a:pt x="763" y="935"/>
                </a:cubicBezTo>
                <a:cubicBezTo>
                  <a:pt x="1292" y="905"/>
                  <a:pt x="1821" y="889"/>
                  <a:pt x="2350" y="861"/>
                </a:cubicBezTo>
                <a:cubicBezTo>
                  <a:pt x="2726" y="841"/>
                  <a:pt x="3107" y="814"/>
                  <a:pt x="3481" y="762"/>
                </a:cubicBezTo>
                <a:cubicBezTo>
                  <a:pt x="3483" y="761"/>
                  <a:pt x="3485" y="761"/>
                  <a:pt x="3487" y="760"/>
                </a:cubicBezTo>
                <a:cubicBezTo>
                  <a:pt x="3475" y="755"/>
                  <a:pt x="3459" y="745"/>
                  <a:pt x="3445" y="740"/>
                </a:cubicBezTo>
                <a:cubicBezTo>
                  <a:pt x="3359" y="708"/>
                  <a:pt x="3266" y="681"/>
                  <a:pt x="3185" y="647"/>
                </a:cubicBezTo>
                <a:cubicBezTo>
                  <a:pt x="3213" y="644"/>
                  <a:pt x="3244" y="637"/>
                  <a:pt x="3275" y="637"/>
                </a:cubicBezTo>
                <a:cubicBezTo>
                  <a:pt x="3333" y="637"/>
                  <a:pt x="3450" y="630"/>
                  <a:pt x="3469" y="702"/>
                </a:cubicBezTo>
                <a:cubicBezTo>
                  <a:pt x="3484" y="757"/>
                  <a:pt x="3371" y="828"/>
                  <a:pt x="3341" y="857"/>
                </a:cubicBezTo>
                <a:moveTo>
                  <a:pt x="4104" y="268"/>
                </a:moveTo>
                <a:cubicBezTo>
                  <a:pt x="4098" y="265"/>
                  <a:pt x="4108" y="266"/>
                  <a:pt x="4094" y="260"/>
                </a:cubicBezTo>
                <a:cubicBezTo>
                  <a:pt x="4081" y="255"/>
                  <a:pt x="4078" y="250"/>
                  <a:pt x="4065" y="245"/>
                </a:cubicBezTo>
                <a:cubicBezTo>
                  <a:pt x="4059" y="243"/>
                  <a:pt x="4070" y="253"/>
                  <a:pt x="4064" y="250"/>
                </a:cubicBezTo>
                <a:cubicBezTo>
                  <a:pt x="4035" y="352"/>
                  <a:pt x="4013" y="438"/>
                  <a:pt x="3991" y="541"/>
                </a:cubicBezTo>
                <a:cubicBezTo>
                  <a:pt x="3962" y="675"/>
                  <a:pt x="3899" y="803"/>
                  <a:pt x="3873" y="935"/>
                </a:cubicBezTo>
                <a:cubicBezTo>
                  <a:pt x="3806" y="1279"/>
                  <a:pt x="3880" y="1683"/>
                  <a:pt x="3899" y="2033"/>
                </a:cubicBezTo>
                <a:cubicBezTo>
                  <a:pt x="3923" y="2480"/>
                  <a:pt x="4004" y="2924"/>
                  <a:pt x="4049" y="3369"/>
                </a:cubicBezTo>
                <a:cubicBezTo>
                  <a:pt x="4089" y="3764"/>
                  <a:pt x="4103" y="4163"/>
                  <a:pt x="4137" y="4559"/>
                </a:cubicBezTo>
                <a:cubicBezTo>
                  <a:pt x="4184" y="5108"/>
                  <a:pt x="4213" y="5644"/>
                  <a:pt x="4175" y="6193"/>
                </a:cubicBezTo>
                <a:cubicBezTo>
                  <a:pt x="4205" y="6191"/>
                  <a:pt x="4243" y="6188"/>
                  <a:pt x="4276" y="6186"/>
                </a:cubicBezTo>
                <a:cubicBezTo>
                  <a:pt x="4873" y="6158"/>
                  <a:pt x="5467" y="6119"/>
                  <a:pt x="6064" y="6097"/>
                </a:cubicBezTo>
                <a:cubicBezTo>
                  <a:pt x="6500" y="6081"/>
                  <a:pt x="6950" y="6071"/>
                  <a:pt x="7381" y="6036"/>
                </a:cubicBezTo>
                <a:cubicBezTo>
                  <a:pt x="7401" y="6034"/>
                  <a:pt x="7408" y="6033"/>
                  <a:pt x="7428" y="6031"/>
                </a:cubicBezTo>
                <a:cubicBezTo>
                  <a:pt x="7588" y="6019"/>
                  <a:pt x="7747" y="6008"/>
                  <a:pt x="7908" y="6003"/>
                </a:cubicBezTo>
                <a:cubicBezTo>
                  <a:pt x="8185" y="5995"/>
                  <a:pt x="8502" y="6051"/>
                  <a:pt x="8774" y="6011"/>
                </a:cubicBezTo>
                <a:cubicBezTo>
                  <a:pt x="8775" y="6011"/>
                  <a:pt x="8792" y="6001"/>
                  <a:pt x="8802" y="6000"/>
                </a:cubicBezTo>
                <a:cubicBezTo>
                  <a:pt x="8904" y="5986"/>
                  <a:pt x="8996" y="5944"/>
                  <a:pt x="9102" y="5937"/>
                </a:cubicBezTo>
                <a:cubicBezTo>
                  <a:pt x="9423" y="5915"/>
                  <a:pt x="9756" y="5968"/>
                  <a:pt x="10078" y="5973"/>
                </a:cubicBezTo>
                <a:moveTo>
                  <a:pt x="4335" y="219"/>
                </a:moveTo>
                <a:cubicBezTo>
                  <a:pt x="4306" y="216"/>
                  <a:pt x="4267" y="210"/>
                  <a:pt x="4243" y="207"/>
                </a:cubicBezTo>
                <a:lnTo>
                  <a:pt x="4249" y="208"/>
                </a:lnTo>
                <a:cubicBezTo>
                  <a:pt x="4302" y="215"/>
                  <a:pt x="4355" y="239"/>
                  <a:pt x="4412" y="243"/>
                </a:cubicBezTo>
                <a:cubicBezTo>
                  <a:pt x="5261" y="301"/>
                  <a:pt x="6140" y="212"/>
                  <a:pt x="6990" y="190"/>
                </a:cubicBezTo>
                <a:cubicBezTo>
                  <a:pt x="7601" y="174"/>
                  <a:pt x="8205" y="12"/>
                  <a:pt x="8810" y="4"/>
                </a:cubicBezTo>
                <a:cubicBezTo>
                  <a:pt x="8850" y="3"/>
                  <a:pt x="8898" y="-3"/>
                  <a:pt x="8935" y="1"/>
                </a:cubicBezTo>
                <a:cubicBezTo>
                  <a:pt x="9027" y="11"/>
                  <a:pt x="9112" y="49"/>
                  <a:pt x="9211" y="55"/>
                </a:cubicBezTo>
                <a:cubicBezTo>
                  <a:pt x="9423" y="68"/>
                  <a:pt x="9642" y="53"/>
                  <a:pt x="9853" y="48"/>
                </a:cubicBezTo>
                <a:cubicBezTo>
                  <a:pt x="9851" y="55"/>
                  <a:pt x="9849" y="50"/>
                  <a:pt x="9847" y="57"/>
                </a:cubicBezTo>
                <a:cubicBezTo>
                  <a:pt x="9818" y="156"/>
                  <a:pt x="9790" y="250"/>
                  <a:pt x="9776" y="354"/>
                </a:cubicBezTo>
                <a:cubicBezTo>
                  <a:pt x="9696" y="951"/>
                  <a:pt x="9812" y="1587"/>
                  <a:pt x="9797" y="2191"/>
                </a:cubicBezTo>
                <a:cubicBezTo>
                  <a:pt x="9783" y="2759"/>
                  <a:pt x="9755" y="3257"/>
                  <a:pt x="9949" y="3800"/>
                </a:cubicBezTo>
                <a:cubicBezTo>
                  <a:pt x="10031" y="4029"/>
                  <a:pt x="10222" y="4334"/>
                  <a:pt x="10195" y="4587"/>
                </a:cubicBezTo>
                <a:cubicBezTo>
                  <a:pt x="10188" y="4654"/>
                  <a:pt x="10158" y="4681"/>
                  <a:pt x="10139" y="4741"/>
                </a:cubicBezTo>
                <a:cubicBezTo>
                  <a:pt x="10038" y="5057"/>
                  <a:pt x="9918" y="5358"/>
                  <a:pt x="9984" y="5699"/>
                </a:cubicBezTo>
                <a:cubicBezTo>
                  <a:pt x="10002" y="5791"/>
                  <a:pt x="10066" y="5885"/>
                  <a:pt x="10066" y="5980"/>
                </a:cubicBezTo>
                <a:cubicBezTo>
                  <a:pt x="10066" y="6006"/>
                  <a:pt x="10022" y="6026"/>
                  <a:pt x="10022" y="603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48" name=""/>
          <p:cNvSpPr/>
          <p:nvPr/>
        </p:nvSpPr>
        <p:spPr>
          <a:xfrm>
            <a:off x="8213760" y="1513440"/>
            <a:ext cx="1934640" cy="579960"/>
          </a:xfrm>
          <a:custGeom>
            <a:avLst/>
            <a:gdLst/>
            <a:ahLst/>
            <a:rect l="0" t="0" r="r" b="b"/>
            <a:pathLst>
              <a:path fill="none" w="5374" h="1611">
                <a:moveTo>
                  <a:pt x="767" y="256"/>
                </a:moveTo>
                <a:cubicBezTo>
                  <a:pt x="764" y="243"/>
                  <a:pt x="759" y="230"/>
                  <a:pt x="756" y="218"/>
                </a:cubicBezTo>
                <a:cubicBezTo>
                  <a:pt x="754" y="211"/>
                  <a:pt x="753" y="204"/>
                  <a:pt x="751" y="197"/>
                </a:cubicBezTo>
                <a:cubicBezTo>
                  <a:pt x="751" y="196"/>
                  <a:pt x="751" y="196"/>
                  <a:pt x="751" y="195"/>
                </a:cubicBezTo>
                <a:cubicBezTo>
                  <a:pt x="749" y="198"/>
                  <a:pt x="735" y="227"/>
                  <a:pt x="733" y="231"/>
                </a:cubicBezTo>
                <a:cubicBezTo>
                  <a:pt x="649" y="379"/>
                  <a:pt x="543" y="514"/>
                  <a:pt x="443" y="651"/>
                </a:cubicBezTo>
                <a:cubicBezTo>
                  <a:pt x="296" y="852"/>
                  <a:pt x="148" y="1049"/>
                  <a:pt x="0" y="1248"/>
                </a:cubicBezTo>
                <a:moveTo>
                  <a:pt x="895" y="521"/>
                </a:moveTo>
                <a:cubicBezTo>
                  <a:pt x="868" y="556"/>
                  <a:pt x="829" y="591"/>
                  <a:pt x="798" y="627"/>
                </a:cubicBezTo>
                <a:cubicBezTo>
                  <a:pt x="719" y="718"/>
                  <a:pt x="649" y="823"/>
                  <a:pt x="580" y="922"/>
                </a:cubicBezTo>
                <a:cubicBezTo>
                  <a:pt x="521" y="1005"/>
                  <a:pt x="470" y="1090"/>
                  <a:pt x="427" y="1182"/>
                </a:cubicBezTo>
                <a:moveTo>
                  <a:pt x="1963" y="782"/>
                </a:moveTo>
                <a:cubicBezTo>
                  <a:pt x="1966" y="762"/>
                  <a:pt x="1967" y="747"/>
                  <a:pt x="1962" y="728"/>
                </a:cubicBezTo>
                <a:cubicBezTo>
                  <a:pt x="1961" y="726"/>
                  <a:pt x="1960" y="724"/>
                  <a:pt x="1959" y="722"/>
                </a:cubicBezTo>
                <a:cubicBezTo>
                  <a:pt x="1935" y="721"/>
                  <a:pt x="1913" y="723"/>
                  <a:pt x="1889" y="729"/>
                </a:cubicBezTo>
                <a:cubicBezTo>
                  <a:pt x="1780" y="757"/>
                  <a:pt x="1625" y="800"/>
                  <a:pt x="1545" y="885"/>
                </a:cubicBezTo>
                <a:cubicBezTo>
                  <a:pt x="1540" y="893"/>
                  <a:pt x="1536" y="901"/>
                  <a:pt x="1531" y="909"/>
                </a:cubicBezTo>
                <a:cubicBezTo>
                  <a:pt x="1560" y="958"/>
                  <a:pt x="1611" y="969"/>
                  <a:pt x="1668" y="984"/>
                </a:cubicBezTo>
                <a:cubicBezTo>
                  <a:pt x="1751" y="1005"/>
                  <a:pt x="1837" y="1014"/>
                  <a:pt x="1918" y="1043"/>
                </a:cubicBezTo>
                <a:cubicBezTo>
                  <a:pt x="1943" y="1052"/>
                  <a:pt x="2017" y="1077"/>
                  <a:pt x="1987" y="1120"/>
                </a:cubicBezTo>
                <a:cubicBezTo>
                  <a:pt x="1953" y="1169"/>
                  <a:pt x="1853" y="1192"/>
                  <a:pt x="1802" y="1203"/>
                </a:cubicBezTo>
                <a:cubicBezTo>
                  <a:pt x="1727" y="1215"/>
                  <a:pt x="1703" y="1219"/>
                  <a:pt x="1653" y="1224"/>
                </a:cubicBezTo>
                <a:moveTo>
                  <a:pt x="2327" y="523"/>
                </a:moveTo>
                <a:cubicBezTo>
                  <a:pt x="2339" y="507"/>
                  <a:pt x="2343" y="501"/>
                  <a:pt x="2351" y="486"/>
                </a:cubicBezTo>
                <a:cubicBezTo>
                  <a:pt x="2344" y="524"/>
                  <a:pt x="2345" y="563"/>
                  <a:pt x="2339" y="602"/>
                </a:cubicBezTo>
                <a:cubicBezTo>
                  <a:pt x="2325" y="690"/>
                  <a:pt x="2306" y="777"/>
                  <a:pt x="2299" y="867"/>
                </a:cubicBezTo>
                <a:cubicBezTo>
                  <a:pt x="2295" y="922"/>
                  <a:pt x="2290" y="980"/>
                  <a:pt x="2294" y="1035"/>
                </a:cubicBezTo>
                <a:cubicBezTo>
                  <a:pt x="2295" y="1046"/>
                  <a:pt x="2297" y="1056"/>
                  <a:pt x="2298" y="1067"/>
                </a:cubicBezTo>
                <a:moveTo>
                  <a:pt x="2207" y="1077"/>
                </a:moveTo>
                <a:cubicBezTo>
                  <a:pt x="2201" y="1069"/>
                  <a:pt x="2195" y="1063"/>
                  <a:pt x="2191" y="1054"/>
                </a:cubicBezTo>
                <a:cubicBezTo>
                  <a:pt x="2208" y="1063"/>
                  <a:pt x="2230" y="1067"/>
                  <a:pt x="2248" y="1070"/>
                </a:cubicBezTo>
                <a:cubicBezTo>
                  <a:pt x="2259" y="1071"/>
                  <a:pt x="2270" y="1073"/>
                  <a:pt x="2281" y="1074"/>
                </a:cubicBezTo>
                <a:moveTo>
                  <a:pt x="2538" y="1036"/>
                </a:moveTo>
                <a:cubicBezTo>
                  <a:pt x="2553" y="1025"/>
                  <a:pt x="2568" y="1015"/>
                  <a:pt x="2584" y="1005"/>
                </a:cubicBezTo>
                <a:cubicBezTo>
                  <a:pt x="2604" y="992"/>
                  <a:pt x="2625" y="979"/>
                  <a:pt x="2643" y="963"/>
                </a:cubicBezTo>
                <a:cubicBezTo>
                  <a:pt x="2671" y="937"/>
                  <a:pt x="2693" y="900"/>
                  <a:pt x="2684" y="861"/>
                </a:cubicBezTo>
                <a:cubicBezTo>
                  <a:pt x="2676" y="823"/>
                  <a:pt x="2647" y="804"/>
                  <a:pt x="2618" y="788"/>
                </a:cubicBezTo>
                <a:cubicBezTo>
                  <a:pt x="2626" y="805"/>
                  <a:pt x="2627" y="820"/>
                  <a:pt x="2645" y="836"/>
                </a:cubicBezTo>
                <a:cubicBezTo>
                  <a:pt x="2752" y="934"/>
                  <a:pt x="2918" y="934"/>
                  <a:pt x="3019" y="1043"/>
                </a:cubicBezTo>
                <a:cubicBezTo>
                  <a:pt x="3045" y="1071"/>
                  <a:pt x="3052" y="1107"/>
                  <a:pt x="3071" y="1138"/>
                </a:cubicBezTo>
                <a:cubicBezTo>
                  <a:pt x="3086" y="1162"/>
                  <a:pt x="3091" y="1156"/>
                  <a:pt x="3114" y="1147"/>
                </a:cubicBezTo>
                <a:cubicBezTo>
                  <a:pt x="3162" y="1128"/>
                  <a:pt x="3206" y="1067"/>
                  <a:pt x="3240" y="1032"/>
                </a:cubicBezTo>
                <a:cubicBezTo>
                  <a:pt x="3288" y="982"/>
                  <a:pt x="3332" y="924"/>
                  <a:pt x="3387" y="881"/>
                </a:cubicBezTo>
                <a:cubicBezTo>
                  <a:pt x="3411" y="862"/>
                  <a:pt x="3446" y="841"/>
                  <a:pt x="3466" y="876"/>
                </a:cubicBezTo>
                <a:cubicBezTo>
                  <a:pt x="3487" y="913"/>
                  <a:pt x="3478" y="978"/>
                  <a:pt x="3478" y="1018"/>
                </a:cubicBezTo>
                <a:cubicBezTo>
                  <a:pt x="3478" y="1046"/>
                  <a:pt x="3478" y="1053"/>
                  <a:pt x="3478" y="1070"/>
                </a:cubicBezTo>
                <a:moveTo>
                  <a:pt x="3474" y="898"/>
                </a:moveTo>
                <a:cubicBezTo>
                  <a:pt x="3469" y="809"/>
                  <a:pt x="3457" y="718"/>
                  <a:pt x="3456" y="629"/>
                </a:cubicBezTo>
                <a:cubicBezTo>
                  <a:pt x="3455" y="582"/>
                  <a:pt x="3457" y="531"/>
                  <a:pt x="3478" y="489"/>
                </a:cubicBezTo>
                <a:cubicBezTo>
                  <a:pt x="3501" y="527"/>
                  <a:pt x="3508" y="576"/>
                  <a:pt x="3520" y="619"/>
                </a:cubicBezTo>
                <a:moveTo>
                  <a:pt x="3624" y="833"/>
                </a:moveTo>
                <a:cubicBezTo>
                  <a:pt x="3684" y="876"/>
                  <a:pt x="3741" y="914"/>
                  <a:pt x="3812" y="876"/>
                </a:cubicBezTo>
                <a:cubicBezTo>
                  <a:pt x="3833" y="865"/>
                  <a:pt x="3839" y="843"/>
                  <a:pt x="3855" y="829"/>
                </a:cubicBezTo>
                <a:cubicBezTo>
                  <a:pt x="3856" y="830"/>
                  <a:pt x="3856" y="831"/>
                  <a:pt x="3857" y="832"/>
                </a:cubicBezTo>
                <a:cubicBezTo>
                  <a:pt x="3857" y="848"/>
                  <a:pt x="3852" y="863"/>
                  <a:pt x="3857" y="879"/>
                </a:cubicBezTo>
                <a:cubicBezTo>
                  <a:pt x="3869" y="917"/>
                  <a:pt x="3894" y="927"/>
                  <a:pt x="3932" y="932"/>
                </a:cubicBezTo>
                <a:cubicBezTo>
                  <a:pt x="4061" y="950"/>
                  <a:pt x="4230" y="901"/>
                  <a:pt x="4343" y="843"/>
                </a:cubicBezTo>
                <a:cubicBezTo>
                  <a:pt x="4385" y="821"/>
                  <a:pt x="4467" y="767"/>
                  <a:pt x="4464" y="708"/>
                </a:cubicBezTo>
                <a:cubicBezTo>
                  <a:pt x="4462" y="685"/>
                  <a:pt x="4464" y="679"/>
                  <a:pt x="4451" y="669"/>
                </a:cubicBezTo>
                <a:cubicBezTo>
                  <a:pt x="4392" y="687"/>
                  <a:pt x="4355" y="702"/>
                  <a:pt x="4305" y="745"/>
                </a:cubicBezTo>
                <a:cubicBezTo>
                  <a:pt x="4253" y="789"/>
                  <a:pt x="4212" y="837"/>
                  <a:pt x="4184" y="898"/>
                </a:cubicBezTo>
                <a:cubicBezTo>
                  <a:pt x="4217" y="925"/>
                  <a:pt x="4221" y="933"/>
                  <a:pt x="4280" y="912"/>
                </a:cubicBezTo>
                <a:cubicBezTo>
                  <a:pt x="4386" y="874"/>
                  <a:pt x="4459" y="759"/>
                  <a:pt x="4560" y="726"/>
                </a:cubicBezTo>
                <a:cubicBezTo>
                  <a:pt x="4609" y="710"/>
                  <a:pt x="4630" y="720"/>
                  <a:pt x="4657" y="766"/>
                </a:cubicBezTo>
                <a:cubicBezTo>
                  <a:pt x="4706" y="849"/>
                  <a:pt x="4711" y="972"/>
                  <a:pt x="4721" y="1064"/>
                </a:cubicBezTo>
                <a:cubicBezTo>
                  <a:pt x="4734" y="1175"/>
                  <a:pt x="4748" y="1291"/>
                  <a:pt x="4734" y="1403"/>
                </a:cubicBezTo>
                <a:cubicBezTo>
                  <a:pt x="4728" y="1450"/>
                  <a:pt x="4714" y="1499"/>
                  <a:pt x="4660" y="1497"/>
                </a:cubicBezTo>
                <a:cubicBezTo>
                  <a:pt x="4629" y="1496"/>
                  <a:pt x="4599" y="1469"/>
                  <a:pt x="4589" y="1441"/>
                </a:cubicBezTo>
                <a:cubicBezTo>
                  <a:pt x="4574" y="1399"/>
                  <a:pt x="4591" y="1354"/>
                  <a:pt x="4603" y="1314"/>
                </a:cubicBezTo>
                <a:moveTo>
                  <a:pt x="5290" y="757"/>
                </a:moveTo>
                <a:cubicBezTo>
                  <a:pt x="5296" y="748"/>
                  <a:pt x="5298" y="748"/>
                  <a:pt x="5300" y="742"/>
                </a:cubicBezTo>
                <a:cubicBezTo>
                  <a:pt x="5303" y="766"/>
                  <a:pt x="5307" y="789"/>
                  <a:pt x="5306" y="816"/>
                </a:cubicBezTo>
                <a:cubicBezTo>
                  <a:pt x="5301" y="922"/>
                  <a:pt x="5263" y="1024"/>
                  <a:pt x="5232" y="1124"/>
                </a:cubicBezTo>
                <a:moveTo>
                  <a:pt x="5116" y="1115"/>
                </a:moveTo>
                <a:cubicBezTo>
                  <a:pt x="5106" y="1104"/>
                  <a:pt x="5098" y="1096"/>
                  <a:pt x="5092" y="1084"/>
                </a:cubicBezTo>
                <a:cubicBezTo>
                  <a:pt x="5110" y="1080"/>
                  <a:pt x="5135" y="1079"/>
                  <a:pt x="5156" y="1077"/>
                </a:cubicBezTo>
                <a:cubicBezTo>
                  <a:pt x="5229" y="1070"/>
                  <a:pt x="5301" y="1059"/>
                  <a:pt x="5374" y="1051"/>
                </a:cubicBezTo>
                <a:moveTo>
                  <a:pt x="2120" y="6"/>
                </a:moveTo>
                <a:cubicBezTo>
                  <a:pt x="2091" y="2"/>
                  <a:pt x="2082" y="-6"/>
                  <a:pt x="2042" y="8"/>
                </a:cubicBezTo>
                <a:cubicBezTo>
                  <a:pt x="2010" y="19"/>
                  <a:pt x="1984" y="37"/>
                  <a:pt x="1956" y="55"/>
                </a:cubicBezTo>
                <a:cubicBezTo>
                  <a:pt x="1851" y="125"/>
                  <a:pt x="1776" y="253"/>
                  <a:pt x="1714" y="359"/>
                </a:cubicBezTo>
                <a:cubicBezTo>
                  <a:pt x="1563" y="617"/>
                  <a:pt x="1390" y="956"/>
                  <a:pt x="1398" y="1263"/>
                </a:cubicBezTo>
                <a:cubicBezTo>
                  <a:pt x="1402" y="1401"/>
                  <a:pt x="1499" y="1484"/>
                  <a:pt x="1611" y="1547"/>
                </a:cubicBezTo>
                <a:cubicBezTo>
                  <a:pt x="1659" y="1574"/>
                  <a:pt x="1710" y="1592"/>
                  <a:pt x="1762" y="1611"/>
                </a:cubicBezTo>
                <a:moveTo>
                  <a:pt x="1259" y="722"/>
                </a:moveTo>
                <a:cubicBezTo>
                  <a:pt x="1239" y="698"/>
                  <a:pt x="1236" y="683"/>
                  <a:pt x="1200" y="713"/>
                </a:cubicBezTo>
                <a:cubicBezTo>
                  <a:pt x="1126" y="775"/>
                  <a:pt x="1074" y="873"/>
                  <a:pt x="1016" y="949"/>
                </a:cubicBezTo>
                <a:cubicBezTo>
                  <a:pt x="941" y="1049"/>
                  <a:pt x="861" y="1143"/>
                  <a:pt x="778" y="1236"/>
                </a:cubicBezTo>
                <a:moveTo>
                  <a:pt x="1044" y="832"/>
                </a:moveTo>
                <a:cubicBezTo>
                  <a:pt x="1066" y="814"/>
                  <a:pt x="1061" y="820"/>
                  <a:pt x="1074" y="817"/>
                </a:cubicBezTo>
                <a:cubicBezTo>
                  <a:pt x="1076" y="863"/>
                  <a:pt x="1070" y="908"/>
                  <a:pt x="1064" y="954"/>
                </a:cubicBezTo>
                <a:cubicBezTo>
                  <a:pt x="1055" y="1027"/>
                  <a:pt x="1041" y="1101"/>
                  <a:pt x="1064" y="1173"/>
                </a:cubicBezTo>
                <a:cubicBezTo>
                  <a:pt x="1075" y="1199"/>
                  <a:pt x="1078" y="1207"/>
                  <a:pt x="1088" y="1222"/>
                </a:cubicBezTo>
                <a:moveTo>
                  <a:pt x="910" y="1004"/>
                </a:moveTo>
                <a:cubicBezTo>
                  <a:pt x="903" y="998"/>
                  <a:pt x="903" y="996"/>
                  <a:pt x="898" y="994"/>
                </a:cubicBezTo>
                <a:cubicBezTo>
                  <a:pt x="946" y="1000"/>
                  <a:pt x="993" y="1016"/>
                  <a:pt x="1041" y="1024"/>
                </a:cubicBezTo>
                <a:cubicBezTo>
                  <a:pt x="1124" y="1038"/>
                  <a:pt x="1207" y="1044"/>
                  <a:pt x="1291" y="105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49" name=""/>
          <p:cNvSpPr/>
          <p:nvPr/>
        </p:nvSpPr>
        <p:spPr>
          <a:xfrm>
            <a:off x="10434600" y="1620360"/>
            <a:ext cx="309600" cy="503280"/>
          </a:xfrm>
          <a:custGeom>
            <a:avLst/>
            <a:gdLst/>
            <a:ahLst/>
            <a:rect l="0" t="0" r="r" b="b"/>
            <a:pathLst>
              <a:path fill="none" w="860" h="1398">
                <a:moveTo>
                  <a:pt x="78" y="476"/>
                </a:moveTo>
                <a:cubicBezTo>
                  <a:pt x="70" y="469"/>
                  <a:pt x="61" y="463"/>
                  <a:pt x="54" y="458"/>
                </a:cubicBezTo>
                <a:cubicBezTo>
                  <a:pt x="54" y="501"/>
                  <a:pt x="49" y="541"/>
                  <a:pt x="43" y="584"/>
                </a:cubicBezTo>
                <a:cubicBezTo>
                  <a:pt x="34" y="653"/>
                  <a:pt x="21" y="721"/>
                  <a:pt x="11" y="790"/>
                </a:cubicBezTo>
                <a:cubicBezTo>
                  <a:pt x="5" y="829"/>
                  <a:pt x="-2" y="870"/>
                  <a:pt x="1" y="910"/>
                </a:cubicBezTo>
                <a:cubicBezTo>
                  <a:pt x="2" y="914"/>
                  <a:pt x="2" y="918"/>
                  <a:pt x="3" y="922"/>
                </a:cubicBezTo>
                <a:moveTo>
                  <a:pt x="170" y="193"/>
                </a:moveTo>
                <a:cubicBezTo>
                  <a:pt x="189" y="136"/>
                  <a:pt x="203" y="66"/>
                  <a:pt x="242" y="18"/>
                </a:cubicBezTo>
                <a:cubicBezTo>
                  <a:pt x="254" y="3"/>
                  <a:pt x="281" y="-7"/>
                  <a:pt x="298" y="7"/>
                </a:cubicBezTo>
                <a:cubicBezTo>
                  <a:pt x="303" y="15"/>
                  <a:pt x="305" y="18"/>
                  <a:pt x="303" y="25"/>
                </a:cubicBezTo>
                <a:cubicBezTo>
                  <a:pt x="286" y="44"/>
                  <a:pt x="267" y="55"/>
                  <a:pt x="240" y="56"/>
                </a:cubicBezTo>
                <a:cubicBezTo>
                  <a:pt x="228" y="57"/>
                  <a:pt x="192" y="56"/>
                  <a:pt x="189" y="38"/>
                </a:cubicBezTo>
                <a:cubicBezTo>
                  <a:pt x="190" y="34"/>
                  <a:pt x="190" y="31"/>
                  <a:pt x="191" y="27"/>
                </a:cubicBezTo>
                <a:moveTo>
                  <a:pt x="761" y="90"/>
                </a:moveTo>
                <a:cubicBezTo>
                  <a:pt x="755" y="70"/>
                  <a:pt x="747" y="57"/>
                  <a:pt x="748" y="35"/>
                </a:cubicBezTo>
                <a:cubicBezTo>
                  <a:pt x="748" y="28"/>
                  <a:pt x="754" y="22"/>
                  <a:pt x="755" y="15"/>
                </a:cubicBezTo>
                <a:cubicBezTo>
                  <a:pt x="761" y="19"/>
                  <a:pt x="766" y="5"/>
                  <a:pt x="779" y="20"/>
                </a:cubicBezTo>
                <a:cubicBezTo>
                  <a:pt x="812" y="58"/>
                  <a:pt x="827" y="113"/>
                  <a:pt x="839" y="160"/>
                </a:cubicBezTo>
                <a:cubicBezTo>
                  <a:pt x="873" y="291"/>
                  <a:pt x="859" y="426"/>
                  <a:pt x="839" y="558"/>
                </a:cubicBezTo>
                <a:cubicBezTo>
                  <a:pt x="818" y="693"/>
                  <a:pt x="790" y="832"/>
                  <a:pt x="752" y="963"/>
                </a:cubicBezTo>
                <a:cubicBezTo>
                  <a:pt x="710" y="1107"/>
                  <a:pt x="650" y="1243"/>
                  <a:pt x="527" y="1336"/>
                </a:cubicBezTo>
                <a:cubicBezTo>
                  <a:pt x="471" y="1371"/>
                  <a:pt x="455" y="1381"/>
                  <a:pt x="415" y="139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50" name=""/>
          <p:cNvSpPr/>
          <p:nvPr/>
        </p:nvSpPr>
        <p:spPr>
          <a:xfrm>
            <a:off x="1550880" y="1651680"/>
            <a:ext cx="853560" cy="2694240"/>
          </a:xfrm>
          <a:custGeom>
            <a:avLst/>
            <a:gdLst/>
            <a:ahLst/>
            <a:rect l="0" t="0" r="r" b="b"/>
            <a:pathLst>
              <a:path fill="none" w="2371" h="7484">
                <a:moveTo>
                  <a:pt x="1449" y="3442"/>
                </a:moveTo>
                <a:cubicBezTo>
                  <a:pt x="1443" y="3428"/>
                  <a:pt x="1436" y="3413"/>
                  <a:pt x="1430" y="3399"/>
                </a:cubicBezTo>
                <a:cubicBezTo>
                  <a:pt x="1421" y="3411"/>
                  <a:pt x="1398" y="3426"/>
                  <a:pt x="1385" y="3454"/>
                </a:cubicBezTo>
                <a:cubicBezTo>
                  <a:pt x="1316" y="3600"/>
                  <a:pt x="1282" y="3765"/>
                  <a:pt x="1243" y="3921"/>
                </a:cubicBezTo>
                <a:cubicBezTo>
                  <a:pt x="1139" y="4332"/>
                  <a:pt x="1055" y="4741"/>
                  <a:pt x="1187" y="5156"/>
                </a:cubicBezTo>
                <a:cubicBezTo>
                  <a:pt x="1240" y="5324"/>
                  <a:pt x="1324" y="5481"/>
                  <a:pt x="1381" y="5649"/>
                </a:cubicBezTo>
                <a:cubicBezTo>
                  <a:pt x="1432" y="5797"/>
                  <a:pt x="1474" y="5954"/>
                  <a:pt x="1437" y="6108"/>
                </a:cubicBezTo>
                <a:cubicBezTo>
                  <a:pt x="1434" y="6117"/>
                  <a:pt x="1430" y="6127"/>
                  <a:pt x="1427" y="6136"/>
                </a:cubicBezTo>
                <a:moveTo>
                  <a:pt x="2228" y="2523"/>
                </a:moveTo>
                <a:cubicBezTo>
                  <a:pt x="2276" y="2524"/>
                  <a:pt x="2323" y="2529"/>
                  <a:pt x="2371" y="2525"/>
                </a:cubicBezTo>
                <a:cubicBezTo>
                  <a:pt x="2371" y="2521"/>
                  <a:pt x="2368" y="2520"/>
                  <a:pt x="2362" y="2521"/>
                </a:cubicBezTo>
                <a:cubicBezTo>
                  <a:pt x="2236" y="2518"/>
                  <a:pt x="2176" y="2526"/>
                  <a:pt x="2053" y="2586"/>
                </a:cubicBezTo>
                <a:cubicBezTo>
                  <a:pt x="1745" y="2735"/>
                  <a:pt x="1445" y="2917"/>
                  <a:pt x="1267" y="3220"/>
                </a:cubicBezTo>
                <a:cubicBezTo>
                  <a:pt x="996" y="3679"/>
                  <a:pt x="1014" y="4252"/>
                  <a:pt x="911" y="4760"/>
                </a:cubicBezTo>
                <a:cubicBezTo>
                  <a:pt x="826" y="5182"/>
                  <a:pt x="767" y="5591"/>
                  <a:pt x="770" y="6024"/>
                </a:cubicBezTo>
                <a:cubicBezTo>
                  <a:pt x="772" y="6366"/>
                  <a:pt x="836" y="6646"/>
                  <a:pt x="935" y="6966"/>
                </a:cubicBezTo>
                <a:cubicBezTo>
                  <a:pt x="945" y="6999"/>
                  <a:pt x="951" y="7033"/>
                  <a:pt x="960" y="7065"/>
                </a:cubicBezTo>
                <a:moveTo>
                  <a:pt x="2220" y="1106"/>
                </a:moveTo>
                <a:cubicBezTo>
                  <a:pt x="2213" y="1108"/>
                  <a:pt x="2190" y="1106"/>
                  <a:pt x="2177" y="1109"/>
                </a:cubicBezTo>
                <a:cubicBezTo>
                  <a:pt x="1886" y="1173"/>
                  <a:pt x="1584" y="1340"/>
                  <a:pt x="1385" y="1562"/>
                </a:cubicBezTo>
                <a:cubicBezTo>
                  <a:pt x="1088" y="1893"/>
                  <a:pt x="946" y="2365"/>
                  <a:pt x="732" y="2747"/>
                </a:cubicBezTo>
                <a:cubicBezTo>
                  <a:pt x="515" y="3135"/>
                  <a:pt x="310" y="3493"/>
                  <a:pt x="174" y="3918"/>
                </a:cubicBezTo>
                <a:cubicBezTo>
                  <a:pt x="55" y="4291"/>
                  <a:pt x="-32" y="4666"/>
                  <a:pt x="12" y="5060"/>
                </a:cubicBezTo>
                <a:cubicBezTo>
                  <a:pt x="68" y="5561"/>
                  <a:pt x="294" y="6021"/>
                  <a:pt x="380" y="6515"/>
                </a:cubicBezTo>
                <a:cubicBezTo>
                  <a:pt x="395" y="6603"/>
                  <a:pt x="413" y="6693"/>
                  <a:pt x="431" y="6778"/>
                </a:cubicBezTo>
                <a:moveTo>
                  <a:pt x="2147" y="27"/>
                </a:moveTo>
                <a:cubicBezTo>
                  <a:pt x="2110" y="30"/>
                  <a:pt x="2099" y="-24"/>
                  <a:pt x="2010" y="13"/>
                </a:cubicBezTo>
                <a:cubicBezTo>
                  <a:pt x="1674" y="151"/>
                  <a:pt x="1413" y="484"/>
                  <a:pt x="1210" y="768"/>
                </a:cubicBezTo>
                <a:cubicBezTo>
                  <a:pt x="991" y="1072"/>
                  <a:pt x="779" y="1400"/>
                  <a:pt x="631" y="1744"/>
                </a:cubicBezTo>
                <a:cubicBezTo>
                  <a:pt x="441" y="2189"/>
                  <a:pt x="401" y="2721"/>
                  <a:pt x="376" y="3199"/>
                </a:cubicBezTo>
                <a:cubicBezTo>
                  <a:pt x="333" y="4031"/>
                  <a:pt x="395" y="4866"/>
                  <a:pt x="358" y="5700"/>
                </a:cubicBezTo>
                <a:cubicBezTo>
                  <a:pt x="339" y="6128"/>
                  <a:pt x="382" y="6477"/>
                  <a:pt x="517" y="6880"/>
                </a:cubicBezTo>
                <a:cubicBezTo>
                  <a:pt x="584" y="7080"/>
                  <a:pt x="645" y="7281"/>
                  <a:pt x="699" y="748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51" name=""/>
          <p:cNvSpPr/>
          <p:nvPr/>
        </p:nvSpPr>
        <p:spPr>
          <a:xfrm>
            <a:off x="360360" y="1800360"/>
            <a:ext cx="1068120" cy="798120"/>
          </a:xfrm>
          <a:custGeom>
            <a:avLst/>
            <a:gdLst/>
            <a:ahLst/>
            <a:rect l="0" t="0" r="r" b="b"/>
            <a:pathLst>
              <a:path fill="none" w="2967" h="2217">
                <a:moveTo>
                  <a:pt x="133" y="1735"/>
                </a:moveTo>
                <a:cubicBezTo>
                  <a:pt x="150" y="1746"/>
                  <a:pt x="140" y="1721"/>
                  <a:pt x="160" y="1744"/>
                </a:cubicBezTo>
                <a:cubicBezTo>
                  <a:pt x="192" y="1782"/>
                  <a:pt x="218" y="1828"/>
                  <a:pt x="240" y="1872"/>
                </a:cubicBezTo>
                <a:cubicBezTo>
                  <a:pt x="290" y="1973"/>
                  <a:pt x="335" y="2094"/>
                  <a:pt x="349" y="2207"/>
                </a:cubicBezTo>
                <a:cubicBezTo>
                  <a:pt x="348" y="2210"/>
                  <a:pt x="347" y="2214"/>
                  <a:pt x="346" y="2217"/>
                </a:cubicBezTo>
                <a:cubicBezTo>
                  <a:pt x="311" y="2200"/>
                  <a:pt x="284" y="2182"/>
                  <a:pt x="254" y="2155"/>
                </a:cubicBezTo>
                <a:cubicBezTo>
                  <a:pt x="185" y="2091"/>
                  <a:pt x="123" y="2020"/>
                  <a:pt x="76" y="1938"/>
                </a:cubicBezTo>
                <a:cubicBezTo>
                  <a:pt x="-13" y="1782"/>
                  <a:pt x="-34" y="1578"/>
                  <a:pt x="66" y="1422"/>
                </a:cubicBezTo>
                <a:cubicBezTo>
                  <a:pt x="111" y="1352"/>
                  <a:pt x="186" y="1288"/>
                  <a:pt x="273" y="1284"/>
                </a:cubicBezTo>
                <a:cubicBezTo>
                  <a:pt x="360" y="1280"/>
                  <a:pt x="419" y="1351"/>
                  <a:pt x="447" y="1425"/>
                </a:cubicBezTo>
                <a:cubicBezTo>
                  <a:pt x="484" y="1521"/>
                  <a:pt x="469" y="1639"/>
                  <a:pt x="434" y="1733"/>
                </a:cubicBezTo>
                <a:cubicBezTo>
                  <a:pt x="422" y="1766"/>
                  <a:pt x="401" y="1795"/>
                  <a:pt x="386" y="1827"/>
                </a:cubicBezTo>
                <a:cubicBezTo>
                  <a:pt x="386" y="1828"/>
                  <a:pt x="386" y="1829"/>
                  <a:pt x="386" y="1830"/>
                </a:cubicBezTo>
                <a:cubicBezTo>
                  <a:pt x="405" y="1816"/>
                  <a:pt x="423" y="1803"/>
                  <a:pt x="442" y="1789"/>
                </a:cubicBezTo>
                <a:cubicBezTo>
                  <a:pt x="473" y="1766"/>
                  <a:pt x="516" y="1733"/>
                  <a:pt x="558" y="1737"/>
                </a:cubicBezTo>
                <a:cubicBezTo>
                  <a:pt x="564" y="1740"/>
                  <a:pt x="571" y="1742"/>
                  <a:pt x="577" y="1745"/>
                </a:cubicBezTo>
                <a:cubicBezTo>
                  <a:pt x="584" y="1790"/>
                  <a:pt x="592" y="1816"/>
                  <a:pt x="568" y="1864"/>
                </a:cubicBezTo>
                <a:cubicBezTo>
                  <a:pt x="543" y="1913"/>
                  <a:pt x="501" y="1951"/>
                  <a:pt x="461" y="1987"/>
                </a:cubicBezTo>
                <a:moveTo>
                  <a:pt x="682" y="1462"/>
                </a:moveTo>
                <a:cubicBezTo>
                  <a:pt x="729" y="1454"/>
                  <a:pt x="712" y="1439"/>
                  <a:pt x="750" y="1469"/>
                </a:cubicBezTo>
                <a:cubicBezTo>
                  <a:pt x="790" y="1501"/>
                  <a:pt x="815" y="1559"/>
                  <a:pt x="853" y="1593"/>
                </a:cubicBezTo>
                <a:cubicBezTo>
                  <a:pt x="902" y="1565"/>
                  <a:pt x="936" y="1543"/>
                  <a:pt x="974" y="1497"/>
                </a:cubicBezTo>
                <a:cubicBezTo>
                  <a:pt x="1018" y="1444"/>
                  <a:pt x="1065" y="1376"/>
                  <a:pt x="1062" y="1303"/>
                </a:cubicBezTo>
                <a:cubicBezTo>
                  <a:pt x="1053" y="1269"/>
                  <a:pt x="1051" y="1258"/>
                  <a:pt x="1029" y="1246"/>
                </a:cubicBezTo>
                <a:cubicBezTo>
                  <a:pt x="967" y="1234"/>
                  <a:pt x="935" y="1241"/>
                  <a:pt x="894" y="1294"/>
                </a:cubicBezTo>
                <a:cubicBezTo>
                  <a:pt x="825" y="1382"/>
                  <a:pt x="784" y="1509"/>
                  <a:pt x="783" y="1620"/>
                </a:cubicBezTo>
                <a:cubicBezTo>
                  <a:pt x="782" y="1676"/>
                  <a:pt x="801" y="1749"/>
                  <a:pt x="871" y="1745"/>
                </a:cubicBezTo>
                <a:cubicBezTo>
                  <a:pt x="954" y="1740"/>
                  <a:pt x="1038" y="1645"/>
                  <a:pt x="1089" y="1591"/>
                </a:cubicBezTo>
                <a:cubicBezTo>
                  <a:pt x="1184" y="1491"/>
                  <a:pt x="1257" y="1376"/>
                  <a:pt x="1302" y="1246"/>
                </a:cubicBezTo>
                <a:cubicBezTo>
                  <a:pt x="1344" y="1126"/>
                  <a:pt x="1387" y="918"/>
                  <a:pt x="1317" y="797"/>
                </a:cubicBezTo>
                <a:cubicBezTo>
                  <a:pt x="1305" y="780"/>
                  <a:pt x="1303" y="776"/>
                  <a:pt x="1292" y="770"/>
                </a:cubicBezTo>
                <a:cubicBezTo>
                  <a:pt x="1279" y="806"/>
                  <a:pt x="1276" y="840"/>
                  <a:pt x="1278" y="883"/>
                </a:cubicBezTo>
                <a:cubicBezTo>
                  <a:pt x="1289" y="1091"/>
                  <a:pt x="1368" y="1291"/>
                  <a:pt x="1478" y="1465"/>
                </a:cubicBezTo>
                <a:cubicBezTo>
                  <a:pt x="1517" y="1527"/>
                  <a:pt x="1562" y="1585"/>
                  <a:pt x="1601" y="1648"/>
                </a:cubicBezTo>
                <a:moveTo>
                  <a:pt x="1266" y="1518"/>
                </a:moveTo>
                <a:cubicBezTo>
                  <a:pt x="1242" y="1470"/>
                  <a:pt x="1227" y="1440"/>
                  <a:pt x="1259" y="1390"/>
                </a:cubicBezTo>
                <a:cubicBezTo>
                  <a:pt x="1317" y="1298"/>
                  <a:pt x="1422" y="1223"/>
                  <a:pt x="1500" y="1151"/>
                </a:cubicBezTo>
                <a:cubicBezTo>
                  <a:pt x="1540" y="1115"/>
                  <a:pt x="1578" y="1078"/>
                  <a:pt x="1619" y="1043"/>
                </a:cubicBezTo>
                <a:cubicBezTo>
                  <a:pt x="1595" y="1096"/>
                  <a:pt x="1579" y="1141"/>
                  <a:pt x="1580" y="1201"/>
                </a:cubicBezTo>
                <a:cubicBezTo>
                  <a:pt x="1581" y="1235"/>
                  <a:pt x="1589" y="1320"/>
                  <a:pt x="1643" y="1308"/>
                </a:cubicBezTo>
                <a:cubicBezTo>
                  <a:pt x="1698" y="1296"/>
                  <a:pt x="1714" y="1189"/>
                  <a:pt x="1720" y="1148"/>
                </a:cubicBezTo>
                <a:cubicBezTo>
                  <a:pt x="1731" y="1069"/>
                  <a:pt x="1715" y="994"/>
                  <a:pt x="1677" y="925"/>
                </a:cubicBezTo>
                <a:cubicBezTo>
                  <a:pt x="1653" y="881"/>
                  <a:pt x="1619" y="847"/>
                  <a:pt x="1574" y="826"/>
                </a:cubicBezTo>
                <a:cubicBezTo>
                  <a:pt x="1570" y="826"/>
                  <a:pt x="1565" y="827"/>
                  <a:pt x="1561" y="827"/>
                </a:cubicBezTo>
                <a:cubicBezTo>
                  <a:pt x="1552" y="853"/>
                  <a:pt x="1531" y="886"/>
                  <a:pt x="1559" y="915"/>
                </a:cubicBezTo>
                <a:cubicBezTo>
                  <a:pt x="1594" y="952"/>
                  <a:pt x="1646" y="928"/>
                  <a:pt x="1677" y="898"/>
                </a:cubicBezTo>
                <a:cubicBezTo>
                  <a:pt x="1738" y="840"/>
                  <a:pt x="1747" y="736"/>
                  <a:pt x="1737" y="658"/>
                </a:cubicBezTo>
                <a:cubicBezTo>
                  <a:pt x="1731" y="609"/>
                  <a:pt x="1712" y="559"/>
                  <a:pt x="1690" y="515"/>
                </a:cubicBezTo>
                <a:cubicBezTo>
                  <a:pt x="1680" y="495"/>
                  <a:pt x="1671" y="477"/>
                  <a:pt x="1662" y="457"/>
                </a:cubicBezTo>
                <a:cubicBezTo>
                  <a:pt x="1671" y="459"/>
                  <a:pt x="1689" y="459"/>
                  <a:pt x="1702" y="463"/>
                </a:cubicBezTo>
                <a:cubicBezTo>
                  <a:pt x="1744" y="476"/>
                  <a:pt x="1785" y="490"/>
                  <a:pt x="1823" y="512"/>
                </a:cubicBezTo>
                <a:cubicBezTo>
                  <a:pt x="1876" y="542"/>
                  <a:pt x="1925" y="578"/>
                  <a:pt x="1971" y="618"/>
                </a:cubicBezTo>
                <a:cubicBezTo>
                  <a:pt x="1989" y="634"/>
                  <a:pt x="2047" y="717"/>
                  <a:pt x="2071" y="721"/>
                </a:cubicBezTo>
                <a:cubicBezTo>
                  <a:pt x="2081" y="715"/>
                  <a:pt x="2086" y="710"/>
                  <a:pt x="2090" y="701"/>
                </a:cubicBezTo>
                <a:moveTo>
                  <a:pt x="2336" y="341"/>
                </a:moveTo>
                <a:cubicBezTo>
                  <a:pt x="2366" y="279"/>
                  <a:pt x="2393" y="218"/>
                  <a:pt x="2420" y="155"/>
                </a:cubicBezTo>
                <a:cubicBezTo>
                  <a:pt x="2422" y="150"/>
                  <a:pt x="2425" y="144"/>
                  <a:pt x="2427" y="139"/>
                </a:cubicBezTo>
                <a:cubicBezTo>
                  <a:pt x="2425" y="160"/>
                  <a:pt x="2424" y="172"/>
                  <a:pt x="2418" y="192"/>
                </a:cubicBezTo>
                <a:cubicBezTo>
                  <a:pt x="2408" y="226"/>
                  <a:pt x="2384" y="277"/>
                  <a:pt x="2405" y="312"/>
                </a:cubicBezTo>
                <a:cubicBezTo>
                  <a:pt x="2427" y="348"/>
                  <a:pt x="2481" y="320"/>
                  <a:pt x="2505" y="305"/>
                </a:cubicBezTo>
                <a:cubicBezTo>
                  <a:pt x="2560" y="270"/>
                  <a:pt x="2600" y="218"/>
                  <a:pt x="2626" y="158"/>
                </a:cubicBezTo>
                <a:cubicBezTo>
                  <a:pt x="2645" y="114"/>
                  <a:pt x="2656" y="38"/>
                  <a:pt x="2608" y="7"/>
                </a:cubicBezTo>
                <a:cubicBezTo>
                  <a:pt x="2601" y="5"/>
                  <a:pt x="2594" y="2"/>
                  <a:pt x="2587" y="0"/>
                </a:cubicBezTo>
                <a:cubicBezTo>
                  <a:pt x="2545" y="16"/>
                  <a:pt x="2528" y="42"/>
                  <a:pt x="2512" y="85"/>
                </a:cubicBezTo>
                <a:cubicBezTo>
                  <a:pt x="2476" y="183"/>
                  <a:pt x="2502" y="303"/>
                  <a:pt x="2605" y="346"/>
                </a:cubicBezTo>
                <a:cubicBezTo>
                  <a:pt x="2716" y="393"/>
                  <a:pt x="2854" y="359"/>
                  <a:pt x="2967" y="34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52" name=""/>
          <p:cNvSpPr/>
          <p:nvPr/>
        </p:nvSpPr>
        <p:spPr>
          <a:xfrm>
            <a:off x="4605120" y="1884600"/>
            <a:ext cx="893880" cy="1645560"/>
          </a:xfrm>
          <a:custGeom>
            <a:avLst/>
            <a:gdLst/>
            <a:ahLst/>
            <a:rect l="0" t="0" r="r" b="b"/>
            <a:pathLst>
              <a:path fill="none" w="2483" h="4571">
                <a:moveTo>
                  <a:pt x="175" y="3789"/>
                </a:moveTo>
                <a:cubicBezTo>
                  <a:pt x="166" y="3787"/>
                  <a:pt x="159" y="3785"/>
                  <a:pt x="150" y="3782"/>
                </a:cubicBezTo>
                <a:cubicBezTo>
                  <a:pt x="156" y="3786"/>
                  <a:pt x="160" y="3793"/>
                  <a:pt x="166" y="3797"/>
                </a:cubicBezTo>
                <a:cubicBezTo>
                  <a:pt x="202" y="3820"/>
                  <a:pt x="239" y="3820"/>
                  <a:pt x="281" y="3812"/>
                </a:cubicBezTo>
                <a:cubicBezTo>
                  <a:pt x="340" y="3801"/>
                  <a:pt x="417" y="3781"/>
                  <a:pt x="457" y="3734"/>
                </a:cubicBezTo>
                <a:cubicBezTo>
                  <a:pt x="481" y="3706"/>
                  <a:pt x="462" y="3677"/>
                  <a:pt x="440" y="3655"/>
                </a:cubicBezTo>
                <a:cubicBezTo>
                  <a:pt x="411" y="3626"/>
                  <a:pt x="370" y="3606"/>
                  <a:pt x="329" y="3603"/>
                </a:cubicBezTo>
                <a:cubicBezTo>
                  <a:pt x="244" y="3597"/>
                  <a:pt x="180" y="3652"/>
                  <a:pt x="130" y="3713"/>
                </a:cubicBezTo>
                <a:cubicBezTo>
                  <a:pt x="52" y="3808"/>
                  <a:pt x="-13" y="3949"/>
                  <a:pt x="2" y="4075"/>
                </a:cubicBezTo>
                <a:cubicBezTo>
                  <a:pt x="9" y="4137"/>
                  <a:pt x="40" y="4183"/>
                  <a:pt x="99" y="4204"/>
                </a:cubicBezTo>
                <a:cubicBezTo>
                  <a:pt x="171" y="4229"/>
                  <a:pt x="248" y="4215"/>
                  <a:pt x="321" y="4207"/>
                </a:cubicBezTo>
                <a:moveTo>
                  <a:pt x="1145" y="3777"/>
                </a:moveTo>
                <a:cubicBezTo>
                  <a:pt x="1175" y="3751"/>
                  <a:pt x="1217" y="3722"/>
                  <a:pt x="1230" y="3681"/>
                </a:cubicBezTo>
                <a:cubicBezTo>
                  <a:pt x="1237" y="3659"/>
                  <a:pt x="1233" y="3649"/>
                  <a:pt x="1219" y="3631"/>
                </a:cubicBezTo>
                <a:cubicBezTo>
                  <a:pt x="1206" y="3615"/>
                  <a:pt x="1165" y="3599"/>
                  <a:pt x="1145" y="3600"/>
                </a:cubicBezTo>
                <a:cubicBezTo>
                  <a:pt x="1107" y="3602"/>
                  <a:pt x="1084" y="3619"/>
                  <a:pt x="1060" y="3649"/>
                </a:cubicBezTo>
                <a:cubicBezTo>
                  <a:pt x="1001" y="3723"/>
                  <a:pt x="984" y="3812"/>
                  <a:pt x="985" y="3905"/>
                </a:cubicBezTo>
                <a:cubicBezTo>
                  <a:pt x="987" y="4007"/>
                  <a:pt x="1005" y="4109"/>
                  <a:pt x="1011" y="4211"/>
                </a:cubicBezTo>
                <a:cubicBezTo>
                  <a:pt x="1017" y="4307"/>
                  <a:pt x="1013" y="4407"/>
                  <a:pt x="976" y="4497"/>
                </a:cubicBezTo>
                <a:cubicBezTo>
                  <a:pt x="956" y="4537"/>
                  <a:pt x="950" y="4549"/>
                  <a:pt x="930" y="4571"/>
                </a:cubicBezTo>
                <a:moveTo>
                  <a:pt x="500" y="4441"/>
                </a:moveTo>
                <a:cubicBezTo>
                  <a:pt x="576" y="4398"/>
                  <a:pt x="653" y="4373"/>
                  <a:pt x="739" y="4355"/>
                </a:cubicBezTo>
                <a:cubicBezTo>
                  <a:pt x="872" y="4328"/>
                  <a:pt x="1010" y="4315"/>
                  <a:pt x="1145" y="4307"/>
                </a:cubicBezTo>
                <a:cubicBezTo>
                  <a:pt x="1175" y="4306"/>
                  <a:pt x="1206" y="4305"/>
                  <a:pt x="1236" y="4304"/>
                </a:cubicBezTo>
                <a:moveTo>
                  <a:pt x="1360" y="3885"/>
                </a:moveTo>
                <a:cubicBezTo>
                  <a:pt x="1353" y="3867"/>
                  <a:pt x="1347" y="3853"/>
                  <a:pt x="1338" y="3836"/>
                </a:cubicBezTo>
                <a:cubicBezTo>
                  <a:pt x="1336" y="3832"/>
                  <a:pt x="1339" y="3837"/>
                  <a:pt x="1336" y="3833"/>
                </a:cubicBezTo>
                <a:cubicBezTo>
                  <a:pt x="1366" y="3863"/>
                  <a:pt x="1396" y="3888"/>
                  <a:pt x="1431" y="3913"/>
                </a:cubicBezTo>
                <a:cubicBezTo>
                  <a:pt x="1591" y="4027"/>
                  <a:pt x="1760" y="4133"/>
                  <a:pt x="1928" y="4233"/>
                </a:cubicBezTo>
                <a:cubicBezTo>
                  <a:pt x="1987" y="4268"/>
                  <a:pt x="2048" y="4299"/>
                  <a:pt x="2109" y="4331"/>
                </a:cubicBezTo>
                <a:cubicBezTo>
                  <a:pt x="2124" y="4339"/>
                  <a:pt x="2138" y="4347"/>
                  <a:pt x="2152" y="4355"/>
                </a:cubicBezTo>
                <a:moveTo>
                  <a:pt x="2140" y="4088"/>
                </a:moveTo>
                <a:cubicBezTo>
                  <a:pt x="2145" y="4068"/>
                  <a:pt x="2150" y="4049"/>
                  <a:pt x="2155" y="4029"/>
                </a:cubicBezTo>
                <a:cubicBezTo>
                  <a:pt x="2157" y="4046"/>
                  <a:pt x="2158" y="4070"/>
                  <a:pt x="2159" y="4090"/>
                </a:cubicBezTo>
                <a:cubicBezTo>
                  <a:pt x="2161" y="4124"/>
                  <a:pt x="2162" y="4166"/>
                  <a:pt x="2192" y="4189"/>
                </a:cubicBezTo>
                <a:cubicBezTo>
                  <a:pt x="2220" y="4211"/>
                  <a:pt x="2263" y="4196"/>
                  <a:pt x="2289" y="4177"/>
                </a:cubicBezTo>
                <a:cubicBezTo>
                  <a:pt x="2326" y="4149"/>
                  <a:pt x="2341" y="4100"/>
                  <a:pt x="2316" y="4058"/>
                </a:cubicBezTo>
                <a:cubicBezTo>
                  <a:pt x="2277" y="3992"/>
                  <a:pt x="2186" y="3964"/>
                  <a:pt x="2118" y="3946"/>
                </a:cubicBezTo>
                <a:cubicBezTo>
                  <a:pt x="2067" y="3932"/>
                  <a:pt x="2017" y="3928"/>
                  <a:pt x="1964" y="3925"/>
                </a:cubicBezTo>
                <a:moveTo>
                  <a:pt x="1513" y="2197"/>
                </a:moveTo>
                <a:cubicBezTo>
                  <a:pt x="1493" y="2197"/>
                  <a:pt x="1474" y="2198"/>
                  <a:pt x="1454" y="2200"/>
                </a:cubicBezTo>
                <a:cubicBezTo>
                  <a:pt x="1453" y="2200"/>
                  <a:pt x="1453" y="2201"/>
                  <a:pt x="1452" y="2201"/>
                </a:cubicBezTo>
                <a:cubicBezTo>
                  <a:pt x="1455" y="2217"/>
                  <a:pt x="1456" y="2232"/>
                  <a:pt x="1461" y="2249"/>
                </a:cubicBezTo>
                <a:cubicBezTo>
                  <a:pt x="1477" y="2305"/>
                  <a:pt x="1521" y="2350"/>
                  <a:pt x="1561" y="2392"/>
                </a:cubicBezTo>
                <a:cubicBezTo>
                  <a:pt x="1630" y="2465"/>
                  <a:pt x="1703" y="2534"/>
                  <a:pt x="1774" y="2605"/>
                </a:cubicBezTo>
                <a:cubicBezTo>
                  <a:pt x="1844" y="2675"/>
                  <a:pt x="1913" y="2743"/>
                  <a:pt x="1985" y="2810"/>
                </a:cubicBezTo>
                <a:cubicBezTo>
                  <a:pt x="2021" y="2844"/>
                  <a:pt x="2089" y="2883"/>
                  <a:pt x="2115" y="2927"/>
                </a:cubicBezTo>
                <a:cubicBezTo>
                  <a:pt x="2115" y="2931"/>
                  <a:pt x="2114" y="2932"/>
                  <a:pt x="2109" y="2931"/>
                </a:cubicBezTo>
                <a:moveTo>
                  <a:pt x="2121" y="2590"/>
                </a:moveTo>
                <a:cubicBezTo>
                  <a:pt x="2123" y="2567"/>
                  <a:pt x="2126" y="2563"/>
                  <a:pt x="2115" y="2545"/>
                </a:cubicBezTo>
                <a:cubicBezTo>
                  <a:pt x="2082" y="2552"/>
                  <a:pt x="2067" y="2575"/>
                  <a:pt x="2049" y="2604"/>
                </a:cubicBezTo>
                <a:cubicBezTo>
                  <a:pt x="2034" y="2628"/>
                  <a:pt x="2011" y="2673"/>
                  <a:pt x="2030" y="2701"/>
                </a:cubicBezTo>
                <a:cubicBezTo>
                  <a:pt x="2050" y="2731"/>
                  <a:pt x="2101" y="2711"/>
                  <a:pt x="2126" y="2701"/>
                </a:cubicBezTo>
                <a:cubicBezTo>
                  <a:pt x="2170" y="2683"/>
                  <a:pt x="2207" y="2648"/>
                  <a:pt x="2217" y="2600"/>
                </a:cubicBezTo>
                <a:cubicBezTo>
                  <a:pt x="2230" y="2539"/>
                  <a:pt x="2192" y="2475"/>
                  <a:pt x="2142" y="2442"/>
                </a:cubicBezTo>
                <a:cubicBezTo>
                  <a:pt x="2109" y="2420"/>
                  <a:pt x="2060" y="2407"/>
                  <a:pt x="2026" y="2433"/>
                </a:cubicBezTo>
                <a:cubicBezTo>
                  <a:pt x="2020" y="2440"/>
                  <a:pt x="2015" y="2446"/>
                  <a:pt x="2009" y="2453"/>
                </a:cubicBezTo>
                <a:moveTo>
                  <a:pt x="1967" y="1339"/>
                </a:moveTo>
                <a:cubicBezTo>
                  <a:pt x="1950" y="1326"/>
                  <a:pt x="1936" y="1319"/>
                  <a:pt x="1915" y="1311"/>
                </a:cubicBezTo>
                <a:cubicBezTo>
                  <a:pt x="1909" y="1309"/>
                  <a:pt x="1899" y="1305"/>
                  <a:pt x="1894" y="1303"/>
                </a:cubicBezTo>
                <a:cubicBezTo>
                  <a:pt x="1907" y="1316"/>
                  <a:pt x="1920" y="1329"/>
                  <a:pt x="1936" y="1340"/>
                </a:cubicBezTo>
                <a:cubicBezTo>
                  <a:pt x="1994" y="1382"/>
                  <a:pt x="2054" y="1422"/>
                  <a:pt x="2110" y="1466"/>
                </a:cubicBezTo>
                <a:cubicBezTo>
                  <a:pt x="2189" y="1528"/>
                  <a:pt x="2254" y="1607"/>
                  <a:pt x="2288" y="1703"/>
                </a:cubicBezTo>
                <a:cubicBezTo>
                  <a:pt x="2289" y="1708"/>
                  <a:pt x="2291" y="1714"/>
                  <a:pt x="2292" y="1719"/>
                </a:cubicBezTo>
                <a:moveTo>
                  <a:pt x="2403" y="1369"/>
                </a:moveTo>
                <a:cubicBezTo>
                  <a:pt x="2377" y="1377"/>
                  <a:pt x="2367" y="1394"/>
                  <a:pt x="2352" y="1417"/>
                </a:cubicBezTo>
                <a:cubicBezTo>
                  <a:pt x="2335" y="1444"/>
                  <a:pt x="2316" y="1481"/>
                  <a:pt x="2327" y="1514"/>
                </a:cubicBezTo>
                <a:cubicBezTo>
                  <a:pt x="2337" y="1543"/>
                  <a:pt x="2377" y="1544"/>
                  <a:pt x="2401" y="1539"/>
                </a:cubicBezTo>
                <a:cubicBezTo>
                  <a:pt x="2434" y="1533"/>
                  <a:pt x="2469" y="1513"/>
                  <a:pt x="2480" y="1480"/>
                </a:cubicBezTo>
                <a:cubicBezTo>
                  <a:pt x="2490" y="1449"/>
                  <a:pt x="2475" y="1419"/>
                  <a:pt x="2451" y="1400"/>
                </a:cubicBezTo>
                <a:cubicBezTo>
                  <a:pt x="2419" y="1375"/>
                  <a:pt x="2384" y="1374"/>
                  <a:pt x="2346" y="1373"/>
                </a:cubicBezTo>
                <a:moveTo>
                  <a:pt x="278" y="310"/>
                </a:moveTo>
                <a:cubicBezTo>
                  <a:pt x="306" y="297"/>
                  <a:pt x="328" y="283"/>
                  <a:pt x="349" y="260"/>
                </a:cubicBezTo>
                <a:cubicBezTo>
                  <a:pt x="363" y="245"/>
                  <a:pt x="371" y="227"/>
                  <a:pt x="384" y="211"/>
                </a:cubicBezTo>
                <a:cubicBezTo>
                  <a:pt x="390" y="203"/>
                  <a:pt x="399" y="195"/>
                  <a:pt x="406" y="188"/>
                </a:cubicBezTo>
                <a:cubicBezTo>
                  <a:pt x="422" y="172"/>
                  <a:pt x="439" y="156"/>
                  <a:pt x="457" y="141"/>
                </a:cubicBezTo>
                <a:cubicBezTo>
                  <a:pt x="460" y="140"/>
                  <a:pt x="462" y="141"/>
                  <a:pt x="461" y="138"/>
                </a:cubicBezTo>
                <a:cubicBezTo>
                  <a:pt x="444" y="143"/>
                  <a:pt x="430" y="144"/>
                  <a:pt x="412" y="154"/>
                </a:cubicBezTo>
                <a:cubicBezTo>
                  <a:pt x="305" y="213"/>
                  <a:pt x="197" y="317"/>
                  <a:pt x="154" y="433"/>
                </a:cubicBezTo>
                <a:cubicBezTo>
                  <a:pt x="135" y="485"/>
                  <a:pt x="120" y="565"/>
                  <a:pt x="154" y="615"/>
                </a:cubicBezTo>
                <a:cubicBezTo>
                  <a:pt x="195" y="675"/>
                  <a:pt x="277" y="671"/>
                  <a:pt x="339" y="662"/>
                </a:cubicBezTo>
                <a:cubicBezTo>
                  <a:pt x="410" y="652"/>
                  <a:pt x="490" y="627"/>
                  <a:pt x="543" y="576"/>
                </a:cubicBezTo>
                <a:cubicBezTo>
                  <a:pt x="589" y="532"/>
                  <a:pt x="581" y="478"/>
                  <a:pt x="558" y="425"/>
                </a:cubicBezTo>
                <a:cubicBezTo>
                  <a:pt x="540" y="382"/>
                  <a:pt x="514" y="344"/>
                  <a:pt x="500" y="299"/>
                </a:cubicBezTo>
                <a:cubicBezTo>
                  <a:pt x="492" y="274"/>
                  <a:pt x="490" y="258"/>
                  <a:pt x="492" y="234"/>
                </a:cubicBezTo>
                <a:cubicBezTo>
                  <a:pt x="500" y="248"/>
                  <a:pt x="511" y="264"/>
                  <a:pt x="517" y="282"/>
                </a:cubicBezTo>
                <a:cubicBezTo>
                  <a:pt x="534" y="332"/>
                  <a:pt x="538" y="386"/>
                  <a:pt x="540" y="438"/>
                </a:cubicBezTo>
                <a:cubicBezTo>
                  <a:pt x="542" y="504"/>
                  <a:pt x="534" y="570"/>
                  <a:pt x="537" y="636"/>
                </a:cubicBezTo>
                <a:cubicBezTo>
                  <a:pt x="538" y="668"/>
                  <a:pt x="537" y="709"/>
                  <a:pt x="561" y="733"/>
                </a:cubicBezTo>
                <a:cubicBezTo>
                  <a:pt x="569" y="739"/>
                  <a:pt x="571" y="741"/>
                  <a:pt x="578" y="739"/>
                </a:cubicBezTo>
                <a:moveTo>
                  <a:pt x="869" y="79"/>
                </a:moveTo>
                <a:cubicBezTo>
                  <a:pt x="872" y="48"/>
                  <a:pt x="877" y="26"/>
                  <a:pt x="888" y="0"/>
                </a:cubicBezTo>
                <a:cubicBezTo>
                  <a:pt x="904" y="14"/>
                  <a:pt x="909" y="5"/>
                  <a:pt x="918" y="38"/>
                </a:cubicBezTo>
                <a:cubicBezTo>
                  <a:pt x="933" y="97"/>
                  <a:pt x="931" y="161"/>
                  <a:pt x="932" y="221"/>
                </a:cubicBezTo>
                <a:cubicBezTo>
                  <a:pt x="933" y="307"/>
                  <a:pt x="926" y="414"/>
                  <a:pt x="963" y="494"/>
                </a:cubicBezTo>
                <a:cubicBezTo>
                  <a:pt x="976" y="521"/>
                  <a:pt x="997" y="542"/>
                  <a:pt x="1018" y="563"/>
                </a:cubicBezTo>
                <a:cubicBezTo>
                  <a:pt x="1025" y="570"/>
                  <a:pt x="1040" y="579"/>
                  <a:pt x="1042" y="580"/>
                </a:cubicBezTo>
                <a:cubicBezTo>
                  <a:pt x="1051" y="548"/>
                  <a:pt x="1057" y="515"/>
                  <a:pt x="1073" y="484"/>
                </a:cubicBezTo>
                <a:cubicBezTo>
                  <a:pt x="1109" y="413"/>
                  <a:pt x="1189" y="339"/>
                  <a:pt x="1272" y="333"/>
                </a:cubicBezTo>
                <a:cubicBezTo>
                  <a:pt x="1332" y="329"/>
                  <a:pt x="1392" y="374"/>
                  <a:pt x="1431" y="415"/>
                </a:cubicBezTo>
                <a:cubicBezTo>
                  <a:pt x="1478" y="465"/>
                  <a:pt x="1535" y="551"/>
                  <a:pt x="1515" y="624"/>
                </a:cubicBezTo>
                <a:cubicBezTo>
                  <a:pt x="1500" y="678"/>
                  <a:pt x="1427" y="698"/>
                  <a:pt x="1379" y="706"/>
                </a:cubicBezTo>
                <a:cubicBezTo>
                  <a:pt x="1265" y="725"/>
                  <a:pt x="1105" y="726"/>
                  <a:pt x="1003" y="662"/>
                </a:cubicBezTo>
                <a:cubicBezTo>
                  <a:pt x="982" y="643"/>
                  <a:pt x="975" y="637"/>
                  <a:pt x="966" y="621"/>
                </a:cubicBezTo>
                <a:moveTo>
                  <a:pt x="1052" y="124"/>
                </a:moveTo>
                <a:cubicBezTo>
                  <a:pt x="1048" y="109"/>
                  <a:pt x="1044" y="93"/>
                  <a:pt x="1040" y="78"/>
                </a:cubicBezTo>
                <a:cubicBezTo>
                  <a:pt x="1040" y="77"/>
                  <a:pt x="1039" y="76"/>
                  <a:pt x="1039" y="75"/>
                </a:cubicBezTo>
                <a:cubicBezTo>
                  <a:pt x="1037" y="90"/>
                  <a:pt x="1034" y="105"/>
                  <a:pt x="1032" y="120"/>
                </a:cubicBezTo>
                <a:cubicBezTo>
                  <a:pt x="1017" y="216"/>
                  <a:pt x="1022" y="315"/>
                  <a:pt x="1033" y="411"/>
                </a:cubicBezTo>
                <a:cubicBezTo>
                  <a:pt x="1043" y="494"/>
                  <a:pt x="1055" y="576"/>
                  <a:pt x="1063" y="659"/>
                </a:cubicBezTo>
                <a:cubicBezTo>
                  <a:pt x="1067" y="702"/>
                  <a:pt x="1068" y="744"/>
                  <a:pt x="1070" y="787"/>
                </a:cubicBezTo>
                <a:cubicBezTo>
                  <a:pt x="1070" y="799"/>
                  <a:pt x="1072" y="813"/>
                  <a:pt x="1073" y="825"/>
                </a:cubicBezTo>
                <a:cubicBezTo>
                  <a:pt x="1079" y="810"/>
                  <a:pt x="1085" y="794"/>
                  <a:pt x="1091" y="779"/>
                </a:cubicBezTo>
                <a:cubicBezTo>
                  <a:pt x="1135" y="674"/>
                  <a:pt x="1213" y="575"/>
                  <a:pt x="1310" y="514"/>
                </a:cubicBezTo>
                <a:cubicBezTo>
                  <a:pt x="1369" y="477"/>
                  <a:pt x="1475" y="435"/>
                  <a:pt x="1543" y="478"/>
                </a:cubicBezTo>
                <a:cubicBezTo>
                  <a:pt x="1578" y="500"/>
                  <a:pt x="1578" y="543"/>
                  <a:pt x="1572" y="579"/>
                </a:cubicBezTo>
                <a:cubicBezTo>
                  <a:pt x="1565" y="623"/>
                  <a:pt x="1540" y="667"/>
                  <a:pt x="1506" y="696"/>
                </a:cubicBezTo>
                <a:cubicBezTo>
                  <a:pt x="1464" y="732"/>
                  <a:pt x="1403" y="752"/>
                  <a:pt x="1351" y="765"/>
                </a:cubicBezTo>
                <a:cubicBezTo>
                  <a:pt x="1301" y="775"/>
                  <a:pt x="1283" y="779"/>
                  <a:pt x="1249" y="783"/>
                </a:cubicBezTo>
                <a:moveTo>
                  <a:pt x="659" y="349"/>
                </a:moveTo>
                <a:cubicBezTo>
                  <a:pt x="667" y="319"/>
                  <a:pt x="683" y="284"/>
                  <a:pt x="684" y="253"/>
                </a:cubicBezTo>
                <a:cubicBezTo>
                  <a:pt x="684" y="236"/>
                  <a:pt x="684" y="232"/>
                  <a:pt x="682" y="221"/>
                </a:cubicBezTo>
                <a:cubicBezTo>
                  <a:pt x="647" y="214"/>
                  <a:pt x="624" y="213"/>
                  <a:pt x="585" y="224"/>
                </a:cubicBezTo>
                <a:cubicBezTo>
                  <a:pt x="388" y="278"/>
                  <a:pt x="200" y="399"/>
                  <a:pt x="106" y="583"/>
                </a:cubicBezTo>
                <a:cubicBezTo>
                  <a:pt x="78" y="638"/>
                  <a:pt x="58" y="700"/>
                  <a:pt x="66" y="762"/>
                </a:cubicBezTo>
                <a:cubicBezTo>
                  <a:pt x="72" y="807"/>
                  <a:pt x="105" y="826"/>
                  <a:pt x="148" y="831"/>
                </a:cubicBezTo>
                <a:cubicBezTo>
                  <a:pt x="246" y="843"/>
                  <a:pt x="369" y="812"/>
                  <a:pt x="452" y="759"/>
                </a:cubicBezTo>
                <a:cubicBezTo>
                  <a:pt x="504" y="726"/>
                  <a:pt x="536" y="677"/>
                  <a:pt x="561" y="622"/>
                </a:cubicBezTo>
                <a:cubicBezTo>
                  <a:pt x="588" y="564"/>
                  <a:pt x="607" y="500"/>
                  <a:pt x="624" y="439"/>
                </a:cubicBezTo>
                <a:cubicBezTo>
                  <a:pt x="625" y="435"/>
                  <a:pt x="626" y="432"/>
                  <a:pt x="627" y="428"/>
                </a:cubicBezTo>
                <a:cubicBezTo>
                  <a:pt x="626" y="448"/>
                  <a:pt x="624" y="478"/>
                  <a:pt x="623" y="500"/>
                </a:cubicBezTo>
                <a:cubicBezTo>
                  <a:pt x="621" y="571"/>
                  <a:pt x="622" y="642"/>
                  <a:pt x="633" y="712"/>
                </a:cubicBezTo>
                <a:cubicBezTo>
                  <a:pt x="642" y="768"/>
                  <a:pt x="654" y="837"/>
                  <a:pt x="684" y="887"/>
                </a:cubicBezTo>
                <a:cubicBezTo>
                  <a:pt x="691" y="896"/>
                  <a:pt x="698" y="905"/>
                  <a:pt x="705" y="914"/>
                </a:cubicBezTo>
                <a:moveTo>
                  <a:pt x="1470" y="406"/>
                </a:moveTo>
                <a:cubicBezTo>
                  <a:pt x="1468" y="396"/>
                  <a:pt x="1463" y="384"/>
                  <a:pt x="1462" y="374"/>
                </a:cubicBezTo>
                <a:cubicBezTo>
                  <a:pt x="1463" y="373"/>
                  <a:pt x="1463" y="373"/>
                  <a:pt x="1464" y="372"/>
                </a:cubicBezTo>
                <a:cubicBezTo>
                  <a:pt x="1484" y="388"/>
                  <a:pt x="1504" y="404"/>
                  <a:pt x="1522" y="422"/>
                </a:cubicBezTo>
                <a:cubicBezTo>
                  <a:pt x="1571" y="473"/>
                  <a:pt x="1610" y="531"/>
                  <a:pt x="1643" y="593"/>
                </a:cubicBezTo>
                <a:cubicBezTo>
                  <a:pt x="1675" y="653"/>
                  <a:pt x="1701" y="717"/>
                  <a:pt x="1743" y="772"/>
                </a:cubicBezTo>
                <a:cubicBezTo>
                  <a:pt x="1764" y="799"/>
                  <a:pt x="1784" y="811"/>
                  <a:pt x="1813" y="827"/>
                </a:cubicBezTo>
                <a:moveTo>
                  <a:pt x="1985" y="660"/>
                </a:moveTo>
                <a:cubicBezTo>
                  <a:pt x="1982" y="608"/>
                  <a:pt x="1977" y="556"/>
                  <a:pt x="1976" y="504"/>
                </a:cubicBezTo>
                <a:cubicBezTo>
                  <a:pt x="1976" y="489"/>
                  <a:pt x="1977" y="486"/>
                  <a:pt x="1973" y="477"/>
                </a:cubicBezTo>
                <a:cubicBezTo>
                  <a:pt x="1960" y="502"/>
                  <a:pt x="1951" y="527"/>
                  <a:pt x="1941" y="553"/>
                </a:cubicBezTo>
                <a:cubicBezTo>
                  <a:pt x="1921" y="606"/>
                  <a:pt x="1900" y="667"/>
                  <a:pt x="1919" y="724"/>
                </a:cubicBezTo>
                <a:cubicBezTo>
                  <a:pt x="1934" y="768"/>
                  <a:pt x="1978" y="789"/>
                  <a:pt x="2022" y="787"/>
                </a:cubicBezTo>
                <a:cubicBezTo>
                  <a:pt x="2076" y="784"/>
                  <a:pt x="2132" y="746"/>
                  <a:pt x="2137" y="689"/>
                </a:cubicBezTo>
                <a:cubicBezTo>
                  <a:pt x="2141" y="637"/>
                  <a:pt x="2102" y="590"/>
                  <a:pt x="2063" y="561"/>
                </a:cubicBezTo>
                <a:cubicBezTo>
                  <a:pt x="2024" y="532"/>
                  <a:pt x="1992" y="532"/>
                  <a:pt x="1946" y="52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53" name=""/>
          <p:cNvSpPr/>
          <p:nvPr/>
        </p:nvSpPr>
        <p:spPr>
          <a:xfrm>
            <a:off x="4849920" y="4243320"/>
            <a:ext cx="1460880" cy="2042640"/>
          </a:xfrm>
          <a:custGeom>
            <a:avLst/>
            <a:gdLst/>
            <a:ahLst/>
            <a:rect l="0" t="0" r="r" b="b"/>
            <a:pathLst>
              <a:path fill="none" w="4058" h="5674">
                <a:moveTo>
                  <a:pt x="183" y="563"/>
                </a:moveTo>
                <a:cubicBezTo>
                  <a:pt x="169" y="509"/>
                  <a:pt x="150" y="452"/>
                  <a:pt x="136" y="403"/>
                </a:cubicBezTo>
                <a:cubicBezTo>
                  <a:pt x="131" y="444"/>
                  <a:pt x="119" y="487"/>
                  <a:pt x="115" y="529"/>
                </a:cubicBezTo>
                <a:cubicBezTo>
                  <a:pt x="82" y="890"/>
                  <a:pt x="128" y="1231"/>
                  <a:pt x="58" y="1590"/>
                </a:cubicBezTo>
                <a:cubicBezTo>
                  <a:pt x="-10" y="1935"/>
                  <a:pt x="-45" y="2264"/>
                  <a:pt x="106" y="2596"/>
                </a:cubicBezTo>
                <a:cubicBezTo>
                  <a:pt x="194" y="2789"/>
                  <a:pt x="246" y="2848"/>
                  <a:pt x="239" y="3060"/>
                </a:cubicBezTo>
                <a:cubicBezTo>
                  <a:pt x="230" y="3327"/>
                  <a:pt x="331" y="3560"/>
                  <a:pt x="373" y="3824"/>
                </a:cubicBezTo>
                <a:cubicBezTo>
                  <a:pt x="406" y="4032"/>
                  <a:pt x="376" y="4261"/>
                  <a:pt x="425" y="4463"/>
                </a:cubicBezTo>
                <a:cubicBezTo>
                  <a:pt x="433" y="4495"/>
                  <a:pt x="475" y="4549"/>
                  <a:pt x="476" y="4576"/>
                </a:cubicBezTo>
                <a:cubicBezTo>
                  <a:pt x="478" y="4616"/>
                  <a:pt x="461" y="4655"/>
                  <a:pt x="458" y="4696"/>
                </a:cubicBezTo>
                <a:cubicBezTo>
                  <a:pt x="441" y="4950"/>
                  <a:pt x="373" y="5215"/>
                  <a:pt x="334" y="5467"/>
                </a:cubicBezTo>
                <a:cubicBezTo>
                  <a:pt x="323" y="5535"/>
                  <a:pt x="314" y="5604"/>
                  <a:pt x="304" y="5672"/>
                </a:cubicBezTo>
                <a:cubicBezTo>
                  <a:pt x="313" y="5672"/>
                  <a:pt x="344" y="5674"/>
                  <a:pt x="358" y="5674"/>
                </a:cubicBezTo>
                <a:cubicBezTo>
                  <a:pt x="1448" y="5635"/>
                  <a:pt x="2541" y="5660"/>
                  <a:pt x="3628" y="5551"/>
                </a:cubicBezTo>
                <a:cubicBezTo>
                  <a:pt x="3715" y="5542"/>
                  <a:pt x="3803" y="5529"/>
                  <a:pt x="3889" y="5518"/>
                </a:cubicBezTo>
                <a:cubicBezTo>
                  <a:pt x="3876" y="5508"/>
                  <a:pt x="3857" y="5500"/>
                  <a:pt x="3843" y="5490"/>
                </a:cubicBezTo>
                <a:cubicBezTo>
                  <a:pt x="3706" y="5399"/>
                  <a:pt x="3639" y="5322"/>
                  <a:pt x="3622" y="5147"/>
                </a:cubicBezTo>
                <a:cubicBezTo>
                  <a:pt x="3589" y="4812"/>
                  <a:pt x="3746" y="4463"/>
                  <a:pt x="3750" y="4122"/>
                </a:cubicBezTo>
                <a:cubicBezTo>
                  <a:pt x="3754" y="3809"/>
                  <a:pt x="3782" y="3504"/>
                  <a:pt x="3799" y="3192"/>
                </a:cubicBezTo>
                <a:cubicBezTo>
                  <a:pt x="3829" y="2649"/>
                  <a:pt x="3785" y="2090"/>
                  <a:pt x="3733" y="1549"/>
                </a:cubicBezTo>
                <a:cubicBezTo>
                  <a:pt x="3701" y="1216"/>
                  <a:pt x="3682" y="880"/>
                  <a:pt x="3642" y="548"/>
                </a:cubicBezTo>
                <a:cubicBezTo>
                  <a:pt x="3619" y="360"/>
                  <a:pt x="3602" y="204"/>
                  <a:pt x="3619" y="18"/>
                </a:cubicBezTo>
                <a:cubicBezTo>
                  <a:pt x="3620" y="12"/>
                  <a:pt x="3619" y="6"/>
                  <a:pt x="3620" y="0"/>
                </a:cubicBezTo>
                <a:cubicBezTo>
                  <a:pt x="3601" y="6"/>
                  <a:pt x="3574" y="31"/>
                  <a:pt x="3548" y="38"/>
                </a:cubicBezTo>
                <a:cubicBezTo>
                  <a:pt x="2847" y="217"/>
                  <a:pt x="2078" y="294"/>
                  <a:pt x="1359" y="378"/>
                </a:cubicBezTo>
                <a:cubicBezTo>
                  <a:pt x="1047" y="415"/>
                  <a:pt x="740" y="384"/>
                  <a:pt x="433" y="347"/>
                </a:cubicBezTo>
                <a:cubicBezTo>
                  <a:pt x="420" y="345"/>
                  <a:pt x="419" y="349"/>
                  <a:pt x="406" y="347"/>
                </a:cubicBezTo>
                <a:moveTo>
                  <a:pt x="210" y="1628"/>
                </a:moveTo>
                <a:cubicBezTo>
                  <a:pt x="217" y="1625"/>
                  <a:pt x="186" y="1635"/>
                  <a:pt x="193" y="1632"/>
                </a:cubicBezTo>
                <a:cubicBezTo>
                  <a:pt x="224" y="1621"/>
                  <a:pt x="256" y="1611"/>
                  <a:pt x="288" y="1602"/>
                </a:cubicBezTo>
                <a:cubicBezTo>
                  <a:pt x="655" y="1492"/>
                  <a:pt x="1042" y="1449"/>
                  <a:pt x="1421" y="1405"/>
                </a:cubicBezTo>
                <a:cubicBezTo>
                  <a:pt x="2139" y="1321"/>
                  <a:pt x="2848" y="1338"/>
                  <a:pt x="3568" y="1325"/>
                </a:cubicBezTo>
                <a:cubicBezTo>
                  <a:pt x="3719" y="1322"/>
                  <a:pt x="3863" y="1300"/>
                  <a:pt x="4012" y="1285"/>
                </a:cubicBezTo>
                <a:cubicBezTo>
                  <a:pt x="4023" y="1284"/>
                  <a:pt x="4055" y="1279"/>
                  <a:pt x="4058" y="1279"/>
                </a:cubicBezTo>
                <a:cubicBezTo>
                  <a:pt x="4056" y="1281"/>
                  <a:pt x="4055" y="1282"/>
                  <a:pt x="4053" y="1284"/>
                </a:cubicBezTo>
                <a:moveTo>
                  <a:pt x="258" y="2597"/>
                </a:moveTo>
                <a:cubicBezTo>
                  <a:pt x="220" y="2601"/>
                  <a:pt x="184" y="2604"/>
                  <a:pt x="146" y="2607"/>
                </a:cubicBezTo>
                <a:cubicBezTo>
                  <a:pt x="159" y="2605"/>
                  <a:pt x="172" y="2602"/>
                  <a:pt x="185" y="2600"/>
                </a:cubicBezTo>
                <a:cubicBezTo>
                  <a:pt x="375" y="2570"/>
                  <a:pt x="565" y="2542"/>
                  <a:pt x="756" y="2517"/>
                </a:cubicBezTo>
                <a:cubicBezTo>
                  <a:pt x="1567" y="2411"/>
                  <a:pt x="2379" y="2297"/>
                  <a:pt x="3194" y="2229"/>
                </a:cubicBezTo>
                <a:cubicBezTo>
                  <a:pt x="3291" y="2221"/>
                  <a:pt x="3779" y="2252"/>
                  <a:pt x="3840" y="2168"/>
                </a:cubicBezTo>
                <a:cubicBezTo>
                  <a:pt x="3856" y="2146"/>
                  <a:pt x="3835" y="2135"/>
                  <a:pt x="3835" y="2135"/>
                </a:cubicBezTo>
                <a:cubicBezTo>
                  <a:pt x="3829" y="2133"/>
                  <a:pt x="3824" y="2131"/>
                  <a:pt x="3818" y="2129"/>
                </a:cubicBezTo>
                <a:moveTo>
                  <a:pt x="443" y="3260"/>
                </a:moveTo>
                <a:cubicBezTo>
                  <a:pt x="339" y="3278"/>
                  <a:pt x="244" y="3309"/>
                  <a:pt x="143" y="3344"/>
                </a:cubicBezTo>
                <a:cubicBezTo>
                  <a:pt x="221" y="3336"/>
                  <a:pt x="300" y="3328"/>
                  <a:pt x="378" y="3319"/>
                </a:cubicBezTo>
                <a:cubicBezTo>
                  <a:pt x="659" y="3288"/>
                  <a:pt x="938" y="3254"/>
                  <a:pt x="1216" y="3203"/>
                </a:cubicBezTo>
                <a:cubicBezTo>
                  <a:pt x="1699" y="3115"/>
                  <a:pt x="2170" y="3036"/>
                  <a:pt x="2662" y="3025"/>
                </a:cubicBezTo>
                <a:cubicBezTo>
                  <a:pt x="2998" y="3018"/>
                  <a:pt x="3333" y="3014"/>
                  <a:pt x="3668" y="3004"/>
                </a:cubicBezTo>
                <a:cubicBezTo>
                  <a:pt x="3698" y="3003"/>
                  <a:pt x="3732" y="2999"/>
                  <a:pt x="3757" y="3008"/>
                </a:cubicBezTo>
                <a:cubicBezTo>
                  <a:pt x="3745" y="3014"/>
                  <a:pt x="3739" y="3017"/>
                  <a:pt x="3729" y="3020"/>
                </a:cubicBezTo>
                <a:moveTo>
                  <a:pt x="1326" y="1093"/>
                </a:moveTo>
                <a:cubicBezTo>
                  <a:pt x="1312" y="1090"/>
                  <a:pt x="1305" y="1085"/>
                  <a:pt x="1290" y="1086"/>
                </a:cubicBezTo>
                <a:cubicBezTo>
                  <a:pt x="1281" y="1086"/>
                  <a:pt x="1273" y="1089"/>
                  <a:pt x="1264" y="1091"/>
                </a:cubicBezTo>
                <a:cubicBezTo>
                  <a:pt x="1258" y="1092"/>
                  <a:pt x="1251" y="1094"/>
                  <a:pt x="1245" y="1095"/>
                </a:cubicBezTo>
                <a:cubicBezTo>
                  <a:pt x="1249" y="1096"/>
                  <a:pt x="1246" y="1100"/>
                  <a:pt x="1250" y="1100"/>
                </a:cubicBezTo>
                <a:cubicBezTo>
                  <a:pt x="1312" y="1102"/>
                  <a:pt x="1374" y="1092"/>
                  <a:pt x="1435" y="1085"/>
                </a:cubicBezTo>
                <a:cubicBezTo>
                  <a:pt x="1547" y="1072"/>
                  <a:pt x="1657" y="1054"/>
                  <a:pt x="1768" y="1034"/>
                </a:cubicBezTo>
                <a:cubicBezTo>
                  <a:pt x="1913" y="1008"/>
                  <a:pt x="2058" y="982"/>
                  <a:pt x="2203" y="959"/>
                </a:cubicBezTo>
                <a:cubicBezTo>
                  <a:pt x="2228" y="955"/>
                  <a:pt x="2254" y="952"/>
                  <a:pt x="2279" y="948"/>
                </a:cubicBezTo>
                <a:cubicBezTo>
                  <a:pt x="2243" y="955"/>
                  <a:pt x="2206" y="962"/>
                  <a:pt x="2170" y="971"/>
                </a:cubicBezTo>
                <a:cubicBezTo>
                  <a:pt x="2089" y="990"/>
                  <a:pt x="2007" y="1010"/>
                  <a:pt x="1926" y="1030"/>
                </a:cubicBezTo>
                <a:cubicBezTo>
                  <a:pt x="1790" y="1064"/>
                  <a:pt x="1648" y="1088"/>
                  <a:pt x="1514" y="1126"/>
                </a:cubicBezTo>
                <a:cubicBezTo>
                  <a:pt x="1571" y="1120"/>
                  <a:pt x="1628" y="1111"/>
                  <a:pt x="1684" y="1099"/>
                </a:cubicBezTo>
                <a:cubicBezTo>
                  <a:pt x="1759" y="1083"/>
                  <a:pt x="1832" y="1065"/>
                  <a:pt x="1908" y="1055"/>
                </a:cubicBezTo>
                <a:cubicBezTo>
                  <a:pt x="1942" y="1050"/>
                  <a:pt x="1954" y="1057"/>
                  <a:pt x="1981" y="1062"/>
                </a:cubicBezTo>
                <a:moveTo>
                  <a:pt x="1584" y="2234"/>
                </a:moveTo>
                <a:cubicBezTo>
                  <a:pt x="1580" y="2227"/>
                  <a:pt x="1560" y="2227"/>
                  <a:pt x="1565" y="2221"/>
                </a:cubicBezTo>
                <a:cubicBezTo>
                  <a:pt x="1570" y="2215"/>
                  <a:pt x="1579" y="2217"/>
                  <a:pt x="1587" y="2215"/>
                </a:cubicBezTo>
                <a:cubicBezTo>
                  <a:pt x="1848" y="2152"/>
                  <a:pt x="2143" y="2103"/>
                  <a:pt x="2411" y="2118"/>
                </a:cubicBezTo>
                <a:cubicBezTo>
                  <a:pt x="2425" y="2119"/>
                  <a:pt x="2444" y="2124"/>
                  <a:pt x="2454" y="2127"/>
                </a:cubicBezTo>
                <a:cubicBezTo>
                  <a:pt x="2387" y="2141"/>
                  <a:pt x="2319" y="2150"/>
                  <a:pt x="2252" y="2161"/>
                </a:cubicBezTo>
                <a:cubicBezTo>
                  <a:pt x="2057" y="2194"/>
                  <a:pt x="1862" y="2236"/>
                  <a:pt x="1669" y="2280"/>
                </a:cubicBezTo>
                <a:cubicBezTo>
                  <a:pt x="1620" y="2291"/>
                  <a:pt x="1574" y="2302"/>
                  <a:pt x="1527" y="2320"/>
                </a:cubicBezTo>
                <a:cubicBezTo>
                  <a:pt x="1569" y="2328"/>
                  <a:pt x="1609" y="2327"/>
                  <a:pt x="1656" y="2322"/>
                </a:cubicBezTo>
                <a:cubicBezTo>
                  <a:pt x="1775" y="2309"/>
                  <a:pt x="1893" y="2283"/>
                  <a:pt x="2011" y="2263"/>
                </a:cubicBezTo>
                <a:cubicBezTo>
                  <a:pt x="2110" y="2246"/>
                  <a:pt x="2212" y="2227"/>
                  <a:pt x="2313" y="2227"/>
                </a:cubicBezTo>
                <a:cubicBezTo>
                  <a:pt x="2331" y="2229"/>
                  <a:pt x="2338" y="2224"/>
                  <a:pt x="2336" y="2236"/>
                </a:cubicBezTo>
                <a:moveTo>
                  <a:pt x="1635" y="3115"/>
                </a:moveTo>
                <a:cubicBezTo>
                  <a:pt x="1629" y="3112"/>
                  <a:pt x="1597" y="3103"/>
                  <a:pt x="1596" y="3095"/>
                </a:cubicBezTo>
                <a:cubicBezTo>
                  <a:pt x="1594" y="3083"/>
                  <a:pt x="1595" y="3092"/>
                  <a:pt x="1609" y="3089"/>
                </a:cubicBezTo>
                <a:cubicBezTo>
                  <a:pt x="1652" y="3080"/>
                  <a:pt x="1698" y="3079"/>
                  <a:pt x="1742" y="3072"/>
                </a:cubicBezTo>
                <a:cubicBezTo>
                  <a:pt x="1839" y="3057"/>
                  <a:pt x="1935" y="3039"/>
                  <a:pt x="2033" y="3027"/>
                </a:cubicBezTo>
                <a:cubicBezTo>
                  <a:pt x="2128" y="3016"/>
                  <a:pt x="2224" y="3007"/>
                  <a:pt x="2320" y="3008"/>
                </a:cubicBezTo>
                <a:cubicBezTo>
                  <a:pt x="2345" y="3008"/>
                  <a:pt x="2367" y="3012"/>
                  <a:pt x="2391" y="3015"/>
                </a:cubicBezTo>
                <a:cubicBezTo>
                  <a:pt x="2346" y="3031"/>
                  <a:pt x="2300" y="3043"/>
                  <a:pt x="2252" y="3053"/>
                </a:cubicBezTo>
                <a:cubicBezTo>
                  <a:pt x="2060" y="3093"/>
                  <a:pt x="1856" y="3143"/>
                  <a:pt x="1660" y="3154"/>
                </a:cubicBezTo>
                <a:cubicBezTo>
                  <a:pt x="1652" y="3153"/>
                  <a:pt x="1644" y="3153"/>
                  <a:pt x="1636" y="3152"/>
                </a:cubicBezTo>
                <a:cubicBezTo>
                  <a:pt x="1676" y="3137"/>
                  <a:pt x="1719" y="3124"/>
                  <a:pt x="1762" y="3114"/>
                </a:cubicBezTo>
                <a:cubicBezTo>
                  <a:pt x="1957" y="3067"/>
                  <a:pt x="2162" y="3018"/>
                  <a:pt x="2364" y="3018"/>
                </a:cubicBezTo>
                <a:cubicBezTo>
                  <a:pt x="2400" y="3018"/>
                  <a:pt x="2454" y="3023"/>
                  <a:pt x="2412" y="3066"/>
                </a:cubicBezTo>
                <a:cubicBezTo>
                  <a:pt x="2401" y="3076"/>
                  <a:pt x="2389" y="3085"/>
                  <a:pt x="2378" y="3095"/>
                </a:cubicBezTo>
                <a:moveTo>
                  <a:pt x="1797" y="4130"/>
                </a:moveTo>
                <a:cubicBezTo>
                  <a:pt x="1797" y="4127"/>
                  <a:pt x="1787" y="4122"/>
                  <a:pt x="1788" y="4123"/>
                </a:cubicBezTo>
                <a:cubicBezTo>
                  <a:pt x="1791" y="4126"/>
                  <a:pt x="1795" y="4132"/>
                  <a:pt x="1800" y="4133"/>
                </a:cubicBezTo>
                <a:cubicBezTo>
                  <a:pt x="1865" y="4145"/>
                  <a:pt x="1943" y="4107"/>
                  <a:pt x="2003" y="4090"/>
                </a:cubicBezTo>
                <a:cubicBezTo>
                  <a:pt x="2088" y="4066"/>
                  <a:pt x="2172" y="4039"/>
                  <a:pt x="2257" y="4018"/>
                </a:cubicBezTo>
                <a:cubicBezTo>
                  <a:pt x="2306" y="4006"/>
                  <a:pt x="2369" y="3987"/>
                  <a:pt x="2421" y="3993"/>
                </a:cubicBezTo>
                <a:cubicBezTo>
                  <a:pt x="2423" y="3994"/>
                  <a:pt x="2426" y="3996"/>
                  <a:pt x="2428" y="3997"/>
                </a:cubicBezTo>
                <a:cubicBezTo>
                  <a:pt x="2397" y="4018"/>
                  <a:pt x="2365" y="4034"/>
                  <a:pt x="2328" y="4048"/>
                </a:cubicBezTo>
                <a:cubicBezTo>
                  <a:pt x="2246" y="4079"/>
                  <a:pt x="2160" y="4094"/>
                  <a:pt x="2075" y="4112"/>
                </a:cubicBezTo>
                <a:cubicBezTo>
                  <a:pt x="2055" y="4116"/>
                  <a:pt x="2037" y="4123"/>
                  <a:pt x="2020" y="4129"/>
                </a:cubicBezTo>
                <a:cubicBezTo>
                  <a:pt x="2065" y="4128"/>
                  <a:pt x="2111" y="4126"/>
                  <a:pt x="2157" y="4119"/>
                </a:cubicBezTo>
                <a:cubicBezTo>
                  <a:pt x="2252" y="4104"/>
                  <a:pt x="2345" y="4082"/>
                  <a:pt x="2440" y="4067"/>
                </a:cubicBezTo>
                <a:cubicBezTo>
                  <a:pt x="2474" y="4062"/>
                  <a:pt x="2617" y="4025"/>
                  <a:pt x="2649" y="4054"/>
                </a:cubicBezTo>
                <a:cubicBezTo>
                  <a:pt x="2658" y="4066"/>
                  <a:pt x="2661" y="4070"/>
                  <a:pt x="2654" y="4081"/>
                </a:cubicBezTo>
                <a:moveTo>
                  <a:pt x="1954" y="5224"/>
                </a:moveTo>
                <a:cubicBezTo>
                  <a:pt x="1949" y="5224"/>
                  <a:pt x="1938" y="5220"/>
                  <a:pt x="1947" y="5225"/>
                </a:cubicBezTo>
                <a:cubicBezTo>
                  <a:pt x="1956" y="5230"/>
                  <a:pt x="1966" y="5230"/>
                  <a:pt x="1976" y="5233"/>
                </a:cubicBezTo>
                <a:cubicBezTo>
                  <a:pt x="1999" y="5239"/>
                  <a:pt x="2021" y="5241"/>
                  <a:pt x="2044" y="5242"/>
                </a:cubicBezTo>
                <a:cubicBezTo>
                  <a:pt x="2112" y="5246"/>
                  <a:pt x="2180" y="5242"/>
                  <a:pt x="2248" y="5242"/>
                </a:cubicBezTo>
                <a:cubicBezTo>
                  <a:pt x="2282" y="5242"/>
                  <a:pt x="2318" y="5243"/>
                  <a:pt x="2352" y="5247"/>
                </a:cubicBezTo>
                <a:cubicBezTo>
                  <a:pt x="2368" y="5249"/>
                  <a:pt x="2373" y="5253"/>
                  <a:pt x="2385" y="5259"/>
                </a:cubicBezTo>
                <a:cubicBezTo>
                  <a:pt x="2373" y="5267"/>
                  <a:pt x="2361" y="5272"/>
                  <a:pt x="2346" y="5277"/>
                </a:cubicBezTo>
                <a:cubicBezTo>
                  <a:pt x="2304" y="5291"/>
                  <a:pt x="2261" y="5305"/>
                  <a:pt x="2218" y="5318"/>
                </a:cubicBezTo>
                <a:cubicBezTo>
                  <a:pt x="2194" y="5325"/>
                  <a:pt x="2188" y="5326"/>
                  <a:pt x="2176" y="5335"/>
                </a:cubicBezTo>
                <a:cubicBezTo>
                  <a:pt x="2187" y="5347"/>
                  <a:pt x="2210" y="5355"/>
                  <a:pt x="2249" y="5355"/>
                </a:cubicBezTo>
                <a:cubicBezTo>
                  <a:pt x="2344" y="5355"/>
                  <a:pt x="2439" y="5337"/>
                  <a:pt x="2533" y="532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54" name=""/>
          <p:cNvSpPr/>
          <p:nvPr/>
        </p:nvSpPr>
        <p:spPr>
          <a:xfrm>
            <a:off x="473040" y="2362680"/>
            <a:ext cx="766080" cy="888120"/>
          </a:xfrm>
          <a:custGeom>
            <a:avLst/>
            <a:gdLst/>
            <a:ahLst/>
            <a:rect l="0" t="0" r="r" b="b"/>
            <a:pathLst>
              <a:path fill="none" w="2128" h="2467">
                <a:moveTo>
                  <a:pt x="289" y="1687"/>
                </a:moveTo>
                <a:cubicBezTo>
                  <a:pt x="272" y="1675"/>
                  <a:pt x="257" y="1666"/>
                  <a:pt x="240" y="1657"/>
                </a:cubicBezTo>
                <a:cubicBezTo>
                  <a:pt x="227" y="1689"/>
                  <a:pt x="211" y="1725"/>
                  <a:pt x="195" y="1757"/>
                </a:cubicBezTo>
                <a:cubicBezTo>
                  <a:pt x="140" y="1863"/>
                  <a:pt x="64" y="1966"/>
                  <a:pt x="30" y="2082"/>
                </a:cubicBezTo>
                <a:cubicBezTo>
                  <a:pt x="13" y="2139"/>
                  <a:pt x="24" y="2181"/>
                  <a:pt x="85" y="2193"/>
                </a:cubicBezTo>
                <a:cubicBezTo>
                  <a:pt x="133" y="2203"/>
                  <a:pt x="183" y="2187"/>
                  <a:pt x="231" y="2193"/>
                </a:cubicBezTo>
                <a:cubicBezTo>
                  <a:pt x="237" y="2195"/>
                  <a:pt x="244" y="2197"/>
                  <a:pt x="250" y="2199"/>
                </a:cubicBezTo>
                <a:cubicBezTo>
                  <a:pt x="262" y="2245"/>
                  <a:pt x="226" y="2281"/>
                  <a:pt x="195" y="2317"/>
                </a:cubicBezTo>
                <a:cubicBezTo>
                  <a:pt x="139" y="2382"/>
                  <a:pt x="75" y="2427"/>
                  <a:pt x="0" y="2467"/>
                </a:cubicBezTo>
                <a:moveTo>
                  <a:pt x="289" y="1487"/>
                </a:moveTo>
                <a:cubicBezTo>
                  <a:pt x="307" y="1443"/>
                  <a:pt x="309" y="1435"/>
                  <a:pt x="320" y="1389"/>
                </a:cubicBezTo>
                <a:cubicBezTo>
                  <a:pt x="282" y="1497"/>
                  <a:pt x="254" y="1613"/>
                  <a:pt x="237" y="1726"/>
                </a:cubicBezTo>
                <a:cubicBezTo>
                  <a:pt x="226" y="1799"/>
                  <a:pt x="229" y="1844"/>
                  <a:pt x="250" y="1911"/>
                </a:cubicBezTo>
                <a:cubicBezTo>
                  <a:pt x="333" y="1938"/>
                  <a:pt x="383" y="1907"/>
                  <a:pt x="450" y="1848"/>
                </a:cubicBezTo>
                <a:cubicBezTo>
                  <a:pt x="551" y="1757"/>
                  <a:pt x="674" y="1608"/>
                  <a:pt x="662" y="1462"/>
                </a:cubicBezTo>
                <a:cubicBezTo>
                  <a:pt x="654" y="1364"/>
                  <a:pt x="555" y="1313"/>
                  <a:pt x="471" y="1293"/>
                </a:cubicBezTo>
                <a:cubicBezTo>
                  <a:pt x="392" y="1274"/>
                  <a:pt x="298" y="1281"/>
                  <a:pt x="243" y="1349"/>
                </a:cubicBezTo>
                <a:cubicBezTo>
                  <a:pt x="187" y="1419"/>
                  <a:pt x="182" y="1568"/>
                  <a:pt x="273" y="1611"/>
                </a:cubicBezTo>
                <a:cubicBezTo>
                  <a:pt x="358" y="1652"/>
                  <a:pt x="482" y="1577"/>
                  <a:pt x="547" y="1528"/>
                </a:cubicBezTo>
                <a:cubicBezTo>
                  <a:pt x="655" y="1447"/>
                  <a:pt x="685" y="1337"/>
                  <a:pt x="620" y="1219"/>
                </a:cubicBezTo>
                <a:cubicBezTo>
                  <a:pt x="574" y="1135"/>
                  <a:pt x="495" y="1066"/>
                  <a:pt x="447" y="987"/>
                </a:cubicBezTo>
                <a:cubicBezTo>
                  <a:pt x="501" y="989"/>
                  <a:pt x="538" y="991"/>
                  <a:pt x="590" y="1016"/>
                </a:cubicBezTo>
                <a:cubicBezTo>
                  <a:pt x="666" y="1053"/>
                  <a:pt x="738" y="1104"/>
                  <a:pt x="805" y="1155"/>
                </a:cubicBezTo>
                <a:cubicBezTo>
                  <a:pt x="856" y="1194"/>
                  <a:pt x="910" y="1257"/>
                  <a:pt x="971" y="1280"/>
                </a:cubicBezTo>
                <a:cubicBezTo>
                  <a:pt x="986" y="1284"/>
                  <a:pt x="991" y="1285"/>
                  <a:pt x="1001" y="1281"/>
                </a:cubicBezTo>
                <a:cubicBezTo>
                  <a:pt x="1023" y="1242"/>
                  <a:pt x="1042" y="1216"/>
                  <a:pt x="1053" y="1169"/>
                </a:cubicBezTo>
                <a:cubicBezTo>
                  <a:pt x="1094" y="990"/>
                  <a:pt x="1001" y="799"/>
                  <a:pt x="918" y="646"/>
                </a:cubicBezTo>
                <a:cubicBezTo>
                  <a:pt x="895" y="605"/>
                  <a:pt x="870" y="570"/>
                  <a:pt x="841" y="533"/>
                </a:cubicBezTo>
                <a:cubicBezTo>
                  <a:pt x="846" y="561"/>
                  <a:pt x="849" y="592"/>
                  <a:pt x="860" y="622"/>
                </a:cubicBezTo>
                <a:cubicBezTo>
                  <a:pt x="897" y="727"/>
                  <a:pt x="957" y="826"/>
                  <a:pt x="1032" y="908"/>
                </a:cubicBezTo>
                <a:cubicBezTo>
                  <a:pt x="1082" y="964"/>
                  <a:pt x="1138" y="1001"/>
                  <a:pt x="1204" y="1036"/>
                </a:cubicBezTo>
                <a:moveTo>
                  <a:pt x="929" y="973"/>
                </a:moveTo>
                <a:cubicBezTo>
                  <a:pt x="904" y="975"/>
                  <a:pt x="899" y="977"/>
                  <a:pt x="886" y="970"/>
                </a:cubicBezTo>
                <a:cubicBezTo>
                  <a:pt x="908" y="926"/>
                  <a:pt x="933" y="904"/>
                  <a:pt x="977" y="866"/>
                </a:cubicBezTo>
                <a:cubicBezTo>
                  <a:pt x="1052" y="802"/>
                  <a:pt x="1125" y="739"/>
                  <a:pt x="1195" y="670"/>
                </a:cubicBezTo>
                <a:cubicBezTo>
                  <a:pt x="1234" y="632"/>
                  <a:pt x="1268" y="580"/>
                  <a:pt x="1310" y="547"/>
                </a:cubicBezTo>
                <a:cubicBezTo>
                  <a:pt x="1313" y="546"/>
                  <a:pt x="1316" y="545"/>
                  <a:pt x="1319" y="544"/>
                </a:cubicBezTo>
                <a:cubicBezTo>
                  <a:pt x="1346" y="615"/>
                  <a:pt x="1375" y="684"/>
                  <a:pt x="1401" y="755"/>
                </a:cubicBezTo>
                <a:cubicBezTo>
                  <a:pt x="1411" y="781"/>
                  <a:pt x="1409" y="793"/>
                  <a:pt x="1411" y="818"/>
                </a:cubicBezTo>
                <a:moveTo>
                  <a:pt x="1185" y="616"/>
                </a:moveTo>
                <a:cubicBezTo>
                  <a:pt x="1153" y="544"/>
                  <a:pt x="1120" y="475"/>
                  <a:pt x="1113" y="396"/>
                </a:cubicBezTo>
                <a:cubicBezTo>
                  <a:pt x="1109" y="353"/>
                  <a:pt x="1118" y="305"/>
                  <a:pt x="1165" y="290"/>
                </a:cubicBezTo>
                <a:cubicBezTo>
                  <a:pt x="1212" y="275"/>
                  <a:pt x="1253" y="303"/>
                  <a:pt x="1283" y="337"/>
                </a:cubicBezTo>
                <a:cubicBezTo>
                  <a:pt x="1319" y="377"/>
                  <a:pt x="1346" y="428"/>
                  <a:pt x="1386" y="465"/>
                </a:cubicBezTo>
                <a:cubicBezTo>
                  <a:pt x="1406" y="483"/>
                  <a:pt x="1425" y="487"/>
                  <a:pt x="1441" y="495"/>
                </a:cubicBezTo>
                <a:cubicBezTo>
                  <a:pt x="1438" y="472"/>
                  <a:pt x="1440" y="448"/>
                  <a:pt x="1433" y="424"/>
                </a:cubicBezTo>
                <a:cubicBezTo>
                  <a:pt x="1424" y="391"/>
                  <a:pt x="1408" y="367"/>
                  <a:pt x="1392" y="338"/>
                </a:cubicBezTo>
                <a:cubicBezTo>
                  <a:pt x="1387" y="329"/>
                  <a:pt x="1386" y="327"/>
                  <a:pt x="1383" y="321"/>
                </a:cubicBezTo>
                <a:cubicBezTo>
                  <a:pt x="1393" y="322"/>
                  <a:pt x="1398" y="326"/>
                  <a:pt x="1408" y="327"/>
                </a:cubicBezTo>
                <a:cubicBezTo>
                  <a:pt x="1459" y="330"/>
                  <a:pt x="1505" y="324"/>
                  <a:pt x="1553" y="306"/>
                </a:cubicBezTo>
                <a:cubicBezTo>
                  <a:pt x="1657" y="268"/>
                  <a:pt x="1799" y="199"/>
                  <a:pt x="1856" y="99"/>
                </a:cubicBezTo>
                <a:cubicBezTo>
                  <a:pt x="1882" y="53"/>
                  <a:pt x="1848" y="25"/>
                  <a:pt x="1808" y="9"/>
                </a:cubicBezTo>
                <a:cubicBezTo>
                  <a:pt x="1716" y="-28"/>
                  <a:pt x="1615" y="57"/>
                  <a:pt x="1604" y="146"/>
                </a:cubicBezTo>
                <a:cubicBezTo>
                  <a:pt x="1595" y="219"/>
                  <a:pt x="1635" y="287"/>
                  <a:pt x="1698" y="321"/>
                </a:cubicBezTo>
                <a:cubicBezTo>
                  <a:pt x="1741" y="345"/>
                  <a:pt x="1808" y="349"/>
                  <a:pt x="1848" y="316"/>
                </a:cubicBezTo>
                <a:cubicBezTo>
                  <a:pt x="1894" y="278"/>
                  <a:pt x="1871" y="207"/>
                  <a:pt x="1874" y="156"/>
                </a:cubicBezTo>
                <a:cubicBezTo>
                  <a:pt x="1876" y="131"/>
                  <a:pt x="1883" y="128"/>
                  <a:pt x="1891" y="108"/>
                </a:cubicBezTo>
                <a:cubicBezTo>
                  <a:pt x="1938" y="123"/>
                  <a:pt x="1956" y="131"/>
                  <a:pt x="1990" y="177"/>
                </a:cubicBezTo>
                <a:cubicBezTo>
                  <a:pt x="2070" y="287"/>
                  <a:pt x="2098" y="422"/>
                  <a:pt x="2118" y="554"/>
                </a:cubicBezTo>
                <a:cubicBezTo>
                  <a:pt x="2135" y="667"/>
                  <a:pt x="2129" y="771"/>
                  <a:pt x="2111" y="88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55" name=""/>
          <p:cNvSpPr/>
          <p:nvPr/>
        </p:nvSpPr>
        <p:spPr>
          <a:xfrm>
            <a:off x="8605800" y="2565360"/>
            <a:ext cx="7560" cy="17280"/>
          </a:xfrm>
          <a:custGeom>
            <a:avLst/>
            <a:gdLst/>
            <a:ahLst/>
            <a:rect l="0" t="0" r="r" b="b"/>
            <a:pathLst>
              <a:path fill="none" w="21" h="48">
                <a:moveTo>
                  <a:pt x="0" y="48"/>
                </a:moveTo>
                <a:cubicBezTo>
                  <a:pt x="7" y="32"/>
                  <a:pt x="14" y="16"/>
                  <a:pt x="21" y="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56" name=""/>
          <p:cNvSpPr/>
          <p:nvPr/>
        </p:nvSpPr>
        <p:spPr>
          <a:xfrm>
            <a:off x="8237520" y="2259000"/>
            <a:ext cx="2498400" cy="383760"/>
          </a:xfrm>
          <a:custGeom>
            <a:avLst/>
            <a:gdLst/>
            <a:ahLst/>
            <a:rect l="0" t="0" r="r" b="b"/>
            <a:pathLst>
              <a:path fill="none" w="6940" h="1066">
                <a:moveTo>
                  <a:pt x="569" y="267"/>
                </a:moveTo>
                <a:cubicBezTo>
                  <a:pt x="561" y="233"/>
                  <a:pt x="553" y="202"/>
                  <a:pt x="557" y="167"/>
                </a:cubicBezTo>
                <a:cubicBezTo>
                  <a:pt x="558" y="159"/>
                  <a:pt x="559" y="152"/>
                  <a:pt x="560" y="144"/>
                </a:cubicBezTo>
                <a:cubicBezTo>
                  <a:pt x="548" y="156"/>
                  <a:pt x="533" y="173"/>
                  <a:pt x="522" y="186"/>
                </a:cubicBezTo>
                <a:cubicBezTo>
                  <a:pt x="446" y="276"/>
                  <a:pt x="365" y="362"/>
                  <a:pt x="288" y="453"/>
                </a:cubicBezTo>
                <a:cubicBezTo>
                  <a:pt x="186" y="574"/>
                  <a:pt x="92" y="699"/>
                  <a:pt x="0" y="826"/>
                </a:cubicBezTo>
                <a:moveTo>
                  <a:pt x="788" y="230"/>
                </a:moveTo>
                <a:cubicBezTo>
                  <a:pt x="809" y="206"/>
                  <a:pt x="852" y="151"/>
                  <a:pt x="861" y="135"/>
                </a:cubicBezTo>
                <a:cubicBezTo>
                  <a:pt x="834" y="207"/>
                  <a:pt x="798" y="275"/>
                  <a:pt x="758" y="341"/>
                </a:cubicBezTo>
                <a:cubicBezTo>
                  <a:pt x="632" y="548"/>
                  <a:pt x="490" y="743"/>
                  <a:pt x="373" y="955"/>
                </a:cubicBezTo>
                <a:moveTo>
                  <a:pt x="1647" y="610"/>
                </a:moveTo>
                <a:cubicBezTo>
                  <a:pt x="1650" y="572"/>
                  <a:pt x="1648" y="540"/>
                  <a:pt x="1600" y="533"/>
                </a:cubicBezTo>
                <a:cubicBezTo>
                  <a:pt x="1538" y="524"/>
                  <a:pt x="1464" y="553"/>
                  <a:pt x="1407" y="572"/>
                </a:cubicBezTo>
                <a:cubicBezTo>
                  <a:pt x="1364" y="587"/>
                  <a:pt x="1284" y="610"/>
                  <a:pt x="1277" y="666"/>
                </a:cubicBezTo>
                <a:cubicBezTo>
                  <a:pt x="1271" y="713"/>
                  <a:pt x="1341" y="742"/>
                  <a:pt x="1373" y="755"/>
                </a:cubicBezTo>
                <a:cubicBezTo>
                  <a:pt x="1441" y="783"/>
                  <a:pt x="1515" y="798"/>
                  <a:pt x="1584" y="822"/>
                </a:cubicBezTo>
                <a:cubicBezTo>
                  <a:pt x="1624" y="836"/>
                  <a:pt x="1649" y="850"/>
                  <a:pt x="1680" y="876"/>
                </a:cubicBezTo>
                <a:cubicBezTo>
                  <a:pt x="1685" y="922"/>
                  <a:pt x="1648" y="932"/>
                  <a:pt x="1604" y="945"/>
                </a:cubicBezTo>
                <a:cubicBezTo>
                  <a:pt x="1539" y="964"/>
                  <a:pt x="1473" y="967"/>
                  <a:pt x="1406" y="972"/>
                </a:cubicBezTo>
                <a:moveTo>
                  <a:pt x="2072" y="356"/>
                </a:moveTo>
                <a:cubicBezTo>
                  <a:pt x="2091" y="345"/>
                  <a:pt x="2110" y="334"/>
                  <a:pt x="2129" y="323"/>
                </a:cubicBezTo>
                <a:cubicBezTo>
                  <a:pt x="2134" y="361"/>
                  <a:pt x="2139" y="400"/>
                  <a:pt x="2140" y="439"/>
                </a:cubicBezTo>
                <a:cubicBezTo>
                  <a:pt x="2143" y="551"/>
                  <a:pt x="2132" y="663"/>
                  <a:pt x="2124" y="775"/>
                </a:cubicBezTo>
                <a:moveTo>
                  <a:pt x="1898" y="864"/>
                </a:moveTo>
                <a:cubicBezTo>
                  <a:pt x="1875" y="835"/>
                  <a:pt x="1867" y="830"/>
                  <a:pt x="1864" y="796"/>
                </a:cubicBezTo>
                <a:cubicBezTo>
                  <a:pt x="1919" y="775"/>
                  <a:pt x="1976" y="780"/>
                  <a:pt x="2035" y="782"/>
                </a:cubicBezTo>
                <a:cubicBezTo>
                  <a:pt x="2099" y="784"/>
                  <a:pt x="2160" y="790"/>
                  <a:pt x="2223" y="798"/>
                </a:cubicBezTo>
                <a:moveTo>
                  <a:pt x="2364" y="852"/>
                </a:moveTo>
                <a:cubicBezTo>
                  <a:pt x="2368" y="846"/>
                  <a:pt x="2372" y="844"/>
                  <a:pt x="2375" y="837"/>
                </a:cubicBezTo>
                <a:cubicBezTo>
                  <a:pt x="2396" y="787"/>
                  <a:pt x="2414" y="735"/>
                  <a:pt x="2444" y="688"/>
                </a:cubicBezTo>
                <a:cubicBezTo>
                  <a:pt x="2473" y="643"/>
                  <a:pt x="2508" y="606"/>
                  <a:pt x="2557" y="582"/>
                </a:cubicBezTo>
                <a:cubicBezTo>
                  <a:pt x="2629" y="547"/>
                  <a:pt x="2697" y="577"/>
                  <a:pt x="2747" y="633"/>
                </a:cubicBezTo>
                <a:cubicBezTo>
                  <a:pt x="2803" y="695"/>
                  <a:pt x="2830" y="779"/>
                  <a:pt x="2890" y="836"/>
                </a:cubicBezTo>
                <a:cubicBezTo>
                  <a:pt x="2919" y="864"/>
                  <a:pt x="2948" y="864"/>
                  <a:pt x="2981" y="842"/>
                </a:cubicBezTo>
                <a:cubicBezTo>
                  <a:pt x="3025" y="812"/>
                  <a:pt x="3055" y="767"/>
                  <a:pt x="3087" y="726"/>
                </a:cubicBezTo>
                <a:cubicBezTo>
                  <a:pt x="3096" y="715"/>
                  <a:pt x="3148" y="637"/>
                  <a:pt x="3172" y="649"/>
                </a:cubicBezTo>
                <a:cubicBezTo>
                  <a:pt x="3200" y="663"/>
                  <a:pt x="3201" y="698"/>
                  <a:pt x="3205" y="726"/>
                </a:cubicBezTo>
                <a:cubicBezTo>
                  <a:pt x="3206" y="735"/>
                  <a:pt x="3207" y="743"/>
                  <a:pt x="3208" y="752"/>
                </a:cubicBezTo>
                <a:moveTo>
                  <a:pt x="3303" y="686"/>
                </a:moveTo>
                <a:cubicBezTo>
                  <a:pt x="3310" y="639"/>
                  <a:pt x="3314" y="591"/>
                  <a:pt x="3321" y="544"/>
                </a:cubicBezTo>
                <a:cubicBezTo>
                  <a:pt x="3326" y="515"/>
                  <a:pt x="3330" y="490"/>
                  <a:pt x="3354" y="473"/>
                </a:cubicBezTo>
                <a:cubicBezTo>
                  <a:pt x="3375" y="492"/>
                  <a:pt x="3381" y="510"/>
                  <a:pt x="3394" y="537"/>
                </a:cubicBezTo>
                <a:moveTo>
                  <a:pt x="3607" y="758"/>
                </a:moveTo>
                <a:cubicBezTo>
                  <a:pt x="3651" y="774"/>
                  <a:pt x="3738" y="820"/>
                  <a:pt x="3788" y="794"/>
                </a:cubicBezTo>
                <a:cubicBezTo>
                  <a:pt x="3818" y="778"/>
                  <a:pt x="3836" y="749"/>
                  <a:pt x="3849" y="719"/>
                </a:cubicBezTo>
                <a:cubicBezTo>
                  <a:pt x="3860" y="694"/>
                  <a:pt x="3856" y="675"/>
                  <a:pt x="3858" y="651"/>
                </a:cubicBezTo>
                <a:cubicBezTo>
                  <a:pt x="3839" y="664"/>
                  <a:pt x="3822" y="670"/>
                  <a:pt x="3809" y="695"/>
                </a:cubicBezTo>
                <a:cubicBezTo>
                  <a:pt x="3804" y="705"/>
                  <a:pt x="3801" y="707"/>
                  <a:pt x="3805" y="714"/>
                </a:cubicBezTo>
                <a:cubicBezTo>
                  <a:pt x="3833" y="708"/>
                  <a:pt x="3857" y="706"/>
                  <a:pt x="3885" y="693"/>
                </a:cubicBezTo>
                <a:cubicBezTo>
                  <a:pt x="3953" y="662"/>
                  <a:pt x="4004" y="615"/>
                  <a:pt x="4052" y="559"/>
                </a:cubicBezTo>
                <a:cubicBezTo>
                  <a:pt x="4062" y="548"/>
                  <a:pt x="4064" y="547"/>
                  <a:pt x="4068" y="539"/>
                </a:cubicBezTo>
                <a:cubicBezTo>
                  <a:pt x="4054" y="568"/>
                  <a:pt x="4037" y="598"/>
                  <a:pt x="4025" y="628"/>
                </a:cubicBezTo>
                <a:cubicBezTo>
                  <a:pt x="3993" y="709"/>
                  <a:pt x="3964" y="793"/>
                  <a:pt x="3955" y="879"/>
                </a:cubicBezTo>
                <a:cubicBezTo>
                  <a:pt x="3948" y="951"/>
                  <a:pt x="3984" y="1003"/>
                  <a:pt x="3988" y="1065"/>
                </a:cubicBezTo>
                <a:cubicBezTo>
                  <a:pt x="3989" y="1073"/>
                  <a:pt x="3976" y="1042"/>
                  <a:pt x="3979" y="1049"/>
                </a:cubicBezTo>
                <a:cubicBezTo>
                  <a:pt x="3955" y="1004"/>
                  <a:pt x="3937" y="976"/>
                  <a:pt x="3977" y="932"/>
                </a:cubicBezTo>
                <a:cubicBezTo>
                  <a:pt x="4061" y="839"/>
                  <a:pt x="4183" y="772"/>
                  <a:pt x="4279" y="692"/>
                </a:cubicBezTo>
                <a:cubicBezTo>
                  <a:pt x="4349" y="634"/>
                  <a:pt x="4421" y="580"/>
                  <a:pt x="4495" y="527"/>
                </a:cubicBezTo>
                <a:cubicBezTo>
                  <a:pt x="4527" y="504"/>
                  <a:pt x="4559" y="481"/>
                  <a:pt x="4594" y="462"/>
                </a:cubicBezTo>
                <a:cubicBezTo>
                  <a:pt x="4595" y="462"/>
                  <a:pt x="4596" y="462"/>
                  <a:pt x="4597" y="462"/>
                </a:cubicBezTo>
                <a:cubicBezTo>
                  <a:pt x="4580" y="479"/>
                  <a:pt x="4563" y="497"/>
                  <a:pt x="4546" y="513"/>
                </a:cubicBezTo>
                <a:cubicBezTo>
                  <a:pt x="4517" y="540"/>
                  <a:pt x="4476" y="570"/>
                  <a:pt x="4467" y="612"/>
                </a:cubicBezTo>
                <a:cubicBezTo>
                  <a:pt x="4458" y="655"/>
                  <a:pt x="4508" y="671"/>
                  <a:pt x="4537" y="686"/>
                </a:cubicBezTo>
                <a:cubicBezTo>
                  <a:pt x="4585" y="711"/>
                  <a:pt x="4674" y="733"/>
                  <a:pt x="4668" y="800"/>
                </a:cubicBezTo>
                <a:cubicBezTo>
                  <a:pt x="4664" y="845"/>
                  <a:pt x="4562" y="891"/>
                  <a:pt x="4531" y="908"/>
                </a:cubicBezTo>
                <a:cubicBezTo>
                  <a:pt x="4515" y="916"/>
                  <a:pt x="4499" y="924"/>
                  <a:pt x="4483" y="932"/>
                </a:cubicBezTo>
                <a:moveTo>
                  <a:pt x="5653" y="236"/>
                </a:moveTo>
                <a:cubicBezTo>
                  <a:pt x="5638" y="210"/>
                  <a:pt x="5613" y="148"/>
                  <a:pt x="5579" y="144"/>
                </a:cubicBezTo>
                <a:cubicBezTo>
                  <a:pt x="5543" y="140"/>
                  <a:pt x="5500" y="160"/>
                  <a:pt x="5465" y="164"/>
                </a:cubicBezTo>
                <a:cubicBezTo>
                  <a:pt x="5398" y="172"/>
                  <a:pt x="5328" y="173"/>
                  <a:pt x="5262" y="162"/>
                </a:cubicBezTo>
                <a:cubicBezTo>
                  <a:pt x="5253" y="161"/>
                  <a:pt x="5244" y="159"/>
                  <a:pt x="5235" y="157"/>
                </a:cubicBezTo>
                <a:cubicBezTo>
                  <a:pt x="5236" y="175"/>
                  <a:pt x="5239" y="189"/>
                  <a:pt x="5234" y="209"/>
                </a:cubicBezTo>
                <a:cubicBezTo>
                  <a:pt x="5218" y="274"/>
                  <a:pt x="5183" y="338"/>
                  <a:pt x="5152" y="398"/>
                </a:cubicBezTo>
                <a:cubicBezTo>
                  <a:pt x="5101" y="499"/>
                  <a:pt x="5049" y="598"/>
                  <a:pt x="5007" y="703"/>
                </a:cubicBezTo>
                <a:cubicBezTo>
                  <a:pt x="4998" y="724"/>
                  <a:pt x="4957" y="808"/>
                  <a:pt x="4980" y="833"/>
                </a:cubicBezTo>
                <a:cubicBezTo>
                  <a:pt x="4993" y="848"/>
                  <a:pt x="4998" y="853"/>
                  <a:pt x="5014" y="854"/>
                </a:cubicBezTo>
                <a:moveTo>
                  <a:pt x="5912" y="363"/>
                </a:moveTo>
                <a:cubicBezTo>
                  <a:pt x="5892" y="348"/>
                  <a:pt x="5874" y="336"/>
                  <a:pt x="5850" y="331"/>
                </a:cubicBezTo>
                <a:cubicBezTo>
                  <a:pt x="5834" y="356"/>
                  <a:pt x="5824" y="385"/>
                  <a:pt x="5814" y="414"/>
                </a:cubicBezTo>
                <a:cubicBezTo>
                  <a:pt x="5797" y="463"/>
                  <a:pt x="5783" y="514"/>
                  <a:pt x="5786" y="566"/>
                </a:cubicBezTo>
                <a:cubicBezTo>
                  <a:pt x="5788" y="608"/>
                  <a:pt x="5803" y="634"/>
                  <a:pt x="5833" y="661"/>
                </a:cubicBezTo>
                <a:moveTo>
                  <a:pt x="6121" y="52"/>
                </a:moveTo>
                <a:cubicBezTo>
                  <a:pt x="6129" y="40"/>
                  <a:pt x="6134" y="28"/>
                  <a:pt x="6148" y="25"/>
                </a:cubicBezTo>
                <a:cubicBezTo>
                  <a:pt x="6147" y="33"/>
                  <a:pt x="6143" y="39"/>
                  <a:pt x="6137" y="45"/>
                </a:cubicBezTo>
                <a:cubicBezTo>
                  <a:pt x="6133" y="48"/>
                  <a:pt x="6125" y="53"/>
                  <a:pt x="6120" y="52"/>
                </a:cubicBezTo>
                <a:cubicBezTo>
                  <a:pt x="6115" y="51"/>
                  <a:pt x="6123" y="46"/>
                  <a:pt x="6127" y="43"/>
                </a:cubicBezTo>
                <a:moveTo>
                  <a:pt x="6416" y="21"/>
                </a:moveTo>
                <a:cubicBezTo>
                  <a:pt x="6433" y="26"/>
                  <a:pt x="6448" y="31"/>
                  <a:pt x="6465" y="38"/>
                </a:cubicBezTo>
                <a:cubicBezTo>
                  <a:pt x="6549" y="73"/>
                  <a:pt x="6619" y="113"/>
                  <a:pt x="6713" y="92"/>
                </a:cubicBezTo>
                <a:cubicBezTo>
                  <a:pt x="6765" y="80"/>
                  <a:pt x="6814" y="57"/>
                  <a:pt x="6862" y="35"/>
                </a:cubicBezTo>
                <a:cubicBezTo>
                  <a:pt x="6887" y="24"/>
                  <a:pt x="6913" y="11"/>
                  <a:pt x="6938" y="0"/>
                </a:cubicBezTo>
                <a:cubicBezTo>
                  <a:pt x="6939" y="0"/>
                  <a:pt x="6939" y="0"/>
                  <a:pt x="6940" y="0"/>
                </a:cubicBezTo>
                <a:cubicBezTo>
                  <a:pt x="6928" y="15"/>
                  <a:pt x="6915" y="31"/>
                  <a:pt x="6904" y="46"/>
                </a:cubicBezTo>
                <a:cubicBezTo>
                  <a:pt x="6873" y="87"/>
                  <a:pt x="6847" y="131"/>
                  <a:pt x="6826" y="178"/>
                </a:cubicBezTo>
                <a:cubicBezTo>
                  <a:pt x="6797" y="244"/>
                  <a:pt x="6781" y="311"/>
                  <a:pt x="6779" y="383"/>
                </a:cubicBezTo>
                <a:cubicBezTo>
                  <a:pt x="6776" y="458"/>
                  <a:pt x="6791" y="529"/>
                  <a:pt x="6806" y="602"/>
                </a:cubicBezTo>
                <a:cubicBezTo>
                  <a:pt x="6813" y="636"/>
                  <a:pt x="6823" y="669"/>
                  <a:pt x="6834" y="702"/>
                </a:cubicBezTo>
                <a:cubicBezTo>
                  <a:pt x="6819" y="697"/>
                  <a:pt x="6808" y="693"/>
                  <a:pt x="6791" y="691"/>
                </a:cubicBezTo>
                <a:cubicBezTo>
                  <a:pt x="6722" y="682"/>
                  <a:pt x="6656" y="702"/>
                  <a:pt x="6589" y="71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57" name=""/>
          <p:cNvSpPr/>
          <p:nvPr/>
        </p:nvSpPr>
        <p:spPr>
          <a:xfrm>
            <a:off x="4271760" y="2535480"/>
            <a:ext cx="6911640" cy="1299960"/>
          </a:xfrm>
          <a:custGeom>
            <a:avLst/>
            <a:gdLst/>
            <a:ahLst/>
            <a:rect l="0" t="0" r="r" b="b"/>
            <a:pathLst>
              <a:path fill="none" w="19199" h="3611">
                <a:moveTo>
                  <a:pt x="786" y="365"/>
                </a:moveTo>
                <a:cubicBezTo>
                  <a:pt x="696" y="346"/>
                  <a:pt x="614" y="331"/>
                  <a:pt x="524" y="325"/>
                </a:cubicBezTo>
                <a:cubicBezTo>
                  <a:pt x="534" y="327"/>
                  <a:pt x="531" y="334"/>
                  <a:pt x="541" y="336"/>
                </a:cubicBezTo>
                <a:cubicBezTo>
                  <a:pt x="733" y="367"/>
                  <a:pt x="938" y="349"/>
                  <a:pt x="1131" y="351"/>
                </a:cubicBezTo>
                <a:cubicBezTo>
                  <a:pt x="2134" y="361"/>
                  <a:pt x="3141" y="247"/>
                  <a:pt x="4141" y="186"/>
                </a:cubicBezTo>
                <a:cubicBezTo>
                  <a:pt x="4638" y="156"/>
                  <a:pt x="5127" y="122"/>
                  <a:pt x="5614" y="19"/>
                </a:cubicBezTo>
                <a:cubicBezTo>
                  <a:pt x="5666" y="8"/>
                  <a:pt x="5725" y="-16"/>
                  <a:pt x="5771" y="16"/>
                </a:cubicBezTo>
                <a:cubicBezTo>
                  <a:pt x="5783" y="24"/>
                  <a:pt x="5730" y="37"/>
                  <a:pt x="5741" y="46"/>
                </a:cubicBezTo>
                <a:moveTo>
                  <a:pt x="1050" y="1649"/>
                </a:moveTo>
                <a:cubicBezTo>
                  <a:pt x="1025" y="1617"/>
                  <a:pt x="962" y="1612"/>
                  <a:pt x="968" y="1559"/>
                </a:cubicBezTo>
                <a:cubicBezTo>
                  <a:pt x="972" y="1525"/>
                  <a:pt x="983" y="1506"/>
                  <a:pt x="1004" y="1495"/>
                </a:cubicBezTo>
                <a:cubicBezTo>
                  <a:pt x="1173" y="1407"/>
                  <a:pt x="1702" y="1508"/>
                  <a:pt x="1889" y="1511"/>
                </a:cubicBezTo>
                <a:cubicBezTo>
                  <a:pt x="2435" y="1519"/>
                  <a:pt x="2963" y="1493"/>
                  <a:pt x="3506" y="1439"/>
                </a:cubicBezTo>
                <a:cubicBezTo>
                  <a:pt x="4193" y="1371"/>
                  <a:pt x="4895" y="1365"/>
                  <a:pt x="5586" y="1347"/>
                </a:cubicBezTo>
                <a:cubicBezTo>
                  <a:pt x="5900" y="1339"/>
                  <a:pt x="6223" y="1349"/>
                  <a:pt x="6535" y="1305"/>
                </a:cubicBezTo>
                <a:cubicBezTo>
                  <a:pt x="6685" y="1284"/>
                  <a:pt x="6827" y="1267"/>
                  <a:pt x="6978" y="1264"/>
                </a:cubicBezTo>
                <a:moveTo>
                  <a:pt x="203" y="3559"/>
                </a:moveTo>
                <a:cubicBezTo>
                  <a:pt x="145" y="3544"/>
                  <a:pt x="89" y="3514"/>
                  <a:pt x="34" y="3513"/>
                </a:cubicBezTo>
                <a:cubicBezTo>
                  <a:pt x="23" y="3513"/>
                  <a:pt x="8" y="3539"/>
                  <a:pt x="0" y="3538"/>
                </a:cubicBezTo>
                <a:cubicBezTo>
                  <a:pt x="1" y="3538"/>
                  <a:pt x="64" y="3593"/>
                  <a:pt x="105" y="3596"/>
                </a:cubicBezTo>
                <a:cubicBezTo>
                  <a:pt x="824" y="3647"/>
                  <a:pt x="1554" y="3554"/>
                  <a:pt x="2273" y="3538"/>
                </a:cubicBezTo>
                <a:cubicBezTo>
                  <a:pt x="4101" y="3497"/>
                  <a:pt x="5909" y="3444"/>
                  <a:pt x="7734" y="3304"/>
                </a:cubicBezTo>
                <a:cubicBezTo>
                  <a:pt x="9548" y="3165"/>
                  <a:pt x="11365" y="3043"/>
                  <a:pt x="13180" y="2923"/>
                </a:cubicBezTo>
                <a:cubicBezTo>
                  <a:pt x="15103" y="2795"/>
                  <a:pt x="17061" y="2741"/>
                  <a:pt x="18985" y="2888"/>
                </a:cubicBezTo>
                <a:cubicBezTo>
                  <a:pt x="19095" y="2898"/>
                  <a:pt x="19128" y="2900"/>
                  <a:pt x="19199" y="290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58" name=""/>
          <p:cNvSpPr/>
          <p:nvPr/>
        </p:nvSpPr>
        <p:spPr>
          <a:xfrm>
            <a:off x="851040" y="2866680"/>
            <a:ext cx="351000" cy="386280"/>
          </a:xfrm>
          <a:custGeom>
            <a:avLst/>
            <a:gdLst/>
            <a:ahLst/>
            <a:rect l="0" t="0" r="r" b="b"/>
            <a:pathLst>
              <a:path fill="none" w="975" h="1073">
                <a:moveTo>
                  <a:pt x="63" y="812"/>
                </a:moveTo>
                <a:cubicBezTo>
                  <a:pt x="41" y="822"/>
                  <a:pt x="45" y="817"/>
                  <a:pt x="27" y="816"/>
                </a:cubicBezTo>
                <a:cubicBezTo>
                  <a:pt x="51" y="786"/>
                  <a:pt x="76" y="761"/>
                  <a:pt x="108" y="736"/>
                </a:cubicBezTo>
                <a:cubicBezTo>
                  <a:pt x="192" y="670"/>
                  <a:pt x="279" y="606"/>
                  <a:pt x="374" y="558"/>
                </a:cubicBezTo>
                <a:cubicBezTo>
                  <a:pt x="399" y="547"/>
                  <a:pt x="425" y="536"/>
                  <a:pt x="450" y="525"/>
                </a:cubicBezTo>
                <a:moveTo>
                  <a:pt x="78" y="984"/>
                </a:moveTo>
                <a:cubicBezTo>
                  <a:pt x="42" y="1018"/>
                  <a:pt x="19" y="1031"/>
                  <a:pt x="0" y="1073"/>
                </a:cubicBezTo>
                <a:cubicBezTo>
                  <a:pt x="53" y="1064"/>
                  <a:pt x="91" y="1051"/>
                  <a:pt x="140" y="1021"/>
                </a:cubicBezTo>
                <a:cubicBezTo>
                  <a:pt x="259" y="950"/>
                  <a:pt x="369" y="864"/>
                  <a:pt x="483" y="786"/>
                </a:cubicBezTo>
                <a:cubicBezTo>
                  <a:pt x="518" y="763"/>
                  <a:pt x="553" y="739"/>
                  <a:pt x="587" y="716"/>
                </a:cubicBezTo>
                <a:moveTo>
                  <a:pt x="376" y="135"/>
                </a:moveTo>
                <a:cubicBezTo>
                  <a:pt x="334" y="110"/>
                  <a:pt x="301" y="87"/>
                  <a:pt x="273" y="56"/>
                </a:cubicBezTo>
                <a:cubicBezTo>
                  <a:pt x="321" y="33"/>
                  <a:pt x="363" y="12"/>
                  <a:pt x="419" y="5"/>
                </a:cubicBezTo>
                <a:cubicBezTo>
                  <a:pt x="573" y="-15"/>
                  <a:pt x="784" y="20"/>
                  <a:pt x="894" y="139"/>
                </a:cubicBezTo>
                <a:cubicBezTo>
                  <a:pt x="967" y="219"/>
                  <a:pt x="981" y="338"/>
                  <a:pt x="973" y="441"/>
                </a:cubicBezTo>
                <a:cubicBezTo>
                  <a:pt x="968" y="507"/>
                  <a:pt x="946" y="570"/>
                  <a:pt x="928" y="63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59" name=""/>
          <p:cNvSpPr/>
          <p:nvPr/>
        </p:nvSpPr>
        <p:spPr>
          <a:xfrm>
            <a:off x="1592640" y="3808440"/>
            <a:ext cx="1134000" cy="520200"/>
          </a:xfrm>
          <a:custGeom>
            <a:avLst/>
            <a:gdLst/>
            <a:ahLst/>
            <a:rect l="0" t="0" r="r" b="b"/>
            <a:pathLst>
              <a:path fill="none" w="3150" h="1445">
                <a:moveTo>
                  <a:pt x="38" y="872"/>
                </a:moveTo>
                <a:cubicBezTo>
                  <a:pt x="44" y="861"/>
                  <a:pt x="50" y="850"/>
                  <a:pt x="56" y="839"/>
                </a:cubicBezTo>
                <a:cubicBezTo>
                  <a:pt x="64" y="879"/>
                  <a:pt x="71" y="919"/>
                  <a:pt x="77" y="959"/>
                </a:cubicBezTo>
                <a:cubicBezTo>
                  <a:pt x="91" y="1048"/>
                  <a:pt x="108" y="1135"/>
                  <a:pt x="126" y="1223"/>
                </a:cubicBezTo>
                <a:cubicBezTo>
                  <a:pt x="139" y="1287"/>
                  <a:pt x="154" y="1351"/>
                  <a:pt x="157" y="1417"/>
                </a:cubicBezTo>
                <a:cubicBezTo>
                  <a:pt x="157" y="1426"/>
                  <a:pt x="157" y="1436"/>
                  <a:pt x="157" y="1445"/>
                </a:cubicBezTo>
                <a:moveTo>
                  <a:pt x="41" y="1282"/>
                </a:moveTo>
                <a:cubicBezTo>
                  <a:pt x="14" y="1168"/>
                  <a:pt x="-6" y="1060"/>
                  <a:pt x="2" y="942"/>
                </a:cubicBezTo>
                <a:cubicBezTo>
                  <a:pt x="8" y="857"/>
                  <a:pt x="24" y="758"/>
                  <a:pt x="102" y="709"/>
                </a:cubicBezTo>
                <a:cubicBezTo>
                  <a:pt x="154" y="676"/>
                  <a:pt x="221" y="691"/>
                  <a:pt x="265" y="729"/>
                </a:cubicBezTo>
                <a:cubicBezTo>
                  <a:pt x="312" y="770"/>
                  <a:pt x="325" y="836"/>
                  <a:pt x="320" y="895"/>
                </a:cubicBezTo>
                <a:cubicBezTo>
                  <a:pt x="314" y="960"/>
                  <a:pt x="279" y="1018"/>
                  <a:pt x="223" y="1051"/>
                </a:cubicBezTo>
                <a:cubicBezTo>
                  <a:pt x="215" y="1055"/>
                  <a:pt x="207" y="1058"/>
                  <a:pt x="199" y="1062"/>
                </a:cubicBezTo>
                <a:moveTo>
                  <a:pt x="475" y="881"/>
                </a:moveTo>
                <a:cubicBezTo>
                  <a:pt x="513" y="884"/>
                  <a:pt x="530" y="882"/>
                  <a:pt x="538" y="923"/>
                </a:cubicBezTo>
                <a:cubicBezTo>
                  <a:pt x="551" y="986"/>
                  <a:pt x="542" y="1051"/>
                  <a:pt x="548" y="1115"/>
                </a:cubicBezTo>
                <a:cubicBezTo>
                  <a:pt x="551" y="1144"/>
                  <a:pt x="558" y="1189"/>
                  <a:pt x="593" y="1196"/>
                </a:cubicBezTo>
                <a:cubicBezTo>
                  <a:pt x="631" y="1203"/>
                  <a:pt x="674" y="1173"/>
                  <a:pt x="700" y="1149"/>
                </a:cubicBezTo>
                <a:cubicBezTo>
                  <a:pt x="748" y="1105"/>
                  <a:pt x="755" y="1038"/>
                  <a:pt x="733" y="979"/>
                </a:cubicBezTo>
                <a:cubicBezTo>
                  <a:pt x="717" y="936"/>
                  <a:pt x="686" y="902"/>
                  <a:pt x="642" y="888"/>
                </a:cubicBezTo>
                <a:cubicBezTo>
                  <a:pt x="620" y="884"/>
                  <a:pt x="613" y="883"/>
                  <a:pt x="599" y="887"/>
                </a:cubicBezTo>
                <a:moveTo>
                  <a:pt x="888" y="826"/>
                </a:moveTo>
                <a:cubicBezTo>
                  <a:pt x="902" y="821"/>
                  <a:pt x="936" y="798"/>
                  <a:pt x="948" y="815"/>
                </a:cubicBezTo>
                <a:cubicBezTo>
                  <a:pt x="966" y="841"/>
                  <a:pt x="974" y="888"/>
                  <a:pt x="979" y="918"/>
                </a:cubicBezTo>
                <a:cubicBezTo>
                  <a:pt x="989" y="975"/>
                  <a:pt x="998" y="1031"/>
                  <a:pt x="1009" y="1088"/>
                </a:cubicBezTo>
                <a:cubicBezTo>
                  <a:pt x="1014" y="1115"/>
                  <a:pt x="1020" y="1134"/>
                  <a:pt x="1031" y="1158"/>
                </a:cubicBezTo>
                <a:moveTo>
                  <a:pt x="882" y="748"/>
                </a:moveTo>
                <a:cubicBezTo>
                  <a:pt x="845" y="686"/>
                  <a:pt x="796" y="618"/>
                  <a:pt x="772" y="550"/>
                </a:cubicBezTo>
                <a:cubicBezTo>
                  <a:pt x="792" y="566"/>
                  <a:pt x="811" y="582"/>
                  <a:pt x="830" y="599"/>
                </a:cubicBezTo>
                <a:moveTo>
                  <a:pt x="1218" y="783"/>
                </a:moveTo>
                <a:cubicBezTo>
                  <a:pt x="1237" y="785"/>
                  <a:pt x="1268" y="783"/>
                  <a:pt x="1285" y="790"/>
                </a:cubicBezTo>
                <a:cubicBezTo>
                  <a:pt x="1306" y="799"/>
                  <a:pt x="1322" y="831"/>
                  <a:pt x="1334" y="849"/>
                </a:cubicBezTo>
                <a:cubicBezTo>
                  <a:pt x="1359" y="885"/>
                  <a:pt x="1380" y="925"/>
                  <a:pt x="1418" y="949"/>
                </a:cubicBezTo>
                <a:cubicBezTo>
                  <a:pt x="1475" y="985"/>
                  <a:pt x="1541" y="954"/>
                  <a:pt x="1590" y="920"/>
                </a:cubicBezTo>
                <a:cubicBezTo>
                  <a:pt x="1640" y="886"/>
                  <a:pt x="1681" y="842"/>
                  <a:pt x="1715" y="792"/>
                </a:cubicBezTo>
                <a:cubicBezTo>
                  <a:pt x="1745" y="746"/>
                  <a:pt x="1755" y="696"/>
                  <a:pt x="1766" y="643"/>
                </a:cubicBezTo>
                <a:cubicBezTo>
                  <a:pt x="1773" y="612"/>
                  <a:pt x="1778" y="594"/>
                  <a:pt x="1794" y="570"/>
                </a:cubicBezTo>
                <a:cubicBezTo>
                  <a:pt x="1813" y="589"/>
                  <a:pt x="1829" y="604"/>
                  <a:pt x="1846" y="628"/>
                </a:cubicBezTo>
                <a:cubicBezTo>
                  <a:pt x="1872" y="665"/>
                  <a:pt x="1893" y="691"/>
                  <a:pt x="1940" y="685"/>
                </a:cubicBezTo>
                <a:cubicBezTo>
                  <a:pt x="1991" y="678"/>
                  <a:pt x="2052" y="605"/>
                  <a:pt x="2052" y="556"/>
                </a:cubicBezTo>
                <a:cubicBezTo>
                  <a:pt x="2052" y="476"/>
                  <a:pt x="1961" y="393"/>
                  <a:pt x="1921" y="330"/>
                </a:cubicBezTo>
                <a:cubicBezTo>
                  <a:pt x="1893" y="286"/>
                  <a:pt x="1872" y="242"/>
                  <a:pt x="1857" y="192"/>
                </a:cubicBezTo>
                <a:cubicBezTo>
                  <a:pt x="1855" y="185"/>
                  <a:pt x="1857" y="183"/>
                  <a:pt x="1855" y="175"/>
                </a:cubicBezTo>
                <a:cubicBezTo>
                  <a:pt x="1864" y="216"/>
                  <a:pt x="1873" y="256"/>
                  <a:pt x="1883" y="296"/>
                </a:cubicBezTo>
                <a:cubicBezTo>
                  <a:pt x="1904" y="382"/>
                  <a:pt x="1927" y="465"/>
                  <a:pt x="1957" y="548"/>
                </a:cubicBezTo>
                <a:cubicBezTo>
                  <a:pt x="1975" y="598"/>
                  <a:pt x="1997" y="646"/>
                  <a:pt x="2019" y="695"/>
                </a:cubicBezTo>
                <a:moveTo>
                  <a:pt x="1912" y="686"/>
                </a:moveTo>
                <a:cubicBezTo>
                  <a:pt x="1895" y="675"/>
                  <a:pt x="1879" y="664"/>
                  <a:pt x="1863" y="652"/>
                </a:cubicBezTo>
                <a:cubicBezTo>
                  <a:pt x="1877" y="644"/>
                  <a:pt x="1895" y="632"/>
                  <a:pt x="1913" y="625"/>
                </a:cubicBezTo>
                <a:cubicBezTo>
                  <a:pt x="2011" y="585"/>
                  <a:pt x="2124" y="524"/>
                  <a:pt x="2227" y="501"/>
                </a:cubicBezTo>
                <a:cubicBezTo>
                  <a:pt x="2295" y="486"/>
                  <a:pt x="2339" y="545"/>
                  <a:pt x="2404" y="550"/>
                </a:cubicBezTo>
                <a:cubicBezTo>
                  <a:pt x="2441" y="553"/>
                  <a:pt x="2474" y="541"/>
                  <a:pt x="2504" y="520"/>
                </a:cubicBezTo>
                <a:cubicBezTo>
                  <a:pt x="2526" y="505"/>
                  <a:pt x="2554" y="477"/>
                  <a:pt x="2558" y="449"/>
                </a:cubicBezTo>
                <a:cubicBezTo>
                  <a:pt x="2564" y="412"/>
                  <a:pt x="2524" y="373"/>
                  <a:pt x="2489" y="367"/>
                </a:cubicBezTo>
                <a:cubicBezTo>
                  <a:pt x="2408" y="353"/>
                  <a:pt x="2353" y="402"/>
                  <a:pt x="2316" y="471"/>
                </a:cubicBezTo>
                <a:cubicBezTo>
                  <a:pt x="2290" y="519"/>
                  <a:pt x="2258" y="610"/>
                  <a:pt x="2302" y="658"/>
                </a:cubicBezTo>
                <a:cubicBezTo>
                  <a:pt x="2341" y="700"/>
                  <a:pt x="2422" y="680"/>
                  <a:pt x="2468" y="666"/>
                </a:cubicBezTo>
                <a:cubicBezTo>
                  <a:pt x="2583" y="630"/>
                  <a:pt x="2697" y="560"/>
                  <a:pt x="2786" y="480"/>
                </a:cubicBezTo>
                <a:cubicBezTo>
                  <a:pt x="2859" y="414"/>
                  <a:pt x="2912" y="329"/>
                  <a:pt x="2938" y="234"/>
                </a:cubicBezTo>
                <a:cubicBezTo>
                  <a:pt x="2950" y="189"/>
                  <a:pt x="2980" y="67"/>
                  <a:pt x="2948" y="23"/>
                </a:cubicBezTo>
                <a:cubicBezTo>
                  <a:pt x="2935" y="4"/>
                  <a:pt x="2932" y="-2"/>
                  <a:pt x="2914" y="0"/>
                </a:cubicBezTo>
                <a:cubicBezTo>
                  <a:pt x="2874" y="34"/>
                  <a:pt x="2839" y="58"/>
                  <a:pt x="2820" y="112"/>
                </a:cubicBezTo>
                <a:cubicBezTo>
                  <a:pt x="2796" y="179"/>
                  <a:pt x="2818" y="237"/>
                  <a:pt x="2862" y="289"/>
                </a:cubicBezTo>
                <a:cubicBezTo>
                  <a:pt x="2932" y="373"/>
                  <a:pt x="3084" y="381"/>
                  <a:pt x="3141" y="467"/>
                </a:cubicBezTo>
                <a:cubicBezTo>
                  <a:pt x="3167" y="506"/>
                  <a:pt x="3132" y="538"/>
                  <a:pt x="3108" y="567"/>
                </a:cubicBezTo>
                <a:cubicBezTo>
                  <a:pt x="3078" y="603"/>
                  <a:pt x="3055" y="640"/>
                  <a:pt x="3032" y="67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60" name=""/>
          <p:cNvSpPr/>
          <p:nvPr/>
        </p:nvSpPr>
        <p:spPr>
          <a:xfrm>
            <a:off x="1422360" y="4048200"/>
            <a:ext cx="3358800" cy="831600"/>
          </a:xfrm>
          <a:custGeom>
            <a:avLst/>
            <a:gdLst/>
            <a:ahLst/>
            <a:rect l="0" t="0" r="r" b="b"/>
            <a:pathLst>
              <a:path fill="none" w="9330" h="2310">
                <a:moveTo>
                  <a:pt x="46" y="2305"/>
                </a:moveTo>
                <a:cubicBezTo>
                  <a:pt x="20" y="2309"/>
                  <a:pt x="15" y="2312"/>
                  <a:pt x="0" y="2308"/>
                </a:cubicBezTo>
                <a:cubicBezTo>
                  <a:pt x="30" y="2253"/>
                  <a:pt x="103" y="2230"/>
                  <a:pt x="161" y="2206"/>
                </a:cubicBezTo>
                <a:cubicBezTo>
                  <a:pt x="312" y="2144"/>
                  <a:pt x="467" y="2101"/>
                  <a:pt x="625" y="2059"/>
                </a:cubicBezTo>
                <a:moveTo>
                  <a:pt x="8990" y="289"/>
                </a:moveTo>
                <a:cubicBezTo>
                  <a:pt x="9021" y="209"/>
                  <a:pt x="9049" y="148"/>
                  <a:pt x="9124" y="100"/>
                </a:cubicBezTo>
                <a:cubicBezTo>
                  <a:pt x="9188" y="59"/>
                  <a:pt x="9261" y="31"/>
                  <a:pt x="9330" y="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61" name=""/>
          <p:cNvSpPr/>
          <p:nvPr/>
        </p:nvSpPr>
        <p:spPr>
          <a:xfrm>
            <a:off x="1065240" y="4168080"/>
            <a:ext cx="2159640" cy="841680"/>
          </a:xfrm>
          <a:custGeom>
            <a:avLst/>
            <a:gdLst/>
            <a:ahLst/>
            <a:rect l="0" t="0" r="r" b="b"/>
            <a:pathLst>
              <a:path fill="none" w="5999" h="2338">
                <a:moveTo>
                  <a:pt x="96" y="1197"/>
                </a:moveTo>
                <a:cubicBezTo>
                  <a:pt x="67" y="1167"/>
                  <a:pt x="39" y="1135"/>
                  <a:pt x="7" y="1109"/>
                </a:cubicBezTo>
                <a:cubicBezTo>
                  <a:pt x="5" y="1108"/>
                  <a:pt x="2" y="1106"/>
                  <a:pt x="0" y="1105"/>
                </a:cubicBezTo>
                <a:cubicBezTo>
                  <a:pt x="3" y="1128"/>
                  <a:pt x="10" y="1154"/>
                  <a:pt x="17" y="1177"/>
                </a:cubicBezTo>
                <a:cubicBezTo>
                  <a:pt x="28" y="1214"/>
                  <a:pt x="45" y="1236"/>
                  <a:pt x="68" y="1266"/>
                </a:cubicBezTo>
                <a:moveTo>
                  <a:pt x="160" y="1215"/>
                </a:moveTo>
                <a:cubicBezTo>
                  <a:pt x="158" y="1168"/>
                  <a:pt x="156" y="1125"/>
                  <a:pt x="140" y="1082"/>
                </a:cubicBezTo>
                <a:cubicBezTo>
                  <a:pt x="133" y="1069"/>
                  <a:pt x="133" y="1066"/>
                  <a:pt x="126" y="1060"/>
                </a:cubicBezTo>
                <a:cubicBezTo>
                  <a:pt x="128" y="1117"/>
                  <a:pt x="137" y="1176"/>
                  <a:pt x="150" y="1232"/>
                </a:cubicBezTo>
                <a:cubicBezTo>
                  <a:pt x="158" y="1262"/>
                  <a:pt x="166" y="1292"/>
                  <a:pt x="174" y="1322"/>
                </a:cubicBezTo>
                <a:moveTo>
                  <a:pt x="987" y="1814"/>
                </a:moveTo>
                <a:cubicBezTo>
                  <a:pt x="958" y="1778"/>
                  <a:pt x="941" y="1752"/>
                  <a:pt x="890" y="1738"/>
                </a:cubicBezTo>
                <a:cubicBezTo>
                  <a:pt x="799" y="1713"/>
                  <a:pt x="734" y="1784"/>
                  <a:pt x="689" y="1854"/>
                </a:cubicBezTo>
                <a:cubicBezTo>
                  <a:pt x="624" y="1953"/>
                  <a:pt x="576" y="2085"/>
                  <a:pt x="601" y="2204"/>
                </a:cubicBezTo>
                <a:cubicBezTo>
                  <a:pt x="614" y="2266"/>
                  <a:pt x="660" y="2332"/>
                  <a:pt x="729" y="2338"/>
                </a:cubicBezTo>
                <a:cubicBezTo>
                  <a:pt x="818" y="2346"/>
                  <a:pt x="866" y="2243"/>
                  <a:pt x="878" y="2171"/>
                </a:cubicBezTo>
                <a:cubicBezTo>
                  <a:pt x="901" y="2038"/>
                  <a:pt x="835" y="1885"/>
                  <a:pt x="786" y="1764"/>
                </a:cubicBezTo>
                <a:cubicBezTo>
                  <a:pt x="785" y="1762"/>
                  <a:pt x="769" y="1732"/>
                  <a:pt x="769" y="1729"/>
                </a:cubicBezTo>
                <a:cubicBezTo>
                  <a:pt x="768" y="1717"/>
                  <a:pt x="777" y="1692"/>
                  <a:pt x="778" y="1678"/>
                </a:cubicBezTo>
                <a:cubicBezTo>
                  <a:pt x="781" y="1602"/>
                  <a:pt x="775" y="1523"/>
                  <a:pt x="786" y="1447"/>
                </a:cubicBezTo>
                <a:cubicBezTo>
                  <a:pt x="796" y="1379"/>
                  <a:pt x="829" y="1359"/>
                  <a:pt x="893" y="1347"/>
                </a:cubicBezTo>
                <a:cubicBezTo>
                  <a:pt x="1126" y="1302"/>
                  <a:pt x="1338" y="1440"/>
                  <a:pt x="1501" y="1588"/>
                </a:cubicBezTo>
                <a:cubicBezTo>
                  <a:pt x="1573" y="1653"/>
                  <a:pt x="1643" y="1722"/>
                  <a:pt x="1709" y="1793"/>
                </a:cubicBezTo>
                <a:moveTo>
                  <a:pt x="2155" y="1632"/>
                </a:moveTo>
                <a:cubicBezTo>
                  <a:pt x="2192" y="1607"/>
                  <a:pt x="2193" y="1605"/>
                  <a:pt x="2201" y="1568"/>
                </a:cubicBezTo>
                <a:cubicBezTo>
                  <a:pt x="2173" y="1553"/>
                  <a:pt x="2167" y="1546"/>
                  <a:pt x="2131" y="1561"/>
                </a:cubicBezTo>
                <a:cubicBezTo>
                  <a:pt x="2070" y="1586"/>
                  <a:pt x="2015" y="1638"/>
                  <a:pt x="1973" y="1688"/>
                </a:cubicBezTo>
                <a:cubicBezTo>
                  <a:pt x="1937" y="1730"/>
                  <a:pt x="1913" y="1767"/>
                  <a:pt x="1913" y="1821"/>
                </a:cubicBezTo>
                <a:cubicBezTo>
                  <a:pt x="1953" y="1849"/>
                  <a:pt x="1989" y="1839"/>
                  <a:pt x="2033" y="1814"/>
                </a:cubicBezTo>
                <a:cubicBezTo>
                  <a:pt x="2127" y="1760"/>
                  <a:pt x="2206" y="1666"/>
                  <a:pt x="2222" y="1557"/>
                </a:cubicBezTo>
                <a:cubicBezTo>
                  <a:pt x="2237" y="1458"/>
                  <a:pt x="2189" y="1353"/>
                  <a:pt x="2147" y="1266"/>
                </a:cubicBezTo>
                <a:cubicBezTo>
                  <a:pt x="2108" y="1185"/>
                  <a:pt x="2061" y="1107"/>
                  <a:pt x="2022" y="1026"/>
                </a:cubicBezTo>
                <a:cubicBezTo>
                  <a:pt x="2019" y="1018"/>
                  <a:pt x="2016" y="1011"/>
                  <a:pt x="2013" y="1003"/>
                </a:cubicBezTo>
                <a:cubicBezTo>
                  <a:pt x="2035" y="1034"/>
                  <a:pt x="2042" y="1059"/>
                  <a:pt x="2058" y="1093"/>
                </a:cubicBezTo>
                <a:cubicBezTo>
                  <a:pt x="2095" y="1174"/>
                  <a:pt x="2136" y="1252"/>
                  <a:pt x="2177" y="1330"/>
                </a:cubicBezTo>
                <a:moveTo>
                  <a:pt x="2838" y="1552"/>
                </a:moveTo>
                <a:cubicBezTo>
                  <a:pt x="2818" y="1492"/>
                  <a:pt x="2826" y="1465"/>
                  <a:pt x="2766" y="1410"/>
                </a:cubicBezTo>
                <a:cubicBezTo>
                  <a:pt x="2731" y="1378"/>
                  <a:pt x="2663" y="1332"/>
                  <a:pt x="2620" y="1374"/>
                </a:cubicBezTo>
                <a:cubicBezTo>
                  <a:pt x="2585" y="1408"/>
                  <a:pt x="2567" y="1480"/>
                  <a:pt x="2574" y="1527"/>
                </a:cubicBezTo>
                <a:cubicBezTo>
                  <a:pt x="2586" y="1609"/>
                  <a:pt x="2625" y="1641"/>
                  <a:pt x="2705" y="1618"/>
                </a:cubicBezTo>
                <a:cubicBezTo>
                  <a:pt x="2894" y="1563"/>
                  <a:pt x="2872" y="1242"/>
                  <a:pt x="2839" y="1107"/>
                </a:cubicBezTo>
                <a:cubicBezTo>
                  <a:pt x="2804" y="964"/>
                  <a:pt x="2740" y="831"/>
                  <a:pt x="2675" y="702"/>
                </a:cubicBezTo>
                <a:cubicBezTo>
                  <a:pt x="2681" y="741"/>
                  <a:pt x="2675" y="783"/>
                  <a:pt x="2686" y="826"/>
                </a:cubicBezTo>
                <a:cubicBezTo>
                  <a:pt x="2732" y="1000"/>
                  <a:pt x="2932" y="1325"/>
                  <a:pt x="3162" y="1239"/>
                </a:cubicBezTo>
                <a:cubicBezTo>
                  <a:pt x="3202" y="1224"/>
                  <a:pt x="3219" y="1189"/>
                  <a:pt x="3223" y="1148"/>
                </a:cubicBezTo>
                <a:cubicBezTo>
                  <a:pt x="3230" y="1077"/>
                  <a:pt x="3178" y="1024"/>
                  <a:pt x="3149" y="967"/>
                </a:cubicBezTo>
                <a:cubicBezTo>
                  <a:pt x="3161" y="970"/>
                  <a:pt x="3183" y="961"/>
                  <a:pt x="3199" y="967"/>
                </a:cubicBezTo>
                <a:cubicBezTo>
                  <a:pt x="3327" y="1012"/>
                  <a:pt x="3413" y="1119"/>
                  <a:pt x="3510" y="1208"/>
                </a:cubicBezTo>
                <a:cubicBezTo>
                  <a:pt x="3513" y="1183"/>
                  <a:pt x="3509" y="1156"/>
                  <a:pt x="3514" y="1130"/>
                </a:cubicBezTo>
                <a:cubicBezTo>
                  <a:pt x="3531" y="1042"/>
                  <a:pt x="3601" y="828"/>
                  <a:pt x="3692" y="788"/>
                </a:cubicBezTo>
                <a:cubicBezTo>
                  <a:pt x="3739" y="768"/>
                  <a:pt x="3733" y="773"/>
                  <a:pt x="3778" y="789"/>
                </a:cubicBezTo>
                <a:cubicBezTo>
                  <a:pt x="3874" y="823"/>
                  <a:pt x="3906" y="921"/>
                  <a:pt x="4030" y="853"/>
                </a:cubicBezTo>
                <a:cubicBezTo>
                  <a:pt x="4076" y="827"/>
                  <a:pt x="4094" y="775"/>
                  <a:pt x="4048" y="740"/>
                </a:cubicBezTo>
                <a:cubicBezTo>
                  <a:pt x="3915" y="640"/>
                  <a:pt x="3710" y="871"/>
                  <a:pt x="3841" y="993"/>
                </a:cubicBezTo>
                <a:cubicBezTo>
                  <a:pt x="3911" y="1058"/>
                  <a:pt x="4072" y="968"/>
                  <a:pt x="4133" y="934"/>
                </a:cubicBezTo>
                <a:cubicBezTo>
                  <a:pt x="4258" y="865"/>
                  <a:pt x="4373" y="774"/>
                  <a:pt x="4358" y="620"/>
                </a:cubicBezTo>
                <a:cubicBezTo>
                  <a:pt x="4350" y="541"/>
                  <a:pt x="4301" y="532"/>
                  <a:pt x="4263" y="494"/>
                </a:cubicBezTo>
                <a:cubicBezTo>
                  <a:pt x="4266" y="543"/>
                  <a:pt x="4223" y="570"/>
                  <a:pt x="4273" y="629"/>
                </a:cubicBezTo>
                <a:cubicBezTo>
                  <a:pt x="4378" y="755"/>
                  <a:pt x="4591" y="773"/>
                  <a:pt x="4740" y="808"/>
                </a:cubicBezTo>
                <a:cubicBezTo>
                  <a:pt x="4802" y="823"/>
                  <a:pt x="4854" y="839"/>
                  <a:pt x="4912" y="862"/>
                </a:cubicBezTo>
                <a:cubicBezTo>
                  <a:pt x="4914" y="865"/>
                  <a:pt x="4917" y="868"/>
                  <a:pt x="4919" y="871"/>
                </a:cubicBezTo>
                <a:cubicBezTo>
                  <a:pt x="4893" y="875"/>
                  <a:pt x="4865" y="894"/>
                  <a:pt x="4829" y="893"/>
                </a:cubicBezTo>
                <a:cubicBezTo>
                  <a:pt x="4725" y="891"/>
                  <a:pt x="4612" y="855"/>
                  <a:pt x="4621" y="732"/>
                </a:cubicBezTo>
                <a:cubicBezTo>
                  <a:pt x="4631" y="596"/>
                  <a:pt x="4780" y="443"/>
                  <a:pt x="4873" y="351"/>
                </a:cubicBezTo>
                <a:cubicBezTo>
                  <a:pt x="4887" y="337"/>
                  <a:pt x="4889" y="333"/>
                  <a:pt x="4901" y="331"/>
                </a:cubicBezTo>
                <a:cubicBezTo>
                  <a:pt x="4914" y="362"/>
                  <a:pt x="4927" y="400"/>
                  <a:pt x="4940" y="433"/>
                </a:cubicBezTo>
                <a:cubicBezTo>
                  <a:pt x="4993" y="564"/>
                  <a:pt x="5056" y="626"/>
                  <a:pt x="5174" y="692"/>
                </a:cubicBezTo>
                <a:cubicBezTo>
                  <a:pt x="5190" y="658"/>
                  <a:pt x="5217" y="625"/>
                  <a:pt x="5228" y="584"/>
                </a:cubicBezTo>
                <a:cubicBezTo>
                  <a:pt x="5250" y="503"/>
                  <a:pt x="5231" y="468"/>
                  <a:pt x="5218" y="395"/>
                </a:cubicBezTo>
                <a:cubicBezTo>
                  <a:pt x="5173" y="419"/>
                  <a:pt x="5143" y="405"/>
                  <a:pt x="5097" y="472"/>
                </a:cubicBezTo>
                <a:cubicBezTo>
                  <a:pt x="5046" y="547"/>
                  <a:pt x="5039" y="643"/>
                  <a:pt x="5128" y="683"/>
                </a:cubicBezTo>
                <a:cubicBezTo>
                  <a:pt x="5237" y="731"/>
                  <a:pt x="5451" y="624"/>
                  <a:pt x="5547" y="585"/>
                </a:cubicBezTo>
                <a:cubicBezTo>
                  <a:pt x="5704" y="522"/>
                  <a:pt x="5891" y="432"/>
                  <a:pt x="5951" y="260"/>
                </a:cubicBezTo>
                <a:cubicBezTo>
                  <a:pt x="5984" y="164"/>
                  <a:pt x="5869" y="-66"/>
                  <a:pt x="5745" y="18"/>
                </a:cubicBezTo>
                <a:cubicBezTo>
                  <a:pt x="5645" y="85"/>
                  <a:pt x="5692" y="249"/>
                  <a:pt x="5754" y="321"/>
                </a:cubicBezTo>
                <a:cubicBezTo>
                  <a:pt x="5813" y="389"/>
                  <a:pt x="5908" y="382"/>
                  <a:pt x="5966" y="435"/>
                </a:cubicBezTo>
                <a:cubicBezTo>
                  <a:pt x="6039" y="502"/>
                  <a:pt x="5971" y="513"/>
                  <a:pt x="5947" y="55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62" name=""/>
          <p:cNvSpPr/>
          <p:nvPr/>
        </p:nvSpPr>
        <p:spPr>
          <a:xfrm>
            <a:off x="4476960" y="3918600"/>
            <a:ext cx="668520" cy="305280"/>
          </a:xfrm>
          <a:custGeom>
            <a:avLst/>
            <a:gdLst/>
            <a:ahLst/>
            <a:rect l="0" t="0" r="r" b="b"/>
            <a:pathLst>
              <a:path fill="none" w="1857" h="848">
                <a:moveTo>
                  <a:pt x="275" y="258"/>
                </a:moveTo>
                <a:cubicBezTo>
                  <a:pt x="270" y="234"/>
                  <a:pt x="263" y="213"/>
                  <a:pt x="254" y="190"/>
                </a:cubicBezTo>
                <a:cubicBezTo>
                  <a:pt x="252" y="203"/>
                  <a:pt x="249" y="233"/>
                  <a:pt x="245" y="248"/>
                </a:cubicBezTo>
                <a:cubicBezTo>
                  <a:pt x="226" y="324"/>
                  <a:pt x="193" y="396"/>
                  <a:pt x="157" y="467"/>
                </a:cubicBezTo>
                <a:cubicBezTo>
                  <a:pt x="124" y="531"/>
                  <a:pt x="81" y="646"/>
                  <a:pt x="18" y="690"/>
                </a:cubicBezTo>
                <a:cubicBezTo>
                  <a:pt x="14" y="691"/>
                  <a:pt x="9" y="691"/>
                  <a:pt x="5" y="692"/>
                </a:cubicBezTo>
                <a:cubicBezTo>
                  <a:pt x="-7" y="639"/>
                  <a:pt x="4" y="592"/>
                  <a:pt x="17" y="539"/>
                </a:cubicBezTo>
                <a:cubicBezTo>
                  <a:pt x="40" y="450"/>
                  <a:pt x="70" y="362"/>
                  <a:pt x="102" y="276"/>
                </a:cubicBezTo>
                <a:cubicBezTo>
                  <a:pt x="130" y="201"/>
                  <a:pt x="158" y="126"/>
                  <a:pt x="203" y="60"/>
                </a:cubicBezTo>
                <a:cubicBezTo>
                  <a:pt x="223" y="30"/>
                  <a:pt x="235" y="27"/>
                  <a:pt x="259" y="10"/>
                </a:cubicBezTo>
                <a:cubicBezTo>
                  <a:pt x="280" y="52"/>
                  <a:pt x="283" y="99"/>
                  <a:pt x="288" y="145"/>
                </a:cubicBezTo>
                <a:cubicBezTo>
                  <a:pt x="298" y="227"/>
                  <a:pt x="309" y="309"/>
                  <a:pt x="318" y="390"/>
                </a:cubicBezTo>
                <a:cubicBezTo>
                  <a:pt x="324" y="443"/>
                  <a:pt x="326" y="459"/>
                  <a:pt x="331" y="494"/>
                </a:cubicBezTo>
                <a:moveTo>
                  <a:pt x="54" y="418"/>
                </a:moveTo>
                <a:cubicBezTo>
                  <a:pt x="59" y="386"/>
                  <a:pt x="77" y="370"/>
                  <a:pt x="109" y="357"/>
                </a:cubicBezTo>
                <a:cubicBezTo>
                  <a:pt x="184" y="326"/>
                  <a:pt x="272" y="317"/>
                  <a:pt x="351" y="302"/>
                </a:cubicBezTo>
                <a:cubicBezTo>
                  <a:pt x="430" y="288"/>
                  <a:pt x="455" y="283"/>
                  <a:pt x="508" y="276"/>
                </a:cubicBezTo>
                <a:moveTo>
                  <a:pt x="651" y="248"/>
                </a:moveTo>
                <a:cubicBezTo>
                  <a:pt x="657" y="220"/>
                  <a:pt x="664" y="198"/>
                  <a:pt x="682" y="176"/>
                </a:cubicBezTo>
                <a:cubicBezTo>
                  <a:pt x="701" y="153"/>
                  <a:pt x="722" y="131"/>
                  <a:pt x="736" y="104"/>
                </a:cubicBezTo>
                <a:cubicBezTo>
                  <a:pt x="737" y="99"/>
                  <a:pt x="737" y="97"/>
                  <a:pt x="739" y="94"/>
                </a:cubicBezTo>
                <a:cubicBezTo>
                  <a:pt x="727" y="104"/>
                  <a:pt x="720" y="107"/>
                  <a:pt x="709" y="123"/>
                </a:cubicBezTo>
                <a:cubicBezTo>
                  <a:pt x="680" y="166"/>
                  <a:pt x="662" y="212"/>
                  <a:pt x="655" y="263"/>
                </a:cubicBezTo>
                <a:cubicBezTo>
                  <a:pt x="645" y="336"/>
                  <a:pt x="652" y="413"/>
                  <a:pt x="658" y="487"/>
                </a:cubicBezTo>
                <a:cubicBezTo>
                  <a:pt x="664" y="567"/>
                  <a:pt x="671" y="648"/>
                  <a:pt x="670" y="729"/>
                </a:cubicBezTo>
                <a:cubicBezTo>
                  <a:pt x="669" y="770"/>
                  <a:pt x="663" y="807"/>
                  <a:pt x="654" y="848"/>
                </a:cubicBezTo>
                <a:moveTo>
                  <a:pt x="1150" y="3"/>
                </a:moveTo>
                <a:cubicBezTo>
                  <a:pt x="1126" y="-3"/>
                  <a:pt x="1114" y="-4"/>
                  <a:pt x="1112" y="26"/>
                </a:cubicBezTo>
                <a:cubicBezTo>
                  <a:pt x="1105" y="113"/>
                  <a:pt x="1122" y="208"/>
                  <a:pt x="1126" y="296"/>
                </a:cubicBezTo>
                <a:cubicBezTo>
                  <a:pt x="1130" y="384"/>
                  <a:pt x="1133" y="473"/>
                  <a:pt x="1131" y="561"/>
                </a:cubicBezTo>
                <a:moveTo>
                  <a:pt x="991" y="557"/>
                </a:moveTo>
                <a:cubicBezTo>
                  <a:pt x="973" y="521"/>
                  <a:pt x="940" y="476"/>
                  <a:pt x="960" y="433"/>
                </a:cubicBezTo>
                <a:cubicBezTo>
                  <a:pt x="979" y="393"/>
                  <a:pt x="1049" y="390"/>
                  <a:pt x="1085" y="387"/>
                </a:cubicBezTo>
                <a:cubicBezTo>
                  <a:pt x="1180" y="378"/>
                  <a:pt x="1260" y="411"/>
                  <a:pt x="1352" y="422"/>
                </a:cubicBezTo>
                <a:cubicBezTo>
                  <a:pt x="1391" y="427"/>
                  <a:pt x="1431" y="422"/>
                  <a:pt x="1464" y="400"/>
                </a:cubicBezTo>
                <a:cubicBezTo>
                  <a:pt x="1492" y="381"/>
                  <a:pt x="1513" y="349"/>
                  <a:pt x="1523" y="318"/>
                </a:cubicBezTo>
                <a:cubicBezTo>
                  <a:pt x="1533" y="288"/>
                  <a:pt x="1536" y="249"/>
                  <a:pt x="1516" y="221"/>
                </a:cubicBezTo>
                <a:cubicBezTo>
                  <a:pt x="1496" y="195"/>
                  <a:pt x="1468" y="188"/>
                  <a:pt x="1438" y="194"/>
                </a:cubicBezTo>
                <a:cubicBezTo>
                  <a:pt x="1383" y="206"/>
                  <a:pt x="1351" y="278"/>
                  <a:pt x="1332" y="322"/>
                </a:cubicBezTo>
                <a:cubicBezTo>
                  <a:pt x="1311" y="372"/>
                  <a:pt x="1303" y="426"/>
                  <a:pt x="1321" y="479"/>
                </a:cubicBezTo>
                <a:cubicBezTo>
                  <a:pt x="1335" y="519"/>
                  <a:pt x="1369" y="540"/>
                  <a:pt x="1410" y="541"/>
                </a:cubicBezTo>
                <a:cubicBezTo>
                  <a:pt x="1494" y="544"/>
                  <a:pt x="1590" y="487"/>
                  <a:pt x="1641" y="423"/>
                </a:cubicBezTo>
                <a:cubicBezTo>
                  <a:pt x="1680" y="374"/>
                  <a:pt x="1689" y="318"/>
                  <a:pt x="1694" y="259"/>
                </a:cubicBezTo>
                <a:cubicBezTo>
                  <a:pt x="1697" y="215"/>
                  <a:pt x="1697" y="167"/>
                  <a:pt x="1689" y="123"/>
                </a:cubicBezTo>
                <a:cubicBezTo>
                  <a:pt x="1689" y="118"/>
                  <a:pt x="1690" y="116"/>
                  <a:pt x="1686" y="118"/>
                </a:cubicBezTo>
                <a:cubicBezTo>
                  <a:pt x="1690" y="135"/>
                  <a:pt x="1694" y="154"/>
                  <a:pt x="1699" y="171"/>
                </a:cubicBezTo>
                <a:cubicBezTo>
                  <a:pt x="1710" y="209"/>
                  <a:pt x="1724" y="245"/>
                  <a:pt x="1747" y="278"/>
                </a:cubicBezTo>
                <a:cubicBezTo>
                  <a:pt x="1773" y="317"/>
                  <a:pt x="1846" y="360"/>
                  <a:pt x="1856" y="408"/>
                </a:cubicBezTo>
                <a:cubicBezTo>
                  <a:pt x="1862" y="438"/>
                  <a:pt x="1849" y="457"/>
                  <a:pt x="1832" y="481"/>
                </a:cubicBezTo>
                <a:cubicBezTo>
                  <a:pt x="1812" y="509"/>
                  <a:pt x="1812" y="513"/>
                  <a:pt x="1808" y="53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63" name=""/>
          <p:cNvSpPr/>
          <p:nvPr/>
        </p:nvSpPr>
        <p:spPr>
          <a:xfrm>
            <a:off x="5442120" y="3843360"/>
            <a:ext cx="888120" cy="256680"/>
          </a:xfrm>
          <a:custGeom>
            <a:avLst/>
            <a:gdLst/>
            <a:ahLst/>
            <a:rect l="0" t="0" r="r" b="b"/>
            <a:pathLst>
              <a:path fill="none" w="2467" h="713">
                <a:moveTo>
                  <a:pt x="310" y="439"/>
                </a:moveTo>
                <a:cubicBezTo>
                  <a:pt x="322" y="388"/>
                  <a:pt x="319" y="368"/>
                  <a:pt x="280" y="330"/>
                </a:cubicBezTo>
                <a:cubicBezTo>
                  <a:pt x="259" y="309"/>
                  <a:pt x="240" y="306"/>
                  <a:pt x="213" y="319"/>
                </a:cubicBezTo>
                <a:cubicBezTo>
                  <a:pt x="171" y="340"/>
                  <a:pt x="138" y="379"/>
                  <a:pt x="110" y="415"/>
                </a:cubicBezTo>
                <a:cubicBezTo>
                  <a:pt x="88" y="444"/>
                  <a:pt x="56" y="485"/>
                  <a:pt x="72" y="525"/>
                </a:cubicBezTo>
                <a:cubicBezTo>
                  <a:pt x="85" y="559"/>
                  <a:pt x="125" y="568"/>
                  <a:pt x="153" y="584"/>
                </a:cubicBezTo>
                <a:cubicBezTo>
                  <a:pt x="170" y="594"/>
                  <a:pt x="211" y="617"/>
                  <a:pt x="204" y="643"/>
                </a:cubicBezTo>
                <a:cubicBezTo>
                  <a:pt x="195" y="674"/>
                  <a:pt x="135" y="689"/>
                  <a:pt x="110" y="696"/>
                </a:cubicBezTo>
                <a:cubicBezTo>
                  <a:pt x="74" y="706"/>
                  <a:pt x="37" y="709"/>
                  <a:pt x="0" y="713"/>
                </a:cubicBezTo>
                <a:moveTo>
                  <a:pt x="356" y="378"/>
                </a:moveTo>
                <a:cubicBezTo>
                  <a:pt x="374" y="359"/>
                  <a:pt x="383" y="349"/>
                  <a:pt x="398" y="330"/>
                </a:cubicBezTo>
                <a:cubicBezTo>
                  <a:pt x="382" y="363"/>
                  <a:pt x="369" y="398"/>
                  <a:pt x="356" y="434"/>
                </a:cubicBezTo>
                <a:cubicBezTo>
                  <a:pt x="340" y="477"/>
                  <a:pt x="303" y="545"/>
                  <a:pt x="310" y="592"/>
                </a:cubicBezTo>
                <a:cubicBezTo>
                  <a:pt x="312" y="609"/>
                  <a:pt x="311" y="614"/>
                  <a:pt x="322" y="620"/>
                </a:cubicBezTo>
                <a:cubicBezTo>
                  <a:pt x="360" y="607"/>
                  <a:pt x="385" y="594"/>
                  <a:pt x="417" y="567"/>
                </a:cubicBezTo>
                <a:cubicBezTo>
                  <a:pt x="468" y="525"/>
                  <a:pt x="515" y="474"/>
                  <a:pt x="514" y="405"/>
                </a:cubicBezTo>
                <a:cubicBezTo>
                  <a:pt x="513" y="364"/>
                  <a:pt x="496" y="359"/>
                  <a:pt x="470" y="342"/>
                </a:cubicBezTo>
                <a:cubicBezTo>
                  <a:pt x="438" y="366"/>
                  <a:pt x="430" y="373"/>
                  <a:pt x="416" y="415"/>
                </a:cubicBezTo>
                <a:cubicBezTo>
                  <a:pt x="407" y="445"/>
                  <a:pt x="394" y="497"/>
                  <a:pt x="417" y="524"/>
                </a:cubicBezTo>
                <a:cubicBezTo>
                  <a:pt x="442" y="553"/>
                  <a:pt x="485" y="533"/>
                  <a:pt x="513" y="520"/>
                </a:cubicBezTo>
                <a:cubicBezTo>
                  <a:pt x="565" y="496"/>
                  <a:pt x="613" y="459"/>
                  <a:pt x="646" y="412"/>
                </a:cubicBezTo>
                <a:cubicBezTo>
                  <a:pt x="673" y="374"/>
                  <a:pt x="681" y="331"/>
                  <a:pt x="677" y="285"/>
                </a:cubicBezTo>
                <a:cubicBezTo>
                  <a:pt x="674" y="252"/>
                  <a:pt x="663" y="223"/>
                  <a:pt x="652" y="194"/>
                </a:cubicBezTo>
                <a:cubicBezTo>
                  <a:pt x="660" y="204"/>
                  <a:pt x="667" y="216"/>
                  <a:pt x="677" y="226"/>
                </a:cubicBezTo>
                <a:cubicBezTo>
                  <a:pt x="705" y="254"/>
                  <a:pt x="734" y="280"/>
                  <a:pt x="760" y="310"/>
                </a:cubicBezTo>
                <a:cubicBezTo>
                  <a:pt x="790" y="345"/>
                  <a:pt x="810" y="382"/>
                  <a:pt x="829" y="424"/>
                </a:cubicBezTo>
                <a:cubicBezTo>
                  <a:pt x="841" y="451"/>
                  <a:pt x="843" y="476"/>
                  <a:pt x="850" y="504"/>
                </a:cubicBezTo>
                <a:cubicBezTo>
                  <a:pt x="851" y="507"/>
                  <a:pt x="853" y="511"/>
                  <a:pt x="854" y="514"/>
                </a:cubicBezTo>
                <a:cubicBezTo>
                  <a:pt x="880" y="511"/>
                  <a:pt x="898" y="511"/>
                  <a:pt x="927" y="501"/>
                </a:cubicBezTo>
                <a:cubicBezTo>
                  <a:pt x="993" y="478"/>
                  <a:pt x="1056" y="450"/>
                  <a:pt x="1112" y="408"/>
                </a:cubicBezTo>
                <a:cubicBezTo>
                  <a:pt x="1190" y="350"/>
                  <a:pt x="1234" y="274"/>
                  <a:pt x="1252" y="179"/>
                </a:cubicBezTo>
                <a:cubicBezTo>
                  <a:pt x="1263" y="119"/>
                  <a:pt x="1260" y="59"/>
                  <a:pt x="1254" y="0"/>
                </a:cubicBezTo>
                <a:cubicBezTo>
                  <a:pt x="1240" y="29"/>
                  <a:pt x="1228" y="59"/>
                  <a:pt x="1216" y="89"/>
                </a:cubicBezTo>
                <a:cubicBezTo>
                  <a:pt x="1170" y="205"/>
                  <a:pt x="1135" y="329"/>
                  <a:pt x="1144" y="454"/>
                </a:cubicBezTo>
                <a:cubicBezTo>
                  <a:pt x="1148" y="511"/>
                  <a:pt x="1164" y="557"/>
                  <a:pt x="1190" y="607"/>
                </a:cubicBezTo>
                <a:moveTo>
                  <a:pt x="1160" y="494"/>
                </a:moveTo>
                <a:cubicBezTo>
                  <a:pt x="1151" y="477"/>
                  <a:pt x="1115" y="429"/>
                  <a:pt x="1123" y="409"/>
                </a:cubicBezTo>
                <a:cubicBezTo>
                  <a:pt x="1134" y="381"/>
                  <a:pt x="1158" y="375"/>
                  <a:pt x="1184" y="363"/>
                </a:cubicBezTo>
                <a:cubicBezTo>
                  <a:pt x="1251" y="333"/>
                  <a:pt x="1337" y="288"/>
                  <a:pt x="1411" y="283"/>
                </a:cubicBezTo>
                <a:cubicBezTo>
                  <a:pt x="1452" y="280"/>
                  <a:pt x="1454" y="287"/>
                  <a:pt x="1472" y="322"/>
                </a:cubicBezTo>
                <a:cubicBezTo>
                  <a:pt x="1500" y="376"/>
                  <a:pt x="1496" y="500"/>
                  <a:pt x="1485" y="560"/>
                </a:cubicBezTo>
                <a:cubicBezTo>
                  <a:pt x="1483" y="571"/>
                  <a:pt x="1484" y="575"/>
                  <a:pt x="1476" y="577"/>
                </a:cubicBezTo>
                <a:cubicBezTo>
                  <a:pt x="1455" y="559"/>
                  <a:pt x="1444" y="556"/>
                  <a:pt x="1433" y="524"/>
                </a:cubicBezTo>
                <a:cubicBezTo>
                  <a:pt x="1406" y="445"/>
                  <a:pt x="1480" y="309"/>
                  <a:pt x="1527" y="251"/>
                </a:cubicBezTo>
                <a:cubicBezTo>
                  <a:pt x="1544" y="230"/>
                  <a:pt x="1583" y="189"/>
                  <a:pt x="1615" y="210"/>
                </a:cubicBezTo>
                <a:cubicBezTo>
                  <a:pt x="1664" y="243"/>
                  <a:pt x="1660" y="338"/>
                  <a:pt x="1688" y="385"/>
                </a:cubicBezTo>
                <a:cubicBezTo>
                  <a:pt x="1719" y="437"/>
                  <a:pt x="1775" y="428"/>
                  <a:pt x="1822" y="405"/>
                </a:cubicBezTo>
                <a:cubicBezTo>
                  <a:pt x="1870" y="381"/>
                  <a:pt x="1912" y="345"/>
                  <a:pt x="1953" y="310"/>
                </a:cubicBezTo>
                <a:cubicBezTo>
                  <a:pt x="1980" y="287"/>
                  <a:pt x="2009" y="247"/>
                  <a:pt x="2040" y="231"/>
                </a:cubicBezTo>
                <a:cubicBezTo>
                  <a:pt x="2061" y="221"/>
                  <a:pt x="2060" y="228"/>
                  <a:pt x="2080" y="230"/>
                </a:cubicBezTo>
                <a:cubicBezTo>
                  <a:pt x="2121" y="235"/>
                  <a:pt x="2156" y="242"/>
                  <a:pt x="2198" y="238"/>
                </a:cubicBezTo>
                <a:cubicBezTo>
                  <a:pt x="2249" y="233"/>
                  <a:pt x="2342" y="223"/>
                  <a:pt x="2383" y="189"/>
                </a:cubicBezTo>
                <a:cubicBezTo>
                  <a:pt x="2566" y="37"/>
                  <a:pt x="2388" y="165"/>
                  <a:pt x="2417" y="117"/>
                </a:cubicBezTo>
                <a:cubicBezTo>
                  <a:pt x="2388" y="119"/>
                  <a:pt x="2386" y="110"/>
                  <a:pt x="2356" y="131"/>
                </a:cubicBezTo>
                <a:cubicBezTo>
                  <a:pt x="2305" y="167"/>
                  <a:pt x="2265" y="215"/>
                  <a:pt x="2235" y="269"/>
                </a:cubicBezTo>
                <a:cubicBezTo>
                  <a:pt x="2209" y="315"/>
                  <a:pt x="2196" y="353"/>
                  <a:pt x="2204" y="404"/>
                </a:cubicBezTo>
                <a:cubicBezTo>
                  <a:pt x="2207" y="408"/>
                  <a:pt x="2210" y="413"/>
                  <a:pt x="2213" y="417"/>
                </a:cubicBezTo>
                <a:cubicBezTo>
                  <a:pt x="2241" y="401"/>
                  <a:pt x="2255" y="397"/>
                  <a:pt x="2277" y="364"/>
                </a:cubicBezTo>
                <a:cubicBezTo>
                  <a:pt x="2320" y="300"/>
                  <a:pt x="2336" y="220"/>
                  <a:pt x="2372" y="152"/>
                </a:cubicBezTo>
                <a:cubicBezTo>
                  <a:pt x="2378" y="141"/>
                  <a:pt x="2389" y="133"/>
                  <a:pt x="2395" y="124"/>
                </a:cubicBezTo>
                <a:cubicBezTo>
                  <a:pt x="2385" y="197"/>
                  <a:pt x="2360" y="268"/>
                  <a:pt x="2340" y="339"/>
                </a:cubicBezTo>
                <a:cubicBezTo>
                  <a:pt x="2325" y="393"/>
                  <a:pt x="2319" y="471"/>
                  <a:pt x="2284" y="517"/>
                </a:cubicBezTo>
                <a:cubicBezTo>
                  <a:pt x="2281" y="521"/>
                  <a:pt x="2244" y="548"/>
                  <a:pt x="2253" y="524"/>
                </a:cubicBezTo>
                <a:cubicBezTo>
                  <a:pt x="2258" y="510"/>
                  <a:pt x="2273" y="503"/>
                  <a:pt x="2281" y="49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64" name=""/>
          <p:cNvSpPr/>
          <p:nvPr/>
        </p:nvSpPr>
        <p:spPr>
          <a:xfrm>
            <a:off x="5983560" y="3859200"/>
            <a:ext cx="2188440" cy="2250720"/>
          </a:xfrm>
          <a:custGeom>
            <a:avLst/>
            <a:gdLst/>
            <a:ahLst/>
            <a:rect l="0" t="0" r="r" b="b"/>
            <a:pathLst>
              <a:path fill="none" w="6079" h="6252">
                <a:moveTo>
                  <a:pt x="4943" y="257"/>
                </a:moveTo>
                <a:cubicBezTo>
                  <a:pt x="4938" y="255"/>
                  <a:pt x="4932" y="253"/>
                  <a:pt x="4927" y="252"/>
                </a:cubicBezTo>
                <a:cubicBezTo>
                  <a:pt x="4927" y="252"/>
                  <a:pt x="4928" y="250"/>
                  <a:pt x="4927" y="252"/>
                </a:cubicBezTo>
                <a:cubicBezTo>
                  <a:pt x="4926" y="254"/>
                  <a:pt x="4928" y="255"/>
                  <a:pt x="4926" y="255"/>
                </a:cubicBezTo>
                <a:cubicBezTo>
                  <a:pt x="4924" y="255"/>
                  <a:pt x="4923" y="257"/>
                  <a:pt x="4923" y="255"/>
                </a:cubicBezTo>
                <a:cubicBezTo>
                  <a:pt x="4923" y="250"/>
                  <a:pt x="4921" y="256"/>
                  <a:pt x="4924" y="251"/>
                </a:cubicBezTo>
                <a:cubicBezTo>
                  <a:pt x="4925" y="251"/>
                  <a:pt x="4925" y="251"/>
                  <a:pt x="4926" y="251"/>
                </a:cubicBezTo>
                <a:cubicBezTo>
                  <a:pt x="4923" y="252"/>
                  <a:pt x="4921" y="253"/>
                  <a:pt x="4918" y="254"/>
                </a:cubicBezTo>
                <a:cubicBezTo>
                  <a:pt x="4913" y="255"/>
                  <a:pt x="4907" y="256"/>
                  <a:pt x="4902" y="257"/>
                </a:cubicBezTo>
                <a:cubicBezTo>
                  <a:pt x="4898" y="258"/>
                  <a:pt x="4895" y="257"/>
                  <a:pt x="4892" y="258"/>
                </a:cubicBezTo>
                <a:cubicBezTo>
                  <a:pt x="4883" y="261"/>
                  <a:pt x="4875" y="269"/>
                  <a:pt x="4868" y="275"/>
                </a:cubicBezTo>
                <a:cubicBezTo>
                  <a:pt x="4851" y="290"/>
                  <a:pt x="4839" y="308"/>
                  <a:pt x="4826" y="326"/>
                </a:cubicBezTo>
                <a:cubicBezTo>
                  <a:pt x="4809" y="350"/>
                  <a:pt x="4793" y="373"/>
                  <a:pt x="4790" y="403"/>
                </a:cubicBezTo>
                <a:cubicBezTo>
                  <a:pt x="4788" y="422"/>
                  <a:pt x="4796" y="441"/>
                  <a:pt x="4808" y="456"/>
                </a:cubicBezTo>
                <a:cubicBezTo>
                  <a:pt x="4818" y="468"/>
                  <a:pt x="4829" y="478"/>
                  <a:pt x="4832" y="494"/>
                </a:cubicBezTo>
                <a:cubicBezTo>
                  <a:pt x="4836" y="511"/>
                  <a:pt x="4826" y="532"/>
                  <a:pt x="4814" y="543"/>
                </a:cubicBezTo>
                <a:cubicBezTo>
                  <a:pt x="4784" y="571"/>
                  <a:pt x="4736" y="572"/>
                  <a:pt x="4698" y="573"/>
                </a:cubicBezTo>
                <a:cubicBezTo>
                  <a:pt x="4673" y="574"/>
                  <a:pt x="4650" y="572"/>
                  <a:pt x="4625" y="569"/>
                </a:cubicBezTo>
                <a:moveTo>
                  <a:pt x="4862" y="209"/>
                </a:moveTo>
                <a:cubicBezTo>
                  <a:pt x="4874" y="194"/>
                  <a:pt x="4878" y="188"/>
                  <a:pt x="4896" y="182"/>
                </a:cubicBezTo>
                <a:cubicBezTo>
                  <a:pt x="4933" y="171"/>
                  <a:pt x="4972" y="169"/>
                  <a:pt x="5009" y="158"/>
                </a:cubicBezTo>
                <a:cubicBezTo>
                  <a:pt x="5060" y="143"/>
                  <a:pt x="5110" y="125"/>
                  <a:pt x="5160" y="107"/>
                </a:cubicBezTo>
                <a:cubicBezTo>
                  <a:pt x="5185" y="98"/>
                  <a:pt x="5210" y="90"/>
                  <a:pt x="5236" y="83"/>
                </a:cubicBezTo>
                <a:cubicBezTo>
                  <a:pt x="5238" y="100"/>
                  <a:pt x="5238" y="117"/>
                  <a:pt x="5232" y="135"/>
                </a:cubicBezTo>
                <a:cubicBezTo>
                  <a:pt x="5219" y="175"/>
                  <a:pt x="5196" y="210"/>
                  <a:pt x="5181" y="249"/>
                </a:cubicBezTo>
                <a:cubicBezTo>
                  <a:pt x="5171" y="275"/>
                  <a:pt x="5171" y="285"/>
                  <a:pt x="5177" y="309"/>
                </a:cubicBezTo>
                <a:cubicBezTo>
                  <a:pt x="5200" y="307"/>
                  <a:pt x="5220" y="299"/>
                  <a:pt x="5241" y="287"/>
                </a:cubicBezTo>
                <a:cubicBezTo>
                  <a:pt x="5258" y="278"/>
                  <a:pt x="5292" y="258"/>
                  <a:pt x="5288" y="234"/>
                </a:cubicBezTo>
                <a:cubicBezTo>
                  <a:pt x="5285" y="214"/>
                  <a:pt x="5247" y="199"/>
                  <a:pt x="5232" y="190"/>
                </a:cubicBezTo>
                <a:cubicBezTo>
                  <a:pt x="5210" y="177"/>
                  <a:pt x="5196" y="171"/>
                  <a:pt x="5184" y="149"/>
                </a:cubicBezTo>
                <a:moveTo>
                  <a:pt x="5285" y="82"/>
                </a:moveTo>
                <a:cubicBezTo>
                  <a:pt x="5338" y="60"/>
                  <a:pt x="5406" y="21"/>
                  <a:pt x="5466" y="38"/>
                </a:cubicBezTo>
                <a:cubicBezTo>
                  <a:pt x="5510" y="51"/>
                  <a:pt x="5516" y="99"/>
                  <a:pt x="5518" y="138"/>
                </a:cubicBezTo>
                <a:cubicBezTo>
                  <a:pt x="5520" y="177"/>
                  <a:pt x="5511" y="216"/>
                  <a:pt x="5503" y="254"/>
                </a:cubicBezTo>
                <a:cubicBezTo>
                  <a:pt x="5501" y="263"/>
                  <a:pt x="5500" y="264"/>
                  <a:pt x="5500" y="269"/>
                </a:cubicBezTo>
                <a:cubicBezTo>
                  <a:pt x="5507" y="263"/>
                  <a:pt x="5517" y="255"/>
                  <a:pt x="5525" y="248"/>
                </a:cubicBezTo>
                <a:cubicBezTo>
                  <a:pt x="5549" y="226"/>
                  <a:pt x="5570" y="201"/>
                  <a:pt x="5587" y="173"/>
                </a:cubicBezTo>
                <a:cubicBezTo>
                  <a:pt x="5612" y="132"/>
                  <a:pt x="5619" y="71"/>
                  <a:pt x="5596" y="27"/>
                </a:cubicBezTo>
                <a:cubicBezTo>
                  <a:pt x="5590" y="16"/>
                  <a:pt x="5583" y="9"/>
                  <a:pt x="5575" y="0"/>
                </a:cubicBezTo>
                <a:cubicBezTo>
                  <a:pt x="5574" y="0"/>
                  <a:pt x="5574" y="0"/>
                  <a:pt x="5573" y="0"/>
                </a:cubicBezTo>
                <a:cubicBezTo>
                  <a:pt x="5589" y="3"/>
                  <a:pt x="5605" y="5"/>
                  <a:pt x="5621" y="8"/>
                </a:cubicBezTo>
                <a:cubicBezTo>
                  <a:pt x="5712" y="22"/>
                  <a:pt x="5810" y="13"/>
                  <a:pt x="5895" y="49"/>
                </a:cubicBezTo>
                <a:cubicBezTo>
                  <a:pt x="5922" y="60"/>
                  <a:pt x="5934" y="102"/>
                  <a:pt x="5943" y="126"/>
                </a:cubicBezTo>
                <a:cubicBezTo>
                  <a:pt x="5953" y="152"/>
                  <a:pt x="5963" y="173"/>
                  <a:pt x="5994" y="175"/>
                </a:cubicBezTo>
                <a:cubicBezTo>
                  <a:pt x="6018" y="176"/>
                  <a:pt x="6050" y="155"/>
                  <a:pt x="6064" y="137"/>
                </a:cubicBezTo>
                <a:cubicBezTo>
                  <a:pt x="6081" y="115"/>
                  <a:pt x="6084" y="84"/>
                  <a:pt x="6069" y="60"/>
                </a:cubicBezTo>
                <a:cubicBezTo>
                  <a:pt x="6056" y="39"/>
                  <a:pt x="6033" y="33"/>
                  <a:pt x="6012" y="24"/>
                </a:cubicBezTo>
                <a:moveTo>
                  <a:pt x="4364" y="1269"/>
                </a:moveTo>
                <a:cubicBezTo>
                  <a:pt x="4350" y="1260"/>
                  <a:pt x="4347" y="1255"/>
                  <a:pt x="4330" y="1267"/>
                </a:cubicBezTo>
                <a:cubicBezTo>
                  <a:pt x="4300" y="1287"/>
                  <a:pt x="4277" y="1317"/>
                  <a:pt x="4255" y="1345"/>
                </a:cubicBezTo>
                <a:cubicBezTo>
                  <a:pt x="4237" y="1368"/>
                  <a:pt x="4219" y="1393"/>
                  <a:pt x="4208" y="1420"/>
                </a:cubicBezTo>
                <a:cubicBezTo>
                  <a:pt x="4202" y="1434"/>
                  <a:pt x="4207" y="1435"/>
                  <a:pt x="4219" y="1440"/>
                </a:cubicBezTo>
                <a:cubicBezTo>
                  <a:pt x="4233" y="1445"/>
                  <a:pt x="4245" y="1450"/>
                  <a:pt x="4255" y="1462"/>
                </a:cubicBezTo>
                <a:cubicBezTo>
                  <a:pt x="4272" y="1482"/>
                  <a:pt x="4259" y="1501"/>
                  <a:pt x="4240" y="1513"/>
                </a:cubicBezTo>
                <a:cubicBezTo>
                  <a:pt x="4214" y="1529"/>
                  <a:pt x="4183" y="1535"/>
                  <a:pt x="4154" y="1540"/>
                </a:cubicBezTo>
                <a:cubicBezTo>
                  <a:pt x="4137" y="1543"/>
                  <a:pt x="4121" y="1543"/>
                  <a:pt x="4104" y="1544"/>
                </a:cubicBezTo>
                <a:moveTo>
                  <a:pt x="4325" y="1348"/>
                </a:moveTo>
                <a:cubicBezTo>
                  <a:pt x="4344" y="1329"/>
                  <a:pt x="4357" y="1314"/>
                  <a:pt x="4379" y="1302"/>
                </a:cubicBezTo>
                <a:cubicBezTo>
                  <a:pt x="4386" y="1321"/>
                  <a:pt x="4384" y="1341"/>
                  <a:pt x="4385" y="1362"/>
                </a:cubicBezTo>
                <a:cubicBezTo>
                  <a:pt x="4387" y="1389"/>
                  <a:pt x="4387" y="1429"/>
                  <a:pt x="4404" y="1452"/>
                </a:cubicBezTo>
                <a:cubicBezTo>
                  <a:pt x="4420" y="1475"/>
                  <a:pt x="4454" y="1468"/>
                  <a:pt x="4476" y="1460"/>
                </a:cubicBezTo>
                <a:cubicBezTo>
                  <a:pt x="4508" y="1449"/>
                  <a:pt x="4539" y="1431"/>
                  <a:pt x="4562" y="1404"/>
                </a:cubicBezTo>
                <a:cubicBezTo>
                  <a:pt x="4578" y="1384"/>
                  <a:pt x="4587" y="1354"/>
                  <a:pt x="4583" y="1328"/>
                </a:cubicBezTo>
                <a:cubicBezTo>
                  <a:pt x="4578" y="1298"/>
                  <a:pt x="4567" y="1289"/>
                  <a:pt x="4539" y="1281"/>
                </a:cubicBezTo>
                <a:moveTo>
                  <a:pt x="4755" y="1130"/>
                </a:moveTo>
                <a:cubicBezTo>
                  <a:pt x="4745" y="1128"/>
                  <a:pt x="4752" y="1124"/>
                  <a:pt x="4750" y="1129"/>
                </a:cubicBezTo>
                <a:cubicBezTo>
                  <a:pt x="4747" y="1140"/>
                  <a:pt x="4749" y="1155"/>
                  <a:pt x="4747" y="1166"/>
                </a:cubicBezTo>
                <a:cubicBezTo>
                  <a:pt x="4739" y="1203"/>
                  <a:pt x="4728" y="1240"/>
                  <a:pt x="4722" y="1277"/>
                </a:cubicBezTo>
                <a:cubicBezTo>
                  <a:pt x="4719" y="1299"/>
                  <a:pt x="4711" y="1340"/>
                  <a:pt x="4726" y="1360"/>
                </a:cubicBezTo>
                <a:cubicBezTo>
                  <a:pt x="4741" y="1379"/>
                  <a:pt x="4774" y="1370"/>
                  <a:pt x="4792" y="1365"/>
                </a:cubicBezTo>
                <a:cubicBezTo>
                  <a:pt x="4831" y="1355"/>
                  <a:pt x="4875" y="1339"/>
                  <a:pt x="4908" y="1315"/>
                </a:cubicBezTo>
                <a:cubicBezTo>
                  <a:pt x="4937" y="1294"/>
                  <a:pt x="4940" y="1270"/>
                  <a:pt x="4926" y="1239"/>
                </a:cubicBezTo>
                <a:cubicBezTo>
                  <a:pt x="4913" y="1211"/>
                  <a:pt x="4890" y="1181"/>
                  <a:pt x="4860" y="1171"/>
                </a:cubicBezTo>
                <a:cubicBezTo>
                  <a:pt x="4844" y="1169"/>
                  <a:pt x="4839" y="1168"/>
                  <a:pt x="4829" y="1171"/>
                </a:cubicBezTo>
                <a:moveTo>
                  <a:pt x="4971" y="1147"/>
                </a:moveTo>
                <a:cubicBezTo>
                  <a:pt x="4995" y="1132"/>
                  <a:pt x="5019" y="1115"/>
                  <a:pt x="5048" y="1110"/>
                </a:cubicBezTo>
                <a:cubicBezTo>
                  <a:pt x="5097" y="1102"/>
                  <a:pt x="5158" y="1108"/>
                  <a:pt x="5205" y="1124"/>
                </a:cubicBezTo>
                <a:cubicBezTo>
                  <a:pt x="5264" y="1144"/>
                  <a:pt x="5312" y="1180"/>
                  <a:pt x="5324" y="1243"/>
                </a:cubicBezTo>
                <a:cubicBezTo>
                  <a:pt x="5334" y="1294"/>
                  <a:pt x="5314" y="1353"/>
                  <a:pt x="5290" y="1398"/>
                </a:cubicBezTo>
                <a:cubicBezTo>
                  <a:pt x="5272" y="1426"/>
                  <a:pt x="5267" y="1434"/>
                  <a:pt x="5254" y="1451"/>
                </a:cubicBezTo>
                <a:moveTo>
                  <a:pt x="4696" y="644"/>
                </a:moveTo>
                <a:cubicBezTo>
                  <a:pt x="4660" y="617"/>
                  <a:pt x="4623" y="588"/>
                  <a:pt x="4610" y="543"/>
                </a:cubicBezTo>
                <a:cubicBezTo>
                  <a:pt x="4605" y="526"/>
                  <a:pt x="4604" y="505"/>
                  <a:pt x="4620" y="494"/>
                </a:cubicBezTo>
                <a:cubicBezTo>
                  <a:pt x="4640" y="480"/>
                  <a:pt x="4673" y="484"/>
                  <a:pt x="4696" y="484"/>
                </a:cubicBezTo>
                <a:cubicBezTo>
                  <a:pt x="4741" y="485"/>
                  <a:pt x="4786" y="488"/>
                  <a:pt x="4830" y="491"/>
                </a:cubicBezTo>
                <a:cubicBezTo>
                  <a:pt x="4870" y="494"/>
                  <a:pt x="4917" y="491"/>
                  <a:pt x="4954" y="497"/>
                </a:cubicBezTo>
                <a:cubicBezTo>
                  <a:pt x="4944" y="511"/>
                  <a:pt x="4933" y="527"/>
                  <a:pt x="4924" y="542"/>
                </a:cubicBezTo>
                <a:cubicBezTo>
                  <a:pt x="4895" y="590"/>
                  <a:pt x="4868" y="639"/>
                  <a:pt x="4847" y="691"/>
                </a:cubicBezTo>
                <a:cubicBezTo>
                  <a:pt x="4841" y="707"/>
                  <a:pt x="4836" y="722"/>
                  <a:pt x="4830" y="738"/>
                </a:cubicBezTo>
                <a:moveTo>
                  <a:pt x="509" y="3721"/>
                </a:moveTo>
                <a:cubicBezTo>
                  <a:pt x="463" y="3704"/>
                  <a:pt x="420" y="3691"/>
                  <a:pt x="373" y="3679"/>
                </a:cubicBezTo>
                <a:lnTo>
                  <a:pt x="372" y="3679"/>
                </a:lnTo>
                <a:cubicBezTo>
                  <a:pt x="399" y="3674"/>
                  <a:pt x="413" y="3681"/>
                  <a:pt x="443" y="3671"/>
                </a:cubicBezTo>
                <a:cubicBezTo>
                  <a:pt x="637" y="3609"/>
                  <a:pt x="826" y="3524"/>
                  <a:pt x="1016" y="3450"/>
                </a:cubicBezTo>
                <a:cubicBezTo>
                  <a:pt x="1347" y="3321"/>
                  <a:pt x="1686" y="3204"/>
                  <a:pt x="2024" y="3093"/>
                </a:cubicBezTo>
                <a:cubicBezTo>
                  <a:pt x="2283" y="3009"/>
                  <a:pt x="2544" y="2937"/>
                  <a:pt x="2805" y="2859"/>
                </a:cubicBezTo>
                <a:cubicBezTo>
                  <a:pt x="3088" y="2775"/>
                  <a:pt x="3352" y="2687"/>
                  <a:pt x="3650" y="2678"/>
                </a:cubicBezTo>
                <a:cubicBezTo>
                  <a:pt x="3831" y="2673"/>
                  <a:pt x="4004" y="2695"/>
                  <a:pt x="4184" y="2666"/>
                </a:cubicBezTo>
                <a:cubicBezTo>
                  <a:pt x="4312" y="2645"/>
                  <a:pt x="4452" y="2612"/>
                  <a:pt x="4576" y="2574"/>
                </a:cubicBezTo>
                <a:cubicBezTo>
                  <a:pt x="4587" y="2571"/>
                  <a:pt x="4597" y="2560"/>
                  <a:pt x="4608" y="2557"/>
                </a:cubicBezTo>
                <a:cubicBezTo>
                  <a:pt x="4597" y="2553"/>
                  <a:pt x="4574" y="2534"/>
                  <a:pt x="4555" y="2530"/>
                </a:cubicBezTo>
                <a:cubicBezTo>
                  <a:pt x="4507" y="2518"/>
                  <a:pt x="4458" y="2515"/>
                  <a:pt x="4410" y="2506"/>
                </a:cubicBezTo>
                <a:cubicBezTo>
                  <a:pt x="4405" y="2505"/>
                  <a:pt x="4429" y="2509"/>
                  <a:pt x="4424" y="2508"/>
                </a:cubicBezTo>
                <a:cubicBezTo>
                  <a:pt x="4542" y="2514"/>
                  <a:pt x="4661" y="2508"/>
                  <a:pt x="4777" y="2499"/>
                </a:cubicBezTo>
                <a:cubicBezTo>
                  <a:pt x="4740" y="2529"/>
                  <a:pt x="4702" y="2551"/>
                  <a:pt x="4668" y="2587"/>
                </a:cubicBezTo>
                <a:cubicBezTo>
                  <a:pt x="4549" y="2709"/>
                  <a:pt x="4453" y="2853"/>
                  <a:pt x="4346" y="2984"/>
                </a:cubicBezTo>
                <a:moveTo>
                  <a:pt x="394" y="4574"/>
                </a:moveTo>
                <a:cubicBezTo>
                  <a:pt x="387" y="4566"/>
                  <a:pt x="384" y="4553"/>
                  <a:pt x="382" y="4550"/>
                </a:cubicBezTo>
                <a:cubicBezTo>
                  <a:pt x="374" y="4541"/>
                  <a:pt x="359" y="4532"/>
                  <a:pt x="352" y="4524"/>
                </a:cubicBezTo>
                <a:cubicBezTo>
                  <a:pt x="347" y="4518"/>
                  <a:pt x="341" y="4513"/>
                  <a:pt x="336" y="4507"/>
                </a:cubicBezTo>
                <a:cubicBezTo>
                  <a:pt x="345" y="4502"/>
                  <a:pt x="359" y="4484"/>
                  <a:pt x="372" y="4477"/>
                </a:cubicBezTo>
                <a:cubicBezTo>
                  <a:pt x="525" y="4397"/>
                  <a:pt x="705" y="4392"/>
                  <a:pt x="870" y="4347"/>
                </a:cubicBezTo>
                <a:cubicBezTo>
                  <a:pt x="1114" y="4281"/>
                  <a:pt x="1376" y="4207"/>
                  <a:pt x="1612" y="4113"/>
                </a:cubicBezTo>
                <a:cubicBezTo>
                  <a:pt x="1755" y="4056"/>
                  <a:pt x="1868" y="3984"/>
                  <a:pt x="2021" y="3953"/>
                </a:cubicBezTo>
                <a:cubicBezTo>
                  <a:pt x="2120" y="3933"/>
                  <a:pt x="2229" y="3921"/>
                  <a:pt x="2324" y="3907"/>
                </a:cubicBezTo>
                <a:cubicBezTo>
                  <a:pt x="2329" y="3906"/>
                  <a:pt x="2326" y="3909"/>
                  <a:pt x="2331" y="3908"/>
                </a:cubicBezTo>
                <a:cubicBezTo>
                  <a:pt x="2378" y="3900"/>
                  <a:pt x="2426" y="3890"/>
                  <a:pt x="2473" y="3883"/>
                </a:cubicBezTo>
                <a:cubicBezTo>
                  <a:pt x="2468" y="3904"/>
                  <a:pt x="2439" y="3872"/>
                  <a:pt x="2441" y="3911"/>
                </a:cubicBezTo>
                <a:cubicBezTo>
                  <a:pt x="2444" y="3994"/>
                  <a:pt x="2469" y="4066"/>
                  <a:pt x="2512" y="4137"/>
                </a:cubicBezTo>
                <a:cubicBezTo>
                  <a:pt x="2596" y="4277"/>
                  <a:pt x="2680" y="4423"/>
                  <a:pt x="2746" y="4573"/>
                </a:cubicBezTo>
                <a:cubicBezTo>
                  <a:pt x="2759" y="4602"/>
                  <a:pt x="2761" y="4647"/>
                  <a:pt x="2782" y="4672"/>
                </a:cubicBezTo>
                <a:cubicBezTo>
                  <a:pt x="2794" y="4686"/>
                  <a:pt x="2810" y="4692"/>
                  <a:pt x="2825" y="4704"/>
                </a:cubicBezTo>
                <a:cubicBezTo>
                  <a:pt x="3042" y="4889"/>
                  <a:pt x="3415" y="4938"/>
                  <a:pt x="3681" y="4867"/>
                </a:cubicBezTo>
                <a:cubicBezTo>
                  <a:pt x="3854" y="4821"/>
                  <a:pt x="4015" y="4792"/>
                  <a:pt x="4195" y="4783"/>
                </a:cubicBezTo>
                <a:cubicBezTo>
                  <a:pt x="4428" y="4771"/>
                  <a:pt x="4650" y="4751"/>
                  <a:pt x="4880" y="4713"/>
                </a:cubicBezTo>
                <a:cubicBezTo>
                  <a:pt x="4932" y="4704"/>
                  <a:pt x="5003" y="4698"/>
                  <a:pt x="5048" y="4694"/>
                </a:cubicBezTo>
                <a:cubicBezTo>
                  <a:pt x="5051" y="4694"/>
                  <a:pt x="5044" y="4694"/>
                  <a:pt x="5047" y="4694"/>
                </a:cubicBezTo>
                <a:cubicBezTo>
                  <a:pt x="5046" y="4693"/>
                  <a:pt x="5048" y="4692"/>
                  <a:pt x="5045" y="4689"/>
                </a:cubicBezTo>
                <a:cubicBezTo>
                  <a:pt x="4996" y="4633"/>
                  <a:pt x="4957" y="4575"/>
                  <a:pt x="4914" y="4514"/>
                </a:cubicBezTo>
                <a:cubicBezTo>
                  <a:pt x="4913" y="4514"/>
                  <a:pt x="4912" y="4513"/>
                  <a:pt x="4911" y="4513"/>
                </a:cubicBezTo>
                <a:cubicBezTo>
                  <a:pt x="4915" y="4521"/>
                  <a:pt x="4906" y="4539"/>
                  <a:pt x="4913" y="4550"/>
                </a:cubicBezTo>
                <a:cubicBezTo>
                  <a:pt x="4945" y="4605"/>
                  <a:pt x="5028" y="4648"/>
                  <a:pt x="5026" y="4715"/>
                </a:cubicBezTo>
                <a:cubicBezTo>
                  <a:pt x="5024" y="4781"/>
                  <a:pt x="4928" y="4882"/>
                  <a:pt x="4883" y="4924"/>
                </a:cubicBezTo>
                <a:cubicBezTo>
                  <a:pt x="4845" y="4959"/>
                  <a:pt x="4811" y="4970"/>
                  <a:pt x="4769" y="4995"/>
                </a:cubicBezTo>
                <a:moveTo>
                  <a:pt x="72" y="6252"/>
                </a:moveTo>
                <a:cubicBezTo>
                  <a:pt x="49" y="6246"/>
                  <a:pt x="22" y="6236"/>
                  <a:pt x="2" y="6229"/>
                </a:cubicBezTo>
                <a:cubicBezTo>
                  <a:pt x="1" y="6229"/>
                  <a:pt x="1" y="6228"/>
                  <a:pt x="0" y="6228"/>
                </a:cubicBezTo>
                <a:cubicBezTo>
                  <a:pt x="12" y="6222"/>
                  <a:pt x="16" y="6216"/>
                  <a:pt x="28" y="6210"/>
                </a:cubicBezTo>
                <a:cubicBezTo>
                  <a:pt x="272" y="6083"/>
                  <a:pt x="548" y="5995"/>
                  <a:pt x="773" y="5833"/>
                </a:cubicBezTo>
                <a:cubicBezTo>
                  <a:pt x="931" y="5719"/>
                  <a:pt x="1057" y="5583"/>
                  <a:pt x="1223" y="5475"/>
                </a:cubicBezTo>
                <a:cubicBezTo>
                  <a:pt x="1420" y="5347"/>
                  <a:pt x="1619" y="5218"/>
                  <a:pt x="1821" y="5099"/>
                </a:cubicBezTo>
                <a:cubicBezTo>
                  <a:pt x="1828" y="5095"/>
                  <a:pt x="1821" y="5100"/>
                  <a:pt x="1828" y="5096"/>
                </a:cubicBezTo>
                <a:cubicBezTo>
                  <a:pt x="1829" y="5096"/>
                  <a:pt x="1829" y="5096"/>
                  <a:pt x="1830" y="5096"/>
                </a:cubicBezTo>
                <a:cubicBezTo>
                  <a:pt x="1854" y="5078"/>
                  <a:pt x="1874" y="5053"/>
                  <a:pt x="1900" y="5036"/>
                </a:cubicBezTo>
                <a:cubicBezTo>
                  <a:pt x="2000" y="4968"/>
                  <a:pt x="2075" y="4902"/>
                  <a:pt x="2164" y="4825"/>
                </a:cubicBezTo>
                <a:cubicBezTo>
                  <a:pt x="2242" y="4757"/>
                  <a:pt x="2337" y="4705"/>
                  <a:pt x="2419" y="4655"/>
                </a:cubicBezTo>
                <a:cubicBezTo>
                  <a:pt x="2420" y="4654"/>
                  <a:pt x="2414" y="4657"/>
                  <a:pt x="2415" y="4656"/>
                </a:cubicBezTo>
                <a:cubicBezTo>
                  <a:pt x="2400" y="4650"/>
                  <a:pt x="2394" y="4672"/>
                  <a:pt x="2379" y="4665"/>
                </a:cubicBezTo>
                <a:cubicBezTo>
                  <a:pt x="2276" y="4615"/>
                  <a:pt x="2212" y="4590"/>
                  <a:pt x="2240" y="4457"/>
                </a:cubicBezTo>
                <a:cubicBezTo>
                  <a:pt x="2298" y="4182"/>
                  <a:pt x="2609" y="4188"/>
                  <a:pt x="2802" y="4186"/>
                </a:cubicBezTo>
                <a:cubicBezTo>
                  <a:pt x="2830" y="4186"/>
                  <a:pt x="2851" y="4220"/>
                  <a:pt x="2879" y="4207"/>
                </a:cubicBezTo>
                <a:cubicBezTo>
                  <a:pt x="2892" y="4201"/>
                  <a:pt x="2924" y="4131"/>
                  <a:pt x="2940" y="4117"/>
                </a:cubicBezTo>
                <a:cubicBezTo>
                  <a:pt x="3188" y="3892"/>
                  <a:pt x="3375" y="3719"/>
                  <a:pt x="3678" y="3565"/>
                </a:cubicBezTo>
                <a:cubicBezTo>
                  <a:pt x="3811" y="3498"/>
                  <a:pt x="3913" y="3456"/>
                  <a:pt x="4057" y="3424"/>
                </a:cubicBezTo>
                <a:cubicBezTo>
                  <a:pt x="4145" y="3405"/>
                  <a:pt x="4226" y="3377"/>
                  <a:pt x="4315" y="3371"/>
                </a:cubicBezTo>
                <a:cubicBezTo>
                  <a:pt x="4469" y="3360"/>
                  <a:pt x="4604" y="3396"/>
                  <a:pt x="4748" y="3440"/>
                </a:cubicBezTo>
                <a:cubicBezTo>
                  <a:pt x="4815" y="3460"/>
                  <a:pt x="4885" y="3477"/>
                  <a:pt x="4950" y="3502"/>
                </a:cubicBezTo>
                <a:cubicBezTo>
                  <a:pt x="4977" y="3512"/>
                  <a:pt x="5017" y="3534"/>
                  <a:pt x="5039" y="3543"/>
                </a:cubicBezTo>
                <a:cubicBezTo>
                  <a:pt x="5043" y="3544"/>
                  <a:pt x="5051" y="3545"/>
                  <a:pt x="5054" y="354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65" name=""/>
          <p:cNvSpPr/>
          <p:nvPr/>
        </p:nvSpPr>
        <p:spPr>
          <a:xfrm>
            <a:off x="7813800" y="4275000"/>
            <a:ext cx="142560" cy="82080"/>
          </a:xfrm>
          <a:custGeom>
            <a:avLst/>
            <a:gdLst/>
            <a:ahLst/>
            <a:rect l="0" t="0" r="r" b="b"/>
            <a:pathLst>
              <a:path fill="none" w="396" h="228">
                <a:moveTo>
                  <a:pt x="0" y="228"/>
                </a:moveTo>
                <a:cubicBezTo>
                  <a:pt x="18" y="172"/>
                  <a:pt x="36" y="134"/>
                  <a:pt x="89" y="102"/>
                </a:cubicBezTo>
                <a:cubicBezTo>
                  <a:pt x="180" y="44"/>
                  <a:pt x="294" y="26"/>
                  <a:pt x="396" y="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66" name=""/>
          <p:cNvSpPr/>
          <p:nvPr/>
        </p:nvSpPr>
        <p:spPr>
          <a:xfrm>
            <a:off x="7953120" y="4010040"/>
            <a:ext cx="625320" cy="541080"/>
          </a:xfrm>
          <a:custGeom>
            <a:avLst/>
            <a:gdLst/>
            <a:ahLst/>
            <a:rect l="0" t="0" r="r" b="b"/>
            <a:pathLst>
              <a:path fill="none" w="1737" h="1503">
                <a:moveTo>
                  <a:pt x="357" y="338"/>
                </a:moveTo>
                <a:cubicBezTo>
                  <a:pt x="363" y="317"/>
                  <a:pt x="370" y="299"/>
                  <a:pt x="365" y="277"/>
                </a:cubicBezTo>
                <a:cubicBezTo>
                  <a:pt x="361" y="259"/>
                  <a:pt x="349" y="228"/>
                  <a:pt x="336" y="214"/>
                </a:cubicBezTo>
                <a:cubicBezTo>
                  <a:pt x="325" y="202"/>
                  <a:pt x="313" y="192"/>
                  <a:pt x="296" y="192"/>
                </a:cubicBezTo>
                <a:cubicBezTo>
                  <a:pt x="256" y="193"/>
                  <a:pt x="211" y="216"/>
                  <a:pt x="177" y="234"/>
                </a:cubicBezTo>
                <a:cubicBezTo>
                  <a:pt x="133" y="257"/>
                  <a:pt x="91" y="286"/>
                  <a:pt x="67" y="331"/>
                </a:cubicBezTo>
                <a:cubicBezTo>
                  <a:pt x="49" y="364"/>
                  <a:pt x="68" y="381"/>
                  <a:pt x="102" y="382"/>
                </a:cubicBezTo>
                <a:cubicBezTo>
                  <a:pt x="165" y="384"/>
                  <a:pt x="227" y="360"/>
                  <a:pt x="283" y="335"/>
                </a:cubicBezTo>
                <a:cubicBezTo>
                  <a:pt x="333" y="313"/>
                  <a:pt x="380" y="285"/>
                  <a:pt x="414" y="242"/>
                </a:cubicBezTo>
                <a:cubicBezTo>
                  <a:pt x="427" y="226"/>
                  <a:pt x="424" y="204"/>
                  <a:pt x="435" y="190"/>
                </a:cubicBezTo>
                <a:cubicBezTo>
                  <a:pt x="436" y="192"/>
                  <a:pt x="436" y="195"/>
                  <a:pt x="437" y="197"/>
                </a:cubicBezTo>
                <a:cubicBezTo>
                  <a:pt x="436" y="236"/>
                  <a:pt x="434" y="275"/>
                  <a:pt x="433" y="314"/>
                </a:cubicBezTo>
                <a:cubicBezTo>
                  <a:pt x="433" y="341"/>
                  <a:pt x="427" y="399"/>
                  <a:pt x="460" y="413"/>
                </a:cubicBezTo>
                <a:cubicBezTo>
                  <a:pt x="484" y="415"/>
                  <a:pt x="493" y="415"/>
                  <a:pt x="509" y="406"/>
                </a:cubicBezTo>
                <a:moveTo>
                  <a:pt x="727" y="212"/>
                </a:moveTo>
                <a:cubicBezTo>
                  <a:pt x="749" y="142"/>
                  <a:pt x="752" y="81"/>
                  <a:pt x="736" y="9"/>
                </a:cubicBezTo>
                <a:cubicBezTo>
                  <a:pt x="735" y="6"/>
                  <a:pt x="734" y="3"/>
                  <a:pt x="733" y="0"/>
                </a:cubicBezTo>
                <a:cubicBezTo>
                  <a:pt x="725" y="25"/>
                  <a:pt x="714" y="55"/>
                  <a:pt x="709" y="82"/>
                </a:cubicBezTo>
                <a:cubicBezTo>
                  <a:pt x="698" y="140"/>
                  <a:pt x="686" y="204"/>
                  <a:pt x="694" y="263"/>
                </a:cubicBezTo>
                <a:cubicBezTo>
                  <a:pt x="699" y="299"/>
                  <a:pt x="716" y="351"/>
                  <a:pt x="757" y="359"/>
                </a:cubicBezTo>
                <a:cubicBezTo>
                  <a:pt x="798" y="367"/>
                  <a:pt x="852" y="332"/>
                  <a:pt x="891" y="324"/>
                </a:cubicBezTo>
                <a:cubicBezTo>
                  <a:pt x="934" y="315"/>
                  <a:pt x="982" y="312"/>
                  <a:pt x="1025" y="325"/>
                </a:cubicBezTo>
                <a:cubicBezTo>
                  <a:pt x="1068" y="338"/>
                  <a:pt x="1096" y="366"/>
                  <a:pt x="1103" y="409"/>
                </a:cubicBezTo>
                <a:cubicBezTo>
                  <a:pt x="1109" y="447"/>
                  <a:pt x="1093" y="486"/>
                  <a:pt x="1064" y="510"/>
                </a:cubicBezTo>
                <a:cubicBezTo>
                  <a:pt x="1021" y="545"/>
                  <a:pt x="959" y="546"/>
                  <a:pt x="908" y="533"/>
                </a:cubicBezTo>
                <a:cubicBezTo>
                  <a:pt x="889" y="527"/>
                  <a:pt x="883" y="526"/>
                  <a:pt x="875" y="515"/>
                </a:cubicBezTo>
                <a:moveTo>
                  <a:pt x="1680" y="113"/>
                </a:moveTo>
                <a:cubicBezTo>
                  <a:pt x="1700" y="104"/>
                  <a:pt x="1718" y="95"/>
                  <a:pt x="1737" y="85"/>
                </a:cubicBezTo>
                <a:cubicBezTo>
                  <a:pt x="1709" y="111"/>
                  <a:pt x="1679" y="135"/>
                  <a:pt x="1649" y="159"/>
                </a:cubicBezTo>
                <a:cubicBezTo>
                  <a:pt x="1592" y="204"/>
                  <a:pt x="1529" y="248"/>
                  <a:pt x="1482" y="304"/>
                </a:cubicBezTo>
                <a:cubicBezTo>
                  <a:pt x="1463" y="326"/>
                  <a:pt x="1456" y="341"/>
                  <a:pt x="1452" y="367"/>
                </a:cubicBezTo>
                <a:cubicBezTo>
                  <a:pt x="1474" y="380"/>
                  <a:pt x="1496" y="373"/>
                  <a:pt x="1522" y="370"/>
                </a:cubicBezTo>
                <a:cubicBezTo>
                  <a:pt x="1556" y="366"/>
                  <a:pt x="1567" y="365"/>
                  <a:pt x="1590" y="363"/>
                </a:cubicBezTo>
                <a:moveTo>
                  <a:pt x="258" y="1187"/>
                </a:moveTo>
                <a:cubicBezTo>
                  <a:pt x="244" y="1176"/>
                  <a:pt x="252" y="1167"/>
                  <a:pt x="231" y="1160"/>
                </a:cubicBezTo>
                <a:cubicBezTo>
                  <a:pt x="192" y="1148"/>
                  <a:pt x="146" y="1164"/>
                  <a:pt x="112" y="1183"/>
                </a:cubicBezTo>
                <a:cubicBezTo>
                  <a:pt x="68" y="1207"/>
                  <a:pt x="28" y="1240"/>
                  <a:pt x="8" y="1287"/>
                </a:cubicBezTo>
                <a:cubicBezTo>
                  <a:pt x="-4" y="1316"/>
                  <a:pt x="-5" y="1357"/>
                  <a:pt x="28" y="1372"/>
                </a:cubicBezTo>
                <a:cubicBezTo>
                  <a:pt x="85" y="1398"/>
                  <a:pt x="178" y="1358"/>
                  <a:pt x="231" y="1338"/>
                </a:cubicBezTo>
                <a:cubicBezTo>
                  <a:pt x="297" y="1313"/>
                  <a:pt x="334" y="1288"/>
                  <a:pt x="363" y="1226"/>
                </a:cubicBezTo>
                <a:cubicBezTo>
                  <a:pt x="366" y="1219"/>
                  <a:pt x="362" y="1224"/>
                  <a:pt x="365" y="1216"/>
                </a:cubicBezTo>
                <a:cubicBezTo>
                  <a:pt x="364" y="1245"/>
                  <a:pt x="357" y="1284"/>
                  <a:pt x="372" y="1311"/>
                </a:cubicBezTo>
                <a:cubicBezTo>
                  <a:pt x="391" y="1345"/>
                  <a:pt x="425" y="1344"/>
                  <a:pt x="460" y="1341"/>
                </a:cubicBezTo>
                <a:cubicBezTo>
                  <a:pt x="572" y="1332"/>
                  <a:pt x="701" y="1263"/>
                  <a:pt x="755" y="1163"/>
                </a:cubicBezTo>
                <a:cubicBezTo>
                  <a:pt x="791" y="1098"/>
                  <a:pt x="796" y="1015"/>
                  <a:pt x="796" y="941"/>
                </a:cubicBezTo>
                <a:cubicBezTo>
                  <a:pt x="796" y="930"/>
                  <a:pt x="797" y="927"/>
                  <a:pt x="794" y="921"/>
                </a:cubicBezTo>
                <a:cubicBezTo>
                  <a:pt x="771" y="970"/>
                  <a:pt x="748" y="1020"/>
                  <a:pt x="730" y="1071"/>
                </a:cubicBezTo>
                <a:cubicBezTo>
                  <a:pt x="704" y="1146"/>
                  <a:pt x="674" y="1257"/>
                  <a:pt x="730" y="1328"/>
                </a:cubicBezTo>
                <a:cubicBezTo>
                  <a:pt x="764" y="1371"/>
                  <a:pt x="819" y="1353"/>
                  <a:pt x="863" y="1346"/>
                </a:cubicBezTo>
                <a:cubicBezTo>
                  <a:pt x="960" y="1331"/>
                  <a:pt x="1052" y="1294"/>
                  <a:pt x="1151" y="1296"/>
                </a:cubicBezTo>
                <a:cubicBezTo>
                  <a:pt x="1199" y="1297"/>
                  <a:pt x="1233" y="1305"/>
                  <a:pt x="1243" y="1353"/>
                </a:cubicBezTo>
                <a:cubicBezTo>
                  <a:pt x="1259" y="1427"/>
                  <a:pt x="1117" y="1479"/>
                  <a:pt x="1070" y="1490"/>
                </a:cubicBezTo>
                <a:cubicBezTo>
                  <a:pt x="1010" y="1504"/>
                  <a:pt x="951" y="1503"/>
                  <a:pt x="890" y="1503"/>
                </a:cubicBezTo>
                <a:cubicBezTo>
                  <a:pt x="879" y="1503"/>
                  <a:pt x="867" y="1503"/>
                  <a:pt x="856" y="150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67" name=""/>
          <p:cNvSpPr/>
          <p:nvPr/>
        </p:nvSpPr>
        <p:spPr>
          <a:xfrm>
            <a:off x="8021520" y="4900680"/>
            <a:ext cx="412920" cy="523440"/>
          </a:xfrm>
          <a:custGeom>
            <a:avLst/>
            <a:gdLst/>
            <a:ahLst/>
            <a:rect l="0" t="0" r="r" b="b"/>
            <a:pathLst>
              <a:path fill="none" w="1147" h="1454">
                <a:moveTo>
                  <a:pt x="371" y="391"/>
                </a:moveTo>
                <a:cubicBezTo>
                  <a:pt x="356" y="357"/>
                  <a:pt x="351" y="346"/>
                  <a:pt x="310" y="333"/>
                </a:cubicBezTo>
                <a:cubicBezTo>
                  <a:pt x="271" y="321"/>
                  <a:pt x="234" y="327"/>
                  <a:pt x="198" y="344"/>
                </a:cubicBezTo>
                <a:cubicBezTo>
                  <a:pt x="133" y="374"/>
                  <a:pt x="-7" y="474"/>
                  <a:pt x="0" y="559"/>
                </a:cubicBezTo>
                <a:cubicBezTo>
                  <a:pt x="7" y="569"/>
                  <a:pt x="14" y="580"/>
                  <a:pt x="21" y="590"/>
                </a:cubicBezTo>
                <a:cubicBezTo>
                  <a:pt x="57" y="576"/>
                  <a:pt x="91" y="564"/>
                  <a:pt x="127" y="543"/>
                </a:cubicBezTo>
                <a:cubicBezTo>
                  <a:pt x="249" y="473"/>
                  <a:pt x="346" y="387"/>
                  <a:pt x="374" y="245"/>
                </a:cubicBezTo>
                <a:cubicBezTo>
                  <a:pt x="390" y="165"/>
                  <a:pt x="391" y="81"/>
                  <a:pt x="392" y="0"/>
                </a:cubicBezTo>
                <a:cubicBezTo>
                  <a:pt x="382" y="27"/>
                  <a:pt x="373" y="54"/>
                  <a:pt x="365" y="82"/>
                </a:cubicBezTo>
                <a:cubicBezTo>
                  <a:pt x="341" y="169"/>
                  <a:pt x="293" y="291"/>
                  <a:pt x="353" y="373"/>
                </a:cubicBezTo>
                <a:cubicBezTo>
                  <a:pt x="382" y="413"/>
                  <a:pt x="439" y="412"/>
                  <a:pt x="483" y="409"/>
                </a:cubicBezTo>
                <a:cubicBezTo>
                  <a:pt x="552" y="404"/>
                  <a:pt x="613" y="379"/>
                  <a:pt x="677" y="358"/>
                </a:cubicBezTo>
                <a:cubicBezTo>
                  <a:pt x="693" y="353"/>
                  <a:pt x="704" y="349"/>
                  <a:pt x="720" y="356"/>
                </a:cubicBezTo>
                <a:cubicBezTo>
                  <a:pt x="739" y="364"/>
                  <a:pt x="750" y="393"/>
                  <a:pt x="766" y="404"/>
                </a:cubicBezTo>
                <a:cubicBezTo>
                  <a:pt x="800" y="428"/>
                  <a:pt x="840" y="438"/>
                  <a:pt x="882" y="436"/>
                </a:cubicBezTo>
                <a:cubicBezTo>
                  <a:pt x="947" y="433"/>
                  <a:pt x="1027" y="414"/>
                  <a:pt x="1074" y="367"/>
                </a:cubicBezTo>
                <a:cubicBezTo>
                  <a:pt x="1111" y="329"/>
                  <a:pt x="1092" y="284"/>
                  <a:pt x="1065" y="247"/>
                </a:cubicBezTo>
                <a:cubicBezTo>
                  <a:pt x="1004" y="165"/>
                  <a:pt x="906" y="167"/>
                  <a:pt x="829" y="229"/>
                </a:cubicBezTo>
                <a:cubicBezTo>
                  <a:pt x="794" y="257"/>
                  <a:pt x="668" y="397"/>
                  <a:pt x="696" y="452"/>
                </a:cubicBezTo>
                <a:cubicBezTo>
                  <a:pt x="716" y="491"/>
                  <a:pt x="763" y="486"/>
                  <a:pt x="802" y="483"/>
                </a:cubicBezTo>
                <a:cubicBezTo>
                  <a:pt x="819" y="481"/>
                  <a:pt x="837" y="479"/>
                  <a:pt x="854" y="477"/>
                </a:cubicBezTo>
                <a:moveTo>
                  <a:pt x="50" y="1337"/>
                </a:moveTo>
                <a:cubicBezTo>
                  <a:pt x="44" y="1328"/>
                  <a:pt x="33" y="1317"/>
                  <a:pt x="30" y="1307"/>
                </a:cubicBezTo>
                <a:cubicBezTo>
                  <a:pt x="26" y="1295"/>
                  <a:pt x="29" y="1297"/>
                  <a:pt x="37" y="1286"/>
                </a:cubicBezTo>
                <a:cubicBezTo>
                  <a:pt x="59" y="1258"/>
                  <a:pt x="102" y="1235"/>
                  <a:pt x="131" y="1216"/>
                </a:cubicBezTo>
                <a:cubicBezTo>
                  <a:pt x="176" y="1186"/>
                  <a:pt x="229" y="1156"/>
                  <a:pt x="262" y="1111"/>
                </a:cubicBezTo>
                <a:cubicBezTo>
                  <a:pt x="281" y="1085"/>
                  <a:pt x="290" y="1053"/>
                  <a:pt x="279" y="1022"/>
                </a:cubicBezTo>
                <a:cubicBezTo>
                  <a:pt x="273" y="1004"/>
                  <a:pt x="263" y="988"/>
                  <a:pt x="243" y="988"/>
                </a:cubicBezTo>
                <a:cubicBezTo>
                  <a:pt x="219" y="987"/>
                  <a:pt x="197" y="1048"/>
                  <a:pt x="191" y="1063"/>
                </a:cubicBezTo>
                <a:cubicBezTo>
                  <a:pt x="172" y="1113"/>
                  <a:pt x="178" y="1161"/>
                  <a:pt x="226" y="1191"/>
                </a:cubicBezTo>
                <a:cubicBezTo>
                  <a:pt x="268" y="1218"/>
                  <a:pt x="321" y="1225"/>
                  <a:pt x="369" y="1232"/>
                </a:cubicBezTo>
                <a:cubicBezTo>
                  <a:pt x="391" y="1235"/>
                  <a:pt x="428" y="1234"/>
                  <a:pt x="439" y="1258"/>
                </a:cubicBezTo>
                <a:cubicBezTo>
                  <a:pt x="447" y="1275"/>
                  <a:pt x="409" y="1333"/>
                  <a:pt x="402" y="1347"/>
                </a:cubicBezTo>
                <a:cubicBezTo>
                  <a:pt x="394" y="1364"/>
                  <a:pt x="366" y="1410"/>
                  <a:pt x="375" y="1430"/>
                </a:cubicBezTo>
                <a:cubicBezTo>
                  <a:pt x="386" y="1454"/>
                  <a:pt x="407" y="1455"/>
                  <a:pt x="431" y="1454"/>
                </a:cubicBezTo>
                <a:cubicBezTo>
                  <a:pt x="465" y="1451"/>
                  <a:pt x="477" y="1449"/>
                  <a:pt x="500" y="1443"/>
                </a:cubicBezTo>
                <a:moveTo>
                  <a:pt x="748" y="1188"/>
                </a:moveTo>
                <a:cubicBezTo>
                  <a:pt x="747" y="1172"/>
                  <a:pt x="747" y="1156"/>
                  <a:pt x="746" y="1140"/>
                </a:cubicBezTo>
                <a:cubicBezTo>
                  <a:pt x="754" y="1161"/>
                  <a:pt x="764" y="1179"/>
                  <a:pt x="781" y="1195"/>
                </a:cubicBezTo>
                <a:cubicBezTo>
                  <a:pt x="811" y="1223"/>
                  <a:pt x="852" y="1229"/>
                  <a:pt x="893" y="1228"/>
                </a:cubicBezTo>
                <a:cubicBezTo>
                  <a:pt x="953" y="1226"/>
                  <a:pt x="1016" y="1209"/>
                  <a:pt x="1071" y="1186"/>
                </a:cubicBezTo>
                <a:cubicBezTo>
                  <a:pt x="1101" y="1173"/>
                  <a:pt x="1139" y="1155"/>
                  <a:pt x="1146" y="1119"/>
                </a:cubicBezTo>
                <a:cubicBezTo>
                  <a:pt x="1151" y="1091"/>
                  <a:pt x="1133" y="1055"/>
                  <a:pt x="1114" y="1036"/>
                </a:cubicBezTo>
                <a:cubicBezTo>
                  <a:pt x="1081" y="1002"/>
                  <a:pt x="1039" y="1004"/>
                  <a:pt x="997" y="1019"/>
                </a:cubicBezTo>
                <a:cubicBezTo>
                  <a:pt x="934" y="1042"/>
                  <a:pt x="882" y="1095"/>
                  <a:pt x="847" y="1152"/>
                </a:cubicBezTo>
                <a:cubicBezTo>
                  <a:pt x="820" y="1198"/>
                  <a:pt x="806" y="1258"/>
                  <a:pt x="845" y="1301"/>
                </a:cubicBezTo>
                <a:cubicBezTo>
                  <a:pt x="876" y="1324"/>
                  <a:pt x="886" y="1332"/>
                  <a:pt x="910" y="134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68" name=""/>
          <p:cNvSpPr/>
          <p:nvPr/>
        </p:nvSpPr>
        <p:spPr>
          <a:xfrm>
            <a:off x="8075520" y="5638680"/>
            <a:ext cx="328320" cy="253800"/>
          </a:xfrm>
          <a:custGeom>
            <a:avLst/>
            <a:gdLst/>
            <a:ahLst/>
            <a:rect l="0" t="0" r="r" b="b"/>
            <a:pathLst>
              <a:path fill="none" w="912" h="705">
                <a:moveTo>
                  <a:pt x="13" y="302"/>
                </a:moveTo>
                <a:cubicBezTo>
                  <a:pt x="8" y="294"/>
                  <a:pt x="4" y="285"/>
                  <a:pt x="0" y="277"/>
                </a:cubicBezTo>
                <a:cubicBezTo>
                  <a:pt x="17" y="274"/>
                  <a:pt x="33" y="271"/>
                  <a:pt x="51" y="270"/>
                </a:cubicBezTo>
                <a:cubicBezTo>
                  <a:pt x="105" y="266"/>
                  <a:pt x="169" y="279"/>
                  <a:pt x="220" y="261"/>
                </a:cubicBezTo>
                <a:cubicBezTo>
                  <a:pt x="247" y="251"/>
                  <a:pt x="258" y="234"/>
                  <a:pt x="250" y="206"/>
                </a:cubicBezTo>
                <a:cubicBezTo>
                  <a:pt x="240" y="172"/>
                  <a:pt x="209" y="161"/>
                  <a:pt x="178" y="172"/>
                </a:cubicBezTo>
                <a:cubicBezTo>
                  <a:pt x="143" y="184"/>
                  <a:pt x="109" y="235"/>
                  <a:pt x="88" y="263"/>
                </a:cubicBezTo>
                <a:cubicBezTo>
                  <a:pt x="67" y="290"/>
                  <a:pt x="25" y="344"/>
                  <a:pt x="29" y="382"/>
                </a:cubicBezTo>
                <a:cubicBezTo>
                  <a:pt x="33" y="419"/>
                  <a:pt x="51" y="433"/>
                  <a:pt x="88" y="439"/>
                </a:cubicBezTo>
                <a:cubicBezTo>
                  <a:pt x="139" y="448"/>
                  <a:pt x="193" y="438"/>
                  <a:pt x="243" y="430"/>
                </a:cubicBezTo>
                <a:cubicBezTo>
                  <a:pt x="369" y="411"/>
                  <a:pt x="483" y="357"/>
                  <a:pt x="567" y="258"/>
                </a:cubicBezTo>
                <a:cubicBezTo>
                  <a:pt x="630" y="183"/>
                  <a:pt x="677" y="88"/>
                  <a:pt x="717" y="0"/>
                </a:cubicBezTo>
                <a:cubicBezTo>
                  <a:pt x="702" y="13"/>
                  <a:pt x="686" y="25"/>
                  <a:pt x="673" y="43"/>
                </a:cubicBezTo>
                <a:cubicBezTo>
                  <a:pt x="611" y="126"/>
                  <a:pt x="566" y="220"/>
                  <a:pt x="558" y="325"/>
                </a:cubicBezTo>
                <a:cubicBezTo>
                  <a:pt x="553" y="402"/>
                  <a:pt x="570" y="484"/>
                  <a:pt x="599" y="554"/>
                </a:cubicBezTo>
                <a:cubicBezTo>
                  <a:pt x="616" y="595"/>
                  <a:pt x="644" y="631"/>
                  <a:pt x="661" y="671"/>
                </a:cubicBezTo>
                <a:cubicBezTo>
                  <a:pt x="669" y="690"/>
                  <a:pt x="670" y="702"/>
                  <a:pt x="646" y="705"/>
                </a:cubicBezTo>
                <a:cubicBezTo>
                  <a:pt x="627" y="704"/>
                  <a:pt x="619" y="703"/>
                  <a:pt x="606" y="701"/>
                </a:cubicBezTo>
                <a:moveTo>
                  <a:pt x="491" y="516"/>
                </a:moveTo>
                <a:cubicBezTo>
                  <a:pt x="532" y="463"/>
                  <a:pt x="570" y="423"/>
                  <a:pt x="629" y="390"/>
                </a:cubicBezTo>
                <a:cubicBezTo>
                  <a:pt x="700" y="349"/>
                  <a:pt x="779" y="323"/>
                  <a:pt x="857" y="300"/>
                </a:cubicBezTo>
                <a:cubicBezTo>
                  <a:pt x="875" y="295"/>
                  <a:pt x="894" y="290"/>
                  <a:pt x="912" y="28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69" name=""/>
          <p:cNvSpPr/>
          <p:nvPr/>
        </p:nvSpPr>
        <p:spPr>
          <a:xfrm>
            <a:off x="5040360" y="4415040"/>
            <a:ext cx="1141920" cy="1626480"/>
          </a:xfrm>
          <a:custGeom>
            <a:avLst/>
            <a:gdLst/>
            <a:ahLst/>
            <a:rect l="0" t="0" r="r" b="b"/>
            <a:pathLst>
              <a:path fill="none" w="3172" h="4518">
                <a:moveTo>
                  <a:pt x="144" y="4098"/>
                </a:moveTo>
                <a:cubicBezTo>
                  <a:pt x="99" y="4051"/>
                  <a:pt x="72" y="4030"/>
                  <a:pt x="16" y="3999"/>
                </a:cubicBezTo>
                <a:cubicBezTo>
                  <a:pt x="12" y="3997"/>
                  <a:pt x="3" y="3991"/>
                  <a:pt x="0" y="3989"/>
                </a:cubicBezTo>
                <a:cubicBezTo>
                  <a:pt x="21" y="3980"/>
                  <a:pt x="40" y="3962"/>
                  <a:pt x="65" y="3954"/>
                </a:cubicBezTo>
                <a:cubicBezTo>
                  <a:pt x="275" y="3886"/>
                  <a:pt x="505" y="3863"/>
                  <a:pt x="720" y="3816"/>
                </a:cubicBezTo>
                <a:cubicBezTo>
                  <a:pt x="1139" y="3724"/>
                  <a:pt x="1556" y="3647"/>
                  <a:pt x="1980" y="3583"/>
                </a:cubicBezTo>
                <a:cubicBezTo>
                  <a:pt x="2355" y="3526"/>
                  <a:pt x="3474" y="3380"/>
                  <a:pt x="3095" y="3362"/>
                </a:cubicBezTo>
                <a:cubicBezTo>
                  <a:pt x="3077" y="3361"/>
                  <a:pt x="3060" y="3366"/>
                  <a:pt x="3042" y="3368"/>
                </a:cubicBezTo>
                <a:cubicBezTo>
                  <a:pt x="3035" y="3370"/>
                  <a:pt x="3027" y="3372"/>
                  <a:pt x="3020" y="3374"/>
                </a:cubicBezTo>
                <a:moveTo>
                  <a:pt x="839" y="249"/>
                </a:moveTo>
                <a:cubicBezTo>
                  <a:pt x="829" y="218"/>
                  <a:pt x="814" y="189"/>
                  <a:pt x="781" y="180"/>
                </a:cubicBezTo>
                <a:cubicBezTo>
                  <a:pt x="762" y="175"/>
                  <a:pt x="740" y="182"/>
                  <a:pt x="723" y="190"/>
                </a:cubicBezTo>
                <a:cubicBezTo>
                  <a:pt x="691" y="205"/>
                  <a:pt x="654" y="236"/>
                  <a:pt x="643" y="270"/>
                </a:cubicBezTo>
                <a:cubicBezTo>
                  <a:pt x="635" y="294"/>
                  <a:pt x="657" y="319"/>
                  <a:pt x="674" y="334"/>
                </a:cubicBezTo>
                <a:cubicBezTo>
                  <a:pt x="699" y="355"/>
                  <a:pt x="742" y="367"/>
                  <a:pt x="759" y="396"/>
                </a:cubicBezTo>
                <a:cubicBezTo>
                  <a:pt x="774" y="422"/>
                  <a:pt x="747" y="455"/>
                  <a:pt x="731" y="472"/>
                </a:cubicBezTo>
                <a:cubicBezTo>
                  <a:pt x="694" y="509"/>
                  <a:pt x="644" y="535"/>
                  <a:pt x="598" y="559"/>
                </a:cubicBezTo>
                <a:cubicBezTo>
                  <a:pt x="585" y="565"/>
                  <a:pt x="572" y="572"/>
                  <a:pt x="559" y="578"/>
                </a:cubicBezTo>
                <a:moveTo>
                  <a:pt x="681" y="160"/>
                </a:moveTo>
                <a:cubicBezTo>
                  <a:pt x="704" y="117"/>
                  <a:pt x="724" y="69"/>
                  <a:pt x="762" y="37"/>
                </a:cubicBezTo>
                <a:cubicBezTo>
                  <a:pt x="800" y="6"/>
                  <a:pt x="850" y="2"/>
                  <a:pt x="897" y="3"/>
                </a:cubicBezTo>
                <a:cubicBezTo>
                  <a:pt x="946" y="4"/>
                  <a:pt x="994" y="16"/>
                  <a:pt x="1038" y="36"/>
                </a:cubicBezTo>
                <a:cubicBezTo>
                  <a:pt x="1060" y="46"/>
                  <a:pt x="1062" y="48"/>
                  <a:pt x="1063" y="70"/>
                </a:cubicBezTo>
                <a:cubicBezTo>
                  <a:pt x="1064" y="96"/>
                  <a:pt x="1040" y="132"/>
                  <a:pt x="1036" y="158"/>
                </a:cubicBezTo>
                <a:cubicBezTo>
                  <a:pt x="1030" y="193"/>
                  <a:pt x="1027" y="239"/>
                  <a:pt x="1039" y="274"/>
                </a:cubicBezTo>
                <a:cubicBezTo>
                  <a:pt x="1046" y="296"/>
                  <a:pt x="1063" y="324"/>
                  <a:pt x="1087" y="331"/>
                </a:cubicBezTo>
                <a:cubicBezTo>
                  <a:pt x="1119" y="340"/>
                  <a:pt x="1157" y="317"/>
                  <a:pt x="1184" y="305"/>
                </a:cubicBezTo>
                <a:cubicBezTo>
                  <a:pt x="1211" y="293"/>
                  <a:pt x="1263" y="274"/>
                  <a:pt x="1273" y="241"/>
                </a:cubicBezTo>
                <a:cubicBezTo>
                  <a:pt x="1281" y="215"/>
                  <a:pt x="1242" y="191"/>
                  <a:pt x="1225" y="180"/>
                </a:cubicBezTo>
                <a:cubicBezTo>
                  <a:pt x="1190" y="157"/>
                  <a:pt x="1144" y="138"/>
                  <a:pt x="1101" y="145"/>
                </a:cubicBezTo>
                <a:cubicBezTo>
                  <a:pt x="1098" y="146"/>
                  <a:pt x="1094" y="147"/>
                  <a:pt x="1091" y="148"/>
                </a:cubicBezTo>
                <a:moveTo>
                  <a:pt x="1378" y="83"/>
                </a:moveTo>
                <a:cubicBezTo>
                  <a:pt x="1389" y="77"/>
                  <a:pt x="1403" y="68"/>
                  <a:pt x="1413" y="62"/>
                </a:cubicBezTo>
                <a:cubicBezTo>
                  <a:pt x="1413" y="77"/>
                  <a:pt x="1411" y="93"/>
                  <a:pt x="1410" y="108"/>
                </a:cubicBezTo>
                <a:cubicBezTo>
                  <a:pt x="1408" y="147"/>
                  <a:pt x="1404" y="188"/>
                  <a:pt x="1413" y="227"/>
                </a:cubicBezTo>
                <a:cubicBezTo>
                  <a:pt x="1419" y="253"/>
                  <a:pt x="1434" y="275"/>
                  <a:pt x="1461" y="281"/>
                </a:cubicBezTo>
                <a:cubicBezTo>
                  <a:pt x="1495" y="289"/>
                  <a:pt x="1538" y="272"/>
                  <a:pt x="1565" y="253"/>
                </a:cubicBezTo>
                <a:cubicBezTo>
                  <a:pt x="1586" y="239"/>
                  <a:pt x="1587" y="220"/>
                  <a:pt x="1578" y="198"/>
                </a:cubicBezTo>
                <a:cubicBezTo>
                  <a:pt x="1568" y="172"/>
                  <a:pt x="1549" y="150"/>
                  <a:pt x="1537" y="126"/>
                </a:cubicBezTo>
                <a:cubicBezTo>
                  <a:pt x="1529" y="111"/>
                  <a:pt x="1520" y="93"/>
                  <a:pt x="1500" y="94"/>
                </a:cubicBezTo>
                <a:cubicBezTo>
                  <a:pt x="1475" y="95"/>
                  <a:pt x="1449" y="114"/>
                  <a:pt x="1430" y="128"/>
                </a:cubicBezTo>
                <a:cubicBezTo>
                  <a:pt x="1425" y="132"/>
                  <a:pt x="1420" y="136"/>
                  <a:pt x="1415" y="140"/>
                </a:cubicBezTo>
                <a:moveTo>
                  <a:pt x="1586" y="106"/>
                </a:moveTo>
                <a:cubicBezTo>
                  <a:pt x="1590" y="87"/>
                  <a:pt x="1590" y="75"/>
                  <a:pt x="1604" y="60"/>
                </a:cubicBezTo>
                <a:cubicBezTo>
                  <a:pt x="1632" y="30"/>
                  <a:pt x="1705" y="26"/>
                  <a:pt x="1741" y="19"/>
                </a:cubicBezTo>
                <a:cubicBezTo>
                  <a:pt x="1803" y="7"/>
                  <a:pt x="1870" y="-7"/>
                  <a:pt x="1933" y="3"/>
                </a:cubicBezTo>
                <a:cubicBezTo>
                  <a:pt x="1984" y="11"/>
                  <a:pt x="2027" y="35"/>
                  <a:pt x="2057" y="77"/>
                </a:cubicBezTo>
                <a:cubicBezTo>
                  <a:pt x="2091" y="125"/>
                  <a:pt x="2105" y="197"/>
                  <a:pt x="2106" y="255"/>
                </a:cubicBezTo>
                <a:cubicBezTo>
                  <a:pt x="2106" y="297"/>
                  <a:pt x="2098" y="334"/>
                  <a:pt x="2069" y="363"/>
                </a:cubicBezTo>
                <a:cubicBezTo>
                  <a:pt x="2056" y="376"/>
                  <a:pt x="2041" y="383"/>
                  <a:pt x="2026" y="393"/>
                </a:cubicBezTo>
                <a:moveTo>
                  <a:pt x="1929" y="291"/>
                </a:moveTo>
                <a:cubicBezTo>
                  <a:pt x="1915" y="269"/>
                  <a:pt x="1898" y="249"/>
                  <a:pt x="1924" y="229"/>
                </a:cubicBezTo>
                <a:cubicBezTo>
                  <a:pt x="1965" y="198"/>
                  <a:pt x="2030" y="190"/>
                  <a:pt x="2078" y="177"/>
                </a:cubicBezTo>
                <a:cubicBezTo>
                  <a:pt x="2132" y="162"/>
                  <a:pt x="2185" y="148"/>
                  <a:pt x="2239" y="136"/>
                </a:cubicBezTo>
                <a:moveTo>
                  <a:pt x="1010" y="1312"/>
                </a:moveTo>
                <a:cubicBezTo>
                  <a:pt x="1005" y="1301"/>
                  <a:pt x="1000" y="1280"/>
                  <a:pt x="991" y="1271"/>
                </a:cubicBezTo>
                <a:cubicBezTo>
                  <a:pt x="986" y="1266"/>
                  <a:pt x="975" y="1269"/>
                  <a:pt x="969" y="1272"/>
                </a:cubicBezTo>
                <a:cubicBezTo>
                  <a:pt x="952" y="1281"/>
                  <a:pt x="938" y="1307"/>
                  <a:pt x="929" y="1323"/>
                </a:cubicBezTo>
                <a:cubicBezTo>
                  <a:pt x="913" y="1352"/>
                  <a:pt x="899" y="1385"/>
                  <a:pt x="905" y="1419"/>
                </a:cubicBezTo>
                <a:cubicBezTo>
                  <a:pt x="912" y="1461"/>
                  <a:pt x="951" y="1493"/>
                  <a:pt x="978" y="1522"/>
                </a:cubicBezTo>
                <a:cubicBezTo>
                  <a:pt x="995" y="1541"/>
                  <a:pt x="1018" y="1559"/>
                  <a:pt x="1010" y="1588"/>
                </a:cubicBezTo>
                <a:cubicBezTo>
                  <a:pt x="999" y="1627"/>
                  <a:pt x="956" y="1655"/>
                  <a:pt x="923" y="1673"/>
                </a:cubicBezTo>
                <a:cubicBezTo>
                  <a:pt x="888" y="1689"/>
                  <a:pt x="878" y="1695"/>
                  <a:pt x="853" y="1700"/>
                </a:cubicBezTo>
                <a:moveTo>
                  <a:pt x="894" y="1318"/>
                </a:moveTo>
                <a:cubicBezTo>
                  <a:pt x="918" y="1290"/>
                  <a:pt x="939" y="1261"/>
                  <a:pt x="975" y="1247"/>
                </a:cubicBezTo>
                <a:cubicBezTo>
                  <a:pt x="1048" y="1218"/>
                  <a:pt x="1141" y="1231"/>
                  <a:pt x="1217" y="1233"/>
                </a:cubicBezTo>
                <a:cubicBezTo>
                  <a:pt x="1236" y="1233"/>
                  <a:pt x="1254" y="1234"/>
                  <a:pt x="1273" y="1234"/>
                </a:cubicBezTo>
                <a:moveTo>
                  <a:pt x="1427" y="1248"/>
                </a:moveTo>
                <a:cubicBezTo>
                  <a:pt x="1398" y="1252"/>
                  <a:pt x="1377" y="1253"/>
                  <a:pt x="1358" y="1277"/>
                </a:cubicBezTo>
                <a:cubicBezTo>
                  <a:pt x="1337" y="1304"/>
                  <a:pt x="1325" y="1345"/>
                  <a:pt x="1324" y="1379"/>
                </a:cubicBezTo>
                <a:cubicBezTo>
                  <a:pt x="1323" y="1405"/>
                  <a:pt x="1331" y="1445"/>
                  <a:pt x="1358" y="1456"/>
                </a:cubicBezTo>
                <a:cubicBezTo>
                  <a:pt x="1389" y="1469"/>
                  <a:pt x="1438" y="1444"/>
                  <a:pt x="1465" y="1432"/>
                </a:cubicBezTo>
                <a:cubicBezTo>
                  <a:pt x="1509" y="1412"/>
                  <a:pt x="1598" y="1383"/>
                  <a:pt x="1618" y="1334"/>
                </a:cubicBezTo>
                <a:cubicBezTo>
                  <a:pt x="1632" y="1301"/>
                  <a:pt x="1572" y="1274"/>
                  <a:pt x="1551" y="1265"/>
                </a:cubicBezTo>
                <a:cubicBezTo>
                  <a:pt x="1506" y="1245"/>
                  <a:pt x="1444" y="1227"/>
                  <a:pt x="1393" y="1237"/>
                </a:cubicBezTo>
                <a:cubicBezTo>
                  <a:pt x="1370" y="1241"/>
                  <a:pt x="1359" y="1250"/>
                  <a:pt x="1361" y="1271"/>
                </a:cubicBezTo>
                <a:moveTo>
                  <a:pt x="1666" y="1238"/>
                </a:moveTo>
                <a:cubicBezTo>
                  <a:pt x="1700" y="1228"/>
                  <a:pt x="1741" y="1208"/>
                  <a:pt x="1776" y="1204"/>
                </a:cubicBezTo>
                <a:cubicBezTo>
                  <a:pt x="1793" y="1202"/>
                  <a:pt x="1801" y="1204"/>
                  <a:pt x="1806" y="1222"/>
                </a:cubicBezTo>
                <a:cubicBezTo>
                  <a:pt x="1815" y="1255"/>
                  <a:pt x="1801" y="1295"/>
                  <a:pt x="1795" y="1327"/>
                </a:cubicBezTo>
                <a:cubicBezTo>
                  <a:pt x="1790" y="1356"/>
                  <a:pt x="1779" y="1392"/>
                  <a:pt x="1785" y="1422"/>
                </a:cubicBezTo>
                <a:cubicBezTo>
                  <a:pt x="1787" y="1426"/>
                  <a:pt x="1788" y="1429"/>
                  <a:pt x="1790" y="1433"/>
                </a:cubicBezTo>
                <a:cubicBezTo>
                  <a:pt x="1821" y="1435"/>
                  <a:pt x="1838" y="1432"/>
                  <a:pt x="1870" y="1420"/>
                </a:cubicBezTo>
                <a:cubicBezTo>
                  <a:pt x="1935" y="1396"/>
                  <a:pt x="2025" y="1369"/>
                  <a:pt x="2065" y="1307"/>
                </a:cubicBezTo>
                <a:cubicBezTo>
                  <a:pt x="2090" y="1268"/>
                  <a:pt x="2067" y="1225"/>
                  <a:pt x="2046" y="1191"/>
                </a:cubicBezTo>
                <a:cubicBezTo>
                  <a:pt x="2031" y="1167"/>
                  <a:pt x="1998" y="1128"/>
                  <a:pt x="1964" y="1138"/>
                </a:cubicBezTo>
                <a:cubicBezTo>
                  <a:pt x="1947" y="1148"/>
                  <a:pt x="1940" y="1152"/>
                  <a:pt x="1930" y="1162"/>
                </a:cubicBezTo>
                <a:moveTo>
                  <a:pt x="2336" y="1184"/>
                </a:moveTo>
                <a:cubicBezTo>
                  <a:pt x="2345" y="1177"/>
                  <a:pt x="2350" y="1175"/>
                  <a:pt x="2361" y="1171"/>
                </a:cubicBezTo>
                <a:cubicBezTo>
                  <a:pt x="2381" y="1164"/>
                  <a:pt x="2403" y="1158"/>
                  <a:pt x="2424" y="1157"/>
                </a:cubicBezTo>
                <a:cubicBezTo>
                  <a:pt x="2431" y="1158"/>
                  <a:pt x="2432" y="1157"/>
                  <a:pt x="2436" y="1159"/>
                </a:cubicBezTo>
                <a:cubicBezTo>
                  <a:pt x="2428" y="1172"/>
                  <a:pt x="2416" y="1185"/>
                  <a:pt x="2407" y="1198"/>
                </a:cubicBezTo>
                <a:cubicBezTo>
                  <a:pt x="2386" y="1228"/>
                  <a:pt x="2357" y="1263"/>
                  <a:pt x="2358" y="1302"/>
                </a:cubicBezTo>
                <a:cubicBezTo>
                  <a:pt x="2359" y="1347"/>
                  <a:pt x="2412" y="1358"/>
                  <a:pt x="2446" y="1364"/>
                </a:cubicBezTo>
                <a:cubicBezTo>
                  <a:pt x="2503" y="1374"/>
                  <a:pt x="2569" y="1369"/>
                  <a:pt x="2624" y="1349"/>
                </a:cubicBezTo>
                <a:cubicBezTo>
                  <a:pt x="2646" y="1337"/>
                  <a:pt x="2653" y="1334"/>
                  <a:pt x="2661" y="1320"/>
                </a:cubicBezTo>
                <a:cubicBezTo>
                  <a:pt x="2649" y="1285"/>
                  <a:pt x="2627" y="1267"/>
                  <a:pt x="2591" y="1251"/>
                </a:cubicBezTo>
                <a:cubicBezTo>
                  <a:pt x="2535" y="1226"/>
                  <a:pt x="2483" y="1224"/>
                  <a:pt x="2425" y="1237"/>
                </a:cubicBezTo>
                <a:moveTo>
                  <a:pt x="1036" y="2202"/>
                </a:moveTo>
                <a:cubicBezTo>
                  <a:pt x="1042" y="2183"/>
                  <a:pt x="1052" y="2163"/>
                  <a:pt x="1043" y="2143"/>
                </a:cubicBezTo>
                <a:cubicBezTo>
                  <a:pt x="1042" y="2142"/>
                  <a:pt x="1040" y="2140"/>
                  <a:pt x="1039" y="2139"/>
                </a:cubicBezTo>
                <a:cubicBezTo>
                  <a:pt x="1027" y="2145"/>
                  <a:pt x="1016" y="2153"/>
                  <a:pt x="1004" y="2162"/>
                </a:cubicBezTo>
                <a:cubicBezTo>
                  <a:pt x="973" y="2184"/>
                  <a:pt x="945" y="2209"/>
                  <a:pt x="923" y="2239"/>
                </a:cubicBezTo>
                <a:cubicBezTo>
                  <a:pt x="910" y="2257"/>
                  <a:pt x="897" y="2279"/>
                  <a:pt x="917" y="2297"/>
                </a:cubicBezTo>
                <a:cubicBezTo>
                  <a:pt x="956" y="2333"/>
                  <a:pt x="1042" y="2304"/>
                  <a:pt x="1071" y="2352"/>
                </a:cubicBezTo>
                <a:cubicBezTo>
                  <a:pt x="1087" y="2379"/>
                  <a:pt x="1043" y="2411"/>
                  <a:pt x="1026" y="2423"/>
                </a:cubicBezTo>
                <a:cubicBezTo>
                  <a:pt x="984" y="2451"/>
                  <a:pt x="936" y="2466"/>
                  <a:pt x="887" y="2477"/>
                </a:cubicBezTo>
                <a:cubicBezTo>
                  <a:pt x="865" y="2482"/>
                  <a:pt x="845" y="2485"/>
                  <a:pt x="823" y="2486"/>
                </a:cubicBezTo>
                <a:moveTo>
                  <a:pt x="1272" y="2187"/>
                </a:moveTo>
                <a:cubicBezTo>
                  <a:pt x="1267" y="2171"/>
                  <a:pt x="1249" y="2193"/>
                  <a:pt x="1239" y="2202"/>
                </a:cubicBezTo>
                <a:cubicBezTo>
                  <a:pt x="1216" y="2223"/>
                  <a:pt x="1190" y="2251"/>
                  <a:pt x="1178" y="2280"/>
                </a:cubicBezTo>
                <a:cubicBezTo>
                  <a:pt x="1170" y="2299"/>
                  <a:pt x="1175" y="2303"/>
                  <a:pt x="1187" y="2315"/>
                </a:cubicBezTo>
                <a:cubicBezTo>
                  <a:pt x="1224" y="2311"/>
                  <a:pt x="1255" y="2299"/>
                  <a:pt x="1290" y="2284"/>
                </a:cubicBezTo>
                <a:cubicBezTo>
                  <a:pt x="1323" y="2269"/>
                  <a:pt x="1365" y="2253"/>
                  <a:pt x="1394" y="2229"/>
                </a:cubicBezTo>
                <a:cubicBezTo>
                  <a:pt x="1401" y="2220"/>
                  <a:pt x="1404" y="2218"/>
                  <a:pt x="1400" y="2211"/>
                </a:cubicBezTo>
                <a:cubicBezTo>
                  <a:pt x="1373" y="2188"/>
                  <a:pt x="1341" y="2181"/>
                  <a:pt x="1306" y="2181"/>
                </a:cubicBezTo>
                <a:cubicBezTo>
                  <a:pt x="1271" y="2181"/>
                  <a:pt x="1241" y="2187"/>
                  <a:pt x="1209" y="2201"/>
                </a:cubicBezTo>
                <a:moveTo>
                  <a:pt x="1610" y="2080"/>
                </a:moveTo>
                <a:cubicBezTo>
                  <a:pt x="1613" y="2073"/>
                  <a:pt x="1614" y="2068"/>
                  <a:pt x="1614" y="2060"/>
                </a:cubicBezTo>
                <a:cubicBezTo>
                  <a:pt x="1620" y="2073"/>
                  <a:pt x="1625" y="2088"/>
                  <a:pt x="1629" y="2102"/>
                </a:cubicBezTo>
                <a:cubicBezTo>
                  <a:pt x="1641" y="2149"/>
                  <a:pt x="1645" y="2198"/>
                  <a:pt x="1636" y="2246"/>
                </a:cubicBezTo>
                <a:cubicBezTo>
                  <a:pt x="1630" y="2275"/>
                  <a:pt x="1617" y="2300"/>
                  <a:pt x="1602" y="2325"/>
                </a:cubicBezTo>
                <a:cubicBezTo>
                  <a:pt x="1599" y="2329"/>
                  <a:pt x="1597" y="2333"/>
                  <a:pt x="1594" y="2337"/>
                </a:cubicBezTo>
                <a:moveTo>
                  <a:pt x="1897" y="2070"/>
                </a:moveTo>
                <a:cubicBezTo>
                  <a:pt x="1899" y="2042"/>
                  <a:pt x="1898" y="2015"/>
                  <a:pt x="1897" y="1987"/>
                </a:cubicBezTo>
                <a:cubicBezTo>
                  <a:pt x="1897" y="1980"/>
                  <a:pt x="1896" y="1981"/>
                  <a:pt x="1896" y="1974"/>
                </a:cubicBezTo>
                <a:cubicBezTo>
                  <a:pt x="1896" y="1976"/>
                  <a:pt x="1897" y="1978"/>
                  <a:pt x="1897" y="1980"/>
                </a:cubicBezTo>
                <a:cubicBezTo>
                  <a:pt x="1897" y="2023"/>
                  <a:pt x="1893" y="2065"/>
                  <a:pt x="1886" y="2108"/>
                </a:cubicBezTo>
                <a:cubicBezTo>
                  <a:pt x="1880" y="2147"/>
                  <a:pt x="1860" y="2202"/>
                  <a:pt x="1875" y="2241"/>
                </a:cubicBezTo>
                <a:cubicBezTo>
                  <a:pt x="1884" y="2265"/>
                  <a:pt x="1911" y="2269"/>
                  <a:pt x="1933" y="2269"/>
                </a:cubicBezTo>
                <a:cubicBezTo>
                  <a:pt x="2003" y="2270"/>
                  <a:pt x="2078" y="2260"/>
                  <a:pt x="2146" y="2245"/>
                </a:cubicBezTo>
                <a:cubicBezTo>
                  <a:pt x="2184" y="2237"/>
                  <a:pt x="2228" y="2225"/>
                  <a:pt x="2260" y="2200"/>
                </a:cubicBezTo>
                <a:cubicBezTo>
                  <a:pt x="2275" y="2189"/>
                  <a:pt x="2285" y="2173"/>
                  <a:pt x="2292" y="2156"/>
                </a:cubicBezTo>
                <a:cubicBezTo>
                  <a:pt x="2294" y="2151"/>
                  <a:pt x="2295" y="2148"/>
                  <a:pt x="2296" y="2143"/>
                </a:cubicBezTo>
                <a:cubicBezTo>
                  <a:pt x="2295" y="2143"/>
                  <a:pt x="2295" y="2143"/>
                  <a:pt x="2294" y="2143"/>
                </a:cubicBezTo>
                <a:cubicBezTo>
                  <a:pt x="2296" y="2147"/>
                  <a:pt x="2301" y="2155"/>
                  <a:pt x="2303" y="2162"/>
                </a:cubicBezTo>
                <a:cubicBezTo>
                  <a:pt x="2314" y="2192"/>
                  <a:pt x="2315" y="2225"/>
                  <a:pt x="2324" y="2256"/>
                </a:cubicBezTo>
                <a:cubicBezTo>
                  <a:pt x="2332" y="2284"/>
                  <a:pt x="2347" y="2309"/>
                  <a:pt x="2361" y="2334"/>
                </a:cubicBezTo>
                <a:cubicBezTo>
                  <a:pt x="2371" y="2351"/>
                  <a:pt x="2383" y="2365"/>
                  <a:pt x="2390" y="2384"/>
                </a:cubicBezTo>
                <a:cubicBezTo>
                  <a:pt x="2390" y="2387"/>
                  <a:pt x="2391" y="2390"/>
                  <a:pt x="2391" y="2393"/>
                </a:cubicBezTo>
                <a:moveTo>
                  <a:pt x="1137" y="3227"/>
                </a:moveTo>
                <a:cubicBezTo>
                  <a:pt x="1133" y="3218"/>
                  <a:pt x="1131" y="3208"/>
                  <a:pt x="1123" y="3201"/>
                </a:cubicBezTo>
                <a:cubicBezTo>
                  <a:pt x="1120" y="3198"/>
                  <a:pt x="1111" y="3192"/>
                  <a:pt x="1106" y="3191"/>
                </a:cubicBezTo>
                <a:cubicBezTo>
                  <a:pt x="1094" y="3187"/>
                  <a:pt x="1082" y="3191"/>
                  <a:pt x="1071" y="3194"/>
                </a:cubicBezTo>
                <a:cubicBezTo>
                  <a:pt x="1044" y="3202"/>
                  <a:pt x="1019" y="3217"/>
                  <a:pt x="994" y="3230"/>
                </a:cubicBezTo>
                <a:cubicBezTo>
                  <a:pt x="969" y="3242"/>
                  <a:pt x="943" y="3255"/>
                  <a:pt x="921" y="3273"/>
                </a:cubicBezTo>
                <a:cubicBezTo>
                  <a:pt x="905" y="3286"/>
                  <a:pt x="904" y="3294"/>
                  <a:pt x="911" y="3312"/>
                </a:cubicBezTo>
                <a:cubicBezTo>
                  <a:pt x="921" y="3340"/>
                  <a:pt x="964" y="3361"/>
                  <a:pt x="985" y="3378"/>
                </a:cubicBezTo>
                <a:cubicBezTo>
                  <a:pt x="999" y="3389"/>
                  <a:pt x="1024" y="3402"/>
                  <a:pt x="1024" y="3423"/>
                </a:cubicBezTo>
                <a:cubicBezTo>
                  <a:pt x="1024" y="3449"/>
                  <a:pt x="991" y="3468"/>
                  <a:pt x="972" y="3479"/>
                </a:cubicBezTo>
                <a:cubicBezTo>
                  <a:pt x="931" y="3503"/>
                  <a:pt x="888" y="3517"/>
                  <a:pt x="844" y="3533"/>
                </a:cubicBezTo>
                <a:cubicBezTo>
                  <a:pt x="814" y="3544"/>
                  <a:pt x="785" y="3554"/>
                  <a:pt x="754" y="3562"/>
                </a:cubicBezTo>
                <a:moveTo>
                  <a:pt x="1173" y="3273"/>
                </a:moveTo>
                <a:cubicBezTo>
                  <a:pt x="1183" y="3266"/>
                  <a:pt x="1193" y="3259"/>
                  <a:pt x="1202" y="3251"/>
                </a:cubicBezTo>
                <a:cubicBezTo>
                  <a:pt x="1197" y="3273"/>
                  <a:pt x="1190" y="3293"/>
                  <a:pt x="1184" y="3315"/>
                </a:cubicBezTo>
                <a:cubicBezTo>
                  <a:pt x="1177" y="3340"/>
                  <a:pt x="1161" y="3382"/>
                  <a:pt x="1173" y="3407"/>
                </a:cubicBezTo>
                <a:cubicBezTo>
                  <a:pt x="1184" y="3430"/>
                  <a:pt x="1219" y="3414"/>
                  <a:pt x="1233" y="3407"/>
                </a:cubicBezTo>
                <a:cubicBezTo>
                  <a:pt x="1266" y="3391"/>
                  <a:pt x="1304" y="3364"/>
                  <a:pt x="1327" y="3336"/>
                </a:cubicBezTo>
                <a:cubicBezTo>
                  <a:pt x="1346" y="3313"/>
                  <a:pt x="1351" y="3281"/>
                  <a:pt x="1332" y="3256"/>
                </a:cubicBezTo>
                <a:cubicBezTo>
                  <a:pt x="1308" y="3224"/>
                  <a:pt x="1262" y="3198"/>
                  <a:pt x="1225" y="3184"/>
                </a:cubicBezTo>
                <a:cubicBezTo>
                  <a:pt x="1192" y="3171"/>
                  <a:pt x="1156" y="3166"/>
                  <a:pt x="1121" y="3165"/>
                </a:cubicBezTo>
                <a:moveTo>
                  <a:pt x="1437" y="3012"/>
                </a:moveTo>
                <a:cubicBezTo>
                  <a:pt x="1436" y="2997"/>
                  <a:pt x="1431" y="2985"/>
                  <a:pt x="1442" y="2974"/>
                </a:cubicBezTo>
                <a:cubicBezTo>
                  <a:pt x="1455" y="2962"/>
                  <a:pt x="1526" y="2972"/>
                  <a:pt x="1540" y="2974"/>
                </a:cubicBezTo>
                <a:cubicBezTo>
                  <a:pt x="1601" y="2981"/>
                  <a:pt x="1672" y="2993"/>
                  <a:pt x="1709" y="3049"/>
                </a:cubicBezTo>
                <a:cubicBezTo>
                  <a:pt x="1734" y="3087"/>
                  <a:pt x="1730" y="3142"/>
                  <a:pt x="1717" y="3184"/>
                </a:cubicBezTo>
                <a:cubicBezTo>
                  <a:pt x="1707" y="3216"/>
                  <a:pt x="1687" y="3245"/>
                  <a:pt x="1663" y="3268"/>
                </a:cubicBezTo>
                <a:cubicBezTo>
                  <a:pt x="1660" y="3271"/>
                  <a:pt x="1654" y="3277"/>
                  <a:pt x="1651" y="3279"/>
                </a:cubicBezTo>
                <a:cubicBezTo>
                  <a:pt x="1659" y="3275"/>
                  <a:pt x="1666" y="3271"/>
                  <a:pt x="1674" y="3268"/>
                </a:cubicBezTo>
                <a:cubicBezTo>
                  <a:pt x="1766" y="3232"/>
                  <a:pt x="1860" y="3203"/>
                  <a:pt x="1952" y="3168"/>
                </a:cubicBezTo>
                <a:moveTo>
                  <a:pt x="2258" y="2888"/>
                </a:moveTo>
                <a:cubicBezTo>
                  <a:pt x="2253" y="2861"/>
                  <a:pt x="2248" y="2847"/>
                  <a:pt x="2234" y="2824"/>
                </a:cubicBezTo>
                <a:cubicBezTo>
                  <a:pt x="2210" y="2833"/>
                  <a:pt x="2195" y="2839"/>
                  <a:pt x="2176" y="2860"/>
                </a:cubicBezTo>
                <a:cubicBezTo>
                  <a:pt x="2152" y="2887"/>
                  <a:pt x="2132" y="2922"/>
                  <a:pt x="2127" y="2958"/>
                </a:cubicBezTo>
                <a:cubicBezTo>
                  <a:pt x="2119" y="3017"/>
                  <a:pt x="2157" y="3058"/>
                  <a:pt x="2203" y="3087"/>
                </a:cubicBezTo>
                <a:cubicBezTo>
                  <a:pt x="2240" y="3110"/>
                  <a:pt x="2284" y="3122"/>
                  <a:pt x="2319" y="3149"/>
                </a:cubicBezTo>
                <a:cubicBezTo>
                  <a:pt x="2336" y="3162"/>
                  <a:pt x="2365" y="3189"/>
                  <a:pt x="2354" y="3214"/>
                </a:cubicBezTo>
                <a:cubicBezTo>
                  <a:pt x="2343" y="3237"/>
                  <a:pt x="2305" y="3240"/>
                  <a:pt x="2284" y="3241"/>
                </a:cubicBezTo>
                <a:cubicBezTo>
                  <a:pt x="2263" y="3242"/>
                  <a:pt x="2223" y="3241"/>
                  <a:pt x="2211" y="3219"/>
                </a:cubicBezTo>
                <a:cubicBezTo>
                  <a:pt x="2195" y="3188"/>
                  <a:pt x="2237" y="3142"/>
                  <a:pt x="2253" y="3121"/>
                </a:cubicBezTo>
                <a:cubicBezTo>
                  <a:pt x="2296" y="3065"/>
                  <a:pt x="2348" y="3019"/>
                  <a:pt x="2400" y="2972"/>
                </a:cubicBezTo>
                <a:cubicBezTo>
                  <a:pt x="2433" y="2943"/>
                  <a:pt x="2442" y="2934"/>
                  <a:pt x="2466" y="2919"/>
                </a:cubicBezTo>
                <a:moveTo>
                  <a:pt x="1148" y="4104"/>
                </a:moveTo>
                <a:cubicBezTo>
                  <a:pt x="1140" y="4096"/>
                  <a:pt x="1139" y="4091"/>
                  <a:pt x="1127" y="4088"/>
                </a:cubicBezTo>
                <a:cubicBezTo>
                  <a:pt x="1103" y="4083"/>
                  <a:pt x="1083" y="4094"/>
                  <a:pt x="1068" y="4112"/>
                </a:cubicBezTo>
                <a:cubicBezTo>
                  <a:pt x="1049" y="4134"/>
                  <a:pt x="1028" y="4162"/>
                  <a:pt x="1020" y="4190"/>
                </a:cubicBezTo>
                <a:cubicBezTo>
                  <a:pt x="1014" y="4211"/>
                  <a:pt x="1014" y="4237"/>
                  <a:pt x="1032" y="4252"/>
                </a:cubicBezTo>
                <a:cubicBezTo>
                  <a:pt x="1050" y="4268"/>
                  <a:pt x="1090" y="4268"/>
                  <a:pt x="1112" y="4272"/>
                </a:cubicBezTo>
                <a:cubicBezTo>
                  <a:pt x="1151" y="4278"/>
                  <a:pt x="1185" y="4284"/>
                  <a:pt x="1218" y="4305"/>
                </a:cubicBezTo>
                <a:cubicBezTo>
                  <a:pt x="1246" y="4323"/>
                  <a:pt x="1262" y="4346"/>
                  <a:pt x="1264" y="4379"/>
                </a:cubicBezTo>
                <a:cubicBezTo>
                  <a:pt x="1266" y="4411"/>
                  <a:pt x="1249" y="4441"/>
                  <a:pt x="1230" y="4465"/>
                </a:cubicBezTo>
                <a:cubicBezTo>
                  <a:pt x="1209" y="4491"/>
                  <a:pt x="1182" y="4507"/>
                  <a:pt x="1151" y="4518"/>
                </a:cubicBezTo>
                <a:moveTo>
                  <a:pt x="1528" y="4225"/>
                </a:moveTo>
                <a:cubicBezTo>
                  <a:pt x="1539" y="4223"/>
                  <a:pt x="1552" y="4221"/>
                  <a:pt x="1563" y="4219"/>
                </a:cubicBezTo>
                <a:cubicBezTo>
                  <a:pt x="1554" y="4239"/>
                  <a:pt x="1541" y="4258"/>
                  <a:pt x="1534" y="4280"/>
                </a:cubicBezTo>
                <a:cubicBezTo>
                  <a:pt x="1526" y="4307"/>
                  <a:pt x="1522" y="4335"/>
                  <a:pt x="1533" y="4361"/>
                </a:cubicBezTo>
                <a:cubicBezTo>
                  <a:pt x="1544" y="4388"/>
                  <a:pt x="1562" y="4402"/>
                  <a:pt x="1588" y="4412"/>
                </a:cubicBezTo>
                <a:cubicBezTo>
                  <a:pt x="1611" y="4421"/>
                  <a:pt x="1641" y="4415"/>
                  <a:pt x="1662" y="4403"/>
                </a:cubicBezTo>
                <a:cubicBezTo>
                  <a:pt x="1682" y="4391"/>
                  <a:pt x="1700" y="4373"/>
                  <a:pt x="1702" y="4349"/>
                </a:cubicBezTo>
                <a:cubicBezTo>
                  <a:pt x="1705" y="4320"/>
                  <a:pt x="1680" y="4290"/>
                  <a:pt x="1660" y="4272"/>
                </a:cubicBezTo>
                <a:cubicBezTo>
                  <a:pt x="1614" y="4229"/>
                  <a:pt x="1554" y="4202"/>
                  <a:pt x="1496" y="4184"/>
                </a:cubicBezTo>
                <a:cubicBezTo>
                  <a:pt x="1487" y="4182"/>
                  <a:pt x="1486" y="4180"/>
                  <a:pt x="1481" y="4183"/>
                </a:cubicBezTo>
                <a:moveTo>
                  <a:pt x="1800" y="4095"/>
                </a:moveTo>
                <a:cubicBezTo>
                  <a:pt x="1805" y="4078"/>
                  <a:pt x="1801" y="4069"/>
                  <a:pt x="1818" y="4057"/>
                </a:cubicBezTo>
                <a:cubicBezTo>
                  <a:pt x="1850" y="4034"/>
                  <a:pt x="1901" y="4026"/>
                  <a:pt x="1939" y="4023"/>
                </a:cubicBezTo>
                <a:cubicBezTo>
                  <a:pt x="1997" y="4018"/>
                  <a:pt x="2074" y="4025"/>
                  <a:pt x="2123" y="4061"/>
                </a:cubicBezTo>
                <a:cubicBezTo>
                  <a:pt x="2166" y="4093"/>
                  <a:pt x="2160" y="4149"/>
                  <a:pt x="2146" y="4194"/>
                </a:cubicBezTo>
                <a:cubicBezTo>
                  <a:pt x="2129" y="4248"/>
                  <a:pt x="2097" y="4294"/>
                  <a:pt x="2061" y="4336"/>
                </a:cubicBezTo>
                <a:cubicBezTo>
                  <a:pt x="2037" y="4364"/>
                  <a:pt x="2010" y="4388"/>
                  <a:pt x="1988" y="4417"/>
                </a:cubicBezTo>
                <a:cubicBezTo>
                  <a:pt x="2002" y="4416"/>
                  <a:pt x="2013" y="4415"/>
                  <a:pt x="2029" y="4412"/>
                </a:cubicBezTo>
                <a:cubicBezTo>
                  <a:pt x="2080" y="4401"/>
                  <a:pt x="2131" y="4387"/>
                  <a:pt x="2181" y="4371"/>
                </a:cubicBezTo>
                <a:cubicBezTo>
                  <a:pt x="2224" y="4357"/>
                  <a:pt x="2267" y="4342"/>
                  <a:pt x="2311" y="4328"/>
                </a:cubicBezTo>
                <a:cubicBezTo>
                  <a:pt x="2321" y="4325"/>
                  <a:pt x="2331" y="4321"/>
                  <a:pt x="2341" y="4318"/>
                </a:cubicBezTo>
                <a:moveTo>
                  <a:pt x="2594" y="3944"/>
                </a:moveTo>
                <a:cubicBezTo>
                  <a:pt x="2598" y="3934"/>
                  <a:pt x="2600" y="3927"/>
                  <a:pt x="2603" y="3917"/>
                </a:cubicBezTo>
                <a:cubicBezTo>
                  <a:pt x="2610" y="3936"/>
                  <a:pt x="2613" y="3954"/>
                  <a:pt x="2618" y="3974"/>
                </a:cubicBezTo>
                <a:cubicBezTo>
                  <a:pt x="2632" y="4030"/>
                  <a:pt x="2638" y="4087"/>
                  <a:pt x="2650" y="4144"/>
                </a:cubicBezTo>
                <a:cubicBezTo>
                  <a:pt x="2662" y="4199"/>
                  <a:pt x="2672" y="4251"/>
                  <a:pt x="2678" y="430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70" name=""/>
          <p:cNvSpPr/>
          <p:nvPr/>
        </p:nvSpPr>
        <p:spPr>
          <a:xfrm>
            <a:off x="7650000" y="5056200"/>
            <a:ext cx="155520" cy="256680"/>
          </a:xfrm>
          <a:custGeom>
            <a:avLst/>
            <a:gdLst/>
            <a:ahLst/>
            <a:rect l="0" t="0" r="r" b="b"/>
            <a:pathLst>
              <a:path fill="none" w="432" h="713">
                <a:moveTo>
                  <a:pt x="379" y="83"/>
                </a:moveTo>
                <a:cubicBezTo>
                  <a:pt x="366" y="61"/>
                  <a:pt x="356" y="47"/>
                  <a:pt x="357" y="20"/>
                </a:cubicBezTo>
                <a:cubicBezTo>
                  <a:pt x="357" y="12"/>
                  <a:pt x="362" y="6"/>
                  <a:pt x="363" y="0"/>
                </a:cubicBezTo>
                <a:cubicBezTo>
                  <a:pt x="362" y="8"/>
                  <a:pt x="359" y="16"/>
                  <a:pt x="358" y="24"/>
                </a:cubicBezTo>
                <a:cubicBezTo>
                  <a:pt x="355" y="51"/>
                  <a:pt x="356" y="82"/>
                  <a:pt x="363" y="109"/>
                </a:cubicBezTo>
                <a:cubicBezTo>
                  <a:pt x="374" y="149"/>
                  <a:pt x="395" y="184"/>
                  <a:pt x="416" y="219"/>
                </a:cubicBezTo>
                <a:cubicBezTo>
                  <a:pt x="427" y="238"/>
                  <a:pt x="435" y="258"/>
                  <a:pt x="430" y="281"/>
                </a:cubicBezTo>
                <a:cubicBezTo>
                  <a:pt x="425" y="302"/>
                  <a:pt x="412" y="319"/>
                  <a:pt x="398" y="335"/>
                </a:cubicBezTo>
                <a:cubicBezTo>
                  <a:pt x="380" y="356"/>
                  <a:pt x="357" y="373"/>
                  <a:pt x="336" y="390"/>
                </a:cubicBezTo>
                <a:cubicBezTo>
                  <a:pt x="283" y="432"/>
                  <a:pt x="229" y="470"/>
                  <a:pt x="178" y="514"/>
                </a:cubicBezTo>
                <a:cubicBezTo>
                  <a:pt x="109" y="574"/>
                  <a:pt x="54" y="639"/>
                  <a:pt x="0" y="71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71" name=""/>
          <p:cNvSpPr/>
          <p:nvPr/>
        </p:nvSpPr>
        <p:spPr>
          <a:xfrm>
            <a:off x="8432640" y="4037040"/>
            <a:ext cx="363240" cy="1712520"/>
          </a:xfrm>
          <a:custGeom>
            <a:avLst/>
            <a:gdLst/>
            <a:ahLst/>
            <a:rect l="0" t="0" r="r" b="b"/>
            <a:pathLst>
              <a:path fill="none" w="1009" h="4757">
                <a:moveTo>
                  <a:pt x="681" y="18"/>
                </a:moveTo>
                <a:cubicBezTo>
                  <a:pt x="671" y="12"/>
                  <a:pt x="662" y="7"/>
                  <a:pt x="653" y="0"/>
                </a:cubicBezTo>
                <a:cubicBezTo>
                  <a:pt x="647" y="8"/>
                  <a:pt x="647" y="21"/>
                  <a:pt x="647" y="31"/>
                </a:cubicBezTo>
                <a:cubicBezTo>
                  <a:pt x="646" y="55"/>
                  <a:pt x="648" y="79"/>
                  <a:pt x="650" y="103"/>
                </a:cubicBezTo>
                <a:moveTo>
                  <a:pt x="883" y="248"/>
                </a:moveTo>
                <a:cubicBezTo>
                  <a:pt x="879" y="225"/>
                  <a:pt x="871" y="260"/>
                  <a:pt x="869" y="266"/>
                </a:cubicBezTo>
                <a:cubicBezTo>
                  <a:pt x="861" y="290"/>
                  <a:pt x="849" y="323"/>
                  <a:pt x="858" y="348"/>
                </a:cubicBezTo>
                <a:cubicBezTo>
                  <a:pt x="867" y="375"/>
                  <a:pt x="902" y="369"/>
                  <a:pt x="922" y="364"/>
                </a:cubicBezTo>
                <a:cubicBezTo>
                  <a:pt x="947" y="358"/>
                  <a:pt x="990" y="347"/>
                  <a:pt x="1006" y="324"/>
                </a:cubicBezTo>
                <a:cubicBezTo>
                  <a:pt x="1020" y="303"/>
                  <a:pt x="988" y="280"/>
                  <a:pt x="973" y="274"/>
                </a:cubicBezTo>
                <a:cubicBezTo>
                  <a:pt x="946" y="267"/>
                  <a:pt x="937" y="265"/>
                  <a:pt x="918" y="270"/>
                </a:cubicBezTo>
                <a:moveTo>
                  <a:pt x="21" y="1188"/>
                </a:moveTo>
                <a:cubicBezTo>
                  <a:pt x="9" y="1194"/>
                  <a:pt x="1" y="1195"/>
                  <a:pt x="0" y="1209"/>
                </a:cubicBezTo>
                <a:cubicBezTo>
                  <a:pt x="-1" y="1232"/>
                  <a:pt x="14" y="1256"/>
                  <a:pt x="30" y="1272"/>
                </a:cubicBezTo>
                <a:cubicBezTo>
                  <a:pt x="54" y="1296"/>
                  <a:pt x="83" y="1311"/>
                  <a:pt x="112" y="1328"/>
                </a:cubicBezTo>
                <a:moveTo>
                  <a:pt x="410" y="1213"/>
                </a:moveTo>
                <a:cubicBezTo>
                  <a:pt x="404" y="1207"/>
                  <a:pt x="401" y="1216"/>
                  <a:pt x="393" y="1231"/>
                </a:cubicBezTo>
                <a:cubicBezTo>
                  <a:pt x="382" y="1253"/>
                  <a:pt x="368" y="1283"/>
                  <a:pt x="374" y="1308"/>
                </a:cubicBezTo>
                <a:cubicBezTo>
                  <a:pt x="379" y="1332"/>
                  <a:pt x="406" y="1332"/>
                  <a:pt x="425" y="1328"/>
                </a:cubicBezTo>
                <a:cubicBezTo>
                  <a:pt x="452" y="1323"/>
                  <a:pt x="485" y="1307"/>
                  <a:pt x="504" y="1287"/>
                </a:cubicBezTo>
                <a:cubicBezTo>
                  <a:pt x="521" y="1270"/>
                  <a:pt x="519" y="1250"/>
                  <a:pt x="503" y="1233"/>
                </a:cubicBezTo>
                <a:cubicBezTo>
                  <a:pt x="487" y="1215"/>
                  <a:pt x="470" y="1221"/>
                  <a:pt x="449" y="1222"/>
                </a:cubicBezTo>
                <a:moveTo>
                  <a:pt x="30" y="2770"/>
                </a:moveTo>
                <a:cubicBezTo>
                  <a:pt x="27" y="2764"/>
                  <a:pt x="26" y="2762"/>
                  <a:pt x="23" y="2758"/>
                </a:cubicBezTo>
                <a:cubicBezTo>
                  <a:pt x="33" y="2768"/>
                  <a:pt x="39" y="2779"/>
                  <a:pt x="48" y="2790"/>
                </a:cubicBezTo>
                <a:cubicBezTo>
                  <a:pt x="88" y="2838"/>
                  <a:pt x="127" y="2886"/>
                  <a:pt x="179" y="2923"/>
                </a:cubicBezTo>
                <a:cubicBezTo>
                  <a:pt x="219" y="2952"/>
                  <a:pt x="259" y="2971"/>
                  <a:pt x="304" y="2990"/>
                </a:cubicBezTo>
                <a:moveTo>
                  <a:pt x="544" y="2722"/>
                </a:moveTo>
                <a:cubicBezTo>
                  <a:pt x="543" y="2706"/>
                  <a:pt x="547" y="2679"/>
                  <a:pt x="532" y="2668"/>
                </a:cubicBezTo>
                <a:cubicBezTo>
                  <a:pt x="516" y="2655"/>
                  <a:pt x="490" y="2669"/>
                  <a:pt x="476" y="2678"/>
                </a:cubicBezTo>
                <a:cubicBezTo>
                  <a:pt x="456" y="2691"/>
                  <a:pt x="430" y="2713"/>
                  <a:pt x="428" y="2739"/>
                </a:cubicBezTo>
                <a:cubicBezTo>
                  <a:pt x="426" y="2767"/>
                  <a:pt x="473" y="2762"/>
                  <a:pt x="488" y="2761"/>
                </a:cubicBezTo>
                <a:cubicBezTo>
                  <a:pt x="522" y="2758"/>
                  <a:pt x="566" y="2748"/>
                  <a:pt x="592" y="2726"/>
                </a:cubicBezTo>
                <a:cubicBezTo>
                  <a:pt x="611" y="2710"/>
                  <a:pt x="607" y="2687"/>
                  <a:pt x="583" y="2681"/>
                </a:cubicBezTo>
                <a:cubicBezTo>
                  <a:pt x="560" y="2680"/>
                  <a:pt x="552" y="2680"/>
                  <a:pt x="537" y="2688"/>
                </a:cubicBezTo>
                <a:moveTo>
                  <a:pt x="126" y="3659"/>
                </a:moveTo>
                <a:cubicBezTo>
                  <a:pt x="107" y="3644"/>
                  <a:pt x="102" y="3628"/>
                  <a:pt x="103" y="3602"/>
                </a:cubicBezTo>
                <a:cubicBezTo>
                  <a:pt x="104" y="3583"/>
                  <a:pt x="109" y="3562"/>
                  <a:pt x="130" y="3557"/>
                </a:cubicBezTo>
                <a:cubicBezTo>
                  <a:pt x="159" y="3550"/>
                  <a:pt x="198" y="3569"/>
                  <a:pt x="224" y="3580"/>
                </a:cubicBezTo>
                <a:cubicBezTo>
                  <a:pt x="263" y="3598"/>
                  <a:pt x="297" y="3624"/>
                  <a:pt x="332" y="3649"/>
                </a:cubicBezTo>
                <a:moveTo>
                  <a:pt x="515" y="3658"/>
                </a:moveTo>
                <a:cubicBezTo>
                  <a:pt x="520" y="3632"/>
                  <a:pt x="524" y="3606"/>
                  <a:pt x="532" y="3581"/>
                </a:cubicBezTo>
                <a:cubicBezTo>
                  <a:pt x="534" y="3576"/>
                  <a:pt x="534" y="3577"/>
                  <a:pt x="537" y="3573"/>
                </a:cubicBezTo>
                <a:cubicBezTo>
                  <a:pt x="532" y="3590"/>
                  <a:pt x="527" y="3608"/>
                  <a:pt x="521" y="3625"/>
                </a:cubicBezTo>
                <a:cubicBezTo>
                  <a:pt x="517" y="3636"/>
                  <a:pt x="496" y="3669"/>
                  <a:pt x="511" y="3680"/>
                </a:cubicBezTo>
                <a:cubicBezTo>
                  <a:pt x="529" y="3695"/>
                  <a:pt x="575" y="3677"/>
                  <a:pt x="593" y="3672"/>
                </a:cubicBezTo>
                <a:cubicBezTo>
                  <a:pt x="622" y="3664"/>
                  <a:pt x="658" y="3655"/>
                  <a:pt x="677" y="3630"/>
                </a:cubicBezTo>
                <a:cubicBezTo>
                  <a:pt x="690" y="3614"/>
                  <a:pt x="673" y="3597"/>
                  <a:pt x="657" y="3594"/>
                </a:cubicBezTo>
                <a:cubicBezTo>
                  <a:pt x="650" y="3594"/>
                  <a:pt x="643" y="3593"/>
                  <a:pt x="636" y="3593"/>
                </a:cubicBezTo>
                <a:moveTo>
                  <a:pt x="141" y="4490"/>
                </a:moveTo>
                <a:cubicBezTo>
                  <a:pt x="138" y="4492"/>
                  <a:pt x="129" y="4501"/>
                  <a:pt x="126" y="4503"/>
                </a:cubicBezTo>
                <a:cubicBezTo>
                  <a:pt x="130" y="4504"/>
                  <a:pt x="139" y="4498"/>
                  <a:pt x="146" y="4501"/>
                </a:cubicBezTo>
                <a:cubicBezTo>
                  <a:pt x="171" y="4512"/>
                  <a:pt x="192" y="4535"/>
                  <a:pt x="213" y="4551"/>
                </a:cubicBezTo>
                <a:cubicBezTo>
                  <a:pt x="263" y="4587"/>
                  <a:pt x="315" y="4614"/>
                  <a:pt x="370" y="4641"/>
                </a:cubicBezTo>
                <a:cubicBezTo>
                  <a:pt x="426" y="4669"/>
                  <a:pt x="482" y="4695"/>
                  <a:pt x="537" y="4725"/>
                </a:cubicBezTo>
                <a:cubicBezTo>
                  <a:pt x="557" y="4736"/>
                  <a:pt x="576" y="4747"/>
                  <a:pt x="596" y="4757"/>
                </a:cubicBezTo>
                <a:cubicBezTo>
                  <a:pt x="606" y="4730"/>
                  <a:pt x="609" y="4703"/>
                  <a:pt x="617" y="4676"/>
                </a:cubicBezTo>
                <a:cubicBezTo>
                  <a:pt x="623" y="4656"/>
                  <a:pt x="629" y="4637"/>
                  <a:pt x="639" y="4618"/>
                </a:cubicBezTo>
                <a:cubicBezTo>
                  <a:pt x="641" y="4613"/>
                  <a:pt x="642" y="4612"/>
                  <a:pt x="644" y="4610"/>
                </a:cubicBezTo>
                <a:cubicBezTo>
                  <a:pt x="643" y="4619"/>
                  <a:pt x="640" y="4628"/>
                  <a:pt x="639" y="4637"/>
                </a:cubicBezTo>
                <a:cubicBezTo>
                  <a:pt x="637" y="4660"/>
                  <a:pt x="638" y="4672"/>
                  <a:pt x="662" y="4679"/>
                </a:cubicBezTo>
                <a:cubicBezTo>
                  <a:pt x="686" y="4686"/>
                  <a:pt x="723" y="4667"/>
                  <a:pt x="744" y="4657"/>
                </a:cubicBezTo>
                <a:cubicBezTo>
                  <a:pt x="763" y="4648"/>
                  <a:pt x="793" y="4630"/>
                  <a:pt x="799" y="4608"/>
                </a:cubicBezTo>
                <a:cubicBezTo>
                  <a:pt x="806" y="4584"/>
                  <a:pt x="786" y="4560"/>
                  <a:pt x="766" y="4550"/>
                </a:cubicBezTo>
                <a:cubicBezTo>
                  <a:pt x="739" y="4537"/>
                  <a:pt x="716" y="4545"/>
                  <a:pt x="689" y="455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72" name=""/>
          <p:cNvSpPr/>
          <p:nvPr/>
        </p:nvSpPr>
        <p:spPr>
          <a:xfrm>
            <a:off x="7369200" y="4707000"/>
            <a:ext cx="375840" cy="191880"/>
          </a:xfrm>
          <a:custGeom>
            <a:avLst/>
            <a:gdLst/>
            <a:ahLst/>
            <a:rect l="0" t="0" r="r" b="b"/>
            <a:pathLst>
              <a:path fill="none" w="1044" h="533">
                <a:moveTo>
                  <a:pt x="279" y="278"/>
                </a:moveTo>
                <a:cubicBezTo>
                  <a:pt x="275" y="260"/>
                  <a:pt x="276" y="253"/>
                  <a:pt x="278" y="236"/>
                </a:cubicBezTo>
                <a:cubicBezTo>
                  <a:pt x="279" y="227"/>
                  <a:pt x="278" y="218"/>
                  <a:pt x="278" y="209"/>
                </a:cubicBezTo>
                <a:cubicBezTo>
                  <a:pt x="259" y="204"/>
                  <a:pt x="266" y="199"/>
                  <a:pt x="240" y="208"/>
                </a:cubicBezTo>
                <a:cubicBezTo>
                  <a:pt x="172" y="232"/>
                  <a:pt x="105" y="277"/>
                  <a:pt x="49" y="321"/>
                </a:cubicBezTo>
                <a:cubicBezTo>
                  <a:pt x="21" y="343"/>
                  <a:pt x="12" y="357"/>
                  <a:pt x="0" y="388"/>
                </a:cubicBezTo>
                <a:cubicBezTo>
                  <a:pt x="29" y="415"/>
                  <a:pt x="62" y="413"/>
                  <a:pt x="102" y="415"/>
                </a:cubicBezTo>
                <a:cubicBezTo>
                  <a:pt x="131" y="416"/>
                  <a:pt x="244" y="405"/>
                  <a:pt x="262" y="442"/>
                </a:cubicBezTo>
                <a:cubicBezTo>
                  <a:pt x="260" y="446"/>
                  <a:pt x="259" y="450"/>
                  <a:pt x="258" y="454"/>
                </a:cubicBezTo>
                <a:cubicBezTo>
                  <a:pt x="209" y="488"/>
                  <a:pt x="157" y="508"/>
                  <a:pt x="99" y="522"/>
                </a:cubicBezTo>
                <a:cubicBezTo>
                  <a:pt x="64" y="529"/>
                  <a:pt x="53" y="532"/>
                  <a:pt x="30" y="533"/>
                </a:cubicBezTo>
                <a:moveTo>
                  <a:pt x="360" y="256"/>
                </a:moveTo>
                <a:cubicBezTo>
                  <a:pt x="373" y="246"/>
                  <a:pt x="385" y="238"/>
                  <a:pt x="398" y="229"/>
                </a:cubicBezTo>
                <a:cubicBezTo>
                  <a:pt x="392" y="249"/>
                  <a:pt x="387" y="266"/>
                  <a:pt x="385" y="288"/>
                </a:cubicBezTo>
                <a:cubicBezTo>
                  <a:pt x="383" y="317"/>
                  <a:pt x="382" y="343"/>
                  <a:pt x="408" y="361"/>
                </a:cubicBezTo>
                <a:cubicBezTo>
                  <a:pt x="434" y="379"/>
                  <a:pt x="469" y="367"/>
                  <a:pt x="494" y="355"/>
                </a:cubicBezTo>
                <a:cubicBezTo>
                  <a:pt x="513" y="346"/>
                  <a:pt x="536" y="329"/>
                  <a:pt x="533" y="305"/>
                </a:cubicBezTo>
                <a:cubicBezTo>
                  <a:pt x="530" y="281"/>
                  <a:pt x="501" y="265"/>
                  <a:pt x="481" y="257"/>
                </a:cubicBezTo>
                <a:cubicBezTo>
                  <a:pt x="474" y="255"/>
                  <a:pt x="467" y="252"/>
                  <a:pt x="460" y="250"/>
                </a:cubicBezTo>
                <a:moveTo>
                  <a:pt x="706" y="20"/>
                </a:moveTo>
                <a:cubicBezTo>
                  <a:pt x="711" y="10"/>
                  <a:pt x="713" y="8"/>
                  <a:pt x="712" y="0"/>
                </a:cubicBezTo>
                <a:cubicBezTo>
                  <a:pt x="711" y="35"/>
                  <a:pt x="708" y="71"/>
                  <a:pt x="704" y="106"/>
                </a:cubicBezTo>
                <a:cubicBezTo>
                  <a:pt x="696" y="175"/>
                  <a:pt x="687" y="243"/>
                  <a:pt x="684" y="314"/>
                </a:cubicBezTo>
                <a:moveTo>
                  <a:pt x="901" y="57"/>
                </a:moveTo>
                <a:cubicBezTo>
                  <a:pt x="902" y="47"/>
                  <a:pt x="902" y="46"/>
                  <a:pt x="902" y="40"/>
                </a:cubicBezTo>
                <a:cubicBezTo>
                  <a:pt x="894" y="75"/>
                  <a:pt x="896" y="111"/>
                  <a:pt x="893" y="147"/>
                </a:cubicBezTo>
                <a:cubicBezTo>
                  <a:pt x="890" y="192"/>
                  <a:pt x="877" y="248"/>
                  <a:pt x="898" y="292"/>
                </a:cubicBezTo>
                <a:cubicBezTo>
                  <a:pt x="909" y="316"/>
                  <a:pt x="936" y="322"/>
                  <a:pt x="959" y="315"/>
                </a:cubicBezTo>
                <a:cubicBezTo>
                  <a:pt x="974" y="311"/>
                  <a:pt x="986" y="297"/>
                  <a:pt x="1001" y="294"/>
                </a:cubicBezTo>
                <a:cubicBezTo>
                  <a:pt x="1021" y="290"/>
                  <a:pt x="1034" y="319"/>
                  <a:pt x="1038" y="334"/>
                </a:cubicBezTo>
                <a:cubicBezTo>
                  <a:pt x="1043" y="366"/>
                  <a:pt x="1045" y="378"/>
                  <a:pt x="1044" y="40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73" name=""/>
          <p:cNvSpPr/>
          <p:nvPr/>
        </p:nvSpPr>
        <p:spPr>
          <a:xfrm>
            <a:off x="7356960" y="5111640"/>
            <a:ext cx="402480" cy="175680"/>
          </a:xfrm>
          <a:custGeom>
            <a:avLst/>
            <a:gdLst/>
            <a:ahLst/>
            <a:rect l="0" t="0" r="r" b="b"/>
            <a:pathLst>
              <a:path fill="none" w="1118" h="488">
                <a:moveTo>
                  <a:pt x="141" y="230"/>
                </a:moveTo>
                <a:cubicBezTo>
                  <a:pt x="137" y="225"/>
                  <a:pt x="120" y="204"/>
                  <a:pt x="113" y="204"/>
                </a:cubicBezTo>
                <a:cubicBezTo>
                  <a:pt x="105" y="204"/>
                  <a:pt x="98" y="213"/>
                  <a:pt x="93" y="218"/>
                </a:cubicBezTo>
                <a:cubicBezTo>
                  <a:pt x="66" y="246"/>
                  <a:pt x="33" y="272"/>
                  <a:pt x="12" y="303"/>
                </a:cubicBezTo>
                <a:cubicBezTo>
                  <a:pt x="1" y="319"/>
                  <a:pt x="-7" y="342"/>
                  <a:pt x="7" y="359"/>
                </a:cubicBezTo>
                <a:cubicBezTo>
                  <a:pt x="25" y="381"/>
                  <a:pt x="56" y="391"/>
                  <a:pt x="80" y="404"/>
                </a:cubicBezTo>
                <a:cubicBezTo>
                  <a:pt x="98" y="414"/>
                  <a:pt x="116" y="423"/>
                  <a:pt x="126" y="441"/>
                </a:cubicBezTo>
                <a:cubicBezTo>
                  <a:pt x="110" y="459"/>
                  <a:pt x="85" y="465"/>
                  <a:pt x="61" y="473"/>
                </a:cubicBezTo>
                <a:cubicBezTo>
                  <a:pt x="33" y="482"/>
                  <a:pt x="25" y="484"/>
                  <a:pt x="7" y="488"/>
                </a:cubicBezTo>
                <a:moveTo>
                  <a:pt x="103" y="214"/>
                </a:moveTo>
                <a:cubicBezTo>
                  <a:pt x="110" y="197"/>
                  <a:pt x="114" y="195"/>
                  <a:pt x="133" y="189"/>
                </a:cubicBezTo>
                <a:cubicBezTo>
                  <a:pt x="181" y="174"/>
                  <a:pt x="229" y="163"/>
                  <a:pt x="277" y="151"/>
                </a:cubicBezTo>
                <a:moveTo>
                  <a:pt x="503" y="121"/>
                </a:moveTo>
                <a:cubicBezTo>
                  <a:pt x="474" y="149"/>
                  <a:pt x="451" y="175"/>
                  <a:pt x="431" y="210"/>
                </a:cubicBezTo>
                <a:cubicBezTo>
                  <a:pt x="409" y="249"/>
                  <a:pt x="383" y="303"/>
                  <a:pt x="395" y="349"/>
                </a:cubicBezTo>
                <a:cubicBezTo>
                  <a:pt x="402" y="376"/>
                  <a:pt x="433" y="373"/>
                  <a:pt x="454" y="366"/>
                </a:cubicBezTo>
                <a:cubicBezTo>
                  <a:pt x="484" y="356"/>
                  <a:pt x="515" y="337"/>
                  <a:pt x="532" y="310"/>
                </a:cubicBezTo>
                <a:cubicBezTo>
                  <a:pt x="550" y="281"/>
                  <a:pt x="534" y="255"/>
                  <a:pt x="517" y="231"/>
                </a:cubicBezTo>
                <a:cubicBezTo>
                  <a:pt x="495" y="201"/>
                  <a:pt x="463" y="178"/>
                  <a:pt x="431" y="158"/>
                </a:cubicBezTo>
                <a:cubicBezTo>
                  <a:pt x="426" y="155"/>
                  <a:pt x="422" y="153"/>
                  <a:pt x="417" y="150"/>
                </a:cubicBezTo>
                <a:moveTo>
                  <a:pt x="626" y="121"/>
                </a:moveTo>
                <a:cubicBezTo>
                  <a:pt x="656" y="110"/>
                  <a:pt x="691" y="91"/>
                  <a:pt x="724" y="91"/>
                </a:cubicBezTo>
                <a:cubicBezTo>
                  <a:pt x="753" y="91"/>
                  <a:pt x="784" y="108"/>
                  <a:pt x="802" y="130"/>
                </a:cubicBezTo>
                <a:cubicBezTo>
                  <a:pt x="831" y="167"/>
                  <a:pt x="834" y="217"/>
                  <a:pt x="823" y="262"/>
                </a:cubicBezTo>
                <a:cubicBezTo>
                  <a:pt x="809" y="319"/>
                  <a:pt x="773" y="357"/>
                  <a:pt x="740" y="402"/>
                </a:cubicBezTo>
                <a:cubicBezTo>
                  <a:pt x="739" y="404"/>
                  <a:pt x="737" y="407"/>
                  <a:pt x="736" y="409"/>
                </a:cubicBezTo>
                <a:cubicBezTo>
                  <a:pt x="752" y="400"/>
                  <a:pt x="768" y="393"/>
                  <a:pt x="785" y="386"/>
                </a:cubicBezTo>
                <a:cubicBezTo>
                  <a:pt x="798" y="380"/>
                  <a:pt x="810" y="375"/>
                  <a:pt x="823" y="369"/>
                </a:cubicBezTo>
                <a:moveTo>
                  <a:pt x="1118" y="66"/>
                </a:moveTo>
                <a:cubicBezTo>
                  <a:pt x="1116" y="41"/>
                  <a:pt x="1115" y="23"/>
                  <a:pt x="1106" y="0"/>
                </a:cubicBezTo>
                <a:cubicBezTo>
                  <a:pt x="1101" y="20"/>
                  <a:pt x="1099" y="38"/>
                  <a:pt x="1097" y="59"/>
                </a:cubicBezTo>
                <a:cubicBezTo>
                  <a:pt x="1092" y="105"/>
                  <a:pt x="1087" y="150"/>
                  <a:pt x="1082" y="19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74" name=""/>
          <p:cNvSpPr/>
          <p:nvPr/>
        </p:nvSpPr>
        <p:spPr>
          <a:xfrm>
            <a:off x="7423920" y="5451480"/>
            <a:ext cx="402120" cy="178920"/>
          </a:xfrm>
          <a:custGeom>
            <a:avLst/>
            <a:gdLst/>
            <a:ahLst/>
            <a:rect l="0" t="0" r="r" b="b"/>
            <a:pathLst>
              <a:path fill="none" w="1117" h="497">
                <a:moveTo>
                  <a:pt x="168" y="201"/>
                </a:moveTo>
                <a:cubicBezTo>
                  <a:pt x="173" y="200"/>
                  <a:pt x="174" y="200"/>
                  <a:pt x="176" y="198"/>
                </a:cubicBezTo>
                <a:cubicBezTo>
                  <a:pt x="174" y="201"/>
                  <a:pt x="179" y="199"/>
                  <a:pt x="171" y="205"/>
                </a:cubicBezTo>
                <a:cubicBezTo>
                  <a:pt x="148" y="222"/>
                  <a:pt x="122" y="235"/>
                  <a:pt x="99" y="251"/>
                </a:cubicBezTo>
                <a:cubicBezTo>
                  <a:pt x="65" y="275"/>
                  <a:pt x="25" y="299"/>
                  <a:pt x="4" y="336"/>
                </a:cubicBezTo>
                <a:cubicBezTo>
                  <a:pt x="-14" y="370"/>
                  <a:pt x="28" y="379"/>
                  <a:pt x="52" y="386"/>
                </a:cubicBezTo>
                <a:cubicBezTo>
                  <a:pt x="90" y="396"/>
                  <a:pt x="130" y="398"/>
                  <a:pt x="167" y="409"/>
                </a:cubicBezTo>
                <a:cubicBezTo>
                  <a:pt x="178" y="414"/>
                  <a:pt x="182" y="415"/>
                  <a:pt x="186" y="422"/>
                </a:cubicBezTo>
                <a:cubicBezTo>
                  <a:pt x="164" y="444"/>
                  <a:pt x="141" y="456"/>
                  <a:pt x="112" y="470"/>
                </a:cubicBezTo>
                <a:cubicBezTo>
                  <a:pt x="80" y="485"/>
                  <a:pt x="69" y="490"/>
                  <a:pt x="47" y="497"/>
                </a:cubicBezTo>
                <a:moveTo>
                  <a:pt x="469" y="201"/>
                </a:moveTo>
                <a:cubicBezTo>
                  <a:pt x="473" y="199"/>
                  <a:pt x="476" y="196"/>
                  <a:pt x="480" y="194"/>
                </a:cubicBezTo>
                <a:cubicBezTo>
                  <a:pt x="493" y="178"/>
                  <a:pt x="482" y="189"/>
                  <a:pt x="474" y="198"/>
                </a:cubicBezTo>
                <a:cubicBezTo>
                  <a:pt x="437" y="243"/>
                  <a:pt x="403" y="290"/>
                  <a:pt x="383" y="344"/>
                </a:cubicBezTo>
                <a:cubicBezTo>
                  <a:pt x="377" y="362"/>
                  <a:pt x="363" y="403"/>
                  <a:pt x="395" y="408"/>
                </a:cubicBezTo>
                <a:cubicBezTo>
                  <a:pt x="425" y="412"/>
                  <a:pt x="465" y="394"/>
                  <a:pt x="491" y="381"/>
                </a:cubicBezTo>
                <a:cubicBezTo>
                  <a:pt x="513" y="370"/>
                  <a:pt x="542" y="355"/>
                  <a:pt x="535" y="326"/>
                </a:cubicBezTo>
                <a:cubicBezTo>
                  <a:pt x="528" y="298"/>
                  <a:pt x="501" y="277"/>
                  <a:pt x="478" y="261"/>
                </a:cubicBezTo>
                <a:cubicBezTo>
                  <a:pt x="462" y="252"/>
                  <a:pt x="458" y="249"/>
                  <a:pt x="447" y="245"/>
                </a:cubicBezTo>
                <a:moveTo>
                  <a:pt x="666" y="131"/>
                </a:moveTo>
                <a:cubicBezTo>
                  <a:pt x="658" y="122"/>
                  <a:pt x="653" y="116"/>
                  <a:pt x="643" y="110"/>
                </a:cubicBezTo>
                <a:cubicBezTo>
                  <a:pt x="640" y="108"/>
                  <a:pt x="637" y="105"/>
                  <a:pt x="635" y="103"/>
                </a:cubicBezTo>
                <a:cubicBezTo>
                  <a:pt x="657" y="103"/>
                  <a:pt x="679" y="103"/>
                  <a:pt x="700" y="108"/>
                </a:cubicBezTo>
                <a:lnTo>
                  <a:pt x="700" y="109"/>
                </a:lnTo>
                <a:cubicBezTo>
                  <a:pt x="694" y="114"/>
                  <a:pt x="688" y="118"/>
                  <a:pt x="682" y="123"/>
                </a:cubicBezTo>
                <a:cubicBezTo>
                  <a:pt x="676" y="128"/>
                  <a:pt x="668" y="134"/>
                  <a:pt x="663" y="140"/>
                </a:cubicBezTo>
                <a:cubicBezTo>
                  <a:pt x="663" y="141"/>
                  <a:pt x="662" y="142"/>
                  <a:pt x="662" y="143"/>
                </a:cubicBezTo>
                <a:cubicBezTo>
                  <a:pt x="664" y="143"/>
                  <a:pt x="664" y="142"/>
                  <a:pt x="665" y="143"/>
                </a:cubicBezTo>
                <a:cubicBezTo>
                  <a:pt x="666" y="145"/>
                  <a:pt x="665" y="141"/>
                  <a:pt x="665" y="143"/>
                </a:cubicBezTo>
                <a:cubicBezTo>
                  <a:pt x="664" y="148"/>
                  <a:pt x="663" y="153"/>
                  <a:pt x="662" y="158"/>
                </a:cubicBezTo>
                <a:cubicBezTo>
                  <a:pt x="661" y="163"/>
                  <a:pt x="659" y="169"/>
                  <a:pt x="657" y="174"/>
                </a:cubicBezTo>
                <a:cubicBezTo>
                  <a:pt x="656" y="178"/>
                  <a:pt x="653" y="182"/>
                  <a:pt x="652" y="187"/>
                </a:cubicBezTo>
                <a:cubicBezTo>
                  <a:pt x="649" y="209"/>
                  <a:pt x="649" y="233"/>
                  <a:pt x="646" y="256"/>
                </a:cubicBezTo>
                <a:cubicBezTo>
                  <a:pt x="643" y="287"/>
                  <a:pt x="637" y="317"/>
                  <a:pt x="632" y="347"/>
                </a:cubicBezTo>
                <a:cubicBezTo>
                  <a:pt x="629" y="363"/>
                  <a:pt x="624" y="379"/>
                  <a:pt x="624" y="395"/>
                </a:cubicBezTo>
                <a:cubicBezTo>
                  <a:pt x="624" y="404"/>
                  <a:pt x="626" y="406"/>
                  <a:pt x="635" y="406"/>
                </a:cubicBezTo>
                <a:cubicBezTo>
                  <a:pt x="678" y="405"/>
                  <a:pt x="735" y="373"/>
                  <a:pt x="775" y="358"/>
                </a:cubicBezTo>
                <a:cubicBezTo>
                  <a:pt x="816" y="343"/>
                  <a:pt x="831" y="337"/>
                  <a:pt x="858" y="323"/>
                </a:cubicBezTo>
                <a:moveTo>
                  <a:pt x="1010" y="170"/>
                </a:moveTo>
                <a:cubicBezTo>
                  <a:pt x="1024" y="124"/>
                  <a:pt x="1038" y="82"/>
                  <a:pt x="1034" y="34"/>
                </a:cubicBezTo>
                <a:cubicBezTo>
                  <a:pt x="1032" y="13"/>
                  <a:pt x="1031" y="9"/>
                  <a:pt x="1016" y="0"/>
                </a:cubicBezTo>
                <a:cubicBezTo>
                  <a:pt x="991" y="11"/>
                  <a:pt x="973" y="29"/>
                  <a:pt x="958" y="53"/>
                </a:cubicBezTo>
                <a:cubicBezTo>
                  <a:pt x="936" y="88"/>
                  <a:pt x="931" y="123"/>
                  <a:pt x="945" y="163"/>
                </a:cubicBezTo>
                <a:cubicBezTo>
                  <a:pt x="959" y="204"/>
                  <a:pt x="992" y="238"/>
                  <a:pt x="1022" y="269"/>
                </a:cubicBezTo>
                <a:cubicBezTo>
                  <a:pt x="1049" y="296"/>
                  <a:pt x="1078" y="321"/>
                  <a:pt x="1094" y="357"/>
                </a:cubicBezTo>
                <a:cubicBezTo>
                  <a:pt x="1104" y="380"/>
                  <a:pt x="1093" y="395"/>
                  <a:pt x="1071" y="403"/>
                </a:cubicBezTo>
                <a:cubicBezTo>
                  <a:pt x="1046" y="412"/>
                  <a:pt x="1010" y="413"/>
                  <a:pt x="985" y="402"/>
                </a:cubicBezTo>
                <a:cubicBezTo>
                  <a:pt x="974" y="394"/>
                  <a:pt x="970" y="391"/>
                  <a:pt x="970" y="381"/>
                </a:cubicBezTo>
                <a:cubicBezTo>
                  <a:pt x="1009" y="334"/>
                  <a:pt x="1063" y="312"/>
                  <a:pt x="1117" y="28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75" name=""/>
          <p:cNvSpPr/>
          <p:nvPr/>
        </p:nvSpPr>
        <p:spPr>
          <a:xfrm>
            <a:off x="7870680" y="6058080"/>
            <a:ext cx="53280" cy="34920"/>
          </a:xfrm>
          <a:custGeom>
            <a:avLst/>
            <a:gdLst/>
            <a:ahLst/>
            <a:rect l="0" t="0" r="r" b="b"/>
            <a:pathLst>
              <a:path fill="none" w="148" h="97">
                <a:moveTo>
                  <a:pt x="117" y="88"/>
                </a:moveTo>
                <a:cubicBezTo>
                  <a:pt x="104" y="81"/>
                  <a:pt x="91" y="76"/>
                  <a:pt x="79" y="68"/>
                </a:cubicBezTo>
                <a:cubicBezTo>
                  <a:pt x="69" y="61"/>
                  <a:pt x="56" y="58"/>
                  <a:pt x="44" y="54"/>
                </a:cubicBezTo>
                <a:cubicBezTo>
                  <a:pt x="32" y="50"/>
                  <a:pt x="21" y="48"/>
                  <a:pt x="11" y="41"/>
                </a:cubicBezTo>
                <a:cubicBezTo>
                  <a:pt x="13" y="27"/>
                  <a:pt x="31" y="23"/>
                  <a:pt x="44" y="18"/>
                </a:cubicBezTo>
                <a:cubicBezTo>
                  <a:pt x="69" y="8"/>
                  <a:pt x="99" y="-2"/>
                  <a:pt x="126" y="0"/>
                </a:cubicBezTo>
                <a:cubicBezTo>
                  <a:pt x="147" y="1"/>
                  <a:pt x="152" y="13"/>
                  <a:pt x="146" y="32"/>
                </a:cubicBezTo>
                <a:cubicBezTo>
                  <a:pt x="137" y="57"/>
                  <a:pt x="118" y="75"/>
                  <a:pt x="94" y="88"/>
                </a:cubicBezTo>
                <a:cubicBezTo>
                  <a:pt x="74" y="99"/>
                  <a:pt x="49" y="99"/>
                  <a:pt x="27" y="91"/>
                </a:cubicBezTo>
                <a:cubicBezTo>
                  <a:pt x="11" y="85"/>
                  <a:pt x="7" y="79"/>
                  <a:pt x="0" y="6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76" name=""/>
          <p:cNvSpPr/>
          <p:nvPr/>
        </p:nvSpPr>
        <p:spPr>
          <a:xfrm>
            <a:off x="871560" y="5245200"/>
            <a:ext cx="960120" cy="571320"/>
          </a:xfrm>
          <a:custGeom>
            <a:avLst/>
            <a:gdLst/>
            <a:ahLst/>
            <a:rect l="0" t="0" r="r" b="b"/>
            <a:pathLst>
              <a:path fill="none" w="2667" h="1587">
                <a:moveTo>
                  <a:pt x="85" y="991"/>
                </a:moveTo>
                <a:cubicBezTo>
                  <a:pt x="73" y="966"/>
                  <a:pt x="64" y="954"/>
                  <a:pt x="41" y="937"/>
                </a:cubicBezTo>
                <a:cubicBezTo>
                  <a:pt x="40" y="936"/>
                  <a:pt x="39" y="936"/>
                  <a:pt x="38" y="935"/>
                </a:cubicBezTo>
                <a:cubicBezTo>
                  <a:pt x="38" y="939"/>
                  <a:pt x="35" y="938"/>
                  <a:pt x="36" y="942"/>
                </a:cubicBezTo>
                <a:cubicBezTo>
                  <a:pt x="39" y="963"/>
                  <a:pt x="43" y="986"/>
                  <a:pt x="48" y="1007"/>
                </a:cubicBezTo>
                <a:cubicBezTo>
                  <a:pt x="68" y="1092"/>
                  <a:pt x="87" y="1178"/>
                  <a:pt x="102" y="1264"/>
                </a:cubicBezTo>
                <a:cubicBezTo>
                  <a:pt x="117" y="1346"/>
                  <a:pt x="131" y="1429"/>
                  <a:pt x="148" y="1511"/>
                </a:cubicBezTo>
                <a:cubicBezTo>
                  <a:pt x="153" y="1536"/>
                  <a:pt x="162" y="1563"/>
                  <a:pt x="169" y="1587"/>
                </a:cubicBezTo>
                <a:cubicBezTo>
                  <a:pt x="163" y="1548"/>
                  <a:pt x="156" y="1509"/>
                  <a:pt x="146" y="1470"/>
                </a:cubicBezTo>
                <a:cubicBezTo>
                  <a:pt x="123" y="1374"/>
                  <a:pt x="100" y="1279"/>
                  <a:pt x="81" y="1182"/>
                </a:cubicBezTo>
                <a:cubicBezTo>
                  <a:pt x="55" y="1048"/>
                  <a:pt x="30" y="914"/>
                  <a:pt x="6" y="781"/>
                </a:cubicBezTo>
                <a:cubicBezTo>
                  <a:pt x="3" y="760"/>
                  <a:pt x="2" y="756"/>
                  <a:pt x="0" y="744"/>
                </a:cubicBezTo>
                <a:cubicBezTo>
                  <a:pt x="15" y="763"/>
                  <a:pt x="34" y="786"/>
                  <a:pt x="50" y="804"/>
                </a:cubicBezTo>
                <a:cubicBezTo>
                  <a:pt x="111" y="874"/>
                  <a:pt x="169" y="947"/>
                  <a:pt x="230" y="1017"/>
                </a:cubicBezTo>
                <a:cubicBezTo>
                  <a:pt x="296" y="1094"/>
                  <a:pt x="365" y="1166"/>
                  <a:pt x="439" y="1235"/>
                </a:cubicBezTo>
                <a:moveTo>
                  <a:pt x="278" y="1341"/>
                </a:moveTo>
                <a:cubicBezTo>
                  <a:pt x="250" y="1348"/>
                  <a:pt x="246" y="1346"/>
                  <a:pt x="226" y="1344"/>
                </a:cubicBezTo>
                <a:cubicBezTo>
                  <a:pt x="245" y="1329"/>
                  <a:pt x="264" y="1310"/>
                  <a:pt x="290" y="1298"/>
                </a:cubicBezTo>
                <a:cubicBezTo>
                  <a:pt x="352" y="1269"/>
                  <a:pt x="425" y="1253"/>
                  <a:pt x="487" y="1231"/>
                </a:cubicBezTo>
                <a:cubicBezTo>
                  <a:pt x="472" y="1218"/>
                  <a:pt x="455" y="1205"/>
                  <a:pt x="439" y="1192"/>
                </a:cubicBezTo>
                <a:cubicBezTo>
                  <a:pt x="355" y="1127"/>
                  <a:pt x="324" y="1059"/>
                  <a:pt x="303" y="956"/>
                </a:cubicBezTo>
                <a:cubicBezTo>
                  <a:pt x="295" y="917"/>
                  <a:pt x="291" y="875"/>
                  <a:pt x="275" y="838"/>
                </a:cubicBezTo>
                <a:cubicBezTo>
                  <a:pt x="266" y="816"/>
                  <a:pt x="254" y="811"/>
                  <a:pt x="239" y="798"/>
                </a:cubicBezTo>
                <a:cubicBezTo>
                  <a:pt x="238" y="799"/>
                  <a:pt x="238" y="800"/>
                  <a:pt x="237" y="801"/>
                </a:cubicBezTo>
                <a:cubicBezTo>
                  <a:pt x="253" y="818"/>
                  <a:pt x="257" y="832"/>
                  <a:pt x="281" y="848"/>
                </a:cubicBezTo>
                <a:cubicBezTo>
                  <a:pt x="410" y="933"/>
                  <a:pt x="593" y="941"/>
                  <a:pt x="738" y="982"/>
                </a:cubicBezTo>
                <a:cubicBezTo>
                  <a:pt x="789" y="996"/>
                  <a:pt x="866" y="1015"/>
                  <a:pt x="899" y="1062"/>
                </a:cubicBezTo>
                <a:cubicBezTo>
                  <a:pt x="922" y="1095"/>
                  <a:pt x="908" y="1123"/>
                  <a:pt x="881" y="1149"/>
                </a:cubicBezTo>
                <a:cubicBezTo>
                  <a:pt x="864" y="1161"/>
                  <a:pt x="859" y="1165"/>
                  <a:pt x="845" y="1166"/>
                </a:cubicBezTo>
                <a:cubicBezTo>
                  <a:pt x="827" y="1131"/>
                  <a:pt x="825" y="1112"/>
                  <a:pt x="830" y="1065"/>
                </a:cubicBezTo>
                <a:cubicBezTo>
                  <a:pt x="845" y="922"/>
                  <a:pt x="894" y="786"/>
                  <a:pt x="890" y="640"/>
                </a:cubicBezTo>
                <a:cubicBezTo>
                  <a:pt x="888" y="573"/>
                  <a:pt x="873" y="497"/>
                  <a:pt x="824" y="448"/>
                </a:cubicBezTo>
                <a:cubicBezTo>
                  <a:pt x="815" y="441"/>
                  <a:pt x="813" y="438"/>
                  <a:pt x="805" y="440"/>
                </a:cubicBezTo>
                <a:cubicBezTo>
                  <a:pt x="813" y="454"/>
                  <a:pt x="819" y="476"/>
                  <a:pt x="835" y="493"/>
                </a:cubicBezTo>
                <a:cubicBezTo>
                  <a:pt x="891" y="556"/>
                  <a:pt x="972" y="596"/>
                  <a:pt x="1048" y="628"/>
                </a:cubicBezTo>
                <a:cubicBezTo>
                  <a:pt x="1111" y="654"/>
                  <a:pt x="1181" y="671"/>
                  <a:pt x="1240" y="706"/>
                </a:cubicBezTo>
                <a:cubicBezTo>
                  <a:pt x="1281" y="730"/>
                  <a:pt x="1317" y="767"/>
                  <a:pt x="1327" y="815"/>
                </a:cubicBezTo>
                <a:cubicBezTo>
                  <a:pt x="1333" y="844"/>
                  <a:pt x="1301" y="884"/>
                  <a:pt x="1324" y="903"/>
                </a:cubicBezTo>
                <a:cubicBezTo>
                  <a:pt x="1324" y="903"/>
                  <a:pt x="1353" y="871"/>
                  <a:pt x="1366" y="857"/>
                </a:cubicBezTo>
                <a:moveTo>
                  <a:pt x="1656" y="551"/>
                </a:moveTo>
                <a:cubicBezTo>
                  <a:pt x="1710" y="480"/>
                  <a:pt x="1796" y="397"/>
                  <a:pt x="1803" y="301"/>
                </a:cubicBezTo>
                <a:cubicBezTo>
                  <a:pt x="1801" y="291"/>
                  <a:pt x="1798" y="281"/>
                  <a:pt x="1796" y="271"/>
                </a:cubicBezTo>
                <a:cubicBezTo>
                  <a:pt x="1735" y="249"/>
                  <a:pt x="1688" y="263"/>
                  <a:pt x="1633" y="304"/>
                </a:cubicBezTo>
                <a:cubicBezTo>
                  <a:pt x="1558" y="360"/>
                  <a:pt x="1497" y="451"/>
                  <a:pt x="1474" y="542"/>
                </a:cubicBezTo>
                <a:cubicBezTo>
                  <a:pt x="1459" y="604"/>
                  <a:pt x="1468" y="669"/>
                  <a:pt x="1535" y="690"/>
                </a:cubicBezTo>
                <a:cubicBezTo>
                  <a:pt x="1600" y="710"/>
                  <a:pt x="1676" y="678"/>
                  <a:pt x="1730" y="643"/>
                </a:cubicBezTo>
                <a:cubicBezTo>
                  <a:pt x="1782" y="610"/>
                  <a:pt x="1836" y="560"/>
                  <a:pt x="1842" y="494"/>
                </a:cubicBezTo>
                <a:cubicBezTo>
                  <a:pt x="1847" y="436"/>
                  <a:pt x="1807" y="384"/>
                  <a:pt x="1769" y="346"/>
                </a:cubicBezTo>
                <a:cubicBezTo>
                  <a:pt x="1759" y="337"/>
                  <a:pt x="1758" y="334"/>
                  <a:pt x="1750" y="332"/>
                </a:cubicBezTo>
                <a:cubicBezTo>
                  <a:pt x="1765" y="362"/>
                  <a:pt x="1782" y="388"/>
                  <a:pt x="1806" y="414"/>
                </a:cubicBezTo>
                <a:cubicBezTo>
                  <a:pt x="1817" y="424"/>
                  <a:pt x="1828" y="435"/>
                  <a:pt x="1839" y="445"/>
                </a:cubicBezTo>
                <a:moveTo>
                  <a:pt x="2139" y="281"/>
                </a:moveTo>
                <a:cubicBezTo>
                  <a:pt x="2130" y="223"/>
                  <a:pt x="2107" y="181"/>
                  <a:pt x="2078" y="130"/>
                </a:cubicBezTo>
                <a:cubicBezTo>
                  <a:pt x="2076" y="126"/>
                  <a:pt x="2074" y="123"/>
                  <a:pt x="2072" y="119"/>
                </a:cubicBezTo>
                <a:cubicBezTo>
                  <a:pt x="2085" y="128"/>
                  <a:pt x="2104" y="142"/>
                  <a:pt x="2119" y="151"/>
                </a:cubicBezTo>
                <a:cubicBezTo>
                  <a:pt x="2181" y="187"/>
                  <a:pt x="2240" y="206"/>
                  <a:pt x="2311" y="185"/>
                </a:cubicBezTo>
                <a:cubicBezTo>
                  <a:pt x="2347" y="174"/>
                  <a:pt x="2394" y="145"/>
                  <a:pt x="2396" y="103"/>
                </a:cubicBezTo>
                <a:cubicBezTo>
                  <a:pt x="2397" y="73"/>
                  <a:pt x="2362" y="40"/>
                  <a:pt x="2341" y="23"/>
                </a:cubicBezTo>
                <a:cubicBezTo>
                  <a:pt x="2331" y="14"/>
                  <a:pt x="2319" y="8"/>
                  <a:pt x="2308" y="0"/>
                </a:cubicBezTo>
                <a:cubicBezTo>
                  <a:pt x="2329" y="34"/>
                  <a:pt x="2351" y="69"/>
                  <a:pt x="2372" y="103"/>
                </a:cubicBezTo>
                <a:cubicBezTo>
                  <a:pt x="2425" y="188"/>
                  <a:pt x="2475" y="275"/>
                  <a:pt x="2529" y="359"/>
                </a:cubicBezTo>
                <a:cubicBezTo>
                  <a:pt x="2572" y="426"/>
                  <a:pt x="2619" y="489"/>
                  <a:pt x="2667" y="55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77" name=""/>
          <p:cNvSpPr/>
          <p:nvPr/>
        </p:nvSpPr>
        <p:spPr>
          <a:xfrm>
            <a:off x="1974960" y="4986360"/>
            <a:ext cx="369360" cy="285840"/>
          </a:xfrm>
          <a:custGeom>
            <a:avLst/>
            <a:gdLst/>
            <a:ahLst/>
            <a:rect l="0" t="0" r="r" b="b"/>
            <a:pathLst>
              <a:path fill="none" w="1026" h="794">
                <a:moveTo>
                  <a:pt x="136" y="559"/>
                </a:moveTo>
                <a:cubicBezTo>
                  <a:pt x="116" y="503"/>
                  <a:pt x="137" y="540"/>
                  <a:pt x="102" y="511"/>
                </a:cubicBezTo>
                <a:cubicBezTo>
                  <a:pt x="65" y="548"/>
                  <a:pt x="44" y="585"/>
                  <a:pt x="34" y="638"/>
                </a:cubicBezTo>
                <a:cubicBezTo>
                  <a:pt x="25" y="687"/>
                  <a:pt x="25" y="755"/>
                  <a:pt x="76" y="783"/>
                </a:cubicBezTo>
                <a:cubicBezTo>
                  <a:pt x="137" y="816"/>
                  <a:pt x="220" y="771"/>
                  <a:pt x="268" y="735"/>
                </a:cubicBezTo>
                <a:cubicBezTo>
                  <a:pt x="370" y="659"/>
                  <a:pt x="394" y="590"/>
                  <a:pt x="343" y="466"/>
                </a:cubicBezTo>
                <a:cubicBezTo>
                  <a:pt x="333" y="442"/>
                  <a:pt x="253" y="417"/>
                  <a:pt x="230" y="408"/>
                </a:cubicBezTo>
                <a:cubicBezTo>
                  <a:pt x="169" y="385"/>
                  <a:pt x="64" y="343"/>
                  <a:pt x="12" y="407"/>
                </a:cubicBezTo>
                <a:cubicBezTo>
                  <a:pt x="8" y="417"/>
                  <a:pt x="4" y="426"/>
                  <a:pt x="0" y="436"/>
                </a:cubicBezTo>
                <a:cubicBezTo>
                  <a:pt x="13" y="496"/>
                  <a:pt x="37" y="524"/>
                  <a:pt x="105" y="529"/>
                </a:cubicBezTo>
                <a:cubicBezTo>
                  <a:pt x="252" y="541"/>
                  <a:pt x="419" y="434"/>
                  <a:pt x="515" y="332"/>
                </a:cubicBezTo>
                <a:cubicBezTo>
                  <a:pt x="566" y="277"/>
                  <a:pt x="606" y="204"/>
                  <a:pt x="583" y="128"/>
                </a:cubicBezTo>
                <a:cubicBezTo>
                  <a:pt x="563" y="64"/>
                  <a:pt x="485" y="4"/>
                  <a:pt x="419" y="0"/>
                </a:cubicBezTo>
                <a:cubicBezTo>
                  <a:pt x="415" y="3"/>
                  <a:pt x="410" y="5"/>
                  <a:pt x="406" y="8"/>
                </a:cubicBezTo>
                <a:cubicBezTo>
                  <a:pt x="422" y="71"/>
                  <a:pt x="439" y="124"/>
                  <a:pt x="472" y="183"/>
                </a:cubicBezTo>
                <a:cubicBezTo>
                  <a:pt x="589" y="388"/>
                  <a:pt x="770" y="530"/>
                  <a:pt x="979" y="631"/>
                </a:cubicBezTo>
                <a:moveTo>
                  <a:pt x="761" y="646"/>
                </a:moveTo>
                <a:cubicBezTo>
                  <a:pt x="717" y="639"/>
                  <a:pt x="604" y="640"/>
                  <a:pt x="604" y="570"/>
                </a:cubicBezTo>
                <a:cubicBezTo>
                  <a:pt x="604" y="499"/>
                  <a:pt x="721" y="423"/>
                  <a:pt x="768" y="391"/>
                </a:cubicBezTo>
                <a:cubicBezTo>
                  <a:pt x="851" y="333"/>
                  <a:pt x="933" y="301"/>
                  <a:pt x="1026" y="26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78" name=""/>
          <p:cNvSpPr/>
          <p:nvPr/>
        </p:nvSpPr>
        <p:spPr>
          <a:xfrm>
            <a:off x="1999800" y="4984920"/>
            <a:ext cx="1364040" cy="1017000"/>
          </a:xfrm>
          <a:custGeom>
            <a:avLst/>
            <a:gdLst/>
            <a:ahLst/>
            <a:rect l="0" t="0" r="r" b="b"/>
            <a:pathLst>
              <a:path fill="none" w="3789" h="2825">
                <a:moveTo>
                  <a:pt x="127" y="2405"/>
                </a:moveTo>
                <a:cubicBezTo>
                  <a:pt x="76" y="2364"/>
                  <a:pt x="39" y="2327"/>
                  <a:pt x="10" y="2267"/>
                </a:cubicBezTo>
                <a:cubicBezTo>
                  <a:pt x="7" y="2258"/>
                  <a:pt x="3" y="2250"/>
                  <a:pt x="0" y="2241"/>
                </a:cubicBezTo>
                <a:cubicBezTo>
                  <a:pt x="9" y="2233"/>
                  <a:pt x="6" y="2247"/>
                  <a:pt x="28" y="2291"/>
                </a:cubicBezTo>
                <a:cubicBezTo>
                  <a:pt x="85" y="2407"/>
                  <a:pt x="144" y="2522"/>
                  <a:pt x="201" y="2638"/>
                </a:cubicBezTo>
                <a:cubicBezTo>
                  <a:pt x="227" y="2690"/>
                  <a:pt x="262" y="2752"/>
                  <a:pt x="270" y="2811"/>
                </a:cubicBezTo>
                <a:cubicBezTo>
                  <a:pt x="269" y="2816"/>
                  <a:pt x="269" y="2820"/>
                  <a:pt x="268" y="2825"/>
                </a:cubicBezTo>
                <a:cubicBezTo>
                  <a:pt x="231" y="2818"/>
                  <a:pt x="204" y="2811"/>
                  <a:pt x="170" y="2781"/>
                </a:cubicBezTo>
                <a:cubicBezTo>
                  <a:pt x="103" y="2722"/>
                  <a:pt x="60" y="2648"/>
                  <a:pt x="43" y="2560"/>
                </a:cubicBezTo>
                <a:cubicBezTo>
                  <a:pt x="18" y="2429"/>
                  <a:pt x="41" y="2269"/>
                  <a:pt x="138" y="2170"/>
                </a:cubicBezTo>
                <a:cubicBezTo>
                  <a:pt x="186" y="2120"/>
                  <a:pt x="257" y="2109"/>
                  <a:pt x="310" y="2157"/>
                </a:cubicBezTo>
                <a:cubicBezTo>
                  <a:pt x="363" y="2205"/>
                  <a:pt x="362" y="2283"/>
                  <a:pt x="350" y="2347"/>
                </a:cubicBezTo>
                <a:cubicBezTo>
                  <a:pt x="340" y="2401"/>
                  <a:pt x="316" y="2441"/>
                  <a:pt x="289" y="2487"/>
                </a:cubicBezTo>
                <a:moveTo>
                  <a:pt x="423" y="2254"/>
                </a:moveTo>
                <a:cubicBezTo>
                  <a:pt x="452" y="2208"/>
                  <a:pt x="491" y="2116"/>
                  <a:pt x="552" y="2101"/>
                </a:cubicBezTo>
                <a:cubicBezTo>
                  <a:pt x="595" y="2090"/>
                  <a:pt x="621" y="2156"/>
                  <a:pt x="638" y="2182"/>
                </a:cubicBezTo>
                <a:cubicBezTo>
                  <a:pt x="666" y="2229"/>
                  <a:pt x="690" y="2283"/>
                  <a:pt x="745" y="2302"/>
                </a:cubicBezTo>
                <a:cubicBezTo>
                  <a:pt x="803" y="2323"/>
                  <a:pt x="854" y="2281"/>
                  <a:pt x="890" y="2240"/>
                </a:cubicBezTo>
                <a:cubicBezTo>
                  <a:pt x="931" y="2193"/>
                  <a:pt x="963" y="2129"/>
                  <a:pt x="948" y="2064"/>
                </a:cubicBezTo>
                <a:cubicBezTo>
                  <a:pt x="933" y="1998"/>
                  <a:pt x="858" y="1959"/>
                  <a:pt x="802" y="1934"/>
                </a:cubicBezTo>
                <a:cubicBezTo>
                  <a:pt x="744" y="1908"/>
                  <a:pt x="689" y="1898"/>
                  <a:pt x="626" y="1902"/>
                </a:cubicBezTo>
                <a:cubicBezTo>
                  <a:pt x="599" y="1941"/>
                  <a:pt x="602" y="1969"/>
                  <a:pt x="636" y="2009"/>
                </a:cubicBezTo>
                <a:cubicBezTo>
                  <a:pt x="674" y="2056"/>
                  <a:pt x="717" y="2062"/>
                  <a:pt x="772" y="2078"/>
                </a:cubicBezTo>
                <a:moveTo>
                  <a:pt x="1176" y="1707"/>
                </a:moveTo>
                <a:cubicBezTo>
                  <a:pt x="1142" y="1685"/>
                  <a:pt x="1106" y="1662"/>
                  <a:pt x="1066" y="1651"/>
                </a:cubicBezTo>
                <a:cubicBezTo>
                  <a:pt x="1064" y="1651"/>
                  <a:pt x="1063" y="1652"/>
                  <a:pt x="1061" y="1652"/>
                </a:cubicBezTo>
                <a:cubicBezTo>
                  <a:pt x="1085" y="1684"/>
                  <a:pt x="1111" y="1714"/>
                  <a:pt x="1140" y="1741"/>
                </a:cubicBezTo>
                <a:cubicBezTo>
                  <a:pt x="1151" y="1751"/>
                  <a:pt x="1162" y="1760"/>
                  <a:pt x="1173" y="1770"/>
                </a:cubicBezTo>
                <a:moveTo>
                  <a:pt x="930" y="1467"/>
                </a:moveTo>
                <a:cubicBezTo>
                  <a:pt x="886" y="1426"/>
                  <a:pt x="800" y="1367"/>
                  <a:pt x="791" y="1301"/>
                </a:cubicBezTo>
                <a:cubicBezTo>
                  <a:pt x="794" y="1292"/>
                  <a:pt x="796" y="1284"/>
                  <a:pt x="799" y="1275"/>
                </a:cubicBezTo>
                <a:cubicBezTo>
                  <a:pt x="879" y="1253"/>
                  <a:pt x="946" y="1278"/>
                  <a:pt x="1028" y="1297"/>
                </a:cubicBezTo>
                <a:moveTo>
                  <a:pt x="1470" y="1417"/>
                </a:moveTo>
                <a:cubicBezTo>
                  <a:pt x="1499" y="1425"/>
                  <a:pt x="1552" y="1430"/>
                  <a:pt x="1579" y="1447"/>
                </a:cubicBezTo>
                <a:cubicBezTo>
                  <a:pt x="1592" y="1455"/>
                  <a:pt x="1600" y="1473"/>
                  <a:pt x="1610" y="1483"/>
                </a:cubicBezTo>
                <a:cubicBezTo>
                  <a:pt x="1668" y="1545"/>
                  <a:pt x="1729" y="1576"/>
                  <a:pt x="1816" y="1553"/>
                </a:cubicBezTo>
                <a:cubicBezTo>
                  <a:pt x="1899" y="1532"/>
                  <a:pt x="1973" y="1473"/>
                  <a:pt x="2021" y="1405"/>
                </a:cubicBezTo>
                <a:cubicBezTo>
                  <a:pt x="2070" y="1335"/>
                  <a:pt x="2086" y="1252"/>
                  <a:pt x="2074" y="1169"/>
                </a:cubicBezTo>
                <a:cubicBezTo>
                  <a:pt x="2063" y="1095"/>
                  <a:pt x="2028" y="1027"/>
                  <a:pt x="1986" y="966"/>
                </a:cubicBezTo>
                <a:cubicBezTo>
                  <a:pt x="1942" y="903"/>
                  <a:pt x="1889" y="840"/>
                  <a:pt x="1831" y="788"/>
                </a:cubicBezTo>
                <a:cubicBezTo>
                  <a:pt x="1830" y="787"/>
                  <a:pt x="1829" y="787"/>
                  <a:pt x="1828" y="786"/>
                </a:cubicBezTo>
                <a:cubicBezTo>
                  <a:pt x="1848" y="809"/>
                  <a:pt x="1867" y="832"/>
                  <a:pt x="1886" y="856"/>
                </a:cubicBezTo>
                <a:cubicBezTo>
                  <a:pt x="1939" y="922"/>
                  <a:pt x="1998" y="983"/>
                  <a:pt x="2054" y="1045"/>
                </a:cubicBezTo>
                <a:cubicBezTo>
                  <a:pt x="2106" y="1103"/>
                  <a:pt x="2161" y="1159"/>
                  <a:pt x="2214" y="1217"/>
                </a:cubicBezTo>
                <a:moveTo>
                  <a:pt x="2075" y="1245"/>
                </a:moveTo>
                <a:cubicBezTo>
                  <a:pt x="2029" y="1231"/>
                  <a:pt x="1949" y="1217"/>
                  <a:pt x="1966" y="1154"/>
                </a:cubicBezTo>
                <a:cubicBezTo>
                  <a:pt x="1985" y="1083"/>
                  <a:pt x="2087" y="1033"/>
                  <a:pt x="2145" y="1003"/>
                </a:cubicBezTo>
                <a:cubicBezTo>
                  <a:pt x="2262" y="942"/>
                  <a:pt x="2386" y="910"/>
                  <a:pt x="2515" y="886"/>
                </a:cubicBezTo>
                <a:cubicBezTo>
                  <a:pt x="2592" y="872"/>
                  <a:pt x="2733" y="834"/>
                  <a:pt x="2739" y="735"/>
                </a:cubicBezTo>
                <a:cubicBezTo>
                  <a:pt x="2743" y="674"/>
                  <a:pt x="2671" y="649"/>
                  <a:pt x="2624" y="640"/>
                </a:cubicBezTo>
                <a:cubicBezTo>
                  <a:pt x="2552" y="626"/>
                  <a:pt x="2479" y="636"/>
                  <a:pt x="2415" y="673"/>
                </a:cubicBezTo>
                <a:cubicBezTo>
                  <a:pt x="2346" y="714"/>
                  <a:pt x="2297" y="803"/>
                  <a:pt x="2333" y="881"/>
                </a:cubicBezTo>
                <a:cubicBezTo>
                  <a:pt x="2372" y="965"/>
                  <a:pt x="2487" y="956"/>
                  <a:pt x="2560" y="937"/>
                </a:cubicBezTo>
                <a:cubicBezTo>
                  <a:pt x="2742" y="889"/>
                  <a:pt x="2937" y="709"/>
                  <a:pt x="2918" y="505"/>
                </a:cubicBezTo>
                <a:cubicBezTo>
                  <a:pt x="2913" y="457"/>
                  <a:pt x="2887" y="389"/>
                  <a:pt x="2849" y="357"/>
                </a:cubicBezTo>
                <a:cubicBezTo>
                  <a:pt x="2824" y="335"/>
                  <a:pt x="2813" y="340"/>
                  <a:pt x="2788" y="328"/>
                </a:cubicBezTo>
                <a:cubicBezTo>
                  <a:pt x="2776" y="367"/>
                  <a:pt x="2759" y="370"/>
                  <a:pt x="2782" y="421"/>
                </a:cubicBezTo>
                <a:cubicBezTo>
                  <a:pt x="2807" y="477"/>
                  <a:pt x="2872" y="515"/>
                  <a:pt x="2925" y="540"/>
                </a:cubicBezTo>
                <a:cubicBezTo>
                  <a:pt x="3039" y="593"/>
                  <a:pt x="3162" y="579"/>
                  <a:pt x="3281" y="607"/>
                </a:cubicBezTo>
                <a:cubicBezTo>
                  <a:pt x="3287" y="610"/>
                  <a:pt x="3293" y="614"/>
                  <a:pt x="3299" y="617"/>
                </a:cubicBezTo>
                <a:cubicBezTo>
                  <a:pt x="3279" y="667"/>
                  <a:pt x="3257" y="697"/>
                  <a:pt x="3220" y="742"/>
                </a:cubicBezTo>
                <a:cubicBezTo>
                  <a:pt x="3212" y="752"/>
                  <a:pt x="3203" y="762"/>
                  <a:pt x="3195" y="772"/>
                </a:cubicBezTo>
                <a:moveTo>
                  <a:pt x="3554" y="229"/>
                </a:moveTo>
                <a:cubicBezTo>
                  <a:pt x="3557" y="173"/>
                  <a:pt x="3558" y="121"/>
                  <a:pt x="3553" y="65"/>
                </a:cubicBezTo>
                <a:cubicBezTo>
                  <a:pt x="3551" y="48"/>
                  <a:pt x="3552" y="5"/>
                  <a:pt x="3527" y="0"/>
                </a:cubicBezTo>
                <a:cubicBezTo>
                  <a:pt x="3505" y="-4"/>
                  <a:pt x="3480" y="20"/>
                  <a:pt x="3466" y="34"/>
                </a:cubicBezTo>
                <a:cubicBezTo>
                  <a:pt x="3451" y="49"/>
                  <a:pt x="3435" y="66"/>
                  <a:pt x="3429" y="86"/>
                </a:cubicBezTo>
                <a:cubicBezTo>
                  <a:pt x="3423" y="107"/>
                  <a:pt x="3424" y="135"/>
                  <a:pt x="3433" y="155"/>
                </a:cubicBezTo>
                <a:cubicBezTo>
                  <a:pt x="3444" y="178"/>
                  <a:pt x="3469" y="192"/>
                  <a:pt x="3493" y="196"/>
                </a:cubicBezTo>
                <a:cubicBezTo>
                  <a:pt x="3516" y="200"/>
                  <a:pt x="3536" y="193"/>
                  <a:pt x="3557" y="186"/>
                </a:cubicBezTo>
                <a:cubicBezTo>
                  <a:pt x="3606" y="171"/>
                  <a:pt x="3660" y="157"/>
                  <a:pt x="3711" y="176"/>
                </a:cubicBezTo>
                <a:cubicBezTo>
                  <a:pt x="3746" y="189"/>
                  <a:pt x="3779" y="227"/>
                  <a:pt x="3787" y="264"/>
                </a:cubicBezTo>
                <a:cubicBezTo>
                  <a:pt x="3795" y="306"/>
                  <a:pt x="3780" y="343"/>
                  <a:pt x="3769" y="38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79" name=""/>
          <p:cNvSpPr/>
          <p:nvPr/>
        </p:nvSpPr>
        <p:spPr>
          <a:xfrm>
            <a:off x="1596960" y="727200"/>
            <a:ext cx="2690280" cy="104400"/>
          </a:xfrm>
          <a:custGeom>
            <a:avLst/>
            <a:gdLst/>
            <a:ahLst/>
            <a:rect l="0" t="0" r="r" b="b"/>
            <a:pathLst>
              <a:path fill="none" w="7473" h="290">
                <a:moveTo>
                  <a:pt x="540" y="0"/>
                </a:moveTo>
                <a:cubicBezTo>
                  <a:pt x="361" y="19"/>
                  <a:pt x="181" y="34"/>
                  <a:pt x="5" y="66"/>
                </a:cubicBezTo>
                <a:cubicBezTo>
                  <a:pt x="2" y="69"/>
                  <a:pt x="2" y="69"/>
                  <a:pt x="0" y="70"/>
                </a:cubicBezTo>
                <a:cubicBezTo>
                  <a:pt x="39" y="79"/>
                  <a:pt x="79" y="92"/>
                  <a:pt x="118" y="101"/>
                </a:cubicBezTo>
                <a:cubicBezTo>
                  <a:pt x="604" y="214"/>
                  <a:pt x="1093" y="220"/>
                  <a:pt x="1589" y="218"/>
                </a:cubicBezTo>
                <a:cubicBezTo>
                  <a:pt x="2827" y="213"/>
                  <a:pt x="4064" y="292"/>
                  <a:pt x="5302" y="273"/>
                </a:cubicBezTo>
                <a:cubicBezTo>
                  <a:pt x="5855" y="264"/>
                  <a:pt x="6414" y="243"/>
                  <a:pt x="6967" y="269"/>
                </a:cubicBezTo>
                <a:cubicBezTo>
                  <a:pt x="7136" y="277"/>
                  <a:pt x="7305" y="277"/>
                  <a:pt x="7473" y="29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80" name=""/>
          <p:cNvSpPr/>
          <p:nvPr/>
        </p:nvSpPr>
        <p:spPr>
          <a:xfrm>
            <a:off x="2171880" y="1482840"/>
            <a:ext cx="1080" cy="1080"/>
          </a:xfrm>
          <a:custGeom>
            <a:avLst/>
            <a:gdLst/>
            <a:ahLst/>
            <a:rect l="0" t="0" r="r" b="b"/>
            <a:pathLst>
              <a:path fill="none" w="3" h="3">
                <a:moveTo>
                  <a:pt x="0" y="3"/>
                </a:moveTo>
                <a:cubicBezTo>
                  <a:pt x="1" y="1"/>
                  <a:pt x="2" y="2"/>
                  <a:pt x="3" y="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81" name=""/>
          <p:cNvSpPr/>
          <p:nvPr/>
        </p:nvSpPr>
        <p:spPr>
          <a:xfrm>
            <a:off x="2066760" y="1479240"/>
            <a:ext cx="117000" cy="1556280"/>
          </a:xfrm>
          <a:custGeom>
            <a:avLst/>
            <a:gdLst/>
            <a:ahLst/>
            <a:rect l="0" t="0" r="r" b="b"/>
            <a:pathLst>
              <a:path fill="none" w="325" h="4323">
                <a:moveTo>
                  <a:pt x="322" y="8"/>
                </a:moveTo>
                <a:cubicBezTo>
                  <a:pt x="324" y="7"/>
                  <a:pt x="324" y="7"/>
                  <a:pt x="325" y="7"/>
                </a:cubicBezTo>
                <a:cubicBezTo>
                  <a:pt x="323" y="10"/>
                  <a:pt x="312" y="-15"/>
                  <a:pt x="297" y="15"/>
                </a:cubicBezTo>
                <a:cubicBezTo>
                  <a:pt x="256" y="96"/>
                  <a:pt x="226" y="181"/>
                  <a:pt x="220" y="272"/>
                </a:cubicBezTo>
                <a:cubicBezTo>
                  <a:pt x="205" y="492"/>
                  <a:pt x="277" y="695"/>
                  <a:pt x="251" y="918"/>
                </a:cubicBezTo>
                <a:cubicBezTo>
                  <a:pt x="225" y="1140"/>
                  <a:pt x="193" y="1366"/>
                  <a:pt x="179" y="1589"/>
                </a:cubicBezTo>
                <a:cubicBezTo>
                  <a:pt x="165" y="1811"/>
                  <a:pt x="160" y="2025"/>
                  <a:pt x="124" y="2245"/>
                </a:cubicBezTo>
                <a:cubicBezTo>
                  <a:pt x="65" y="2603"/>
                  <a:pt x="84" y="2958"/>
                  <a:pt x="107" y="3318"/>
                </a:cubicBezTo>
                <a:cubicBezTo>
                  <a:pt x="108" y="3340"/>
                  <a:pt x="108" y="3362"/>
                  <a:pt x="110" y="3383"/>
                </a:cubicBezTo>
                <a:cubicBezTo>
                  <a:pt x="111" y="3395"/>
                  <a:pt x="115" y="3408"/>
                  <a:pt x="116" y="3421"/>
                </a:cubicBezTo>
                <a:cubicBezTo>
                  <a:pt x="120" y="3485"/>
                  <a:pt x="130" y="3544"/>
                  <a:pt x="137" y="3606"/>
                </a:cubicBezTo>
                <a:cubicBezTo>
                  <a:pt x="155" y="3774"/>
                  <a:pt x="88" y="3947"/>
                  <a:pt x="53" y="4109"/>
                </a:cubicBezTo>
                <a:cubicBezTo>
                  <a:pt x="41" y="4166"/>
                  <a:pt x="35" y="4275"/>
                  <a:pt x="13" y="4322"/>
                </a:cubicBezTo>
                <a:cubicBezTo>
                  <a:pt x="10" y="4328"/>
                  <a:pt x="6" y="4307"/>
                  <a:pt x="3" y="4313"/>
                </a:cubicBezTo>
                <a:cubicBezTo>
                  <a:pt x="2" y="4310"/>
                  <a:pt x="1" y="4308"/>
                  <a:pt x="0" y="430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82" name=""/>
          <p:cNvSpPr/>
          <p:nvPr/>
        </p:nvSpPr>
        <p:spPr>
          <a:xfrm>
            <a:off x="2205000" y="1463040"/>
            <a:ext cx="1075680" cy="1766880"/>
          </a:xfrm>
          <a:custGeom>
            <a:avLst/>
            <a:gdLst/>
            <a:ahLst/>
            <a:rect l="0" t="0" r="r" b="b"/>
            <a:pathLst>
              <a:path fill="none" w="2988" h="4908">
                <a:moveTo>
                  <a:pt x="0" y="3"/>
                </a:moveTo>
                <a:cubicBezTo>
                  <a:pt x="0" y="3"/>
                  <a:pt x="40" y="-1"/>
                  <a:pt x="52" y="1"/>
                </a:cubicBezTo>
                <a:cubicBezTo>
                  <a:pt x="593" y="76"/>
                  <a:pt x="1105" y="219"/>
                  <a:pt x="1658" y="228"/>
                </a:cubicBezTo>
                <a:cubicBezTo>
                  <a:pt x="1891" y="232"/>
                  <a:pt x="2652" y="53"/>
                  <a:pt x="2846" y="206"/>
                </a:cubicBezTo>
                <a:cubicBezTo>
                  <a:pt x="2863" y="219"/>
                  <a:pt x="2851" y="207"/>
                  <a:pt x="2861" y="220"/>
                </a:cubicBezTo>
                <a:cubicBezTo>
                  <a:pt x="2936" y="319"/>
                  <a:pt x="2779" y="774"/>
                  <a:pt x="2770" y="875"/>
                </a:cubicBezTo>
                <a:cubicBezTo>
                  <a:pt x="2707" y="1547"/>
                  <a:pt x="2803" y="2230"/>
                  <a:pt x="2785" y="2904"/>
                </a:cubicBezTo>
                <a:cubicBezTo>
                  <a:pt x="2774" y="3313"/>
                  <a:pt x="2782" y="3707"/>
                  <a:pt x="2869" y="4108"/>
                </a:cubicBezTo>
                <a:cubicBezTo>
                  <a:pt x="2928" y="4381"/>
                  <a:pt x="2985" y="4629"/>
                  <a:pt x="2988" y="490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83" name=""/>
          <p:cNvSpPr/>
          <p:nvPr/>
        </p:nvSpPr>
        <p:spPr>
          <a:xfrm>
            <a:off x="2179800" y="1867680"/>
            <a:ext cx="1086120" cy="46440"/>
          </a:xfrm>
          <a:custGeom>
            <a:avLst/>
            <a:gdLst/>
            <a:ahLst/>
            <a:rect l="0" t="0" r="r" b="b"/>
            <a:pathLst>
              <a:path fill="none" w="3017" h="129">
                <a:moveTo>
                  <a:pt x="82" y="0"/>
                </a:moveTo>
                <a:cubicBezTo>
                  <a:pt x="70" y="2"/>
                  <a:pt x="56" y="0"/>
                  <a:pt x="43" y="3"/>
                </a:cubicBezTo>
                <a:cubicBezTo>
                  <a:pt x="28" y="6"/>
                  <a:pt x="14" y="13"/>
                  <a:pt x="0" y="17"/>
                </a:cubicBezTo>
                <a:cubicBezTo>
                  <a:pt x="3" y="17"/>
                  <a:pt x="12" y="20"/>
                  <a:pt x="16" y="20"/>
                </a:cubicBezTo>
                <a:cubicBezTo>
                  <a:pt x="75" y="26"/>
                  <a:pt x="135" y="30"/>
                  <a:pt x="195" y="34"/>
                </a:cubicBezTo>
                <a:cubicBezTo>
                  <a:pt x="852" y="67"/>
                  <a:pt x="1513" y="112"/>
                  <a:pt x="2172" y="116"/>
                </a:cubicBezTo>
                <a:cubicBezTo>
                  <a:pt x="2410" y="117"/>
                  <a:pt x="2651" y="131"/>
                  <a:pt x="2890" y="128"/>
                </a:cubicBezTo>
                <a:cubicBezTo>
                  <a:pt x="2915" y="128"/>
                  <a:pt x="2941" y="127"/>
                  <a:pt x="2966" y="126"/>
                </a:cubicBezTo>
                <a:cubicBezTo>
                  <a:pt x="2988" y="125"/>
                  <a:pt x="2995" y="124"/>
                  <a:pt x="3017" y="126"/>
                </a:cubicBezTo>
                <a:cubicBezTo>
                  <a:pt x="3013" y="127"/>
                  <a:pt x="3010" y="128"/>
                  <a:pt x="3006" y="12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84" name=""/>
          <p:cNvSpPr/>
          <p:nvPr/>
        </p:nvSpPr>
        <p:spPr>
          <a:xfrm>
            <a:off x="2116440" y="2279160"/>
            <a:ext cx="1113120" cy="41400"/>
          </a:xfrm>
          <a:custGeom>
            <a:avLst/>
            <a:gdLst/>
            <a:ahLst/>
            <a:rect l="0" t="0" r="r" b="b"/>
            <a:pathLst>
              <a:path fill="none" w="3092" h="115">
                <a:moveTo>
                  <a:pt x="105" y="115"/>
                </a:moveTo>
                <a:cubicBezTo>
                  <a:pt x="97" y="112"/>
                  <a:pt x="92" y="102"/>
                  <a:pt x="83" y="100"/>
                </a:cubicBezTo>
                <a:cubicBezTo>
                  <a:pt x="70" y="97"/>
                  <a:pt x="68" y="94"/>
                  <a:pt x="49" y="94"/>
                </a:cubicBezTo>
                <a:cubicBezTo>
                  <a:pt x="36" y="94"/>
                  <a:pt x="7" y="101"/>
                  <a:pt x="1" y="101"/>
                </a:cubicBezTo>
                <a:cubicBezTo>
                  <a:pt x="-3" y="101"/>
                  <a:pt x="17" y="100"/>
                  <a:pt x="13" y="100"/>
                </a:cubicBezTo>
                <a:cubicBezTo>
                  <a:pt x="347" y="101"/>
                  <a:pt x="681" y="103"/>
                  <a:pt x="1015" y="94"/>
                </a:cubicBezTo>
                <a:cubicBezTo>
                  <a:pt x="1374" y="85"/>
                  <a:pt x="1733" y="71"/>
                  <a:pt x="2093" y="68"/>
                </a:cubicBezTo>
                <a:cubicBezTo>
                  <a:pt x="2257" y="67"/>
                  <a:pt x="2424" y="70"/>
                  <a:pt x="2586" y="46"/>
                </a:cubicBezTo>
                <a:cubicBezTo>
                  <a:pt x="2669" y="34"/>
                  <a:pt x="2751" y="12"/>
                  <a:pt x="2835" y="3"/>
                </a:cubicBezTo>
                <a:cubicBezTo>
                  <a:pt x="2897" y="-3"/>
                  <a:pt x="2961" y="3"/>
                  <a:pt x="3023" y="8"/>
                </a:cubicBezTo>
                <a:cubicBezTo>
                  <a:pt x="3042" y="9"/>
                  <a:pt x="3068" y="7"/>
                  <a:pt x="3087" y="13"/>
                </a:cubicBezTo>
                <a:cubicBezTo>
                  <a:pt x="3091" y="14"/>
                  <a:pt x="3087" y="15"/>
                  <a:pt x="3091" y="17"/>
                </a:cubicBezTo>
                <a:cubicBezTo>
                  <a:pt x="3096" y="19"/>
                  <a:pt x="3070" y="19"/>
                  <a:pt x="3075" y="2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85" name=""/>
          <p:cNvSpPr/>
          <p:nvPr/>
        </p:nvSpPr>
        <p:spPr>
          <a:xfrm>
            <a:off x="2143080" y="2663640"/>
            <a:ext cx="1186920" cy="41400"/>
          </a:xfrm>
          <a:custGeom>
            <a:avLst/>
            <a:gdLst/>
            <a:ahLst/>
            <a:rect l="0" t="0" r="r" b="b"/>
            <a:pathLst>
              <a:path fill="none" w="3297" h="115">
                <a:moveTo>
                  <a:pt x="204" y="33"/>
                </a:moveTo>
                <a:cubicBezTo>
                  <a:pt x="191" y="39"/>
                  <a:pt x="186" y="52"/>
                  <a:pt x="167" y="59"/>
                </a:cubicBezTo>
                <a:cubicBezTo>
                  <a:pt x="114" y="78"/>
                  <a:pt x="54" y="84"/>
                  <a:pt x="0" y="94"/>
                </a:cubicBezTo>
                <a:cubicBezTo>
                  <a:pt x="6" y="95"/>
                  <a:pt x="16" y="98"/>
                  <a:pt x="24" y="99"/>
                </a:cubicBezTo>
                <a:cubicBezTo>
                  <a:pt x="204" y="113"/>
                  <a:pt x="387" y="107"/>
                  <a:pt x="568" y="111"/>
                </a:cubicBezTo>
                <a:cubicBezTo>
                  <a:pt x="1297" y="126"/>
                  <a:pt x="2020" y="96"/>
                  <a:pt x="2746" y="28"/>
                </a:cubicBezTo>
                <a:cubicBezTo>
                  <a:pt x="2846" y="19"/>
                  <a:pt x="2959" y="-8"/>
                  <a:pt x="3060" y="3"/>
                </a:cubicBezTo>
                <a:cubicBezTo>
                  <a:pt x="3083" y="5"/>
                  <a:pt x="3105" y="19"/>
                  <a:pt x="3128" y="22"/>
                </a:cubicBezTo>
                <a:cubicBezTo>
                  <a:pt x="3165" y="27"/>
                  <a:pt x="3215" y="12"/>
                  <a:pt x="3245" y="18"/>
                </a:cubicBezTo>
                <a:cubicBezTo>
                  <a:pt x="3264" y="21"/>
                  <a:pt x="3282" y="39"/>
                  <a:pt x="3297" y="4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86" name=""/>
          <p:cNvSpPr/>
          <p:nvPr/>
        </p:nvSpPr>
        <p:spPr>
          <a:xfrm>
            <a:off x="2179800" y="2959200"/>
            <a:ext cx="6120" cy="7560"/>
          </a:xfrm>
          <a:custGeom>
            <a:avLst/>
            <a:gdLst/>
            <a:ahLst/>
            <a:rect l="0" t="0" r="r" b="b"/>
            <a:pathLst>
              <a:path fill="none" w="17" h="21">
                <a:moveTo>
                  <a:pt x="17" y="21"/>
                </a:moveTo>
                <a:cubicBezTo>
                  <a:pt x="14" y="19"/>
                  <a:pt x="8" y="16"/>
                  <a:pt x="6" y="11"/>
                </a:cubicBezTo>
                <a:cubicBezTo>
                  <a:pt x="5" y="10"/>
                  <a:pt x="5" y="8"/>
                  <a:pt x="5" y="5"/>
                </a:cubicBezTo>
                <a:cubicBezTo>
                  <a:pt x="5" y="2"/>
                  <a:pt x="2" y="2"/>
                  <a:pt x="0" y="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87" name=""/>
          <p:cNvSpPr/>
          <p:nvPr/>
        </p:nvSpPr>
        <p:spPr>
          <a:xfrm>
            <a:off x="2108160" y="2917800"/>
            <a:ext cx="1196640" cy="241560"/>
          </a:xfrm>
          <a:custGeom>
            <a:avLst/>
            <a:gdLst/>
            <a:ahLst/>
            <a:rect l="0" t="0" r="r" b="b"/>
            <a:pathLst>
              <a:path fill="none" w="3324" h="671">
                <a:moveTo>
                  <a:pt x="133" y="63"/>
                </a:moveTo>
                <a:cubicBezTo>
                  <a:pt x="115" y="43"/>
                  <a:pt x="98" y="23"/>
                  <a:pt x="79" y="4"/>
                </a:cubicBezTo>
                <a:cubicBezTo>
                  <a:pt x="76" y="2"/>
                  <a:pt x="75" y="1"/>
                  <a:pt x="73" y="0"/>
                </a:cubicBezTo>
                <a:cubicBezTo>
                  <a:pt x="83" y="52"/>
                  <a:pt x="93" y="99"/>
                  <a:pt x="94" y="155"/>
                </a:cubicBezTo>
                <a:cubicBezTo>
                  <a:pt x="96" y="316"/>
                  <a:pt x="72" y="447"/>
                  <a:pt x="22" y="599"/>
                </a:cubicBezTo>
                <a:cubicBezTo>
                  <a:pt x="14" y="623"/>
                  <a:pt x="7" y="647"/>
                  <a:pt x="0" y="671"/>
                </a:cubicBezTo>
                <a:cubicBezTo>
                  <a:pt x="13" y="671"/>
                  <a:pt x="33" y="671"/>
                  <a:pt x="49" y="670"/>
                </a:cubicBezTo>
                <a:cubicBezTo>
                  <a:pt x="219" y="662"/>
                  <a:pt x="390" y="659"/>
                  <a:pt x="561" y="654"/>
                </a:cubicBezTo>
                <a:cubicBezTo>
                  <a:pt x="1160" y="635"/>
                  <a:pt x="1759" y="606"/>
                  <a:pt x="2356" y="572"/>
                </a:cubicBezTo>
                <a:cubicBezTo>
                  <a:pt x="2460" y="566"/>
                  <a:pt x="2565" y="541"/>
                  <a:pt x="2669" y="540"/>
                </a:cubicBezTo>
                <a:cubicBezTo>
                  <a:pt x="2804" y="539"/>
                  <a:pt x="2941" y="531"/>
                  <a:pt x="3076" y="532"/>
                </a:cubicBezTo>
                <a:cubicBezTo>
                  <a:pt x="3143" y="533"/>
                  <a:pt x="3212" y="530"/>
                  <a:pt x="3279" y="533"/>
                </a:cubicBezTo>
                <a:cubicBezTo>
                  <a:pt x="3280" y="533"/>
                  <a:pt x="3292" y="538"/>
                  <a:pt x="3296" y="538"/>
                </a:cubicBezTo>
                <a:cubicBezTo>
                  <a:pt x="3305" y="538"/>
                  <a:pt x="3315" y="538"/>
                  <a:pt x="3324" y="53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88" name=""/>
          <p:cNvSpPr/>
          <p:nvPr/>
        </p:nvSpPr>
        <p:spPr>
          <a:xfrm>
            <a:off x="2088360" y="3101400"/>
            <a:ext cx="1233000" cy="467640"/>
          </a:xfrm>
          <a:custGeom>
            <a:avLst/>
            <a:gdLst/>
            <a:ahLst/>
            <a:rect l="0" t="0" r="r" b="b"/>
            <a:pathLst>
              <a:path fill="none" w="3425" h="1299">
                <a:moveTo>
                  <a:pt x="168" y="6"/>
                </a:moveTo>
                <a:cubicBezTo>
                  <a:pt x="171" y="11"/>
                  <a:pt x="174" y="-4"/>
                  <a:pt x="177" y="1"/>
                </a:cubicBezTo>
                <a:cubicBezTo>
                  <a:pt x="218" y="72"/>
                  <a:pt x="240" y="139"/>
                  <a:pt x="234" y="223"/>
                </a:cubicBezTo>
                <a:cubicBezTo>
                  <a:pt x="222" y="382"/>
                  <a:pt x="145" y="553"/>
                  <a:pt x="94" y="703"/>
                </a:cubicBezTo>
                <a:cubicBezTo>
                  <a:pt x="44" y="850"/>
                  <a:pt x="-24" y="992"/>
                  <a:pt x="9" y="1149"/>
                </a:cubicBezTo>
                <a:cubicBezTo>
                  <a:pt x="24" y="1224"/>
                  <a:pt x="35" y="1248"/>
                  <a:pt x="103" y="1266"/>
                </a:cubicBezTo>
                <a:cubicBezTo>
                  <a:pt x="401" y="1343"/>
                  <a:pt x="861" y="1261"/>
                  <a:pt x="1159" y="1251"/>
                </a:cubicBezTo>
                <a:cubicBezTo>
                  <a:pt x="1624" y="1235"/>
                  <a:pt x="2083" y="1183"/>
                  <a:pt x="2545" y="1255"/>
                </a:cubicBezTo>
                <a:cubicBezTo>
                  <a:pt x="2713" y="1281"/>
                  <a:pt x="2917" y="1236"/>
                  <a:pt x="3082" y="1201"/>
                </a:cubicBezTo>
                <a:cubicBezTo>
                  <a:pt x="3147" y="1187"/>
                  <a:pt x="3220" y="1172"/>
                  <a:pt x="3252" y="1109"/>
                </a:cubicBezTo>
                <a:cubicBezTo>
                  <a:pt x="3268" y="1078"/>
                  <a:pt x="3267" y="1008"/>
                  <a:pt x="3277" y="972"/>
                </a:cubicBezTo>
                <a:cubicBezTo>
                  <a:pt x="3308" y="855"/>
                  <a:pt x="3351" y="744"/>
                  <a:pt x="3389" y="630"/>
                </a:cubicBezTo>
                <a:cubicBezTo>
                  <a:pt x="3416" y="549"/>
                  <a:pt x="3452" y="479"/>
                  <a:pt x="3392" y="411"/>
                </a:cubicBezTo>
                <a:cubicBezTo>
                  <a:pt x="3367" y="400"/>
                  <a:pt x="3359" y="396"/>
                  <a:pt x="3340" y="39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89" name=""/>
          <p:cNvSpPr/>
          <p:nvPr/>
        </p:nvSpPr>
        <p:spPr>
          <a:xfrm>
            <a:off x="1963800" y="3416040"/>
            <a:ext cx="332640" cy="723960"/>
          </a:xfrm>
          <a:custGeom>
            <a:avLst/>
            <a:gdLst/>
            <a:ahLst/>
            <a:rect l="0" t="0" r="r" b="b"/>
            <a:pathLst>
              <a:path fill="none" w="924" h="2011">
                <a:moveTo>
                  <a:pt x="924" y="24"/>
                </a:moveTo>
                <a:cubicBezTo>
                  <a:pt x="924" y="17"/>
                  <a:pt x="924" y="10"/>
                  <a:pt x="924" y="4"/>
                </a:cubicBezTo>
                <a:cubicBezTo>
                  <a:pt x="924" y="5"/>
                  <a:pt x="924" y="5"/>
                  <a:pt x="924" y="6"/>
                </a:cubicBezTo>
                <a:cubicBezTo>
                  <a:pt x="923" y="12"/>
                  <a:pt x="918" y="-5"/>
                  <a:pt x="918" y="1"/>
                </a:cubicBezTo>
                <a:cubicBezTo>
                  <a:pt x="917" y="17"/>
                  <a:pt x="919" y="33"/>
                  <a:pt x="915" y="49"/>
                </a:cubicBezTo>
                <a:cubicBezTo>
                  <a:pt x="894" y="131"/>
                  <a:pt x="863" y="205"/>
                  <a:pt x="828" y="282"/>
                </a:cubicBezTo>
                <a:cubicBezTo>
                  <a:pt x="717" y="530"/>
                  <a:pt x="597" y="772"/>
                  <a:pt x="495" y="1023"/>
                </a:cubicBezTo>
                <a:cubicBezTo>
                  <a:pt x="373" y="1326"/>
                  <a:pt x="288" y="1704"/>
                  <a:pt x="64" y="1954"/>
                </a:cubicBezTo>
                <a:cubicBezTo>
                  <a:pt x="32" y="1985"/>
                  <a:pt x="23" y="1994"/>
                  <a:pt x="0" y="201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90" name=""/>
          <p:cNvSpPr/>
          <p:nvPr/>
        </p:nvSpPr>
        <p:spPr>
          <a:xfrm>
            <a:off x="2151720" y="3428280"/>
            <a:ext cx="97200" cy="102240"/>
          </a:xfrm>
          <a:custGeom>
            <a:avLst/>
            <a:gdLst/>
            <a:ahLst/>
            <a:rect l="0" t="0" r="r" b="b"/>
            <a:pathLst>
              <a:path fill="none" w="270" h="284">
                <a:moveTo>
                  <a:pt x="270" y="64"/>
                </a:moveTo>
                <a:cubicBezTo>
                  <a:pt x="253" y="47"/>
                  <a:pt x="236" y="36"/>
                  <a:pt x="212" y="55"/>
                </a:cubicBezTo>
                <a:cubicBezTo>
                  <a:pt x="173" y="85"/>
                  <a:pt x="145" y="139"/>
                  <a:pt x="116" y="178"/>
                </a:cubicBezTo>
                <a:cubicBezTo>
                  <a:pt x="87" y="214"/>
                  <a:pt x="54" y="261"/>
                  <a:pt x="12" y="282"/>
                </a:cubicBezTo>
                <a:cubicBezTo>
                  <a:pt x="8" y="283"/>
                  <a:pt x="5" y="283"/>
                  <a:pt x="1" y="284"/>
                </a:cubicBezTo>
                <a:cubicBezTo>
                  <a:pt x="-4" y="247"/>
                  <a:pt x="13" y="220"/>
                  <a:pt x="27" y="186"/>
                </a:cubicBezTo>
                <a:cubicBezTo>
                  <a:pt x="50" y="130"/>
                  <a:pt x="74" y="75"/>
                  <a:pt x="110" y="27"/>
                </a:cubicBezTo>
                <a:cubicBezTo>
                  <a:pt x="132" y="-3"/>
                  <a:pt x="152" y="-11"/>
                  <a:pt x="181" y="16"/>
                </a:cubicBezTo>
                <a:cubicBezTo>
                  <a:pt x="216" y="47"/>
                  <a:pt x="242" y="91"/>
                  <a:pt x="269" y="12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91" name=""/>
          <p:cNvSpPr/>
          <p:nvPr/>
        </p:nvSpPr>
        <p:spPr>
          <a:xfrm>
            <a:off x="4413240" y="1797120"/>
            <a:ext cx="2034720" cy="105120"/>
          </a:xfrm>
          <a:custGeom>
            <a:avLst/>
            <a:gdLst/>
            <a:ahLst/>
            <a:rect l="0" t="0" r="r" b="b"/>
            <a:pathLst>
              <a:path fill="none" w="5652" h="292">
                <a:moveTo>
                  <a:pt x="48" y="232"/>
                </a:moveTo>
                <a:cubicBezTo>
                  <a:pt x="33" y="231"/>
                  <a:pt x="15" y="232"/>
                  <a:pt x="2" y="232"/>
                </a:cubicBezTo>
                <a:cubicBezTo>
                  <a:pt x="1" y="232"/>
                  <a:pt x="1" y="233"/>
                  <a:pt x="0" y="233"/>
                </a:cubicBezTo>
                <a:cubicBezTo>
                  <a:pt x="112" y="262"/>
                  <a:pt x="220" y="273"/>
                  <a:pt x="339" y="280"/>
                </a:cubicBezTo>
                <a:cubicBezTo>
                  <a:pt x="1345" y="338"/>
                  <a:pt x="2365" y="168"/>
                  <a:pt x="3369" y="110"/>
                </a:cubicBezTo>
                <a:cubicBezTo>
                  <a:pt x="3632" y="95"/>
                  <a:pt x="3909" y="115"/>
                  <a:pt x="4170" y="81"/>
                </a:cubicBezTo>
                <a:cubicBezTo>
                  <a:pt x="4314" y="62"/>
                  <a:pt x="4451" y="34"/>
                  <a:pt x="4597" y="27"/>
                </a:cubicBezTo>
                <a:cubicBezTo>
                  <a:pt x="4873" y="14"/>
                  <a:pt x="5152" y="12"/>
                  <a:pt x="5428" y="7"/>
                </a:cubicBezTo>
                <a:cubicBezTo>
                  <a:pt x="5503" y="6"/>
                  <a:pt x="5577" y="5"/>
                  <a:pt x="5652" y="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92" name=""/>
          <p:cNvSpPr/>
          <p:nvPr/>
        </p:nvSpPr>
        <p:spPr>
          <a:xfrm>
            <a:off x="4378320" y="2193480"/>
            <a:ext cx="1983240" cy="120600"/>
          </a:xfrm>
          <a:custGeom>
            <a:avLst/>
            <a:gdLst/>
            <a:ahLst/>
            <a:rect l="0" t="0" r="r" b="b"/>
            <a:pathLst>
              <a:path fill="none" w="5509" h="335">
                <a:moveTo>
                  <a:pt x="117" y="335"/>
                </a:moveTo>
                <a:cubicBezTo>
                  <a:pt x="69" y="321"/>
                  <a:pt x="27" y="301"/>
                  <a:pt x="0" y="287"/>
                </a:cubicBezTo>
                <a:cubicBezTo>
                  <a:pt x="2" y="285"/>
                  <a:pt x="4" y="284"/>
                  <a:pt x="6" y="282"/>
                </a:cubicBezTo>
                <a:cubicBezTo>
                  <a:pt x="13" y="282"/>
                  <a:pt x="13" y="268"/>
                  <a:pt x="20" y="268"/>
                </a:cubicBezTo>
                <a:cubicBezTo>
                  <a:pt x="44" y="269"/>
                  <a:pt x="74" y="272"/>
                  <a:pt x="99" y="273"/>
                </a:cubicBezTo>
                <a:cubicBezTo>
                  <a:pt x="1071" y="310"/>
                  <a:pt x="2029" y="279"/>
                  <a:pt x="2999" y="198"/>
                </a:cubicBezTo>
                <a:cubicBezTo>
                  <a:pt x="3817" y="131"/>
                  <a:pt x="4655" y="-14"/>
                  <a:pt x="5478" y="1"/>
                </a:cubicBezTo>
                <a:cubicBezTo>
                  <a:pt x="5496" y="1"/>
                  <a:pt x="5491" y="8"/>
                  <a:pt x="5509" y="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93" name=""/>
          <p:cNvSpPr/>
          <p:nvPr/>
        </p:nvSpPr>
        <p:spPr>
          <a:xfrm>
            <a:off x="7034040" y="1135800"/>
            <a:ext cx="1252440" cy="67320"/>
          </a:xfrm>
          <a:custGeom>
            <a:avLst/>
            <a:gdLst/>
            <a:ahLst/>
            <a:rect l="0" t="0" r="r" b="b"/>
            <a:pathLst>
              <a:path fill="none" w="3479" h="187">
                <a:moveTo>
                  <a:pt x="13" y="54"/>
                </a:moveTo>
                <a:cubicBezTo>
                  <a:pt x="8" y="49"/>
                  <a:pt x="4" y="43"/>
                  <a:pt x="0" y="38"/>
                </a:cubicBezTo>
                <a:cubicBezTo>
                  <a:pt x="7" y="36"/>
                  <a:pt x="10" y="19"/>
                  <a:pt x="26" y="16"/>
                </a:cubicBezTo>
                <a:cubicBezTo>
                  <a:pt x="64" y="9"/>
                  <a:pt x="105" y="7"/>
                  <a:pt x="143" y="5"/>
                </a:cubicBezTo>
                <a:cubicBezTo>
                  <a:pt x="596" y="-22"/>
                  <a:pt x="1027" y="58"/>
                  <a:pt x="1472" y="119"/>
                </a:cubicBezTo>
                <a:cubicBezTo>
                  <a:pt x="1894" y="176"/>
                  <a:pt x="2327" y="203"/>
                  <a:pt x="2751" y="178"/>
                </a:cubicBezTo>
                <a:cubicBezTo>
                  <a:pt x="2972" y="165"/>
                  <a:pt x="3232" y="107"/>
                  <a:pt x="3450" y="146"/>
                </a:cubicBezTo>
                <a:cubicBezTo>
                  <a:pt x="3460" y="148"/>
                  <a:pt x="3469" y="147"/>
                  <a:pt x="3478" y="151"/>
                </a:cubicBezTo>
                <a:cubicBezTo>
                  <a:pt x="3485" y="154"/>
                  <a:pt x="3452" y="160"/>
                  <a:pt x="3459" y="16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94" name=""/>
          <p:cNvSpPr/>
          <p:nvPr/>
        </p:nvSpPr>
        <p:spPr>
          <a:xfrm>
            <a:off x="8946360" y="1335600"/>
            <a:ext cx="2574000" cy="51480"/>
          </a:xfrm>
          <a:custGeom>
            <a:avLst/>
            <a:gdLst/>
            <a:ahLst/>
            <a:rect l="0" t="0" r="r" b="b"/>
            <a:pathLst>
              <a:path fill="none" w="7150" h="143">
                <a:moveTo>
                  <a:pt x="29" y="141"/>
                </a:moveTo>
                <a:cubicBezTo>
                  <a:pt x="19" y="108"/>
                  <a:pt x="10" y="68"/>
                  <a:pt x="0" y="35"/>
                </a:cubicBezTo>
                <a:cubicBezTo>
                  <a:pt x="10" y="34"/>
                  <a:pt x="22" y="31"/>
                  <a:pt x="33" y="30"/>
                </a:cubicBezTo>
                <a:cubicBezTo>
                  <a:pt x="286" y="8"/>
                  <a:pt x="544" y="-12"/>
                  <a:pt x="798" y="10"/>
                </a:cubicBezTo>
                <a:cubicBezTo>
                  <a:pt x="1382" y="61"/>
                  <a:pt x="1958" y="64"/>
                  <a:pt x="2543" y="84"/>
                </a:cubicBezTo>
                <a:cubicBezTo>
                  <a:pt x="2973" y="99"/>
                  <a:pt x="3402" y="121"/>
                  <a:pt x="3834" y="132"/>
                </a:cubicBezTo>
                <a:cubicBezTo>
                  <a:pt x="4229" y="142"/>
                  <a:pt x="4622" y="140"/>
                  <a:pt x="5017" y="143"/>
                </a:cubicBezTo>
                <a:cubicBezTo>
                  <a:pt x="5319" y="145"/>
                  <a:pt x="5617" y="118"/>
                  <a:pt x="5919" y="111"/>
                </a:cubicBezTo>
                <a:cubicBezTo>
                  <a:pt x="6319" y="102"/>
                  <a:pt x="6709" y="62"/>
                  <a:pt x="7107" y="104"/>
                </a:cubicBezTo>
                <a:cubicBezTo>
                  <a:pt x="7121" y="106"/>
                  <a:pt x="7136" y="107"/>
                  <a:pt x="7150" y="10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95" name=""/>
          <p:cNvSpPr/>
          <p:nvPr/>
        </p:nvSpPr>
        <p:spPr>
          <a:xfrm>
            <a:off x="8589960" y="4195800"/>
            <a:ext cx="69480" cy="12240"/>
          </a:xfrm>
          <a:custGeom>
            <a:avLst/>
            <a:gdLst/>
            <a:ahLst/>
            <a:rect l="0" t="0" r="r" b="b"/>
            <a:pathLst>
              <a:path fill="none" w="193" h="34">
                <a:moveTo>
                  <a:pt x="193" y="34"/>
                </a:moveTo>
                <a:cubicBezTo>
                  <a:pt x="150" y="13"/>
                  <a:pt x="115" y="-2"/>
                  <a:pt x="66" y="0"/>
                </a:cubicBezTo>
                <a:cubicBezTo>
                  <a:pt x="33" y="4"/>
                  <a:pt x="22" y="6"/>
                  <a:pt x="0" y="1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96" name=""/>
          <p:cNvSpPr/>
          <p:nvPr/>
        </p:nvSpPr>
        <p:spPr>
          <a:xfrm>
            <a:off x="7822080" y="3980160"/>
            <a:ext cx="1500840" cy="2169360"/>
          </a:xfrm>
          <a:custGeom>
            <a:avLst/>
            <a:gdLst/>
            <a:ahLst/>
            <a:rect l="0" t="0" r="r" b="b"/>
            <a:pathLst>
              <a:path fill="none" w="4169" h="6026">
                <a:moveTo>
                  <a:pt x="118" y="265"/>
                </a:moveTo>
                <a:cubicBezTo>
                  <a:pt x="117" y="276"/>
                  <a:pt x="116" y="256"/>
                  <a:pt x="115" y="267"/>
                </a:cubicBezTo>
                <a:cubicBezTo>
                  <a:pt x="98" y="445"/>
                  <a:pt x="40" y="616"/>
                  <a:pt x="22" y="796"/>
                </a:cubicBezTo>
                <a:cubicBezTo>
                  <a:pt x="-52" y="1533"/>
                  <a:pt x="81" y="2269"/>
                  <a:pt x="169" y="2998"/>
                </a:cubicBezTo>
                <a:cubicBezTo>
                  <a:pt x="239" y="3577"/>
                  <a:pt x="269" y="4173"/>
                  <a:pt x="424" y="4737"/>
                </a:cubicBezTo>
                <a:cubicBezTo>
                  <a:pt x="462" y="4873"/>
                  <a:pt x="514" y="5009"/>
                  <a:pt x="551" y="5144"/>
                </a:cubicBezTo>
                <a:cubicBezTo>
                  <a:pt x="553" y="5152"/>
                  <a:pt x="566" y="5156"/>
                  <a:pt x="570" y="5173"/>
                </a:cubicBezTo>
                <a:cubicBezTo>
                  <a:pt x="632" y="5441"/>
                  <a:pt x="569" y="5749"/>
                  <a:pt x="582" y="6026"/>
                </a:cubicBezTo>
                <a:cubicBezTo>
                  <a:pt x="595" y="6014"/>
                  <a:pt x="603" y="5992"/>
                  <a:pt x="617" y="5979"/>
                </a:cubicBezTo>
                <a:cubicBezTo>
                  <a:pt x="937" y="5674"/>
                  <a:pt x="1383" y="5573"/>
                  <a:pt x="1807" y="5503"/>
                </a:cubicBezTo>
                <a:cubicBezTo>
                  <a:pt x="2443" y="5397"/>
                  <a:pt x="3106" y="5391"/>
                  <a:pt x="3746" y="5464"/>
                </a:cubicBezTo>
                <a:cubicBezTo>
                  <a:pt x="3841" y="5475"/>
                  <a:pt x="3937" y="5485"/>
                  <a:pt x="4032" y="5496"/>
                </a:cubicBezTo>
                <a:cubicBezTo>
                  <a:pt x="3924" y="5346"/>
                  <a:pt x="3871" y="5269"/>
                  <a:pt x="3900" y="5047"/>
                </a:cubicBezTo>
                <a:cubicBezTo>
                  <a:pt x="3946" y="4688"/>
                  <a:pt x="4077" y="4346"/>
                  <a:pt x="4120" y="3982"/>
                </a:cubicBezTo>
                <a:cubicBezTo>
                  <a:pt x="4185" y="3434"/>
                  <a:pt x="4151" y="2869"/>
                  <a:pt x="4168" y="2316"/>
                </a:cubicBezTo>
                <a:cubicBezTo>
                  <a:pt x="4184" y="1797"/>
                  <a:pt x="4065" y="1293"/>
                  <a:pt x="4001" y="781"/>
                </a:cubicBezTo>
                <a:cubicBezTo>
                  <a:pt x="3976" y="585"/>
                  <a:pt x="3936" y="383"/>
                  <a:pt x="3959" y="186"/>
                </a:cubicBezTo>
                <a:cubicBezTo>
                  <a:pt x="3961" y="167"/>
                  <a:pt x="3978" y="150"/>
                  <a:pt x="3980" y="130"/>
                </a:cubicBezTo>
                <a:cubicBezTo>
                  <a:pt x="3951" y="124"/>
                  <a:pt x="3924" y="112"/>
                  <a:pt x="3894" y="106"/>
                </a:cubicBezTo>
                <a:cubicBezTo>
                  <a:pt x="3565" y="42"/>
                  <a:pt x="3238" y="-3"/>
                  <a:pt x="2902" y="0"/>
                </a:cubicBezTo>
                <a:cubicBezTo>
                  <a:pt x="2517" y="4"/>
                  <a:pt x="2125" y="85"/>
                  <a:pt x="1741" y="47"/>
                </a:cubicBezTo>
                <a:cubicBezTo>
                  <a:pt x="1472" y="20"/>
                  <a:pt x="1281" y="30"/>
                  <a:pt x="1016" y="69"/>
                </a:cubicBezTo>
                <a:cubicBezTo>
                  <a:pt x="840" y="95"/>
                  <a:pt x="603" y="98"/>
                  <a:pt x="458" y="123"/>
                </a:cubicBezTo>
                <a:cubicBezTo>
                  <a:pt x="460" y="125"/>
                  <a:pt x="462" y="126"/>
                  <a:pt x="464" y="12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97" name=""/>
          <p:cNvSpPr/>
          <p:nvPr/>
        </p:nvSpPr>
        <p:spPr>
          <a:xfrm>
            <a:off x="7832160" y="4645080"/>
            <a:ext cx="1192680" cy="147240"/>
          </a:xfrm>
          <a:custGeom>
            <a:avLst/>
            <a:gdLst/>
            <a:ahLst/>
            <a:rect l="0" t="0" r="r" b="b"/>
            <a:pathLst>
              <a:path fill="none" w="3313" h="409">
                <a:moveTo>
                  <a:pt x="0" y="409"/>
                </a:moveTo>
                <a:cubicBezTo>
                  <a:pt x="14" y="369"/>
                  <a:pt x="-25" y="364"/>
                  <a:pt x="37" y="337"/>
                </a:cubicBezTo>
                <a:cubicBezTo>
                  <a:pt x="408" y="171"/>
                  <a:pt x="996" y="199"/>
                  <a:pt x="1390" y="154"/>
                </a:cubicBezTo>
                <a:cubicBezTo>
                  <a:pt x="1926" y="94"/>
                  <a:pt x="2461" y="38"/>
                  <a:pt x="2999" y="33"/>
                </a:cubicBezTo>
                <a:cubicBezTo>
                  <a:pt x="3088" y="32"/>
                  <a:pt x="3205" y="49"/>
                  <a:pt x="3291" y="22"/>
                </a:cubicBezTo>
                <a:cubicBezTo>
                  <a:pt x="3301" y="19"/>
                  <a:pt x="3304" y="20"/>
                  <a:pt x="3312" y="16"/>
                </a:cubicBezTo>
                <a:cubicBezTo>
                  <a:pt x="3319" y="12"/>
                  <a:pt x="3290" y="4"/>
                  <a:pt x="3297" y="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98" name=""/>
          <p:cNvSpPr/>
          <p:nvPr/>
        </p:nvSpPr>
        <p:spPr>
          <a:xfrm>
            <a:off x="7969320" y="4284000"/>
            <a:ext cx="1189440" cy="41400"/>
          </a:xfrm>
          <a:custGeom>
            <a:avLst/>
            <a:gdLst/>
            <a:ahLst/>
            <a:rect l="0" t="0" r="r" b="b"/>
            <a:pathLst>
              <a:path fill="none" w="3304" h="115">
                <a:moveTo>
                  <a:pt x="90" y="115"/>
                </a:moveTo>
                <a:cubicBezTo>
                  <a:pt x="50" y="76"/>
                  <a:pt x="25" y="59"/>
                  <a:pt x="0" y="11"/>
                </a:cubicBezTo>
                <a:cubicBezTo>
                  <a:pt x="1" y="7"/>
                  <a:pt x="1" y="4"/>
                  <a:pt x="2" y="0"/>
                </a:cubicBezTo>
                <a:cubicBezTo>
                  <a:pt x="13" y="1"/>
                  <a:pt x="37" y="6"/>
                  <a:pt x="48" y="8"/>
                </a:cubicBezTo>
                <a:cubicBezTo>
                  <a:pt x="60" y="10"/>
                  <a:pt x="72" y="10"/>
                  <a:pt x="84" y="11"/>
                </a:cubicBezTo>
                <a:cubicBezTo>
                  <a:pt x="1094" y="121"/>
                  <a:pt x="2132" y="-28"/>
                  <a:pt x="3145" y="8"/>
                </a:cubicBezTo>
                <a:cubicBezTo>
                  <a:pt x="3156" y="8"/>
                  <a:pt x="3288" y="1"/>
                  <a:pt x="3302" y="19"/>
                </a:cubicBezTo>
                <a:cubicBezTo>
                  <a:pt x="3313" y="33"/>
                  <a:pt x="3268" y="25"/>
                  <a:pt x="3252" y="32"/>
                </a:cubicBezTo>
                <a:cubicBezTo>
                  <a:pt x="3243" y="35"/>
                  <a:pt x="3235" y="37"/>
                  <a:pt x="3226" y="4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99" name=""/>
          <p:cNvSpPr/>
          <p:nvPr/>
        </p:nvSpPr>
        <p:spPr>
          <a:xfrm>
            <a:off x="7835760" y="5092200"/>
            <a:ext cx="1301760" cy="100080"/>
          </a:xfrm>
          <a:custGeom>
            <a:avLst/>
            <a:gdLst/>
            <a:ahLst/>
            <a:rect l="0" t="0" r="r" b="b"/>
            <a:pathLst>
              <a:path fill="none" w="3616" h="278">
                <a:moveTo>
                  <a:pt x="64" y="278"/>
                </a:moveTo>
                <a:cubicBezTo>
                  <a:pt x="43" y="277"/>
                  <a:pt x="21" y="277"/>
                  <a:pt x="0" y="275"/>
                </a:cubicBezTo>
                <a:lnTo>
                  <a:pt x="0" y="274"/>
                </a:lnTo>
                <a:cubicBezTo>
                  <a:pt x="8" y="273"/>
                  <a:pt x="14" y="272"/>
                  <a:pt x="24" y="271"/>
                </a:cubicBezTo>
                <a:cubicBezTo>
                  <a:pt x="47" y="269"/>
                  <a:pt x="72" y="266"/>
                  <a:pt x="96" y="264"/>
                </a:cubicBezTo>
                <a:cubicBezTo>
                  <a:pt x="1238" y="168"/>
                  <a:pt x="2370" y="27"/>
                  <a:pt x="3517" y="5"/>
                </a:cubicBezTo>
                <a:cubicBezTo>
                  <a:pt x="3552" y="4"/>
                  <a:pt x="3643" y="-3"/>
                  <a:pt x="3608" y="1"/>
                </a:cubicBezTo>
                <a:cubicBezTo>
                  <a:pt x="3581" y="4"/>
                  <a:pt x="3551" y="4"/>
                  <a:pt x="3524" y="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00" name=""/>
          <p:cNvSpPr/>
          <p:nvPr/>
        </p:nvSpPr>
        <p:spPr>
          <a:xfrm>
            <a:off x="7952760" y="5432400"/>
            <a:ext cx="1028880" cy="106920"/>
          </a:xfrm>
          <a:custGeom>
            <a:avLst/>
            <a:gdLst/>
            <a:ahLst/>
            <a:rect l="0" t="0" r="r" b="b"/>
            <a:pathLst>
              <a:path fill="none" w="2858" h="297">
                <a:moveTo>
                  <a:pt x="322" y="227"/>
                </a:moveTo>
                <a:cubicBezTo>
                  <a:pt x="269" y="209"/>
                  <a:pt x="281" y="199"/>
                  <a:pt x="219" y="216"/>
                </a:cubicBezTo>
                <a:cubicBezTo>
                  <a:pt x="147" y="237"/>
                  <a:pt x="76" y="273"/>
                  <a:pt x="4" y="297"/>
                </a:cubicBezTo>
                <a:cubicBezTo>
                  <a:pt x="8" y="297"/>
                  <a:pt x="-3" y="296"/>
                  <a:pt x="1" y="296"/>
                </a:cubicBezTo>
                <a:cubicBezTo>
                  <a:pt x="42" y="293"/>
                  <a:pt x="83" y="293"/>
                  <a:pt x="124" y="290"/>
                </a:cubicBezTo>
                <a:cubicBezTo>
                  <a:pt x="507" y="266"/>
                  <a:pt x="889" y="207"/>
                  <a:pt x="1272" y="174"/>
                </a:cubicBezTo>
                <a:cubicBezTo>
                  <a:pt x="1691" y="138"/>
                  <a:pt x="2136" y="128"/>
                  <a:pt x="2545" y="17"/>
                </a:cubicBezTo>
                <a:cubicBezTo>
                  <a:pt x="2560" y="13"/>
                  <a:pt x="2578" y="6"/>
                  <a:pt x="2594" y="4"/>
                </a:cubicBezTo>
                <a:cubicBezTo>
                  <a:pt x="2681" y="-4"/>
                  <a:pt x="2771" y="1"/>
                  <a:pt x="2858" y="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"/>
          <p:cNvSpPr/>
          <p:nvPr/>
        </p:nvSpPr>
        <p:spPr>
          <a:xfrm>
            <a:off x="3348720" y="1140480"/>
            <a:ext cx="5264640" cy="968760"/>
          </a:xfrm>
          <a:custGeom>
            <a:avLst/>
            <a:gdLst/>
            <a:ahLst/>
            <a:rect l="0" t="0" r="r" b="b"/>
            <a:pathLst>
              <a:path fill="none" w="14624" h="2691">
                <a:moveTo>
                  <a:pt x="2406" y="367"/>
                </a:moveTo>
                <a:cubicBezTo>
                  <a:pt x="2466" y="309"/>
                  <a:pt x="2520" y="250"/>
                  <a:pt x="2603" y="227"/>
                </a:cubicBezTo>
                <a:cubicBezTo>
                  <a:pt x="2663" y="210"/>
                  <a:pt x="2725" y="222"/>
                  <a:pt x="2785" y="231"/>
                </a:cubicBezTo>
                <a:moveTo>
                  <a:pt x="3648" y="323"/>
                </a:moveTo>
                <a:cubicBezTo>
                  <a:pt x="3651" y="316"/>
                  <a:pt x="3649" y="316"/>
                  <a:pt x="3656" y="314"/>
                </a:cubicBezTo>
                <a:moveTo>
                  <a:pt x="6098" y="204"/>
                </a:moveTo>
                <a:cubicBezTo>
                  <a:pt x="6084" y="185"/>
                  <a:pt x="6083" y="180"/>
                  <a:pt x="6056" y="203"/>
                </a:cubicBezTo>
                <a:cubicBezTo>
                  <a:pt x="6011" y="241"/>
                  <a:pt x="5979" y="294"/>
                  <a:pt x="5956" y="348"/>
                </a:cubicBezTo>
                <a:cubicBezTo>
                  <a:pt x="5929" y="412"/>
                  <a:pt x="5925" y="472"/>
                  <a:pt x="5924" y="540"/>
                </a:cubicBezTo>
                <a:moveTo>
                  <a:pt x="6636" y="8"/>
                </a:moveTo>
                <a:cubicBezTo>
                  <a:pt x="6679" y="-5"/>
                  <a:pt x="6705" y="-5"/>
                  <a:pt x="6739" y="30"/>
                </a:cubicBezTo>
                <a:cubicBezTo>
                  <a:pt x="6796" y="88"/>
                  <a:pt x="6789" y="161"/>
                  <a:pt x="6760" y="232"/>
                </a:cubicBezTo>
                <a:cubicBezTo>
                  <a:pt x="6719" y="332"/>
                  <a:pt x="6644" y="402"/>
                  <a:pt x="6573" y="480"/>
                </a:cubicBezTo>
                <a:moveTo>
                  <a:pt x="9" y="2691"/>
                </a:moveTo>
                <a:cubicBezTo>
                  <a:pt x="-6" y="2618"/>
                  <a:pt x="-9" y="2567"/>
                  <a:pt x="60" y="2518"/>
                </a:cubicBezTo>
                <a:cubicBezTo>
                  <a:pt x="135" y="2465"/>
                  <a:pt x="252" y="2445"/>
                  <a:pt x="340" y="2428"/>
                </a:cubicBezTo>
                <a:cubicBezTo>
                  <a:pt x="370" y="2423"/>
                  <a:pt x="401" y="2418"/>
                  <a:pt x="431" y="2413"/>
                </a:cubicBezTo>
                <a:moveTo>
                  <a:pt x="5717" y="1535"/>
                </a:moveTo>
                <a:cubicBezTo>
                  <a:pt x="5739" y="1510"/>
                  <a:pt x="5750" y="1491"/>
                  <a:pt x="5783" y="1498"/>
                </a:cubicBezTo>
                <a:cubicBezTo>
                  <a:pt x="5781" y="1546"/>
                  <a:pt x="5763" y="1568"/>
                  <a:pt x="5734" y="1606"/>
                </a:cubicBezTo>
                <a:moveTo>
                  <a:pt x="8152" y="1948"/>
                </a:moveTo>
                <a:cubicBezTo>
                  <a:pt x="8169" y="1912"/>
                  <a:pt x="8202" y="1919"/>
                  <a:pt x="8240" y="1916"/>
                </a:cubicBezTo>
                <a:moveTo>
                  <a:pt x="14624" y="1610"/>
                </a:moveTo>
                <a:cubicBezTo>
                  <a:pt x="14610" y="1623"/>
                  <a:pt x="14595" y="1637"/>
                  <a:pt x="14581" y="165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02" name=""/>
          <p:cNvSpPr/>
          <p:nvPr/>
        </p:nvSpPr>
        <p:spPr>
          <a:xfrm>
            <a:off x="1319040" y="1119240"/>
            <a:ext cx="4268520" cy="1052280"/>
          </a:xfrm>
          <a:custGeom>
            <a:avLst/>
            <a:gdLst/>
            <a:ahLst/>
            <a:rect l="0" t="0" r="r" b="b"/>
            <a:pathLst>
              <a:path fill="none" w="11857" h="2923">
                <a:moveTo>
                  <a:pt x="531" y="456"/>
                </a:moveTo>
                <a:cubicBezTo>
                  <a:pt x="529" y="431"/>
                  <a:pt x="527" y="404"/>
                  <a:pt x="513" y="382"/>
                </a:cubicBezTo>
                <a:cubicBezTo>
                  <a:pt x="501" y="363"/>
                  <a:pt x="480" y="348"/>
                  <a:pt x="462" y="336"/>
                </a:cubicBezTo>
                <a:cubicBezTo>
                  <a:pt x="372" y="277"/>
                  <a:pt x="259" y="361"/>
                  <a:pt x="228" y="445"/>
                </a:cubicBezTo>
                <a:cubicBezTo>
                  <a:pt x="197" y="529"/>
                  <a:pt x="216" y="615"/>
                  <a:pt x="252" y="694"/>
                </a:cubicBezTo>
                <a:cubicBezTo>
                  <a:pt x="293" y="785"/>
                  <a:pt x="353" y="862"/>
                  <a:pt x="376" y="961"/>
                </a:cubicBezTo>
                <a:cubicBezTo>
                  <a:pt x="403" y="1080"/>
                  <a:pt x="365" y="1181"/>
                  <a:pt x="279" y="1264"/>
                </a:cubicBezTo>
                <a:cubicBezTo>
                  <a:pt x="226" y="1307"/>
                  <a:pt x="209" y="1321"/>
                  <a:pt x="170" y="1345"/>
                </a:cubicBezTo>
                <a:moveTo>
                  <a:pt x="0" y="1167"/>
                </a:moveTo>
                <a:cubicBezTo>
                  <a:pt x="108" y="1035"/>
                  <a:pt x="232" y="963"/>
                  <a:pt x="398" y="918"/>
                </a:cubicBezTo>
                <a:cubicBezTo>
                  <a:pt x="529" y="882"/>
                  <a:pt x="782" y="809"/>
                  <a:pt x="919" y="862"/>
                </a:cubicBezTo>
                <a:cubicBezTo>
                  <a:pt x="957" y="877"/>
                  <a:pt x="976" y="894"/>
                  <a:pt x="975" y="938"/>
                </a:cubicBezTo>
                <a:cubicBezTo>
                  <a:pt x="973" y="985"/>
                  <a:pt x="944" y="1031"/>
                  <a:pt x="923" y="1071"/>
                </a:cubicBezTo>
                <a:cubicBezTo>
                  <a:pt x="914" y="1088"/>
                  <a:pt x="908" y="1108"/>
                  <a:pt x="901" y="1124"/>
                </a:cubicBezTo>
                <a:cubicBezTo>
                  <a:pt x="928" y="1119"/>
                  <a:pt x="955" y="1116"/>
                  <a:pt x="986" y="1102"/>
                </a:cubicBezTo>
                <a:cubicBezTo>
                  <a:pt x="1037" y="1078"/>
                  <a:pt x="1094" y="1044"/>
                  <a:pt x="1123" y="993"/>
                </a:cubicBezTo>
                <a:cubicBezTo>
                  <a:pt x="1149" y="947"/>
                  <a:pt x="1133" y="900"/>
                  <a:pt x="1102" y="861"/>
                </a:cubicBezTo>
                <a:cubicBezTo>
                  <a:pt x="1064" y="813"/>
                  <a:pt x="1034" y="810"/>
                  <a:pt x="983" y="800"/>
                </a:cubicBezTo>
                <a:cubicBezTo>
                  <a:pt x="974" y="830"/>
                  <a:pt x="957" y="837"/>
                  <a:pt x="978" y="875"/>
                </a:cubicBezTo>
                <a:cubicBezTo>
                  <a:pt x="1012" y="935"/>
                  <a:pt x="1094" y="973"/>
                  <a:pt x="1160" y="986"/>
                </a:cubicBezTo>
                <a:cubicBezTo>
                  <a:pt x="1250" y="1003"/>
                  <a:pt x="1354" y="943"/>
                  <a:pt x="1405" y="871"/>
                </a:cubicBezTo>
                <a:cubicBezTo>
                  <a:pt x="1449" y="808"/>
                  <a:pt x="1415" y="746"/>
                  <a:pt x="1383" y="687"/>
                </a:cubicBezTo>
                <a:cubicBezTo>
                  <a:pt x="1378" y="678"/>
                  <a:pt x="1371" y="667"/>
                  <a:pt x="1366" y="659"/>
                </a:cubicBezTo>
                <a:cubicBezTo>
                  <a:pt x="1391" y="673"/>
                  <a:pt x="1416" y="687"/>
                  <a:pt x="1441" y="700"/>
                </a:cubicBezTo>
                <a:cubicBezTo>
                  <a:pt x="1509" y="736"/>
                  <a:pt x="1577" y="766"/>
                  <a:pt x="1626" y="828"/>
                </a:cubicBezTo>
                <a:cubicBezTo>
                  <a:pt x="1675" y="891"/>
                  <a:pt x="1682" y="969"/>
                  <a:pt x="1659" y="1043"/>
                </a:cubicBezTo>
                <a:cubicBezTo>
                  <a:pt x="1650" y="1071"/>
                  <a:pt x="1647" y="1095"/>
                  <a:pt x="1642" y="1122"/>
                </a:cubicBezTo>
                <a:moveTo>
                  <a:pt x="2481" y="804"/>
                </a:moveTo>
                <a:cubicBezTo>
                  <a:pt x="2492" y="768"/>
                  <a:pt x="2508" y="742"/>
                  <a:pt x="2480" y="714"/>
                </a:cubicBezTo>
                <a:cubicBezTo>
                  <a:pt x="2436" y="740"/>
                  <a:pt x="2407" y="783"/>
                  <a:pt x="2381" y="828"/>
                </a:cubicBezTo>
                <a:cubicBezTo>
                  <a:pt x="2338" y="902"/>
                  <a:pt x="2310" y="987"/>
                  <a:pt x="2311" y="1074"/>
                </a:cubicBezTo>
                <a:cubicBezTo>
                  <a:pt x="2311" y="1132"/>
                  <a:pt x="2328" y="1197"/>
                  <a:pt x="2381" y="1229"/>
                </a:cubicBezTo>
                <a:cubicBezTo>
                  <a:pt x="2420" y="1252"/>
                  <a:pt x="2464" y="1244"/>
                  <a:pt x="2506" y="1242"/>
                </a:cubicBezTo>
                <a:moveTo>
                  <a:pt x="2873" y="951"/>
                </a:moveTo>
                <a:cubicBezTo>
                  <a:pt x="2886" y="898"/>
                  <a:pt x="2899" y="846"/>
                  <a:pt x="2912" y="793"/>
                </a:cubicBezTo>
                <a:cubicBezTo>
                  <a:pt x="2912" y="791"/>
                  <a:pt x="2913" y="788"/>
                  <a:pt x="2913" y="786"/>
                </a:cubicBezTo>
                <a:cubicBezTo>
                  <a:pt x="2919" y="810"/>
                  <a:pt x="2919" y="837"/>
                  <a:pt x="2918" y="862"/>
                </a:cubicBezTo>
                <a:cubicBezTo>
                  <a:pt x="2917" y="914"/>
                  <a:pt x="2916" y="965"/>
                  <a:pt x="2916" y="1017"/>
                </a:cubicBezTo>
                <a:moveTo>
                  <a:pt x="2866" y="681"/>
                </a:moveTo>
                <a:cubicBezTo>
                  <a:pt x="2859" y="598"/>
                  <a:pt x="2850" y="517"/>
                  <a:pt x="2882" y="437"/>
                </a:cubicBezTo>
                <a:cubicBezTo>
                  <a:pt x="2894" y="407"/>
                  <a:pt x="2907" y="398"/>
                  <a:pt x="2933" y="386"/>
                </a:cubicBezTo>
                <a:cubicBezTo>
                  <a:pt x="2957" y="404"/>
                  <a:pt x="2953" y="424"/>
                  <a:pt x="2951" y="454"/>
                </a:cubicBezTo>
                <a:cubicBezTo>
                  <a:pt x="2950" y="464"/>
                  <a:pt x="2949" y="474"/>
                  <a:pt x="2948" y="484"/>
                </a:cubicBezTo>
                <a:moveTo>
                  <a:pt x="3161" y="888"/>
                </a:moveTo>
                <a:cubicBezTo>
                  <a:pt x="3197" y="896"/>
                  <a:pt x="3229" y="889"/>
                  <a:pt x="3266" y="882"/>
                </a:cubicBezTo>
                <a:cubicBezTo>
                  <a:pt x="3334" y="869"/>
                  <a:pt x="3400" y="846"/>
                  <a:pt x="3467" y="828"/>
                </a:cubicBezTo>
                <a:moveTo>
                  <a:pt x="3297" y="1065"/>
                </a:moveTo>
                <a:cubicBezTo>
                  <a:pt x="3310" y="1080"/>
                  <a:pt x="3337" y="1072"/>
                  <a:pt x="3357" y="1067"/>
                </a:cubicBezTo>
                <a:cubicBezTo>
                  <a:pt x="3407" y="1055"/>
                  <a:pt x="3455" y="1036"/>
                  <a:pt x="3503" y="1018"/>
                </a:cubicBezTo>
                <a:moveTo>
                  <a:pt x="3944" y="773"/>
                </a:moveTo>
                <a:cubicBezTo>
                  <a:pt x="3962" y="748"/>
                  <a:pt x="3972" y="738"/>
                  <a:pt x="3978" y="710"/>
                </a:cubicBezTo>
                <a:cubicBezTo>
                  <a:pt x="3955" y="721"/>
                  <a:pt x="3937" y="737"/>
                  <a:pt x="3917" y="763"/>
                </a:cubicBezTo>
                <a:cubicBezTo>
                  <a:pt x="3882" y="808"/>
                  <a:pt x="3843" y="858"/>
                  <a:pt x="3837" y="917"/>
                </a:cubicBezTo>
                <a:cubicBezTo>
                  <a:pt x="3831" y="975"/>
                  <a:pt x="3881" y="1002"/>
                  <a:pt x="3932" y="997"/>
                </a:cubicBezTo>
                <a:cubicBezTo>
                  <a:pt x="3996" y="991"/>
                  <a:pt x="4074" y="957"/>
                  <a:pt x="4108" y="899"/>
                </a:cubicBezTo>
                <a:cubicBezTo>
                  <a:pt x="4134" y="854"/>
                  <a:pt x="4116" y="798"/>
                  <a:pt x="4093" y="757"/>
                </a:cubicBezTo>
                <a:cubicBezTo>
                  <a:pt x="4073" y="721"/>
                  <a:pt x="4037" y="683"/>
                  <a:pt x="3995" y="673"/>
                </a:cubicBezTo>
                <a:cubicBezTo>
                  <a:pt x="3989" y="673"/>
                  <a:pt x="3984" y="673"/>
                  <a:pt x="3978" y="673"/>
                </a:cubicBezTo>
                <a:moveTo>
                  <a:pt x="4575" y="700"/>
                </a:moveTo>
                <a:cubicBezTo>
                  <a:pt x="4596" y="682"/>
                  <a:pt x="4612" y="673"/>
                  <a:pt x="4612" y="643"/>
                </a:cubicBezTo>
                <a:cubicBezTo>
                  <a:pt x="4612" y="640"/>
                  <a:pt x="4612" y="642"/>
                  <a:pt x="4611" y="650"/>
                </a:cubicBezTo>
                <a:moveTo>
                  <a:pt x="4668" y="1046"/>
                </a:moveTo>
                <a:cubicBezTo>
                  <a:pt x="4669" y="1078"/>
                  <a:pt x="4660" y="1098"/>
                  <a:pt x="4642" y="1126"/>
                </a:cubicBezTo>
                <a:cubicBezTo>
                  <a:pt x="4601" y="1190"/>
                  <a:pt x="4546" y="1242"/>
                  <a:pt x="4490" y="1292"/>
                </a:cubicBezTo>
                <a:cubicBezTo>
                  <a:pt x="4444" y="1332"/>
                  <a:pt x="4397" y="1370"/>
                  <a:pt x="4351" y="1410"/>
                </a:cubicBezTo>
                <a:moveTo>
                  <a:pt x="6316" y="797"/>
                </a:moveTo>
                <a:cubicBezTo>
                  <a:pt x="6326" y="738"/>
                  <a:pt x="6323" y="699"/>
                  <a:pt x="6303" y="642"/>
                </a:cubicBezTo>
                <a:cubicBezTo>
                  <a:pt x="6291" y="609"/>
                  <a:pt x="6272" y="580"/>
                  <a:pt x="6245" y="557"/>
                </a:cubicBezTo>
                <a:cubicBezTo>
                  <a:pt x="6235" y="550"/>
                  <a:pt x="6233" y="548"/>
                  <a:pt x="6225" y="547"/>
                </a:cubicBezTo>
                <a:cubicBezTo>
                  <a:pt x="6206" y="576"/>
                  <a:pt x="6201" y="608"/>
                  <a:pt x="6195" y="642"/>
                </a:cubicBezTo>
                <a:cubicBezTo>
                  <a:pt x="6184" y="702"/>
                  <a:pt x="6175" y="764"/>
                  <a:pt x="6173" y="825"/>
                </a:cubicBezTo>
                <a:cubicBezTo>
                  <a:pt x="6173" y="837"/>
                  <a:pt x="6173" y="850"/>
                  <a:pt x="6173" y="862"/>
                </a:cubicBezTo>
                <a:moveTo>
                  <a:pt x="6247" y="302"/>
                </a:moveTo>
                <a:cubicBezTo>
                  <a:pt x="6251" y="278"/>
                  <a:pt x="6253" y="201"/>
                  <a:pt x="6272" y="181"/>
                </a:cubicBezTo>
                <a:cubicBezTo>
                  <a:pt x="6285" y="179"/>
                  <a:pt x="6290" y="179"/>
                  <a:pt x="6297" y="189"/>
                </a:cubicBezTo>
                <a:moveTo>
                  <a:pt x="7071" y="457"/>
                </a:moveTo>
                <a:cubicBezTo>
                  <a:pt x="7094" y="464"/>
                  <a:pt x="7112" y="469"/>
                  <a:pt x="7105" y="499"/>
                </a:cubicBezTo>
                <a:cubicBezTo>
                  <a:pt x="7093" y="556"/>
                  <a:pt x="7031" y="596"/>
                  <a:pt x="6987" y="627"/>
                </a:cubicBezTo>
                <a:cubicBezTo>
                  <a:pt x="6922" y="672"/>
                  <a:pt x="6827" y="708"/>
                  <a:pt x="6785" y="779"/>
                </a:cubicBezTo>
                <a:cubicBezTo>
                  <a:pt x="6766" y="812"/>
                  <a:pt x="6789" y="838"/>
                  <a:pt x="6818" y="852"/>
                </a:cubicBezTo>
                <a:cubicBezTo>
                  <a:pt x="6855" y="870"/>
                  <a:pt x="6906" y="876"/>
                  <a:pt x="6947" y="881"/>
                </a:cubicBezTo>
                <a:cubicBezTo>
                  <a:pt x="6957" y="882"/>
                  <a:pt x="6968" y="882"/>
                  <a:pt x="6978" y="883"/>
                </a:cubicBezTo>
                <a:moveTo>
                  <a:pt x="8088" y="612"/>
                </a:moveTo>
                <a:cubicBezTo>
                  <a:pt x="8081" y="588"/>
                  <a:pt x="8076" y="555"/>
                  <a:pt x="8048" y="547"/>
                </a:cubicBezTo>
                <a:cubicBezTo>
                  <a:pt x="8013" y="537"/>
                  <a:pt x="7969" y="535"/>
                  <a:pt x="7933" y="533"/>
                </a:cubicBezTo>
                <a:cubicBezTo>
                  <a:pt x="7906" y="532"/>
                  <a:pt x="7857" y="530"/>
                  <a:pt x="7851" y="567"/>
                </a:cubicBezTo>
                <a:cubicBezTo>
                  <a:pt x="7843" y="615"/>
                  <a:pt x="7896" y="673"/>
                  <a:pt x="7929" y="700"/>
                </a:cubicBezTo>
                <a:cubicBezTo>
                  <a:pt x="7993" y="752"/>
                  <a:pt x="8081" y="781"/>
                  <a:pt x="8123" y="851"/>
                </a:cubicBezTo>
                <a:cubicBezTo>
                  <a:pt x="8142" y="882"/>
                  <a:pt x="8140" y="909"/>
                  <a:pt x="8106" y="928"/>
                </a:cubicBezTo>
                <a:cubicBezTo>
                  <a:pt x="8060" y="954"/>
                  <a:pt x="8002" y="956"/>
                  <a:pt x="7952" y="964"/>
                </a:cubicBezTo>
                <a:moveTo>
                  <a:pt x="9358" y="750"/>
                </a:moveTo>
                <a:cubicBezTo>
                  <a:pt x="9372" y="781"/>
                  <a:pt x="9386" y="806"/>
                  <a:pt x="9377" y="842"/>
                </a:cubicBezTo>
                <a:cubicBezTo>
                  <a:pt x="9366" y="886"/>
                  <a:pt x="9338" y="910"/>
                  <a:pt x="9309" y="942"/>
                </a:cubicBezTo>
                <a:moveTo>
                  <a:pt x="10527" y="324"/>
                </a:moveTo>
                <a:cubicBezTo>
                  <a:pt x="10523" y="310"/>
                  <a:pt x="10519" y="296"/>
                  <a:pt x="10514" y="282"/>
                </a:cubicBezTo>
                <a:cubicBezTo>
                  <a:pt x="10514" y="257"/>
                  <a:pt x="10517" y="292"/>
                  <a:pt x="10517" y="295"/>
                </a:cubicBezTo>
                <a:cubicBezTo>
                  <a:pt x="10519" y="351"/>
                  <a:pt x="10510" y="409"/>
                  <a:pt x="10499" y="463"/>
                </a:cubicBezTo>
                <a:cubicBezTo>
                  <a:pt x="10486" y="529"/>
                  <a:pt x="10464" y="594"/>
                  <a:pt x="10447" y="659"/>
                </a:cubicBezTo>
                <a:moveTo>
                  <a:pt x="10535" y="185"/>
                </a:moveTo>
                <a:cubicBezTo>
                  <a:pt x="10535" y="123"/>
                  <a:pt x="10531" y="61"/>
                  <a:pt x="10545" y="0"/>
                </a:cubicBezTo>
                <a:moveTo>
                  <a:pt x="10897" y="245"/>
                </a:moveTo>
                <a:cubicBezTo>
                  <a:pt x="10909" y="242"/>
                  <a:pt x="10930" y="229"/>
                  <a:pt x="10942" y="237"/>
                </a:cubicBezTo>
                <a:cubicBezTo>
                  <a:pt x="10966" y="252"/>
                  <a:pt x="10966" y="299"/>
                  <a:pt x="10968" y="323"/>
                </a:cubicBezTo>
                <a:cubicBezTo>
                  <a:pt x="10974" y="392"/>
                  <a:pt x="10978" y="462"/>
                  <a:pt x="10982" y="531"/>
                </a:cubicBezTo>
                <a:cubicBezTo>
                  <a:pt x="10983" y="548"/>
                  <a:pt x="10983" y="564"/>
                  <a:pt x="10984" y="581"/>
                </a:cubicBezTo>
                <a:moveTo>
                  <a:pt x="10842" y="611"/>
                </a:moveTo>
                <a:cubicBezTo>
                  <a:pt x="10837" y="576"/>
                  <a:pt x="10834" y="559"/>
                  <a:pt x="10869" y="542"/>
                </a:cubicBezTo>
                <a:cubicBezTo>
                  <a:pt x="10919" y="517"/>
                  <a:pt x="10985" y="504"/>
                  <a:pt x="11039" y="491"/>
                </a:cubicBezTo>
                <a:cubicBezTo>
                  <a:pt x="11063" y="486"/>
                  <a:pt x="11087" y="480"/>
                  <a:pt x="11111" y="475"/>
                </a:cubicBezTo>
                <a:moveTo>
                  <a:pt x="11432" y="612"/>
                </a:moveTo>
                <a:cubicBezTo>
                  <a:pt x="11425" y="602"/>
                  <a:pt x="11422" y="599"/>
                  <a:pt x="11422" y="591"/>
                </a:cubicBezTo>
                <a:cubicBezTo>
                  <a:pt x="11448" y="568"/>
                  <a:pt x="11476" y="568"/>
                  <a:pt x="11510" y="561"/>
                </a:cubicBezTo>
                <a:cubicBezTo>
                  <a:pt x="11562" y="551"/>
                  <a:pt x="11614" y="541"/>
                  <a:pt x="11666" y="532"/>
                </a:cubicBezTo>
                <a:moveTo>
                  <a:pt x="2836" y="2036"/>
                </a:moveTo>
                <a:cubicBezTo>
                  <a:pt x="2846" y="2029"/>
                  <a:pt x="2850" y="2024"/>
                  <a:pt x="2858" y="2016"/>
                </a:cubicBezTo>
                <a:cubicBezTo>
                  <a:pt x="2858" y="2044"/>
                  <a:pt x="2858" y="2076"/>
                  <a:pt x="2857" y="2105"/>
                </a:cubicBezTo>
                <a:cubicBezTo>
                  <a:pt x="2854" y="2184"/>
                  <a:pt x="2841" y="2265"/>
                  <a:pt x="2825" y="2342"/>
                </a:cubicBezTo>
                <a:cubicBezTo>
                  <a:pt x="2811" y="2402"/>
                  <a:pt x="2806" y="2422"/>
                  <a:pt x="2797" y="2462"/>
                </a:cubicBezTo>
                <a:moveTo>
                  <a:pt x="2794" y="2377"/>
                </a:moveTo>
                <a:cubicBezTo>
                  <a:pt x="2822" y="2299"/>
                  <a:pt x="2848" y="2220"/>
                  <a:pt x="2893" y="2150"/>
                </a:cubicBezTo>
                <a:cubicBezTo>
                  <a:pt x="2911" y="2122"/>
                  <a:pt x="2940" y="2080"/>
                  <a:pt x="2973" y="2084"/>
                </a:cubicBezTo>
                <a:cubicBezTo>
                  <a:pt x="2968" y="2120"/>
                  <a:pt x="2950" y="2149"/>
                  <a:pt x="2933" y="2181"/>
                </a:cubicBezTo>
                <a:cubicBezTo>
                  <a:pt x="2897" y="2246"/>
                  <a:pt x="2852" y="2297"/>
                  <a:pt x="2791" y="2340"/>
                </a:cubicBezTo>
                <a:cubicBezTo>
                  <a:pt x="2781" y="2346"/>
                  <a:pt x="2771" y="2353"/>
                  <a:pt x="2761" y="2359"/>
                </a:cubicBezTo>
                <a:moveTo>
                  <a:pt x="3273" y="2547"/>
                </a:moveTo>
                <a:cubicBezTo>
                  <a:pt x="3285" y="2551"/>
                  <a:pt x="3296" y="2560"/>
                  <a:pt x="3309" y="2557"/>
                </a:cubicBezTo>
                <a:cubicBezTo>
                  <a:pt x="3321" y="2554"/>
                  <a:pt x="3329" y="2544"/>
                  <a:pt x="3338" y="2535"/>
                </a:cubicBezTo>
                <a:cubicBezTo>
                  <a:pt x="3368" y="2506"/>
                  <a:pt x="3392" y="2462"/>
                  <a:pt x="3412" y="2426"/>
                </a:cubicBezTo>
                <a:cubicBezTo>
                  <a:pt x="3435" y="2384"/>
                  <a:pt x="3446" y="2335"/>
                  <a:pt x="3448" y="2287"/>
                </a:cubicBezTo>
                <a:cubicBezTo>
                  <a:pt x="3450" y="2255"/>
                  <a:pt x="3443" y="2224"/>
                  <a:pt x="3443" y="2192"/>
                </a:cubicBezTo>
                <a:cubicBezTo>
                  <a:pt x="3444" y="2190"/>
                  <a:pt x="3444" y="2189"/>
                  <a:pt x="3445" y="2187"/>
                </a:cubicBezTo>
                <a:cubicBezTo>
                  <a:pt x="3461" y="2198"/>
                  <a:pt x="3478" y="2211"/>
                  <a:pt x="3495" y="2222"/>
                </a:cubicBezTo>
                <a:cubicBezTo>
                  <a:pt x="3587" y="2285"/>
                  <a:pt x="3684" y="2323"/>
                  <a:pt x="3789" y="2360"/>
                </a:cubicBezTo>
                <a:cubicBezTo>
                  <a:pt x="3833" y="2375"/>
                  <a:pt x="3883" y="2389"/>
                  <a:pt x="3920" y="2419"/>
                </a:cubicBezTo>
                <a:cubicBezTo>
                  <a:pt x="3944" y="2438"/>
                  <a:pt x="3956" y="2465"/>
                  <a:pt x="3972" y="2490"/>
                </a:cubicBezTo>
                <a:cubicBezTo>
                  <a:pt x="3981" y="2504"/>
                  <a:pt x="3984" y="2513"/>
                  <a:pt x="4002" y="2507"/>
                </a:cubicBezTo>
                <a:cubicBezTo>
                  <a:pt x="4041" y="2493"/>
                  <a:pt x="4074" y="2420"/>
                  <a:pt x="4086" y="2386"/>
                </a:cubicBezTo>
                <a:cubicBezTo>
                  <a:pt x="4102" y="2342"/>
                  <a:pt x="4102" y="2294"/>
                  <a:pt x="4104" y="2247"/>
                </a:cubicBezTo>
                <a:cubicBezTo>
                  <a:pt x="4104" y="2245"/>
                  <a:pt x="4104" y="2242"/>
                  <a:pt x="4104" y="2240"/>
                </a:cubicBezTo>
                <a:cubicBezTo>
                  <a:pt x="4118" y="2249"/>
                  <a:pt x="4129" y="2256"/>
                  <a:pt x="4143" y="2271"/>
                </a:cubicBezTo>
                <a:cubicBezTo>
                  <a:pt x="4149" y="2278"/>
                  <a:pt x="4156" y="2286"/>
                  <a:pt x="4162" y="2293"/>
                </a:cubicBezTo>
                <a:moveTo>
                  <a:pt x="4238" y="2127"/>
                </a:moveTo>
                <a:cubicBezTo>
                  <a:pt x="4205" y="2088"/>
                  <a:pt x="4146" y="2033"/>
                  <a:pt x="4152" y="1975"/>
                </a:cubicBezTo>
                <a:cubicBezTo>
                  <a:pt x="4157" y="1932"/>
                  <a:pt x="4174" y="1935"/>
                  <a:pt x="4210" y="1941"/>
                </a:cubicBezTo>
                <a:cubicBezTo>
                  <a:pt x="4300" y="1957"/>
                  <a:pt x="4396" y="2086"/>
                  <a:pt x="4447" y="2154"/>
                </a:cubicBezTo>
                <a:cubicBezTo>
                  <a:pt x="4484" y="2204"/>
                  <a:pt x="4515" y="2260"/>
                  <a:pt x="4563" y="2300"/>
                </a:cubicBezTo>
                <a:cubicBezTo>
                  <a:pt x="4605" y="2334"/>
                  <a:pt x="4656" y="2354"/>
                  <a:pt x="4708" y="2366"/>
                </a:cubicBezTo>
                <a:cubicBezTo>
                  <a:pt x="4759" y="2377"/>
                  <a:pt x="4812" y="2374"/>
                  <a:pt x="4863" y="2370"/>
                </a:cubicBezTo>
                <a:cubicBezTo>
                  <a:pt x="4956" y="2363"/>
                  <a:pt x="5051" y="2355"/>
                  <a:pt x="5140" y="2325"/>
                </a:cubicBezTo>
                <a:cubicBezTo>
                  <a:pt x="5183" y="2310"/>
                  <a:pt x="5227" y="2291"/>
                  <a:pt x="5266" y="2269"/>
                </a:cubicBezTo>
                <a:cubicBezTo>
                  <a:pt x="5314" y="2242"/>
                  <a:pt x="5358" y="2205"/>
                  <a:pt x="5391" y="2161"/>
                </a:cubicBezTo>
                <a:cubicBezTo>
                  <a:pt x="5446" y="2089"/>
                  <a:pt x="5446" y="2006"/>
                  <a:pt x="5437" y="1920"/>
                </a:cubicBezTo>
                <a:cubicBezTo>
                  <a:pt x="5435" y="1896"/>
                  <a:pt x="5429" y="1875"/>
                  <a:pt x="5424" y="1852"/>
                </a:cubicBezTo>
                <a:cubicBezTo>
                  <a:pt x="5430" y="1871"/>
                  <a:pt x="5433" y="1880"/>
                  <a:pt x="5436" y="1899"/>
                </a:cubicBezTo>
                <a:cubicBezTo>
                  <a:pt x="5456" y="2012"/>
                  <a:pt x="5468" y="2122"/>
                  <a:pt x="5470" y="2237"/>
                </a:cubicBezTo>
                <a:moveTo>
                  <a:pt x="5272" y="2266"/>
                </a:moveTo>
                <a:cubicBezTo>
                  <a:pt x="5226" y="2229"/>
                  <a:pt x="5212" y="2210"/>
                  <a:pt x="5188" y="2162"/>
                </a:cubicBezTo>
                <a:cubicBezTo>
                  <a:pt x="5226" y="2137"/>
                  <a:pt x="5252" y="2127"/>
                  <a:pt x="5302" y="2118"/>
                </a:cubicBezTo>
                <a:cubicBezTo>
                  <a:pt x="5440" y="2092"/>
                  <a:pt x="5580" y="2075"/>
                  <a:pt x="5719" y="2055"/>
                </a:cubicBezTo>
                <a:cubicBezTo>
                  <a:pt x="5803" y="2043"/>
                  <a:pt x="6036" y="2040"/>
                  <a:pt x="6090" y="1950"/>
                </a:cubicBezTo>
                <a:cubicBezTo>
                  <a:pt x="6104" y="1926"/>
                  <a:pt x="6109" y="1898"/>
                  <a:pt x="6081" y="1880"/>
                </a:cubicBezTo>
                <a:cubicBezTo>
                  <a:pt x="6047" y="1858"/>
                  <a:pt x="6025" y="1886"/>
                  <a:pt x="6004" y="1907"/>
                </a:cubicBezTo>
                <a:cubicBezTo>
                  <a:pt x="5939" y="1972"/>
                  <a:pt x="5954" y="2117"/>
                  <a:pt x="5955" y="2198"/>
                </a:cubicBezTo>
                <a:cubicBezTo>
                  <a:pt x="5957" y="2348"/>
                  <a:pt x="5957" y="2495"/>
                  <a:pt x="5979" y="2644"/>
                </a:cubicBezTo>
                <a:cubicBezTo>
                  <a:pt x="5993" y="2737"/>
                  <a:pt x="6012" y="2829"/>
                  <a:pt x="6021" y="2923"/>
                </a:cubicBezTo>
                <a:moveTo>
                  <a:pt x="7462" y="2155"/>
                </a:moveTo>
                <a:cubicBezTo>
                  <a:pt x="7466" y="2109"/>
                  <a:pt x="7472" y="2063"/>
                  <a:pt x="7472" y="2017"/>
                </a:cubicBezTo>
                <a:cubicBezTo>
                  <a:pt x="7471" y="1998"/>
                  <a:pt x="7471" y="1993"/>
                  <a:pt x="7466" y="1982"/>
                </a:cubicBezTo>
                <a:cubicBezTo>
                  <a:pt x="7431" y="1964"/>
                  <a:pt x="7406" y="1975"/>
                  <a:pt x="7374" y="2000"/>
                </a:cubicBezTo>
                <a:cubicBezTo>
                  <a:pt x="7279" y="2074"/>
                  <a:pt x="7198" y="2186"/>
                  <a:pt x="7165" y="2302"/>
                </a:cubicBezTo>
                <a:cubicBezTo>
                  <a:pt x="7126" y="2440"/>
                  <a:pt x="7185" y="2526"/>
                  <a:pt x="7284" y="2611"/>
                </a:cubicBezTo>
                <a:moveTo>
                  <a:pt x="7635" y="1632"/>
                </a:moveTo>
                <a:cubicBezTo>
                  <a:pt x="7649" y="1571"/>
                  <a:pt x="7661" y="1508"/>
                  <a:pt x="7678" y="1447"/>
                </a:cubicBezTo>
                <a:cubicBezTo>
                  <a:pt x="7701" y="1479"/>
                  <a:pt x="7698" y="1531"/>
                  <a:pt x="7696" y="1570"/>
                </a:cubicBezTo>
                <a:cubicBezTo>
                  <a:pt x="7694" y="1591"/>
                  <a:pt x="7692" y="1612"/>
                  <a:pt x="7690" y="1633"/>
                </a:cubicBezTo>
                <a:moveTo>
                  <a:pt x="7864" y="1687"/>
                </a:moveTo>
                <a:cubicBezTo>
                  <a:pt x="7873" y="1672"/>
                  <a:pt x="7876" y="1662"/>
                  <a:pt x="7890" y="1655"/>
                </a:cubicBezTo>
                <a:cubicBezTo>
                  <a:pt x="7907" y="1700"/>
                  <a:pt x="7912" y="1749"/>
                  <a:pt x="7914" y="1797"/>
                </a:cubicBezTo>
                <a:cubicBezTo>
                  <a:pt x="7914" y="1819"/>
                  <a:pt x="7914" y="1840"/>
                  <a:pt x="7914" y="1862"/>
                </a:cubicBezTo>
                <a:moveTo>
                  <a:pt x="8548" y="2155"/>
                </a:moveTo>
                <a:cubicBezTo>
                  <a:pt x="8554" y="2145"/>
                  <a:pt x="8556" y="2143"/>
                  <a:pt x="8555" y="2136"/>
                </a:cubicBezTo>
                <a:cubicBezTo>
                  <a:pt x="8523" y="2143"/>
                  <a:pt x="8499" y="2174"/>
                  <a:pt x="8473" y="2194"/>
                </a:cubicBezTo>
                <a:cubicBezTo>
                  <a:pt x="8408" y="2243"/>
                  <a:pt x="8338" y="2286"/>
                  <a:pt x="8275" y="2337"/>
                </a:cubicBezTo>
                <a:cubicBezTo>
                  <a:pt x="8260" y="2350"/>
                  <a:pt x="8246" y="2363"/>
                  <a:pt x="8231" y="2376"/>
                </a:cubicBezTo>
                <a:moveTo>
                  <a:pt x="8005" y="2236"/>
                </a:moveTo>
                <a:cubicBezTo>
                  <a:pt x="8017" y="2211"/>
                  <a:pt x="8030" y="2165"/>
                  <a:pt x="8060" y="2154"/>
                </a:cubicBezTo>
                <a:cubicBezTo>
                  <a:pt x="8086" y="2145"/>
                  <a:pt x="8090" y="2169"/>
                  <a:pt x="8088" y="2187"/>
                </a:cubicBezTo>
                <a:cubicBezTo>
                  <a:pt x="8084" y="2214"/>
                  <a:pt x="8071" y="2233"/>
                  <a:pt x="8054" y="2253"/>
                </a:cubicBezTo>
                <a:cubicBezTo>
                  <a:pt x="8050" y="2258"/>
                  <a:pt x="8035" y="2272"/>
                  <a:pt x="8029" y="2260"/>
                </a:cubicBezTo>
                <a:cubicBezTo>
                  <a:pt x="8029" y="2258"/>
                  <a:pt x="8029" y="2256"/>
                  <a:pt x="8029" y="2254"/>
                </a:cubicBezTo>
                <a:moveTo>
                  <a:pt x="8555" y="2490"/>
                </a:moveTo>
                <a:cubicBezTo>
                  <a:pt x="8568" y="2494"/>
                  <a:pt x="8579" y="2493"/>
                  <a:pt x="8592" y="2495"/>
                </a:cubicBezTo>
                <a:cubicBezTo>
                  <a:pt x="8596" y="2496"/>
                  <a:pt x="8601" y="2497"/>
                  <a:pt x="8603" y="2497"/>
                </a:cubicBezTo>
                <a:cubicBezTo>
                  <a:pt x="8616" y="2496"/>
                  <a:pt x="8624" y="2506"/>
                  <a:pt x="8631" y="2515"/>
                </a:cubicBezTo>
                <a:cubicBezTo>
                  <a:pt x="8641" y="2528"/>
                  <a:pt x="8645" y="2546"/>
                  <a:pt x="8630" y="2558"/>
                </a:cubicBezTo>
                <a:cubicBezTo>
                  <a:pt x="8608" y="2574"/>
                  <a:pt x="8571" y="2570"/>
                  <a:pt x="8546" y="2572"/>
                </a:cubicBezTo>
                <a:moveTo>
                  <a:pt x="9471" y="2082"/>
                </a:moveTo>
                <a:cubicBezTo>
                  <a:pt x="9466" y="2069"/>
                  <a:pt x="9464" y="2057"/>
                  <a:pt x="9461" y="2044"/>
                </a:cubicBezTo>
                <a:cubicBezTo>
                  <a:pt x="9452" y="2049"/>
                  <a:pt x="9440" y="2054"/>
                  <a:pt x="9431" y="2059"/>
                </a:cubicBezTo>
                <a:cubicBezTo>
                  <a:pt x="9406" y="2074"/>
                  <a:pt x="9352" y="2101"/>
                  <a:pt x="9350" y="2136"/>
                </a:cubicBezTo>
                <a:cubicBezTo>
                  <a:pt x="9348" y="2179"/>
                  <a:pt x="9415" y="2210"/>
                  <a:pt x="9444" y="2225"/>
                </a:cubicBezTo>
                <a:cubicBezTo>
                  <a:pt x="9518" y="2263"/>
                  <a:pt x="9614" y="2282"/>
                  <a:pt x="9681" y="2332"/>
                </a:cubicBezTo>
                <a:cubicBezTo>
                  <a:pt x="9685" y="2337"/>
                  <a:pt x="9689" y="2342"/>
                  <a:pt x="9693" y="2347"/>
                </a:cubicBezTo>
                <a:cubicBezTo>
                  <a:pt x="9669" y="2382"/>
                  <a:pt x="9622" y="2390"/>
                  <a:pt x="9580" y="2401"/>
                </a:cubicBezTo>
                <a:cubicBezTo>
                  <a:pt x="9561" y="2405"/>
                  <a:pt x="9542" y="2410"/>
                  <a:pt x="9523" y="2414"/>
                </a:cubicBezTo>
                <a:moveTo>
                  <a:pt x="10153" y="1939"/>
                </a:moveTo>
                <a:cubicBezTo>
                  <a:pt x="10159" y="1918"/>
                  <a:pt x="10161" y="1910"/>
                  <a:pt x="10163" y="1890"/>
                </a:cubicBezTo>
                <a:cubicBezTo>
                  <a:pt x="10157" y="1926"/>
                  <a:pt x="10150" y="1962"/>
                  <a:pt x="10150" y="1999"/>
                </a:cubicBezTo>
                <a:cubicBezTo>
                  <a:pt x="10150" y="2069"/>
                  <a:pt x="10168" y="2128"/>
                  <a:pt x="10199" y="2191"/>
                </a:cubicBezTo>
                <a:cubicBezTo>
                  <a:pt x="10233" y="2259"/>
                  <a:pt x="10277" y="2323"/>
                  <a:pt x="10315" y="2389"/>
                </a:cubicBezTo>
                <a:cubicBezTo>
                  <a:pt x="10323" y="2403"/>
                  <a:pt x="10332" y="2417"/>
                  <a:pt x="10340" y="2431"/>
                </a:cubicBezTo>
                <a:moveTo>
                  <a:pt x="10533" y="2174"/>
                </a:moveTo>
                <a:cubicBezTo>
                  <a:pt x="10564" y="2157"/>
                  <a:pt x="10581" y="2157"/>
                  <a:pt x="10610" y="2181"/>
                </a:cubicBezTo>
                <a:cubicBezTo>
                  <a:pt x="10655" y="2218"/>
                  <a:pt x="10689" y="2273"/>
                  <a:pt x="10712" y="2326"/>
                </a:cubicBezTo>
                <a:cubicBezTo>
                  <a:pt x="10725" y="2354"/>
                  <a:pt x="10729" y="2385"/>
                  <a:pt x="10741" y="2414"/>
                </a:cubicBezTo>
                <a:cubicBezTo>
                  <a:pt x="10742" y="2419"/>
                  <a:pt x="10742" y="2420"/>
                  <a:pt x="10745" y="2421"/>
                </a:cubicBezTo>
                <a:cubicBezTo>
                  <a:pt x="10766" y="2369"/>
                  <a:pt x="10776" y="2316"/>
                  <a:pt x="10793" y="2263"/>
                </a:cubicBezTo>
                <a:cubicBezTo>
                  <a:pt x="10804" y="2228"/>
                  <a:pt x="10819" y="2198"/>
                  <a:pt x="10847" y="2174"/>
                </a:cubicBezTo>
                <a:cubicBezTo>
                  <a:pt x="10874" y="2151"/>
                  <a:pt x="10907" y="2142"/>
                  <a:pt x="10941" y="2158"/>
                </a:cubicBezTo>
                <a:cubicBezTo>
                  <a:pt x="11003" y="2188"/>
                  <a:pt x="11034" y="2265"/>
                  <a:pt x="11042" y="2329"/>
                </a:cubicBezTo>
                <a:cubicBezTo>
                  <a:pt x="11047" y="2365"/>
                  <a:pt x="11042" y="2400"/>
                  <a:pt x="11038" y="2435"/>
                </a:cubicBezTo>
                <a:moveTo>
                  <a:pt x="11496" y="1600"/>
                </a:moveTo>
                <a:cubicBezTo>
                  <a:pt x="11502" y="1589"/>
                  <a:pt x="11503" y="1587"/>
                  <a:pt x="11506" y="1580"/>
                </a:cubicBezTo>
                <a:cubicBezTo>
                  <a:pt x="11502" y="1624"/>
                  <a:pt x="11490" y="1667"/>
                  <a:pt x="11476" y="1709"/>
                </a:cubicBezTo>
                <a:cubicBezTo>
                  <a:pt x="11468" y="1731"/>
                  <a:pt x="11460" y="1753"/>
                  <a:pt x="11452" y="1775"/>
                </a:cubicBezTo>
                <a:moveTo>
                  <a:pt x="11841" y="2484"/>
                </a:moveTo>
                <a:cubicBezTo>
                  <a:pt x="11849" y="2488"/>
                  <a:pt x="11856" y="2488"/>
                  <a:pt x="11857" y="2498"/>
                </a:cubicBezTo>
                <a:cubicBezTo>
                  <a:pt x="11860" y="2530"/>
                  <a:pt x="11844" y="2556"/>
                  <a:pt x="11832" y="258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03" name=""/>
          <p:cNvSpPr/>
          <p:nvPr/>
        </p:nvSpPr>
        <p:spPr>
          <a:xfrm>
            <a:off x="5962680" y="0"/>
            <a:ext cx="2684880" cy="2123640"/>
          </a:xfrm>
          <a:custGeom>
            <a:avLst/>
            <a:gdLst/>
            <a:ahLst/>
            <a:rect l="0" t="0" r="r" b="b"/>
            <a:pathLst>
              <a:path fill="none" w="7458" h="5899">
                <a:moveTo>
                  <a:pt x="438" y="4990"/>
                </a:moveTo>
                <a:cubicBezTo>
                  <a:pt x="480" y="4964"/>
                  <a:pt x="501" y="4948"/>
                  <a:pt x="521" y="4903"/>
                </a:cubicBezTo>
                <a:cubicBezTo>
                  <a:pt x="481" y="4889"/>
                  <a:pt x="446" y="4893"/>
                  <a:pt x="394" y="4899"/>
                </a:cubicBezTo>
                <a:cubicBezTo>
                  <a:pt x="289" y="4911"/>
                  <a:pt x="180" y="4930"/>
                  <a:pt x="84" y="4975"/>
                </a:cubicBezTo>
                <a:cubicBezTo>
                  <a:pt x="45" y="4994"/>
                  <a:pt x="-23" y="5040"/>
                  <a:pt x="8" y="5093"/>
                </a:cubicBezTo>
                <a:cubicBezTo>
                  <a:pt x="41" y="5150"/>
                  <a:pt x="137" y="5165"/>
                  <a:pt x="193" y="5181"/>
                </a:cubicBezTo>
                <a:cubicBezTo>
                  <a:pt x="280" y="5206"/>
                  <a:pt x="377" y="5217"/>
                  <a:pt x="448" y="5274"/>
                </a:cubicBezTo>
                <a:cubicBezTo>
                  <a:pt x="429" y="5319"/>
                  <a:pt x="387" y="5319"/>
                  <a:pt x="339" y="5325"/>
                </a:cubicBezTo>
                <a:cubicBezTo>
                  <a:pt x="320" y="5327"/>
                  <a:pt x="301" y="5328"/>
                  <a:pt x="282" y="5330"/>
                </a:cubicBezTo>
                <a:moveTo>
                  <a:pt x="861" y="4715"/>
                </a:moveTo>
                <a:cubicBezTo>
                  <a:pt x="914" y="4671"/>
                  <a:pt x="1018" y="4549"/>
                  <a:pt x="1088" y="4532"/>
                </a:cubicBezTo>
                <a:cubicBezTo>
                  <a:pt x="1098" y="4535"/>
                  <a:pt x="1107" y="4537"/>
                  <a:pt x="1117" y="4540"/>
                </a:cubicBezTo>
                <a:cubicBezTo>
                  <a:pt x="1140" y="4630"/>
                  <a:pt x="1131" y="4702"/>
                  <a:pt x="1110" y="4793"/>
                </a:cubicBezTo>
                <a:cubicBezTo>
                  <a:pt x="1087" y="4895"/>
                  <a:pt x="1048" y="4993"/>
                  <a:pt x="1027" y="5095"/>
                </a:cubicBezTo>
                <a:cubicBezTo>
                  <a:pt x="1024" y="5114"/>
                  <a:pt x="1021" y="5134"/>
                  <a:pt x="1018" y="5153"/>
                </a:cubicBezTo>
                <a:moveTo>
                  <a:pt x="1389" y="5184"/>
                </a:moveTo>
                <a:cubicBezTo>
                  <a:pt x="1403" y="5169"/>
                  <a:pt x="1421" y="5156"/>
                  <a:pt x="1422" y="5132"/>
                </a:cubicBezTo>
                <a:cubicBezTo>
                  <a:pt x="1423" y="5106"/>
                  <a:pt x="1402" y="5083"/>
                  <a:pt x="1389" y="5062"/>
                </a:cubicBezTo>
                <a:cubicBezTo>
                  <a:pt x="1370" y="5032"/>
                  <a:pt x="1344" y="5002"/>
                  <a:pt x="1331" y="4969"/>
                </a:cubicBezTo>
                <a:cubicBezTo>
                  <a:pt x="1324" y="4951"/>
                  <a:pt x="1329" y="4947"/>
                  <a:pt x="1331" y="4931"/>
                </a:cubicBezTo>
                <a:cubicBezTo>
                  <a:pt x="1356" y="4923"/>
                  <a:pt x="1372" y="4918"/>
                  <a:pt x="1400" y="4928"/>
                </a:cubicBezTo>
                <a:cubicBezTo>
                  <a:pt x="1449" y="4945"/>
                  <a:pt x="1493" y="4981"/>
                  <a:pt x="1536" y="5010"/>
                </a:cubicBezTo>
                <a:cubicBezTo>
                  <a:pt x="1594" y="5049"/>
                  <a:pt x="1676" y="5082"/>
                  <a:pt x="1716" y="5142"/>
                </a:cubicBezTo>
                <a:cubicBezTo>
                  <a:pt x="1737" y="5174"/>
                  <a:pt x="1720" y="5206"/>
                  <a:pt x="1704" y="5235"/>
                </a:cubicBezTo>
                <a:cubicBezTo>
                  <a:pt x="1700" y="5239"/>
                  <a:pt x="1699" y="5240"/>
                  <a:pt x="1698" y="5243"/>
                </a:cubicBezTo>
                <a:cubicBezTo>
                  <a:pt x="1714" y="5227"/>
                  <a:pt x="1729" y="5210"/>
                  <a:pt x="1746" y="5195"/>
                </a:cubicBezTo>
                <a:cubicBezTo>
                  <a:pt x="1786" y="5159"/>
                  <a:pt x="1826" y="5124"/>
                  <a:pt x="1864" y="5086"/>
                </a:cubicBezTo>
                <a:cubicBezTo>
                  <a:pt x="1910" y="5040"/>
                  <a:pt x="1968" y="4958"/>
                  <a:pt x="2042" y="4960"/>
                </a:cubicBezTo>
                <a:cubicBezTo>
                  <a:pt x="2084" y="4961"/>
                  <a:pt x="2104" y="5001"/>
                  <a:pt x="2115" y="5036"/>
                </a:cubicBezTo>
                <a:cubicBezTo>
                  <a:pt x="2127" y="5073"/>
                  <a:pt x="2127" y="5112"/>
                  <a:pt x="2128" y="5150"/>
                </a:cubicBezTo>
                <a:moveTo>
                  <a:pt x="1974" y="4875"/>
                </a:moveTo>
                <a:cubicBezTo>
                  <a:pt x="1953" y="4832"/>
                  <a:pt x="1876" y="4714"/>
                  <a:pt x="1916" y="4661"/>
                </a:cubicBezTo>
                <a:cubicBezTo>
                  <a:pt x="1946" y="4621"/>
                  <a:pt x="1988" y="4634"/>
                  <a:pt x="2027" y="4657"/>
                </a:cubicBezTo>
                <a:cubicBezTo>
                  <a:pt x="2100" y="4699"/>
                  <a:pt x="2141" y="4769"/>
                  <a:pt x="2192" y="4832"/>
                </a:cubicBezTo>
                <a:cubicBezTo>
                  <a:pt x="2229" y="4878"/>
                  <a:pt x="2296" y="4953"/>
                  <a:pt x="2358" y="4967"/>
                </a:cubicBezTo>
                <a:cubicBezTo>
                  <a:pt x="2362" y="4968"/>
                  <a:pt x="2352" y="4974"/>
                  <a:pt x="2356" y="4974"/>
                </a:cubicBezTo>
                <a:cubicBezTo>
                  <a:pt x="2360" y="4974"/>
                  <a:pt x="2349" y="4972"/>
                  <a:pt x="2353" y="4971"/>
                </a:cubicBezTo>
                <a:cubicBezTo>
                  <a:pt x="2411" y="4953"/>
                  <a:pt x="2439" y="4932"/>
                  <a:pt x="2509" y="4934"/>
                </a:cubicBezTo>
                <a:cubicBezTo>
                  <a:pt x="2656" y="4939"/>
                  <a:pt x="2803" y="4958"/>
                  <a:pt x="2950" y="4951"/>
                </a:cubicBezTo>
                <a:cubicBezTo>
                  <a:pt x="2921" y="4945"/>
                  <a:pt x="2897" y="4938"/>
                  <a:pt x="2865" y="4937"/>
                </a:cubicBezTo>
                <a:cubicBezTo>
                  <a:pt x="2805" y="4936"/>
                  <a:pt x="2705" y="4946"/>
                  <a:pt x="2680" y="5014"/>
                </a:cubicBezTo>
                <a:cubicBezTo>
                  <a:pt x="2665" y="5055"/>
                  <a:pt x="2709" y="5063"/>
                  <a:pt x="2738" y="5062"/>
                </a:cubicBezTo>
                <a:cubicBezTo>
                  <a:pt x="2817" y="5059"/>
                  <a:pt x="2851" y="5003"/>
                  <a:pt x="2911" y="4967"/>
                </a:cubicBezTo>
                <a:cubicBezTo>
                  <a:pt x="2915" y="4966"/>
                  <a:pt x="2919" y="4965"/>
                  <a:pt x="2923" y="4964"/>
                </a:cubicBezTo>
                <a:cubicBezTo>
                  <a:pt x="2947" y="4993"/>
                  <a:pt x="2960" y="5003"/>
                  <a:pt x="2974" y="5047"/>
                </a:cubicBezTo>
                <a:cubicBezTo>
                  <a:pt x="3002" y="5135"/>
                  <a:pt x="3104" y="5407"/>
                  <a:pt x="3036" y="5489"/>
                </a:cubicBezTo>
                <a:cubicBezTo>
                  <a:pt x="3005" y="5526"/>
                  <a:pt x="2949" y="5535"/>
                  <a:pt x="2902" y="5526"/>
                </a:cubicBezTo>
                <a:cubicBezTo>
                  <a:pt x="2854" y="5517"/>
                  <a:pt x="2814" y="5505"/>
                  <a:pt x="2810" y="5450"/>
                </a:cubicBezTo>
                <a:cubicBezTo>
                  <a:pt x="2807" y="5406"/>
                  <a:pt x="2836" y="5363"/>
                  <a:pt x="2865" y="5333"/>
                </a:cubicBezTo>
                <a:cubicBezTo>
                  <a:pt x="2900" y="5303"/>
                  <a:pt x="2912" y="5292"/>
                  <a:pt x="2938" y="5274"/>
                </a:cubicBezTo>
                <a:moveTo>
                  <a:pt x="3606" y="4974"/>
                </a:moveTo>
                <a:cubicBezTo>
                  <a:pt x="3651" y="4932"/>
                  <a:pt x="3692" y="4892"/>
                  <a:pt x="3723" y="4838"/>
                </a:cubicBezTo>
                <a:cubicBezTo>
                  <a:pt x="3732" y="4820"/>
                  <a:pt x="3735" y="4816"/>
                  <a:pt x="3733" y="4803"/>
                </a:cubicBezTo>
                <a:cubicBezTo>
                  <a:pt x="3702" y="4781"/>
                  <a:pt x="3670" y="4785"/>
                  <a:pt x="3632" y="4792"/>
                </a:cubicBezTo>
                <a:cubicBezTo>
                  <a:pt x="3567" y="4805"/>
                  <a:pt x="3503" y="4835"/>
                  <a:pt x="3454" y="4879"/>
                </a:cubicBezTo>
                <a:cubicBezTo>
                  <a:pt x="3426" y="4905"/>
                  <a:pt x="3396" y="4947"/>
                  <a:pt x="3421" y="4985"/>
                </a:cubicBezTo>
                <a:cubicBezTo>
                  <a:pt x="3445" y="5021"/>
                  <a:pt x="3500" y="5040"/>
                  <a:pt x="3536" y="5061"/>
                </a:cubicBezTo>
                <a:cubicBezTo>
                  <a:pt x="3570" y="5081"/>
                  <a:pt x="3603" y="5105"/>
                  <a:pt x="3568" y="5144"/>
                </a:cubicBezTo>
                <a:cubicBezTo>
                  <a:pt x="3518" y="5199"/>
                  <a:pt x="3437" y="5221"/>
                  <a:pt x="3370" y="5246"/>
                </a:cubicBezTo>
                <a:moveTo>
                  <a:pt x="4576" y="4567"/>
                </a:moveTo>
                <a:cubicBezTo>
                  <a:pt x="4586" y="4528"/>
                  <a:pt x="4591" y="4495"/>
                  <a:pt x="4589" y="4454"/>
                </a:cubicBezTo>
                <a:cubicBezTo>
                  <a:pt x="4589" y="4443"/>
                  <a:pt x="4586" y="4435"/>
                  <a:pt x="4585" y="4425"/>
                </a:cubicBezTo>
                <a:cubicBezTo>
                  <a:pt x="4547" y="4432"/>
                  <a:pt x="4509" y="4438"/>
                  <a:pt x="4471" y="4443"/>
                </a:cubicBezTo>
                <a:cubicBezTo>
                  <a:pt x="4443" y="4447"/>
                  <a:pt x="4342" y="4433"/>
                  <a:pt x="4321" y="4450"/>
                </a:cubicBezTo>
                <a:cubicBezTo>
                  <a:pt x="4313" y="4456"/>
                  <a:pt x="4312" y="4462"/>
                  <a:pt x="4309" y="4472"/>
                </a:cubicBezTo>
                <a:cubicBezTo>
                  <a:pt x="4298" y="4507"/>
                  <a:pt x="4296" y="4547"/>
                  <a:pt x="4289" y="4583"/>
                </a:cubicBezTo>
                <a:cubicBezTo>
                  <a:pt x="4275" y="4653"/>
                  <a:pt x="4255" y="4722"/>
                  <a:pt x="4239" y="4792"/>
                </a:cubicBezTo>
                <a:cubicBezTo>
                  <a:pt x="4223" y="4860"/>
                  <a:pt x="4206" y="4926"/>
                  <a:pt x="4203" y="4996"/>
                </a:cubicBezTo>
                <a:cubicBezTo>
                  <a:pt x="4201" y="5040"/>
                  <a:pt x="4199" y="5102"/>
                  <a:pt x="4243" y="5129"/>
                </a:cubicBezTo>
                <a:cubicBezTo>
                  <a:pt x="4252" y="5133"/>
                  <a:pt x="4260" y="5136"/>
                  <a:pt x="4269" y="5140"/>
                </a:cubicBezTo>
                <a:moveTo>
                  <a:pt x="5047" y="4769"/>
                </a:moveTo>
                <a:cubicBezTo>
                  <a:pt x="5050" y="4748"/>
                  <a:pt x="5052" y="4727"/>
                  <a:pt x="5058" y="4707"/>
                </a:cubicBezTo>
                <a:cubicBezTo>
                  <a:pt x="5058" y="4706"/>
                  <a:pt x="5059" y="4705"/>
                  <a:pt x="5059" y="4704"/>
                </a:cubicBezTo>
                <a:cubicBezTo>
                  <a:pt x="5068" y="4719"/>
                  <a:pt x="5065" y="4732"/>
                  <a:pt x="5066" y="4750"/>
                </a:cubicBezTo>
                <a:cubicBezTo>
                  <a:pt x="5068" y="4790"/>
                  <a:pt x="5065" y="4828"/>
                  <a:pt x="5066" y="4868"/>
                </a:cubicBezTo>
                <a:cubicBezTo>
                  <a:pt x="5067" y="4892"/>
                  <a:pt x="5071" y="4912"/>
                  <a:pt x="5077" y="4935"/>
                </a:cubicBezTo>
                <a:moveTo>
                  <a:pt x="5295" y="4303"/>
                </a:moveTo>
                <a:cubicBezTo>
                  <a:pt x="5337" y="4277"/>
                  <a:pt x="5373" y="4253"/>
                  <a:pt x="5423" y="4245"/>
                </a:cubicBezTo>
                <a:cubicBezTo>
                  <a:pt x="5439" y="4244"/>
                  <a:pt x="5443" y="4244"/>
                  <a:pt x="5453" y="4243"/>
                </a:cubicBezTo>
                <a:cubicBezTo>
                  <a:pt x="5440" y="4237"/>
                  <a:pt x="5431" y="4241"/>
                  <a:pt x="5416" y="4241"/>
                </a:cubicBezTo>
                <a:cubicBezTo>
                  <a:pt x="5376" y="4241"/>
                  <a:pt x="5336" y="4238"/>
                  <a:pt x="5296" y="4241"/>
                </a:cubicBezTo>
                <a:cubicBezTo>
                  <a:pt x="5283" y="4243"/>
                  <a:pt x="5279" y="4242"/>
                  <a:pt x="5273" y="4248"/>
                </a:cubicBezTo>
                <a:moveTo>
                  <a:pt x="5616" y="4400"/>
                </a:moveTo>
                <a:cubicBezTo>
                  <a:pt x="5626" y="4397"/>
                  <a:pt x="5624" y="4392"/>
                  <a:pt x="5639" y="4393"/>
                </a:cubicBezTo>
                <a:cubicBezTo>
                  <a:pt x="5669" y="4396"/>
                  <a:pt x="5697" y="4397"/>
                  <a:pt x="5728" y="4396"/>
                </a:cubicBezTo>
                <a:cubicBezTo>
                  <a:pt x="5773" y="4394"/>
                  <a:pt x="5818" y="4389"/>
                  <a:pt x="5863" y="4381"/>
                </a:cubicBezTo>
                <a:cubicBezTo>
                  <a:pt x="5894" y="4375"/>
                  <a:pt x="5925" y="4360"/>
                  <a:pt x="5956" y="4356"/>
                </a:cubicBezTo>
                <a:cubicBezTo>
                  <a:pt x="5957" y="4357"/>
                  <a:pt x="5958" y="4357"/>
                  <a:pt x="5959" y="4358"/>
                </a:cubicBezTo>
                <a:cubicBezTo>
                  <a:pt x="5957" y="4377"/>
                  <a:pt x="5953" y="4394"/>
                  <a:pt x="5948" y="4413"/>
                </a:cubicBezTo>
                <a:cubicBezTo>
                  <a:pt x="5936" y="4453"/>
                  <a:pt x="5924" y="4491"/>
                  <a:pt x="5917" y="4532"/>
                </a:cubicBezTo>
                <a:cubicBezTo>
                  <a:pt x="5905" y="4600"/>
                  <a:pt x="5915" y="4668"/>
                  <a:pt x="5920" y="4736"/>
                </a:cubicBezTo>
                <a:cubicBezTo>
                  <a:pt x="5924" y="4789"/>
                  <a:pt x="5927" y="4840"/>
                  <a:pt x="5926" y="4893"/>
                </a:cubicBezTo>
                <a:cubicBezTo>
                  <a:pt x="5926" y="4921"/>
                  <a:pt x="5927" y="4957"/>
                  <a:pt x="5898" y="4972"/>
                </a:cubicBezTo>
                <a:cubicBezTo>
                  <a:pt x="5870" y="4987"/>
                  <a:pt x="5825" y="4979"/>
                  <a:pt x="5795" y="4980"/>
                </a:cubicBezTo>
                <a:moveTo>
                  <a:pt x="6693" y="4061"/>
                </a:moveTo>
                <a:cubicBezTo>
                  <a:pt x="6681" y="4051"/>
                  <a:pt x="6673" y="4044"/>
                  <a:pt x="6663" y="4033"/>
                </a:cubicBezTo>
                <a:cubicBezTo>
                  <a:pt x="6666" y="4037"/>
                  <a:pt x="6668" y="4031"/>
                  <a:pt x="6671" y="4035"/>
                </a:cubicBezTo>
                <a:cubicBezTo>
                  <a:pt x="6683" y="4050"/>
                  <a:pt x="6690" y="4065"/>
                  <a:pt x="6699" y="4082"/>
                </a:cubicBezTo>
                <a:cubicBezTo>
                  <a:pt x="6725" y="4129"/>
                  <a:pt x="6737" y="4182"/>
                  <a:pt x="6746" y="4235"/>
                </a:cubicBezTo>
                <a:cubicBezTo>
                  <a:pt x="6762" y="4328"/>
                  <a:pt x="6766" y="4425"/>
                  <a:pt x="6759" y="4519"/>
                </a:cubicBezTo>
                <a:cubicBezTo>
                  <a:pt x="6748" y="4677"/>
                  <a:pt x="6705" y="4826"/>
                  <a:pt x="6626" y="4964"/>
                </a:cubicBezTo>
                <a:cubicBezTo>
                  <a:pt x="6565" y="5070"/>
                  <a:pt x="6489" y="5161"/>
                  <a:pt x="6402" y="5246"/>
                </a:cubicBezTo>
                <a:moveTo>
                  <a:pt x="7275" y="4565"/>
                </a:moveTo>
                <a:cubicBezTo>
                  <a:pt x="7318" y="4503"/>
                  <a:pt x="7358" y="4439"/>
                  <a:pt x="7403" y="4378"/>
                </a:cubicBezTo>
                <a:cubicBezTo>
                  <a:pt x="7415" y="4362"/>
                  <a:pt x="7453" y="4322"/>
                  <a:pt x="7458" y="4316"/>
                </a:cubicBezTo>
                <a:cubicBezTo>
                  <a:pt x="7449" y="4325"/>
                  <a:pt x="7445" y="4329"/>
                  <a:pt x="7438" y="4336"/>
                </a:cubicBezTo>
                <a:moveTo>
                  <a:pt x="6403" y="3928"/>
                </a:moveTo>
                <a:cubicBezTo>
                  <a:pt x="6406" y="3924"/>
                  <a:pt x="6405" y="3926"/>
                  <a:pt x="6406" y="3922"/>
                </a:cubicBezTo>
                <a:lnTo>
                  <a:pt x="6406" y="3921"/>
                </a:lnTo>
                <a:cubicBezTo>
                  <a:pt x="6403" y="3919"/>
                  <a:pt x="6402" y="3918"/>
                  <a:pt x="6398" y="3917"/>
                </a:cubicBezTo>
                <a:cubicBezTo>
                  <a:pt x="6393" y="3916"/>
                  <a:pt x="6388" y="3917"/>
                  <a:pt x="6383" y="3917"/>
                </a:cubicBezTo>
                <a:cubicBezTo>
                  <a:pt x="6403" y="3920"/>
                  <a:pt x="6420" y="3923"/>
                  <a:pt x="6438" y="3933"/>
                </a:cubicBezTo>
                <a:cubicBezTo>
                  <a:pt x="6478" y="3959"/>
                  <a:pt x="6495" y="3970"/>
                  <a:pt x="6520" y="3992"/>
                </a:cubicBezTo>
                <a:moveTo>
                  <a:pt x="1348" y="5899"/>
                </a:moveTo>
                <a:cubicBezTo>
                  <a:pt x="1336" y="5889"/>
                  <a:pt x="1322" y="5879"/>
                  <a:pt x="1306" y="5875"/>
                </a:cubicBezTo>
                <a:cubicBezTo>
                  <a:pt x="1285" y="5872"/>
                  <a:pt x="1278" y="5871"/>
                  <a:pt x="1264" y="5871"/>
                </a:cubicBezTo>
                <a:moveTo>
                  <a:pt x="1092" y="5855"/>
                </a:moveTo>
                <a:cubicBezTo>
                  <a:pt x="1040" y="5830"/>
                  <a:pt x="1018" y="5815"/>
                  <a:pt x="976" y="5778"/>
                </a:cubicBezTo>
                <a:cubicBezTo>
                  <a:pt x="961" y="5765"/>
                  <a:pt x="945" y="5751"/>
                  <a:pt x="931" y="5738"/>
                </a:cubicBezTo>
                <a:cubicBezTo>
                  <a:pt x="968" y="5747"/>
                  <a:pt x="1000" y="5759"/>
                  <a:pt x="1040" y="5764"/>
                </a:cubicBezTo>
                <a:cubicBezTo>
                  <a:pt x="1443" y="5811"/>
                  <a:pt x="1870" y="5722"/>
                  <a:pt x="2270" y="5687"/>
                </a:cubicBezTo>
                <a:cubicBezTo>
                  <a:pt x="2811" y="5640"/>
                  <a:pt x="3347" y="5599"/>
                  <a:pt x="3883" y="5512"/>
                </a:cubicBezTo>
                <a:cubicBezTo>
                  <a:pt x="3949" y="5501"/>
                  <a:pt x="4322" y="5400"/>
                  <a:pt x="4373" y="5463"/>
                </a:cubicBezTo>
                <a:cubicBezTo>
                  <a:pt x="4391" y="5486"/>
                  <a:pt x="4361" y="5469"/>
                  <a:pt x="4368" y="5485"/>
                </a:cubicBezTo>
                <a:cubicBezTo>
                  <a:pt x="4350" y="5493"/>
                  <a:pt x="4343" y="5495"/>
                  <a:pt x="4330" y="5500"/>
                </a:cubicBezTo>
                <a:moveTo>
                  <a:pt x="4849" y="0"/>
                </a:moveTo>
                <a:cubicBezTo>
                  <a:pt x="4700" y="0"/>
                  <a:pt x="4552" y="0"/>
                  <a:pt x="4403" y="0"/>
                </a:cubicBezTo>
                <a:moveTo>
                  <a:pt x="4907" y="2113"/>
                </a:moveTo>
                <a:cubicBezTo>
                  <a:pt x="4911" y="2111"/>
                  <a:pt x="4916" y="2110"/>
                  <a:pt x="4920" y="2108"/>
                </a:cubicBezTo>
                <a:cubicBezTo>
                  <a:pt x="4916" y="2108"/>
                  <a:pt x="4892" y="2125"/>
                  <a:pt x="4879" y="2139"/>
                </a:cubicBezTo>
                <a:cubicBezTo>
                  <a:pt x="4816" y="2207"/>
                  <a:pt x="4760" y="2281"/>
                  <a:pt x="4701" y="235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04" name=""/>
          <p:cNvSpPr/>
          <p:nvPr/>
        </p:nvSpPr>
        <p:spPr>
          <a:xfrm>
            <a:off x="9142560" y="116640"/>
            <a:ext cx="131760" cy="2899440"/>
          </a:xfrm>
          <a:custGeom>
            <a:avLst/>
            <a:gdLst/>
            <a:ahLst/>
            <a:rect l="0" t="0" r="r" b="b"/>
            <a:pathLst>
              <a:path fill="none" w="366" h="8054">
                <a:moveTo>
                  <a:pt x="227" y="79"/>
                </a:moveTo>
                <a:cubicBezTo>
                  <a:pt x="250" y="53"/>
                  <a:pt x="269" y="13"/>
                  <a:pt x="278" y="0"/>
                </a:cubicBezTo>
                <a:cubicBezTo>
                  <a:pt x="278" y="2"/>
                  <a:pt x="278" y="3"/>
                  <a:pt x="278" y="5"/>
                </a:cubicBezTo>
                <a:cubicBezTo>
                  <a:pt x="304" y="818"/>
                  <a:pt x="427" y="1572"/>
                  <a:pt x="329" y="2394"/>
                </a:cubicBezTo>
                <a:cubicBezTo>
                  <a:pt x="140" y="3981"/>
                  <a:pt x="73" y="5521"/>
                  <a:pt x="123" y="7117"/>
                </a:cubicBezTo>
                <a:cubicBezTo>
                  <a:pt x="133" y="7450"/>
                  <a:pt x="102" y="7742"/>
                  <a:pt x="0" y="805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05" name=""/>
          <p:cNvSpPr/>
          <p:nvPr/>
        </p:nvSpPr>
        <p:spPr>
          <a:xfrm>
            <a:off x="8772480" y="-360"/>
            <a:ext cx="907560" cy="434160"/>
          </a:xfrm>
          <a:custGeom>
            <a:avLst/>
            <a:gdLst/>
            <a:ahLst/>
            <a:rect l="0" t="0" r="r" b="b"/>
            <a:pathLst>
              <a:path fill="none" w="2521" h="1206">
                <a:moveTo>
                  <a:pt x="91" y="1"/>
                </a:moveTo>
                <a:cubicBezTo>
                  <a:pt x="67" y="1"/>
                  <a:pt x="36" y="-6"/>
                  <a:pt x="21" y="16"/>
                </a:cubicBezTo>
                <a:cubicBezTo>
                  <a:pt x="14" y="30"/>
                  <a:pt x="7" y="43"/>
                  <a:pt x="0" y="57"/>
                </a:cubicBezTo>
                <a:moveTo>
                  <a:pt x="1078" y="466"/>
                </a:moveTo>
                <a:cubicBezTo>
                  <a:pt x="1094" y="415"/>
                  <a:pt x="1106" y="369"/>
                  <a:pt x="1111" y="316"/>
                </a:cubicBezTo>
                <a:cubicBezTo>
                  <a:pt x="1110" y="317"/>
                  <a:pt x="1110" y="317"/>
                  <a:pt x="1109" y="318"/>
                </a:cubicBezTo>
                <a:cubicBezTo>
                  <a:pt x="1103" y="375"/>
                  <a:pt x="1096" y="432"/>
                  <a:pt x="1087" y="489"/>
                </a:cubicBezTo>
                <a:cubicBezTo>
                  <a:pt x="1055" y="686"/>
                  <a:pt x="1013" y="935"/>
                  <a:pt x="833" y="1055"/>
                </a:cubicBezTo>
                <a:cubicBezTo>
                  <a:pt x="731" y="1123"/>
                  <a:pt x="615" y="1133"/>
                  <a:pt x="498" y="1138"/>
                </a:cubicBezTo>
                <a:cubicBezTo>
                  <a:pt x="506" y="1123"/>
                  <a:pt x="477" y="1117"/>
                  <a:pt x="540" y="1095"/>
                </a:cubicBezTo>
                <a:cubicBezTo>
                  <a:pt x="733" y="1029"/>
                  <a:pt x="920" y="1132"/>
                  <a:pt x="1099" y="1185"/>
                </a:cubicBezTo>
                <a:cubicBezTo>
                  <a:pt x="1196" y="1214"/>
                  <a:pt x="1291" y="1214"/>
                  <a:pt x="1387" y="1178"/>
                </a:cubicBezTo>
                <a:cubicBezTo>
                  <a:pt x="1534" y="1123"/>
                  <a:pt x="1690" y="999"/>
                  <a:pt x="1714" y="834"/>
                </a:cubicBezTo>
                <a:cubicBezTo>
                  <a:pt x="1732" y="712"/>
                  <a:pt x="1670" y="519"/>
                  <a:pt x="1582" y="432"/>
                </a:cubicBezTo>
                <a:cubicBezTo>
                  <a:pt x="1546" y="410"/>
                  <a:pt x="1535" y="402"/>
                  <a:pt x="1505" y="411"/>
                </a:cubicBezTo>
                <a:cubicBezTo>
                  <a:pt x="1433" y="484"/>
                  <a:pt x="1388" y="556"/>
                  <a:pt x="1361" y="656"/>
                </a:cubicBezTo>
                <a:cubicBezTo>
                  <a:pt x="1336" y="749"/>
                  <a:pt x="1332" y="861"/>
                  <a:pt x="1408" y="934"/>
                </a:cubicBezTo>
                <a:cubicBezTo>
                  <a:pt x="1482" y="1005"/>
                  <a:pt x="1603" y="993"/>
                  <a:pt x="1694" y="973"/>
                </a:cubicBezTo>
                <a:cubicBezTo>
                  <a:pt x="1791" y="952"/>
                  <a:pt x="1935" y="900"/>
                  <a:pt x="1977" y="800"/>
                </a:cubicBezTo>
                <a:cubicBezTo>
                  <a:pt x="1995" y="759"/>
                  <a:pt x="1977" y="725"/>
                  <a:pt x="1971" y="685"/>
                </a:cubicBezTo>
                <a:cubicBezTo>
                  <a:pt x="1971" y="709"/>
                  <a:pt x="1969" y="717"/>
                  <a:pt x="1971" y="741"/>
                </a:cubicBezTo>
                <a:cubicBezTo>
                  <a:pt x="1978" y="827"/>
                  <a:pt x="1991" y="923"/>
                  <a:pt x="2049" y="990"/>
                </a:cubicBezTo>
                <a:cubicBezTo>
                  <a:pt x="2056" y="994"/>
                  <a:pt x="2064" y="998"/>
                  <a:pt x="2071" y="1002"/>
                </a:cubicBezTo>
                <a:moveTo>
                  <a:pt x="2215" y="516"/>
                </a:moveTo>
                <a:cubicBezTo>
                  <a:pt x="2234" y="528"/>
                  <a:pt x="2286" y="547"/>
                  <a:pt x="2295" y="572"/>
                </a:cubicBezTo>
                <a:cubicBezTo>
                  <a:pt x="2305" y="601"/>
                  <a:pt x="2287" y="644"/>
                  <a:pt x="2287" y="674"/>
                </a:cubicBezTo>
                <a:cubicBezTo>
                  <a:pt x="2287" y="733"/>
                  <a:pt x="2311" y="781"/>
                  <a:pt x="2339" y="831"/>
                </a:cubicBezTo>
                <a:cubicBezTo>
                  <a:pt x="2358" y="865"/>
                  <a:pt x="2384" y="899"/>
                  <a:pt x="2381" y="940"/>
                </a:cubicBezTo>
                <a:cubicBezTo>
                  <a:pt x="2378" y="980"/>
                  <a:pt x="2345" y="1005"/>
                  <a:pt x="2311" y="1020"/>
                </a:cubicBezTo>
                <a:cubicBezTo>
                  <a:pt x="2301" y="1023"/>
                  <a:pt x="2290" y="1027"/>
                  <a:pt x="2280" y="1030"/>
                </a:cubicBezTo>
                <a:moveTo>
                  <a:pt x="2393" y="660"/>
                </a:moveTo>
                <a:cubicBezTo>
                  <a:pt x="2403" y="634"/>
                  <a:pt x="2408" y="617"/>
                  <a:pt x="2426" y="599"/>
                </a:cubicBezTo>
                <a:cubicBezTo>
                  <a:pt x="2459" y="626"/>
                  <a:pt x="2470" y="657"/>
                  <a:pt x="2481" y="699"/>
                </a:cubicBezTo>
                <a:cubicBezTo>
                  <a:pt x="2500" y="770"/>
                  <a:pt x="2501" y="841"/>
                  <a:pt x="2505" y="913"/>
                </a:cubicBezTo>
                <a:cubicBezTo>
                  <a:pt x="2507" y="952"/>
                  <a:pt x="2509" y="993"/>
                  <a:pt x="2518" y="1031"/>
                </a:cubicBezTo>
                <a:cubicBezTo>
                  <a:pt x="2519" y="1033"/>
                  <a:pt x="2520" y="1035"/>
                  <a:pt x="2521" y="103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06" name=""/>
          <p:cNvSpPr/>
          <p:nvPr/>
        </p:nvSpPr>
        <p:spPr>
          <a:xfrm>
            <a:off x="9550440" y="108000"/>
            <a:ext cx="767880" cy="879120"/>
          </a:xfrm>
          <a:custGeom>
            <a:avLst/>
            <a:gdLst/>
            <a:ahLst/>
            <a:rect l="0" t="0" r="r" b="b"/>
            <a:pathLst>
              <a:path fill="none" w="2133" h="2442">
                <a:moveTo>
                  <a:pt x="433" y="1338"/>
                </a:moveTo>
                <a:cubicBezTo>
                  <a:pt x="459" y="1323"/>
                  <a:pt x="475" y="1309"/>
                  <a:pt x="494" y="1286"/>
                </a:cubicBezTo>
                <a:cubicBezTo>
                  <a:pt x="503" y="1275"/>
                  <a:pt x="506" y="1273"/>
                  <a:pt x="508" y="1264"/>
                </a:cubicBezTo>
                <a:cubicBezTo>
                  <a:pt x="500" y="1246"/>
                  <a:pt x="499" y="1241"/>
                  <a:pt x="475" y="1237"/>
                </a:cubicBezTo>
                <a:cubicBezTo>
                  <a:pt x="404" y="1224"/>
                  <a:pt x="339" y="1262"/>
                  <a:pt x="287" y="1306"/>
                </a:cubicBezTo>
                <a:cubicBezTo>
                  <a:pt x="234" y="1350"/>
                  <a:pt x="184" y="1410"/>
                  <a:pt x="159" y="1475"/>
                </a:cubicBezTo>
                <a:cubicBezTo>
                  <a:pt x="145" y="1511"/>
                  <a:pt x="149" y="1551"/>
                  <a:pt x="196" y="1556"/>
                </a:cubicBezTo>
                <a:cubicBezTo>
                  <a:pt x="263" y="1563"/>
                  <a:pt x="346" y="1526"/>
                  <a:pt x="404" y="1496"/>
                </a:cubicBezTo>
                <a:cubicBezTo>
                  <a:pt x="477" y="1458"/>
                  <a:pt x="536" y="1405"/>
                  <a:pt x="589" y="1342"/>
                </a:cubicBezTo>
                <a:cubicBezTo>
                  <a:pt x="621" y="1304"/>
                  <a:pt x="646" y="1262"/>
                  <a:pt x="674" y="1221"/>
                </a:cubicBezTo>
                <a:cubicBezTo>
                  <a:pt x="676" y="1219"/>
                  <a:pt x="677" y="1217"/>
                  <a:pt x="679" y="1215"/>
                </a:cubicBezTo>
                <a:cubicBezTo>
                  <a:pt x="672" y="1258"/>
                  <a:pt x="660" y="1302"/>
                  <a:pt x="653" y="1345"/>
                </a:cubicBezTo>
                <a:cubicBezTo>
                  <a:pt x="645" y="1398"/>
                  <a:pt x="647" y="1437"/>
                  <a:pt x="657" y="1489"/>
                </a:cubicBezTo>
                <a:moveTo>
                  <a:pt x="1108" y="1307"/>
                </a:moveTo>
                <a:cubicBezTo>
                  <a:pt x="1183" y="1211"/>
                  <a:pt x="1235" y="1120"/>
                  <a:pt x="1285" y="1009"/>
                </a:cubicBezTo>
                <a:cubicBezTo>
                  <a:pt x="1315" y="943"/>
                  <a:pt x="1340" y="870"/>
                  <a:pt x="1381" y="810"/>
                </a:cubicBezTo>
                <a:cubicBezTo>
                  <a:pt x="1381" y="811"/>
                  <a:pt x="1381" y="812"/>
                  <a:pt x="1381" y="813"/>
                </a:cubicBezTo>
                <a:cubicBezTo>
                  <a:pt x="1291" y="959"/>
                  <a:pt x="1141" y="1120"/>
                  <a:pt x="1121" y="1296"/>
                </a:cubicBezTo>
                <a:cubicBezTo>
                  <a:pt x="1112" y="1372"/>
                  <a:pt x="1153" y="1399"/>
                  <a:pt x="1220" y="1423"/>
                </a:cubicBezTo>
                <a:cubicBezTo>
                  <a:pt x="1255" y="1436"/>
                  <a:pt x="1334" y="1415"/>
                  <a:pt x="1369" y="1413"/>
                </a:cubicBezTo>
                <a:cubicBezTo>
                  <a:pt x="1428" y="1409"/>
                  <a:pt x="1590" y="1383"/>
                  <a:pt x="1637" y="1435"/>
                </a:cubicBezTo>
                <a:cubicBezTo>
                  <a:pt x="1638" y="1440"/>
                  <a:pt x="1638" y="1444"/>
                  <a:pt x="1639" y="1449"/>
                </a:cubicBezTo>
                <a:cubicBezTo>
                  <a:pt x="1592" y="1497"/>
                  <a:pt x="1537" y="1519"/>
                  <a:pt x="1470" y="1529"/>
                </a:cubicBezTo>
                <a:cubicBezTo>
                  <a:pt x="1409" y="1539"/>
                  <a:pt x="1346" y="1538"/>
                  <a:pt x="1285" y="1534"/>
                </a:cubicBezTo>
                <a:moveTo>
                  <a:pt x="1951" y="1163"/>
                </a:moveTo>
                <a:cubicBezTo>
                  <a:pt x="2012" y="1135"/>
                  <a:pt x="2072" y="1104"/>
                  <a:pt x="2133" y="1077"/>
                </a:cubicBezTo>
                <a:cubicBezTo>
                  <a:pt x="2114" y="1112"/>
                  <a:pt x="2079" y="1144"/>
                  <a:pt x="2041" y="1176"/>
                </a:cubicBezTo>
                <a:cubicBezTo>
                  <a:pt x="1972" y="1234"/>
                  <a:pt x="1883" y="1293"/>
                  <a:pt x="1841" y="1375"/>
                </a:cubicBezTo>
                <a:cubicBezTo>
                  <a:pt x="1802" y="1452"/>
                  <a:pt x="1873" y="1495"/>
                  <a:pt x="1936" y="1519"/>
                </a:cubicBezTo>
                <a:cubicBezTo>
                  <a:pt x="2012" y="1540"/>
                  <a:pt x="2039" y="1547"/>
                  <a:pt x="2093" y="1554"/>
                </a:cubicBezTo>
                <a:moveTo>
                  <a:pt x="468" y="2029"/>
                </a:moveTo>
                <a:cubicBezTo>
                  <a:pt x="493" y="2001"/>
                  <a:pt x="507" y="1978"/>
                  <a:pt x="527" y="1948"/>
                </a:cubicBezTo>
                <a:cubicBezTo>
                  <a:pt x="497" y="1925"/>
                  <a:pt x="487" y="1925"/>
                  <a:pt x="434" y="1940"/>
                </a:cubicBezTo>
                <a:cubicBezTo>
                  <a:pt x="329" y="1970"/>
                  <a:pt x="234" y="2024"/>
                  <a:pt x="148" y="2088"/>
                </a:cubicBezTo>
                <a:cubicBezTo>
                  <a:pt x="95" y="2127"/>
                  <a:pt x="20" y="2185"/>
                  <a:pt x="0" y="2253"/>
                </a:cubicBezTo>
                <a:cubicBezTo>
                  <a:pt x="0" y="2261"/>
                  <a:pt x="0" y="2268"/>
                  <a:pt x="0" y="2276"/>
                </a:cubicBezTo>
                <a:cubicBezTo>
                  <a:pt x="46" y="2291"/>
                  <a:pt x="76" y="2296"/>
                  <a:pt x="130" y="2287"/>
                </a:cubicBezTo>
                <a:cubicBezTo>
                  <a:pt x="198" y="2276"/>
                  <a:pt x="271" y="2261"/>
                  <a:pt x="328" y="2221"/>
                </a:cubicBezTo>
                <a:cubicBezTo>
                  <a:pt x="335" y="2216"/>
                  <a:pt x="340" y="2205"/>
                  <a:pt x="345" y="2201"/>
                </a:cubicBezTo>
                <a:cubicBezTo>
                  <a:pt x="337" y="2218"/>
                  <a:pt x="327" y="2233"/>
                  <a:pt x="322" y="2252"/>
                </a:cubicBezTo>
                <a:cubicBezTo>
                  <a:pt x="313" y="2288"/>
                  <a:pt x="307" y="2311"/>
                  <a:pt x="338" y="2335"/>
                </a:cubicBezTo>
                <a:cubicBezTo>
                  <a:pt x="378" y="2365"/>
                  <a:pt x="500" y="2302"/>
                  <a:pt x="531" y="2286"/>
                </a:cubicBezTo>
                <a:cubicBezTo>
                  <a:pt x="620" y="2240"/>
                  <a:pt x="691" y="2178"/>
                  <a:pt x="740" y="2091"/>
                </a:cubicBezTo>
                <a:cubicBezTo>
                  <a:pt x="792" y="1998"/>
                  <a:pt x="818" y="1887"/>
                  <a:pt x="832" y="1783"/>
                </a:cubicBezTo>
                <a:cubicBezTo>
                  <a:pt x="833" y="1778"/>
                  <a:pt x="833" y="1773"/>
                  <a:pt x="834" y="1768"/>
                </a:cubicBezTo>
                <a:cubicBezTo>
                  <a:pt x="811" y="1804"/>
                  <a:pt x="789" y="1844"/>
                  <a:pt x="770" y="1884"/>
                </a:cubicBezTo>
                <a:cubicBezTo>
                  <a:pt x="724" y="1979"/>
                  <a:pt x="680" y="2074"/>
                  <a:pt x="665" y="2178"/>
                </a:cubicBezTo>
                <a:cubicBezTo>
                  <a:pt x="658" y="2228"/>
                  <a:pt x="653" y="2323"/>
                  <a:pt x="717" y="2343"/>
                </a:cubicBezTo>
                <a:cubicBezTo>
                  <a:pt x="761" y="2357"/>
                  <a:pt x="806" y="2333"/>
                  <a:pt x="846" y="2315"/>
                </a:cubicBezTo>
                <a:cubicBezTo>
                  <a:pt x="907" y="2288"/>
                  <a:pt x="963" y="2250"/>
                  <a:pt x="1027" y="2229"/>
                </a:cubicBezTo>
                <a:cubicBezTo>
                  <a:pt x="1078" y="2213"/>
                  <a:pt x="1104" y="2215"/>
                  <a:pt x="1152" y="2228"/>
                </a:cubicBezTo>
                <a:cubicBezTo>
                  <a:pt x="1173" y="2279"/>
                  <a:pt x="1169" y="2308"/>
                  <a:pt x="1130" y="2353"/>
                </a:cubicBezTo>
                <a:cubicBezTo>
                  <a:pt x="1089" y="2401"/>
                  <a:pt x="1028" y="2419"/>
                  <a:pt x="968" y="2430"/>
                </a:cubicBezTo>
                <a:cubicBezTo>
                  <a:pt x="908" y="2441"/>
                  <a:pt x="847" y="2440"/>
                  <a:pt x="786" y="2442"/>
                </a:cubicBezTo>
                <a:moveTo>
                  <a:pt x="750" y="51"/>
                </a:moveTo>
                <a:cubicBezTo>
                  <a:pt x="747" y="26"/>
                  <a:pt x="744" y="21"/>
                  <a:pt x="735" y="0"/>
                </a:cubicBezTo>
                <a:cubicBezTo>
                  <a:pt x="722" y="31"/>
                  <a:pt x="710" y="65"/>
                  <a:pt x="701" y="98"/>
                </a:cubicBezTo>
                <a:cubicBezTo>
                  <a:pt x="682" y="171"/>
                  <a:pt x="664" y="249"/>
                  <a:pt x="667" y="324"/>
                </a:cubicBezTo>
                <a:cubicBezTo>
                  <a:pt x="669" y="379"/>
                  <a:pt x="678" y="431"/>
                  <a:pt x="716" y="472"/>
                </a:cubicBezTo>
                <a:cubicBezTo>
                  <a:pt x="743" y="501"/>
                  <a:pt x="784" y="501"/>
                  <a:pt x="820" y="488"/>
                </a:cubicBezTo>
                <a:cubicBezTo>
                  <a:pt x="866" y="471"/>
                  <a:pt x="913" y="436"/>
                  <a:pt x="949" y="403"/>
                </a:cubicBezTo>
                <a:cubicBezTo>
                  <a:pt x="990" y="365"/>
                  <a:pt x="1027" y="319"/>
                  <a:pt x="1056" y="272"/>
                </a:cubicBezTo>
                <a:cubicBezTo>
                  <a:pt x="1070" y="250"/>
                  <a:pt x="1081" y="227"/>
                  <a:pt x="1090" y="204"/>
                </a:cubicBezTo>
                <a:cubicBezTo>
                  <a:pt x="1062" y="234"/>
                  <a:pt x="1035" y="264"/>
                  <a:pt x="1008" y="294"/>
                </a:cubicBezTo>
                <a:cubicBezTo>
                  <a:pt x="955" y="353"/>
                  <a:pt x="878" y="416"/>
                  <a:pt x="852" y="494"/>
                </a:cubicBezTo>
                <a:cubicBezTo>
                  <a:pt x="849" y="514"/>
                  <a:pt x="847" y="519"/>
                  <a:pt x="858" y="528"/>
                </a:cubicBezTo>
                <a:cubicBezTo>
                  <a:pt x="906" y="526"/>
                  <a:pt x="946" y="511"/>
                  <a:pt x="989" y="489"/>
                </a:cubicBezTo>
                <a:cubicBezTo>
                  <a:pt x="1033" y="466"/>
                  <a:pt x="1079" y="435"/>
                  <a:pt x="1099" y="388"/>
                </a:cubicBezTo>
                <a:cubicBezTo>
                  <a:pt x="1107" y="369"/>
                  <a:pt x="1105" y="352"/>
                  <a:pt x="1106" y="333"/>
                </a:cubicBezTo>
                <a:cubicBezTo>
                  <a:pt x="1100" y="348"/>
                  <a:pt x="1097" y="351"/>
                  <a:pt x="1096" y="367"/>
                </a:cubicBezTo>
                <a:cubicBezTo>
                  <a:pt x="1094" y="415"/>
                  <a:pt x="1110" y="443"/>
                  <a:pt x="1136" y="481"/>
                </a:cubicBezTo>
                <a:moveTo>
                  <a:pt x="1505" y="282"/>
                </a:moveTo>
                <a:cubicBezTo>
                  <a:pt x="1500" y="254"/>
                  <a:pt x="1495" y="226"/>
                  <a:pt x="1489" y="198"/>
                </a:cubicBezTo>
                <a:cubicBezTo>
                  <a:pt x="1483" y="216"/>
                  <a:pt x="1476" y="238"/>
                  <a:pt x="1472" y="258"/>
                </a:cubicBezTo>
                <a:cubicBezTo>
                  <a:pt x="1468" y="281"/>
                  <a:pt x="1470" y="290"/>
                  <a:pt x="1479" y="309"/>
                </a:cubicBezTo>
                <a:cubicBezTo>
                  <a:pt x="1508" y="310"/>
                  <a:pt x="1518" y="312"/>
                  <a:pt x="1545" y="292"/>
                </a:cubicBezTo>
                <a:cubicBezTo>
                  <a:pt x="1582" y="263"/>
                  <a:pt x="1608" y="224"/>
                  <a:pt x="1628" y="182"/>
                </a:cubicBezTo>
                <a:cubicBezTo>
                  <a:pt x="1644" y="150"/>
                  <a:pt x="1651" y="116"/>
                  <a:pt x="1664" y="83"/>
                </a:cubicBezTo>
                <a:cubicBezTo>
                  <a:pt x="1665" y="81"/>
                  <a:pt x="1666" y="79"/>
                  <a:pt x="1667" y="77"/>
                </a:cubicBezTo>
                <a:cubicBezTo>
                  <a:pt x="1666" y="120"/>
                  <a:pt x="1664" y="162"/>
                  <a:pt x="1661" y="205"/>
                </a:cubicBezTo>
                <a:cubicBezTo>
                  <a:pt x="1648" y="364"/>
                  <a:pt x="1618" y="519"/>
                  <a:pt x="1579" y="67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07" name=""/>
          <p:cNvSpPr/>
          <p:nvPr/>
        </p:nvSpPr>
        <p:spPr>
          <a:xfrm>
            <a:off x="8939160" y="124560"/>
            <a:ext cx="1000080" cy="4715280"/>
          </a:xfrm>
          <a:custGeom>
            <a:avLst/>
            <a:gdLst/>
            <a:ahLst/>
            <a:rect l="0" t="0" r="r" b="b"/>
            <a:pathLst>
              <a:path fill="none" w="2778" h="13098">
                <a:moveTo>
                  <a:pt x="2071" y="3520"/>
                </a:moveTo>
                <a:cubicBezTo>
                  <a:pt x="2072" y="3518"/>
                  <a:pt x="2095" y="3502"/>
                  <a:pt x="2092" y="3499"/>
                </a:cubicBezTo>
                <a:cubicBezTo>
                  <a:pt x="2087" y="3493"/>
                  <a:pt x="2076" y="3493"/>
                  <a:pt x="2069" y="3490"/>
                </a:cubicBezTo>
                <a:cubicBezTo>
                  <a:pt x="1952" y="3434"/>
                  <a:pt x="1772" y="3410"/>
                  <a:pt x="1668" y="3496"/>
                </a:cubicBezTo>
                <a:cubicBezTo>
                  <a:pt x="1605" y="3548"/>
                  <a:pt x="1508" y="3668"/>
                  <a:pt x="1510" y="3756"/>
                </a:cubicBezTo>
                <a:cubicBezTo>
                  <a:pt x="1511" y="3803"/>
                  <a:pt x="1525" y="3820"/>
                  <a:pt x="1574" y="3826"/>
                </a:cubicBezTo>
                <a:cubicBezTo>
                  <a:pt x="1820" y="3855"/>
                  <a:pt x="1968" y="3608"/>
                  <a:pt x="2027" y="3413"/>
                </a:cubicBezTo>
                <a:cubicBezTo>
                  <a:pt x="2071" y="3269"/>
                  <a:pt x="2107" y="3112"/>
                  <a:pt x="2111" y="2960"/>
                </a:cubicBezTo>
                <a:cubicBezTo>
                  <a:pt x="2110" y="2956"/>
                  <a:pt x="2109" y="2953"/>
                  <a:pt x="2108" y="2949"/>
                </a:cubicBezTo>
                <a:cubicBezTo>
                  <a:pt x="2087" y="2986"/>
                  <a:pt x="2069" y="3018"/>
                  <a:pt x="2053" y="3059"/>
                </a:cubicBezTo>
                <a:cubicBezTo>
                  <a:pt x="1990" y="3217"/>
                  <a:pt x="1939" y="3397"/>
                  <a:pt x="1956" y="3569"/>
                </a:cubicBezTo>
                <a:cubicBezTo>
                  <a:pt x="1962" y="3632"/>
                  <a:pt x="1979" y="3668"/>
                  <a:pt x="2037" y="3688"/>
                </a:cubicBezTo>
                <a:cubicBezTo>
                  <a:pt x="2085" y="3705"/>
                  <a:pt x="2166" y="3653"/>
                  <a:pt x="2202" y="3629"/>
                </a:cubicBezTo>
                <a:cubicBezTo>
                  <a:pt x="2287" y="3572"/>
                  <a:pt x="2334" y="3486"/>
                  <a:pt x="2405" y="3415"/>
                </a:cubicBezTo>
                <a:cubicBezTo>
                  <a:pt x="2437" y="3383"/>
                  <a:pt x="2462" y="3366"/>
                  <a:pt x="2502" y="3394"/>
                </a:cubicBezTo>
                <a:cubicBezTo>
                  <a:pt x="2542" y="3422"/>
                  <a:pt x="2560" y="3473"/>
                  <a:pt x="2602" y="3502"/>
                </a:cubicBezTo>
                <a:cubicBezTo>
                  <a:pt x="2648" y="3535"/>
                  <a:pt x="2728" y="3557"/>
                  <a:pt x="2767" y="3503"/>
                </a:cubicBezTo>
                <a:cubicBezTo>
                  <a:pt x="2793" y="3468"/>
                  <a:pt x="2769" y="3393"/>
                  <a:pt x="2729" y="3378"/>
                </a:cubicBezTo>
                <a:cubicBezTo>
                  <a:pt x="2661" y="3352"/>
                  <a:pt x="2587" y="3430"/>
                  <a:pt x="2548" y="3474"/>
                </a:cubicBezTo>
                <a:cubicBezTo>
                  <a:pt x="2507" y="3521"/>
                  <a:pt x="2449" y="3595"/>
                  <a:pt x="2462" y="3663"/>
                </a:cubicBezTo>
                <a:cubicBezTo>
                  <a:pt x="2474" y="3726"/>
                  <a:pt x="2557" y="3736"/>
                  <a:pt x="2606" y="3744"/>
                </a:cubicBezTo>
                <a:cubicBezTo>
                  <a:pt x="2626" y="3747"/>
                  <a:pt x="2646" y="3749"/>
                  <a:pt x="2666" y="3752"/>
                </a:cubicBezTo>
                <a:moveTo>
                  <a:pt x="1431" y="4255"/>
                </a:moveTo>
                <a:cubicBezTo>
                  <a:pt x="1433" y="4251"/>
                  <a:pt x="1433" y="4247"/>
                  <a:pt x="1436" y="4243"/>
                </a:cubicBezTo>
                <a:cubicBezTo>
                  <a:pt x="1437" y="4241"/>
                  <a:pt x="1441" y="4243"/>
                  <a:pt x="1443" y="4240"/>
                </a:cubicBezTo>
                <a:cubicBezTo>
                  <a:pt x="1458" y="4222"/>
                  <a:pt x="1477" y="4206"/>
                  <a:pt x="1494" y="4189"/>
                </a:cubicBezTo>
                <a:cubicBezTo>
                  <a:pt x="1525" y="4157"/>
                  <a:pt x="1555" y="4126"/>
                  <a:pt x="1566" y="4081"/>
                </a:cubicBezTo>
                <a:cubicBezTo>
                  <a:pt x="1573" y="4053"/>
                  <a:pt x="1568" y="4034"/>
                  <a:pt x="1556" y="4010"/>
                </a:cubicBezTo>
                <a:cubicBezTo>
                  <a:pt x="1542" y="4019"/>
                  <a:pt x="1533" y="4020"/>
                  <a:pt x="1525" y="4042"/>
                </a:cubicBezTo>
                <a:cubicBezTo>
                  <a:pt x="1510" y="4084"/>
                  <a:pt x="1537" y="4127"/>
                  <a:pt x="1566" y="4156"/>
                </a:cubicBezTo>
                <a:cubicBezTo>
                  <a:pt x="1610" y="4200"/>
                  <a:pt x="1670" y="4226"/>
                  <a:pt x="1720" y="4262"/>
                </a:cubicBezTo>
                <a:cubicBezTo>
                  <a:pt x="1757" y="4288"/>
                  <a:pt x="1790" y="4318"/>
                  <a:pt x="1783" y="4367"/>
                </a:cubicBezTo>
                <a:cubicBezTo>
                  <a:pt x="1772" y="4447"/>
                  <a:pt x="1687" y="4493"/>
                  <a:pt x="1668" y="4567"/>
                </a:cubicBezTo>
                <a:cubicBezTo>
                  <a:pt x="1668" y="4572"/>
                  <a:pt x="1668" y="4577"/>
                  <a:pt x="1668" y="4582"/>
                </a:cubicBezTo>
                <a:cubicBezTo>
                  <a:pt x="1711" y="4595"/>
                  <a:pt x="1738" y="4595"/>
                  <a:pt x="1789" y="4589"/>
                </a:cubicBezTo>
                <a:moveTo>
                  <a:pt x="2115" y="4466"/>
                </a:moveTo>
                <a:cubicBezTo>
                  <a:pt x="2180" y="4394"/>
                  <a:pt x="2221" y="4331"/>
                  <a:pt x="2260" y="4242"/>
                </a:cubicBezTo>
                <a:cubicBezTo>
                  <a:pt x="2274" y="4210"/>
                  <a:pt x="2288" y="4178"/>
                  <a:pt x="2302" y="4146"/>
                </a:cubicBezTo>
                <a:cubicBezTo>
                  <a:pt x="2301" y="4159"/>
                  <a:pt x="2301" y="4170"/>
                  <a:pt x="2302" y="4183"/>
                </a:cubicBezTo>
                <a:cubicBezTo>
                  <a:pt x="2305" y="4211"/>
                  <a:pt x="2306" y="4250"/>
                  <a:pt x="2330" y="4270"/>
                </a:cubicBezTo>
                <a:cubicBezTo>
                  <a:pt x="2365" y="4300"/>
                  <a:pt x="2433" y="4284"/>
                  <a:pt x="2471" y="4273"/>
                </a:cubicBezTo>
                <a:cubicBezTo>
                  <a:pt x="2534" y="4255"/>
                  <a:pt x="2609" y="4223"/>
                  <a:pt x="2634" y="4157"/>
                </a:cubicBezTo>
                <a:cubicBezTo>
                  <a:pt x="2649" y="4117"/>
                  <a:pt x="2621" y="4070"/>
                  <a:pt x="2579" y="4062"/>
                </a:cubicBezTo>
                <a:cubicBezTo>
                  <a:pt x="2528" y="4052"/>
                  <a:pt x="2477" y="4100"/>
                  <a:pt x="2448" y="4134"/>
                </a:cubicBezTo>
                <a:cubicBezTo>
                  <a:pt x="2386" y="4207"/>
                  <a:pt x="2336" y="4328"/>
                  <a:pt x="2391" y="4418"/>
                </a:cubicBezTo>
                <a:cubicBezTo>
                  <a:pt x="2420" y="4465"/>
                  <a:pt x="2478" y="4477"/>
                  <a:pt x="2526" y="4494"/>
                </a:cubicBezTo>
                <a:moveTo>
                  <a:pt x="1374" y="5317"/>
                </a:moveTo>
                <a:cubicBezTo>
                  <a:pt x="1363" y="5307"/>
                  <a:pt x="1353" y="5299"/>
                  <a:pt x="1342" y="5287"/>
                </a:cubicBezTo>
                <a:cubicBezTo>
                  <a:pt x="1346" y="5289"/>
                  <a:pt x="1345" y="5290"/>
                  <a:pt x="1349" y="5292"/>
                </a:cubicBezTo>
                <a:cubicBezTo>
                  <a:pt x="1364" y="5300"/>
                  <a:pt x="1370" y="5310"/>
                  <a:pt x="1389" y="5312"/>
                </a:cubicBezTo>
                <a:cubicBezTo>
                  <a:pt x="1440" y="5318"/>
                  <a:pt x="1494" y="5308"/>
                  <a:pt x="1543" y="5293"/>
                </a:cubicBezTo>
                <a:cubicBezTo>
                  <a:pt x="1609" y="5273"/>
                  <a:pt x="1682" y="5239"/>
                  <a:pt x="1699" y="5166"/>
                </a:cubicBezTo>
                <a:cubicBezTo>
                  <a:pt x="1707" y="5132"/>
                  <a:pt x="1692" y="5120"/>
                  <a:pt x="1683" y="5092"/>
                </a:cubicBezTo>
                <a:cubicBezTo>
                  <a:pt x="1636" y="5088"/>
                  <a:pt x="1615" y="5087"/>
                  <a:pt x="1569" y="5114"/>
                </a:cubicBezTo>
                <a:cubicBezTo>
                  <a:pt x="1516" y="5146"/>
                  <a:pt x="1469" y="5193"/>
                  <a:pt x="1450" y="5253"/>
                </a:cubicBezTo>
                <a:cubicBezTo>
                  <a:pt x="1436" y="5297"/>
                  <a:pt x="1444" y="5342"/>
                  <a:pt x="1486" y="5366"/>
                </a:cubicBezTo>
                <a:cubicBezTo>
                  <a:pt x="1552" y="5405"/>
                  <a:pt x="1656" y="5386"/>
                  <a:pt x="1726" y="5376"/>
                </a:cubicBezTo>
                <a:cubicBezTo>
                  <a:pt x="1905" y="5350"/>
                  <a:pt x="2114" y="5302"/>
                  <a:pt x="2233" y="5153"/>
                </a:cubicBezTo>
                <a:cubicBezTo>
                  <a:pt x="2311" y="5055"/>
                  <a:pt x="2317" y="4923"/>
                  <a:pt x="2259" y="4820"/>
                </a:cubicBezTo>
                <a:cubicBezTo>
                  <a:pt x="2218" y="4856"/>
                  <a:pt x="2195" y="4881"/>
                  <a:pt x="2172" y="4936"/>
                </a:cubicBezTo>
                <a:cubicBezTo>
                  <a:pt x="2108" y="5090"/>
                  <a:pt x="2124" y="5250"/>
                  <a:pt x="2159" y="5409"/>
                </a:cubicBezTo>
                <a:cubicBezTo>
                  <a:pt x="2180" y="5504"/>
                  <a:pt x="2218" y="5598"/>
                  <a:pt x="2232" y="5694"/>
                </a:cubicBezTo>
                <a:cubicBezTo>
                  <a:pt x="2233" y="5721"/>
                  <a:pt x="2234" y="5730"/>
                  <a:pt x="2225" y="5746"/>
                </a:cubicBezTo>
                <a:moveTo>
                  <a:pt x="1935" y="5544"/>
                </a:moveTo>
                <a:cubicBezTo>
                  <a:pt x="1920" y="5478"/>
                  <a:pt x="1900" y="5413"/>
                  <a:pt x="1975" y="5373"/>
                </a:cubicBezTo>
                <a:cubicBezTo>
                  <a:pt x="2091" y="5311"/>
                  <a:pt x="2263" y="5306"/>
                  <a:pt x="2388" y="5284"/>
                </a:cubicBezTo>
                <a:moveTo>
                  <a:pt x="2057" y="5925"/>
                </a:moveTo>
                <a:cubicBezTo>
                  <a:pt x="2035" y="5921"/>
                  <a:pt x="2019" y="5918"/>
                  <a:pt x="1999" y="5908"/>
                </a:cubicBezTo>
                <a:cubicBezTo>
                  <a:pt x="2003" y="5896"/>
                  <a:pt x="2020" y="5893"/>
                  <a:pt x="2032" y="5888"/>
                </a:cubicBezTo>
                <a:cubicBezTo>
                  <a:pt x="2051" y="5880"/>
                  <a:pt x="2072" y="5870"/>
                  <a:pt x="2092" y="5869"/>
                </a:cubicBezTo>
                <a:cubicBezTo>
                  <a:pt x="2095" y="5869"/>
                  <a:pt x="2098" y="5870"/>
                  <a:pt x="2101" y="5870"/>
                </a:cubicBezTo>
                <a:moveTo>
                  <a:pt x="1416" y="5942"/>
                </a:moveTo>
                <a:cubicBezTo>
                  <a:pt x="1312" y="5857"/>
                  <a:pt x="1199" y="5828"/>
                  <a:pt x="1065" y="5812"/>
                </a:cubicBezTo>
                <a:cubicBezTo>
                  <a:pt x="712" y="5771"/>
                  <a:pt x="354" y="5786"/>
                  <a:pt x="0" y="5811"/>
                </a:cubicBezTo>
                <a:moveTo>
                  <a:pt x="479" y="5874"/>
                </a:moveTo>
                <a:cubicBezTo>
                  <a:pt x="549" y="5868"/>
                  <a:pt x="619" y="5861"/>
                  <a:pt x="689" y="5855"/>
                </a:cubicBezTo>
                <a:cubicBezTo>
                  <a:pt x="547" y="5932"/>
                  <a:pt x="402" y="5994"/>
                  <a:pt x="264" y="6079"/>
                </a:cubicBezTo>
                <a:cubicBezTo>
                  <a:pt x="185" y="6131"/>
                  <a:pt x="106" y="6182"/>
                  <a:pt x="27" y="6234"/>
                </a:cubicBezTo>
                <a:moveTo>
                  <a:pt x="1625" y="413"/>
                </a:moveTo>
                <a:cubicBezTo>
                  <a:pt x="1579" y="339"/>
                  <a:pt x="1527" y="267"/>
                  <a:pt x="1505" y="181"/>
                </a:cubicBezTo>
                <a:cubicBezTo>
                  <a:pt x="1494" y="137"/>
                  <a:pt x="1479" y="42"/>
                  <a:pt x="1522" y="6"/>
                </a:cubicBezTo>
                <a:cubicBezTo>
                  <a:pt x="1547" y="-15"/>
                  <a:pt x="1585" y="28"/>
                  <a:pt x="1599" y="39"/>
                </a:cubicBezTo>
                <a:moveTo>
                  <a:pt x="588" y="13098"/>
                </a:moveTo>
                <a:cubicBezTo>
                  <a:pt x="568" y="13046"/>
                  <a:pt x="577" y="13023"/>
                  <a:pt x="629" y="12991"/>
                </a:cubicBezTo>
                <a:cubicBezTo>
                  <a:pt x="709" y="12943"/>
                  <a:pt x="812" y="12927"/>
                  <a:pt x="902" y="12909"/>
                </a:cubicBezTo>
                <a:cubicBezTo>
                  <a:pt x="993" y="12892"/>
                  <a:pt x="1023" y="12886"/>
                  <a:pt x="1084" y="1288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08" name=""/>
          <p:cNvSpPr/>
          <p:nvPr/>
        </p:nvSpPr>
        <p:spPr>
          <a:xfrm>
            <a:off x="8890920" y="3571920"/>
            <a:ext cx="719640" cy="1685160"/>
          </a:xfrm>
          <a:custGeom>
            <a:avLst/>
            <a:gdLst/>
            <a:ahLst/>
            <a:rect l="0" t="0" r="r" b="b"/>
            <a:pathLst>
              <a:path fill="none" w="1999" h="4681">
                <a:moveTo>
                  <a:pt x="518" y="282"/>
                </a:moveTo>
                <a:cubicBezTo>
                  <a:pt x="539" y="256"/>
                  <a:pt x="555" y="238"/>
                  <a:pt x="550" y="203"/>
                </a:cubicBezTo>
                <a:cubicBezTo>
                  <a:pt x="548" y="184"/>
                  <a:pt x="534" y="161"/>
                  <a:pt x="516" y="152"/>
                </a:cubicBezTo>
                <a:cubicBezTo>
                  <a:pt x="480" y="136"/>
                  <a:pt x="437" y="168"/>
                  <a:pt x="411" y="186"/>
                </a:cubicBezTo>
                <a:cubicBezTo>
                  <a:pt x="341" y="236"/>
                  <a:pt x="275" y="293"/>
                  <a:pt x="226" y="365"/>
                </a:cubicBezTo>
                <a:cubicBezTo>
                  <a:pt x="200" y="404"/>
                  <a:pt x="159" y="482"/>
                  <a:pt x="205" y="525"/>
                </a:cubicBezTo>
                <a:cubicBezTo>
                  <a:pt x="250" y="567"/>
                  <a:pt x="346" y="536"/>
                  <a:pt x="393" y="519"/>
                </a:cubicBezTo>
                <a:cubicBezTo>
                  <a:pt x="449" y="499"/>
                  <a:pt x="528" y="469"/>
                  <a:pt x="563" y="417"/>
                </a:cubicBezTo>
                <a:cubicBezTo>
                  <a:pt x="581" y="391"/>
                  <a:pt x="576" y="352"/>
                  <a:pt x="561" y="327"/>
                </a:cubicBezTo>
                <a:cubicBezTo>
                  <a:pt x="556" y="319"/>
                  <a:pt x="557" y="317"/>
                  <a:pt x="552" y="316"/>
                </a:cubicBezTo>
                <a:cubicBezTo>
                  <a:pt x="551" y="351"/>
                  <a:pt x="552" y="385"/>
                  <a:pt x="558" y="420"/>
                </a:cubicBezTo>
                <a:cubicBezTo>
                  <a:pt x="572" y="500"/>
                  <a:pt x="600" y="563"/>
                  <a:pt x="641" y="631"/>
                </a:cubicBezTo>
                <a:moveTo>
                  <a:pt x="1135" y="345"/>
                </a:moveTo>
                <a:cubicBezTo>
                  <a:pt x="1130" y="251"/>
                  <a:pt x="1111" y="165"/>
                  <a:pt x="1095" y="72"/>
                </a:cubicBezTo>
                <a:cubicBezTo>
                  <a:pt x="1089" y="38"/>
                  <a:pt x="1093" y="23"/>
                  <a:pt x="1096" y="0"/>
                </a:cubicBezTo>
                <a:cubicBezTo>
                  <a:pt x="1127" y="46"/>
                  <a:pt x="1148" y="96"/>
                  <a:pt x="1171" y="147"/>
                </a:cubicBezTo>
                <a:cubicBezTo>
                  <a:pt x="1203" y="219"/>
                  <a:pt x="1236" y="295"/>
                  <a:pt x="1289" y="354"/>
                </a:cubicBezTo>
                <a:cubicBezTo>
                  <a:pt x="1329" y="399"/>
                  <a:pt x="1395" y="438"/>
                  <a:pt x="1457" y="415"/>
                </a:cubicBezTo>
                <a:cubicBezTo>
                  <a:pt x="1494" y="401"/>
                  <a:pt x="1522" y="366"/>
                  <a:pt x="1555" y="345"/>
                </a:cubicBezTo>
                <a:cubicBezTo>
                  <a:pt x="1589" y="324"/>
                  <a:pt x="1641" y="297"/>
                  <a:pt x="1676" y="330"/>
                </a:cubicBezTo>
                <a:cubicBezTo>
                  <a:pt x="1706" y="358"/>
                  <a:pt x="1695" y="412"/>
                  <a:pt x="1679" y="444"/>
                </a:cubicBezTo>
                <a:cubicBezTo>
                  <a:pt x="1647" y="506"/>
                  <a:pt x="1578" y="539"/>
                  <a:pt x="1511" y="549"/>
                </a:cubicBezTo>
                <a:cubicBezTo>
                  <a:pt x="1431" y="553"/>
                  <a:pt x="1403" y="554"/>
                  <a:pt x="1349" y="547"/>
                </a:cubicBezTo>
                <a:moveTo>
                  <a:pt x="469" y="1218"/>
                </a:moveTo>
                <a:cubicBezTo>
                  <a:pt x="455" y="1187"/>
                  <a:pt x="441" y="1145"/>
                  <a:pt x="394" y="1149"/>
                </a:cubicBezTo>
                <a:cubicBezTo>
                  <a:pt x="335" y="1154"/>
                  <a:pt x="276" y="1197"/>
                  <a:pt x="232" y="1233"/>
                </a:cubicBezTo>
                <a:cubicBezTo>
                  <a:pt x="160" y="1292"/>
                  <a:pt x="-19" y="1451"/>
                  <a:pt x="25" y="1564"/>
                </a:cubicBezTo>
                <a:cubicBezTo>
                  <a:pt x="47" y="1622"/>
                  <a:pt x="142" y="1587"/>
                  <a:pt x="178" y="1573"/>
                </a:cubicBezTo>
                <a:cubicBezTo>
                  <a:pt x="285" y="1532"/>
                  <a:pt x="404" y="1448"/>
                  <a:pt x="441" y="1335"/>
                </a:cubicBezTo>
                <a:cubicBezTo>
                  <a:pt x="452" y="1302"/>
                  <a:pt x="446" y="1273"/>
                  <a:pt x="447" y="1241"/>
                </a:cubicBezTo>
                <a:cubicBezTo>
                  <a:pt x="444" y="1260"/>
                  <a:pt x="443" y="1253"/>
                  <a:pt x="448" y="1271"/>
                </a:cubicBezTo>
                <a:cubicBezTo>
                  <a:pt x="465" y="1338"/>
                  <a:pt x="492" y="1412"/>
                  <a:pt x="550" y="1455"/>
                </a:cubicBezTo>
                <a:cubicBezTo>
                  <a:pt x="595" y="1489"/>
                  <a:pt x="643" y="1474"/>
                  <a:pt x="683" y="1441"/>
                </a:cubicBezTo>
                <a:cubicBezTo>
                  <a:pt x="758" y="1380"/>
                  <a:pt x="801" y="1277"/>
                  <a:pt x="812" y="1184"/>
                </a:cubicBezTo>
                <a:cubicBezTo>
                  <a:pt x="823" y="1099"/>
                  <a:pt x="809" y="1011"/>
                  <a:pt x="812" y="925"/>
                </a:cubicBezTo>
                <a:cubicBezTo>
                  <a:pt x="813" y="888"/>
                  <a:pt x="821" y="860"/>
                  <a:pt x="828" y="825"/>
                </a:cubicBezTo>
                <a:cubicBezTo>
                  <a:pt x="839" y="865"/>
                  <a:pt x="847" y="912"/>
                  <a:pt x="855" y="955"/>
                </a:cubicBezTo>
                <a:cubicBezTo>
                  <a:pt x="875" y="1063"/>
                  <a:pt x="888" y="1191"/>
                  <a:pt x="947" y="1286"/>
                </a:cubicBezTo>
                <a:cubicBezTo>
                  <a:pt x="955" y="1299"/>
                  <a:pt x="969" y="1309"/>
                  <a:pt x="977" y="1319"/>
                </a:cubicBezTo>
                <a:cubicBezTo>
                  <a:pt x="985" y="1308"/>
                  <a:pt x="993" y="1292"/>
                  <a:pt x="1002" y="1280"/>
                </a:cubicBezTo>
                <a:cubicBezTo>
                  <a:pt x="1029" y="1245"/>
                  <a:pt x="1062" y="1202"/>
                  <a:pt x="1110" y="1204"/>
                </a:cubicBezTo>
                <a:cubicBezTo>
                  <a:pt x="1113" y="1207"/>
                  <a:pt x="1116" y="1211"/>
                  <a:pt x="1119" y="1214"/>
                </a:cubicBezTo>
                <a:cubicBezTo>
                  <a:pt x="1108" y="1266"/>
                  <a:pt x="1108" y="1290"/>
                  <a:pt x="1055" y="1325"/>
                </a:cubicBezTo>
                <a:cubicBezTo>
                  <a:pt x="999" y="1362"/>
                  <a:pt x="937" y="1377"/>
                  <a:pt x="874" y="1377"/>
                </a:cubicBezTo>
                <a:moveTo>
                  <a:pt x="1574" y="862"/>
                </a:moveTo>
                <a:cubicBezTo>
                  <a:pt x="1592" y="849"/>
                  <a:pt x="1590" y="852"/>
                  <a:pt x="1606" y="836"/>
                </a:cubicBezTo>
                <a:cubicBezTo>
                  <a:pt x="1520" y="904"/>
                  <a:pt x="1453" y="988"/>
                  <a:pt x="1410" y="1090"/>
                </a:cubicBezTo>
                <a:cubicBezTo>
                  <a:pt x="1377" y="1167"/>
                  <a:pt x="1368" y="1256"/>
                  <a:pt x="1435" y="1318"/>
                </a:cubicBezTo>
                <a:cubicBezTo>
                  <a:pt x="1506" y="1383"/>
                  <a:pt x="1623" y="1388"/>
                  <a:pt x="1712" y="1386"/>
                </a:cubicBezTo>
                <a:cubicBezTo>
                  <a:pt x="1797" y="1384"/>
                  <a:pt x="1897" y="1371"/>
                  <a:pt x="1976" y="1335"/>
                </a:cubicBezTo>
                <a:cubicBezTo>
                  <a:pt x="1984" y="1330"/>
                  <a:pt x="1991" y="1324"/>
                  <a:pt x="1999" y="1319"/>
                </a:cubicBezTo>
                <a:moveTo>
                  <a:pt x="595" y="2625"/>
                </a:moveTo>
                <a:cubicBezTo>
                  <a:pt x="592" y="2601"/>
                  <a:pt x="610" y="2586"/>
                  <a:pt x="586" y="2565"/>
                </a:cubicBezTo>
                <a:cubicBezTo>
                  <a:pt x="559" y="2540"/>
                  <a:pt x="505" y="2553"/>
                  <a:pt x="474" y="2559"/>
                </a:cubicBezTo>
                <a:cubicBezTo>
                  <a:pt x="326" y="2589"/>
                  <a:pt x="144" y="2722"/>
                  <a:pt x="150" y="2887"/>
                </a:cubicBezTo>
                <a:cubicBezTo>
                  <a:pt x="154" y="2893"/>
                  <a:pt x="159" y="2900"/>
                  <a:pt x="163" y="2906"/>
                </a:cubicBezTo>
                <a:cubicBezTo>
                  <a:pt x="236" y="2883"/>
                  <a:pt x="275" y="2862"/>
                  <a:pt x="335" y="2800"/>
                </a:cubicBezTo>
                <a:cubicBezTo>
                  <a:pt x="524" y="2607"/>
                  <a:pt x="629" y="2394"/>
                  <a:pt x="673" y="2130"/>
                </a:cubicBezTo>
                <a:cubicBezTo>
                  <a:pt x="686" y="2049"/>
                  <a:pt x="707" y="1986"/>
                  <a:pt x="755" y="1929"/>
                </a:cubicBezTo>
                <a:cubicBezTo>
                  <a:pt x="745" y="2005"/>
                  <a:pt x="729" y="2081"/>
                  <a:pt x="715" y="2158"/>
                </a:cubicBezTo>
                <a:cubicBezTo>
                  <a:pt x="690" y="2293"/>
                  <a:pt x="631" y="2477"/>
                  <a:pt x="683" y="2613"/>
                </a:cubicBezTo>
                <a:cubicBezTo>
                  <a:pt x="689" y="2622"/>
                  <a:pt x="694" y="2630"/>
                  <a:pt x="700" y="2639"/>
                </a:cubicBezTo>
                <a:cubicBezTo>
                  <a:pt x="742" y="2644"/>
                  <a:pt x="741" y="2657"/>
                  <a:pt x="792" y="2628"/>
                </a:cubicBezTo>
                <a:cubicBezTo>
                  <a:pt x="846" y="2598"/>
                  <a:pt x="1010" y="2425"/>
                  <a:pt x="1068" y="2435"/>
                </a:cubicBezTo>
                <a:cubicBezTo>
                  <a:pt x="1090" y="2439"/>
                  <a:pt x="1092" y="2473"/>
                  <a:pt x="1113" y="2481"/>
                </a:cubicBezTo>
                <a:cubicBezTo>
                  <a:pt x="1152" y="2496"/>
                  <a:pt x="1188" y="2480"/>
                  <a:pt x="1226" y="2463"/>
                </a:cubicBezTo>
                <a:cubicBezTo>
                  <a:pt x="1284" y="2437"/>
                  <a:pt x="1367" y="2390"/>
                  <a:pt x="1383" y="2322"/>
                </a:cubicBezTo>
                <a:cubicBezTo>
                  <a:pt x="1407" y="2218"/>
                  <a:pt x="1285" y="2193"/>
                  <a:pt x="1214" y="2230"/>
                </a:cubicBezTo>
                <a:cubicBezTo>
                  <a:pt x="1073" y="2303"/>
                  <a:pt x="948" y="2506"/>
                  <a:pt x="1013" y="2665"/>
                </a:cubicBezTo>
                <a:cubicBezTo>
                  <a:pt x="1049" y="2753"/>
                  <a:pt x="1135" y="2771"/>
                  <a:pt x="1220" y="2771"/>
                </a:cubicBezTo>
                <a:cubicBezTo>
                  <a:pt x="1245" y="2769"/>
                  <a:pt x="1270" y="2767"/>
                  <a:pt x="1295" y="2765"/>
                </a:cubicBezTo>
                <a:moveTo>
                  <a:pt x="262" y="3325"/>
                </a:moveTo>
                <a:cubicBezTo>
                  <a:pt x="237" y="3304"/>
                  <a:pt x="225" y="3294"/>
                  <a:pt x="199" y="3274"/>
                </a:cubicBezTo>
                <a:cubicBezTo>
                  <a:pt x="236" y="3324"/>
                  <a:pt x="335" y="3423"/>
                  <a:pt x="403" y="3355"/>
                </a:cubicBezTo>
                <a:cubicBezTo>
                  <a:pt x="422" y="3336"/>
                  <a:pt x="417" y="3298"/>
                  <a:pt x="402" y="3278"/>
                </a:cubicBezTo>
                <a:cubicBezTo>
                  <a:pt x="376" y="3244"/>
                  <a:pt x="337" y="3232"/>
                  <a:pt x="296" y="3238"/>
                </a:cubicBezTo>
                <a:cubicBezTo>
                  <a:pt x="226" y="3248"/>
                  <a:pt x="166" y="3301"/>
                  <a:pt x="120" y="3351"/>
                </a:cubicBezTo>
                <a:cubicBezTo>
                  <a:pt x="69" y="3406"/>
                  <a:pt x="-22" y="3511"/>
                  <a:pt x="5" y="3596"/>
                </a:cubicBezTo>
                <a:cubicBezTo>
                  <a:pt x="26" y="3662"/>
                  <a:pt x="162" y="3610"/>
                  <a:pt x="198" y="3598"/>
                </a:cubicBezTo>
                <a:cubicBezTo>
                  <a:pt x="429" y="3523"/>
                  <a:pt x="685" y="3400"/>
                  <a:pt x="864" y="3232"/>
                </a:cubicBezTo>
                <a:cubicBezTo>
                  <a:pt x="916" y="3184"/>
                  <a:pt x="975" y="3115"/>
                  <a:pt x="959" y="3038"/>
                </a:cubicBezTo>
                <a:cubicBezTo>
                  <a:pt x="948" y="2986"/>
                  <a:pt x="912" y="2978"/>
                  <a:pt x="876" y="2960"/>
                </a:cubicBezTo>
                <a:cubicBezTo>
                  <a:pt x="846" y="3014"/>
                  <a:pt x="831" y="3048"/>
                  <a:pt x="831" y="3117"/>
                </a:cubicBezTo>
                <a:cubicBezTo>
                  <a:pt x="832" y="3288"/>
                  <a:pt x="935" y="3422"/>
                  <a:pt x="1022" y="3560"/>
                </a:cubicBezTo>
                <a:cubicBezTo>
                  <a:pt x="1047" y="3600"/>
                  <a:pt x="1061" y="3628"/>
                  <a:pt x="1071" y="3670"/>
                </a:cubicBezTo>
                <a:moveTo>
                  <a:pt x="56" y="4477"/>
                </a:moveTo>
                <a:cubicBezTo>
                  <a:pt x="40" y="4478"/>
                  <a:pt x="27" y="4478"/>
                  <a:pt x="10" y="4477"/>
                </a:cubicBezTo>
                <a:cubicBezTo>
                  <a:pt x="17" y="4471"/>
                  <a:pt x="31" y="4461"/>
                  <a:pt x="39" y="4455"/>
                </a:cubicBezTo>
                <a:cubicBezTo>
                  <a:pt x="108" y="4403"/>
                  <a:pt x="185" y="4353"/>
                  <a:pt x="237" y="4285"/>
                </a:cubicBezTo>
                <a:cubicBezTo>
                  <a:pt x="239" y="4278"/>
                  <a:pt x="242" y="4272"/>
                  <a:pt x="244" y="4265"/>
                </a:cubicBezTo>
                <a:cubicBezTo>
                  <a:pt x="190" y="4216"/>
                  <a:pt x="144" y="4196"/>
                  <a:pt x="84" y="4266"/>
                </a:cubicBezTo>
                <a:cubicBezTo>
                  <a:pt x="38" y="4319"/>
                  <a:pt x="53" y="4398"/>
                  <a:pt x="105" y="4441"/>
                </a:cubicBezTo>
                <a:cubicBezTo>
                  <a:pt x="160" y="4486"/>
                  <a:pt x="245" y="4499"/>
                  <a:pt x="312" y="4513"/>
                </a:cubicBezTo>
                <a:cubicBezTo>
                  <a:pt x="376" y="4527"/>
                  <a:pt x="447" y="4531"/>
                  <a:pt x="506" y="4562"/>
                </a:cubicBezTo>
                <a:cubicBezTo>
                  <a:pt x="508" y="4565"/>
                  <a:pt x="510" y="4568"/>
                  <a:pt x="512" y="4571"/>
                </a:cubicBezTo>
                <a:cubicBezTo>
                  <a:pt x="486" y="4587"/>
                  <a:pt x="460" y="4605"/>
                  <a:pt x="433" y="4620"/>
                </a:cubicBezTo>
                <a:cubicBezTo>
                  <a:pt x="410" y="4633"/>
                  <a:pt x="390" y="4648"/>
                  <a:pt x="369" y="4662"/>
                </a:cubicBezTo>
                <a:cubicBezTo>
                  <a:pt x="382" y="4666"/>
                  <a:pt x="393" y="4683"/>
                  <a:pt x="432" y="4681"/>
                </a:cubicBezTo>
                <a:cubicBezTo>
                  <a:pt x="506" y="4678"/>
                  <a:pt x="589" y="4646"/>
                  <a:pt x="658" y="4623"/>
                </a:cubicBezTo>
                <a:cubicBezTo>
                  <a:pt x="721" y="4602"/>
                  <a:pt x="794" y="4577"/>
                  <a:pt x="837" y="4523"/>
                </a:cubicBezTo>
                <a:cubicBezTo>
                  <a:pt x="878" y="4472"/>
                  <a:pt x="861" y="4400"/>
                  <a:pt x="852" y="4341"/>
                </a:cubicBezTo>
                <a:cubicBezTo>
                  <a:pt x="851" y="4337"/>
                  <a:pt x="851" y="4333"/>
                  <a:pt x="850" y="4329"/>
                </a:cubicBezTo>
                <a:cubicBezTo>
                  <a:pt x="862" y="4341"/>
                  <a:pt x="877" y="4361"/>
                  <a:pt x="891" y="4373"/>
                </a:cubicBezTo>
                <a:cubicBezTo>
                  <a:pt x="925" y="4403"/>
                  <a:pt x="953" y="4422"/>
                  <a:pt x="998" y="4431"/>
                </a:cubicBezTo>
                <a:cubicBezTo>
                  <a:pt x="1080" y="4448"/>
                  <a:pt x="1200" y="4341"/>
                  <a:pt x="1258" y="4298"/>
                </a:cubicBezTo>
                <a:cubicBezTo>
                  <a:pt x="1295" y="4271"/>
                  <a:pt x="1386" y="4214"/>
                  <a:pt x="1365" y="4153"/>
                </a:cubicBezTo>
                <a:cubicBezTo>
                  <a:pt x="1339" y="4078"/>
                  <a:pt x="1238" y="4090"/>
                  <a:pt x="1186" y="4122"/>
                </a:cubicBezTo>
                <a:cubicBezTo>
                  <a:pt x="1072" y="4193"/>
                  <a:pt x="966" y="4354"/>
                  <a:pt x="974" y="4492"/>
                </a:cubicBezTo>
                <a:cubicBezTo>
                  <a:pt x="979" y="4585"/>
                  <a:pt x="1072" y="4610"/>
                  <a:pt x="1150" y="4609"/>
                </a:cubicBezTo>
                <a:cubicBezTo>
                  <a:pt x="1279" y="4607"/>
                  <a:pt x="1416" y="4563"/>
                  <a:pt x="1538" y="4523"/>
                </a:cubicBezTo>
                <a:cubicBezTo>
                  <a:pt x="1575" y="4510"/>
                  <a:pt x="1612" y="4496"/>
                  <a:pt x="1649" y="448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09" name=""/>
          <p:cNvSpPr/>
          <p:nvPr/>
        </p:nvSpPr>
        <p:spPr>
          <a:xfrm>
            <a:off x="1247760" y="538200"/>
            <a:ext cx="2638080" cy="258480"/>
          </a:xfrm>
          <a:custGeom>
            <a:avLst/>
            <a:gdLst/>
            <a:ahLst/>
            <a:rect l="0" t="0" r="r" b="b"/>
            <a:pathLst>
              <a:path fill="none" w="7328" h="718">
                <a:moveTo>
                  <a:pt x="0" y="558"/>
                </a:moveTo>
                <a:cubicBezTo>
                  <a:pt x="36" y="437"/>
                  <a:pt x="81" y="333"/>
                  <a:pt x="213" y="290"/>
                </a:cubicBezTo>
                <a:cubicBezTo>
                  <a:pt x="283" y="267"/>
                  <a:pt x="375" y="274"/>
                  <a:pt x="422" y="339"/>
                </a:cubicBezTo>
                <a:cubicBezTo>
                  <a:pt x="470" y="404"/>
                  <a:pt x="426" y="483"/>
                  <a:pt x="381" y="535"/>
                </a:cubicBezTo>
                <a:cubicBezTo>
                  <a:pt x="311" y="615"/>
                  <a:pt x="212" y="665"/>
                  <a:pt x="122" y="718"/>
                </a:cubicBezTo>
                <a:moveTo>
                  <a:pt x="7306" y="0"/>
                </a:moveTo>
                <a:cubicBezTo>
                  <a:pt x="7313" y="0"/>
                  <a:pt x="7321" y="1"/>
                  <a:pt x="7328" y="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10" name=""/>
          <p:cNvSpPr/>
          <p:nvPr/>
        </p:nvSpPr>
        <p:spPr>
          <a:xfrm>
            <a:off x="1246320" y="678960"/>
            <a:ext cx="821880" cy="265320"/>
          </a:xfrm>
          <a:custGeom>
            <a:avLst/>
            <a:gdLst/>
            <a:ahLst/>
            <a:rect l="0" t="0" r="r" b="b"/>
            <a:pathLst>
              <a:path fill="none" w="2283" h="737">
                <a:moveTo>
                  <a:pt x="0" y="105"/>
                </a:moveTo>
                <a:cubicBezTo>
                  <a:pt x="7" y="124"/>
                  <a:pt x="12" y="136"/>
                  <a:pt x="16" y="156"/>
                </a:cubicBezTo>
                <a:cubicBezTo>
                  <a:pt x="32" y="228"/>
                  <a:pt x="43" y="304"/>
                  <a:pt x="55" y="378"/>
                </a:cubicBezTo>
                <a:cubicBezTo>
                  <a:pt x="68" y="457"/>
                  <a:pt x="81" y="535"/>
                  <a:pt x="100" y="612"/>
                </a:cubicBezTo>
                <a:cubicBezTo>
                  <a:pt x="110" y="654"/>
                  <a:pt x="120" y="694"/>
                  <a:pt x="127" y="737"/>
                </a:cubicBezTo>
                <a:moveTo>
                  <a:pt x="628" y="698"/>
                </a:moveTo>
                <a:cubicBezTo>
                  <a:pt x="629" y="718"/>
                  <a:pt x="628" y="719"/>
                  <a:pt x="625" y="728"/>
                </a:cubicBezTo>
                <a:cubicBezTo>
                  <a:pt x="614" y="720"/>
                  <a:pt x="609" y="725"/>
                  <a:pt x="598" y="710"/>
                </a:cubicBezTo>
                <a:cubicBezTo>
                  <a:pt x="577" y="681"/>
                  <a:pt x="581" y="626"/>
                  <a:pt x="588" y="593"/>
                </a:cubicBezTo>
                <a:cubicBezTo>
                  <a:pt x="604" y="519"/>
                  <a:pt x="647" y="462"/>
                  <a:pt x="720" y="438"/>
                </a:cubicBezTo>
                <a:cubicBezTo>
                  <a:pt x="805" y="410"/>
                  <a:pt x="907" y="443"/>
                  <a:pt x="970" y="505"/>
                </a:cubicBezTo>
                <a:cubicBezTo>
                  <a:pt x="1011" y="545"/>
                  <a:pt x="1036" y="599"/>
                  <a:pt x="1053" y="653"/>
                </a:cubicBezTo>
                <a:cubicBezTo>
                  <a:pt x="1057" y="667"/>
                  <a:pt x="1062" y="682"/>
                  <a:pt x="1067" y="695"/>
                </a:cubicBezTo>
                <a:cubicBezTo>
                  <a:pt x="1076" y="680"/>
                  <a:pt x="1085" y="665"/>
                  <a:pt x="1095" y="651"/>
                </a:cubicBezTo>
                <a:cubicBezTo>
                  <a:pt x="1108" y="633"/>
                  <a:pt x="1126" y="606"/>
                  <a:pt x="1149" y="604"/>
                </a:cubicBezTo>
                <a:cubicBezTo>
                  <a:pt x="1180" y="601"/>
                  <a:pt x="1200" y="627"/>
                  <a:pt x="1219" y="646"/>
                </a:cubicBezTo>
                <a:moveTo>
                  <a:pt x="1271" y="438"/>
                </a:moveTo>
                <a:cubicBezTo>
                  <a:pt x="1261" y="397"/>
                  <a:pt x="1206" y="267"/>
                  <a:pt x="1240" y="228"/>
                </a:cubicBezTo>
                <a:cubicBezTo>
                  <a:pt x="1262" y="202"/>
                  <a:pt x="1290" y="216"/>
                  <a:pt x="1315" y="231"/>
                </a:cubicBezTo>
                <a:cubicBezTo>
                  <a:pt x="1361" y="259"/>
                  <a:pt x="1392" y="310"/>
                  <a:pt x="1425" y="350"/>
                </a:cubicBezTo>
                <a:cubicBezTo>
                  <a:pt x="1449" y="380"/>
                  <a:pt x="1473" y="411"/>
                  <a:pt x="1505" y="432"/>
                </a:cubicBezTo>
                <a:cubicBezTo>
                  <a:pt x="1535" y="452"/>
                  <a:pt x="1568" y="455"/>
                  <a:pt x="1598" y="479"/>
                </a:cubicBezTo>
                <a:cubicBezTo>
                  <a:pt x="1667" y="533"/>
                  <a:pt x="1716" y="597"/>
                  <a:pt x="1810" y="612"/>
                </a:cubicBezTo>
                <a:cubicBezTo>
                  <a:pt x="1888" y="624"/>
                  <a:pt x="1968" y="594"/>
                  <a:pt x="2035" y="558"/>
                </a:cubicBezTo>
                <a:cubicBezTo>
                  <a:pt x="2128" y="509"/>
                  <a:pt x="2210" y="430"/>
                  <a:pt x="2250" y="332"/>
                </a:cubicBezTo>
                <a:cubicBezTo>
                  <a:pt x="2278" y="263"/>
                  <a:pt x="2275" y="192"/>
                  <a:pt x="2272" y="121"/>
                </a:cubicBezTo>
                <a:cubicBezTo>
                  <a:pt x="2270" y="81"/>
                  <a:pt x="2268" y="41"/>
                  <a:pt x="2268" y="0"/>
                </a:cubicBezTo>
                <a:cubicBezTo>
                  <a:pt x="2268" y="23"/>
                  <a:pt x="2268" y="39"/>
                  <a:pt x="2268" y="62"/>
                </a:cubicBezTo>
                <a:cubicBezTo>
                  <a:pt x="2269" y="139"/>
                  <a:pt x="2270" y="214"/>
                  <a:pt x="2271" y="291"/>
                </a:cubicBezTo>
                <a:cubicBezTo>
                  <a:pt x="2272" y="357"/>
                  <a:pt x="2274" y="422"/>
                  <a:pt x="2283" y="488"/>
                </a:cubicBezTo>
                <a:moveTo>
                  <a:pt x="2053" y="416"/>
                </a:moveTo>
                <a:cubicBezTo>
                  <a:pt x="2018" y="405"/>
                  <a:pt x="1980" y="397"/>
                  <a:pt x="1947" y="382"/>
                </a:cubicBezTo>
                <a:cubicBezTo>
                  <a:pt x="1978" y="383"/>
                  <a:pt x="2007" y="384"/>
                  <a:pt x="2038" y="382"/>
                </a:cubicBezTo>
                <a:cubicBezTo>
                  <a:pt x="2109" y="377"/>
                  <a:pt x="2180" y="364"/>
                  <a:pt x="2250" y="35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11" name=""/>
          <p:cNvSpPr/>
          <p:nvPr/>
        </p:nvSpPr>
        <p:spPr>
          <a:xfrm>
            <a:off x="2397240" y="636120"/>
            <a:ext cx="887400" cy="293400"/>
          </a:xfrm>
          <a:custGeom>
            <a:avLst/>
            <a:gdLst/>
            <a:ahLst/>
            <a:rect l="0" t="0" r="r" b="b"/>
            <a:pathLst>
              <a:path fill="none" w="2465" h="815">
                <a:moveTo>
                  <a:pt x="128" y="347"/>
                </a:moveTo>
                <a:cubicBezTo>
                  <a:pt x="116" y="318"/>
                  <a:pt x="97" y="304"/>
                  <a:pt x="73" y="284"/>
                </a:cubicBezTo>
                <a:cubicBezTo>
                  <a:pt x="55" y="269"/>
                  <a:pt x="36" y="258"/>
                  <a:pt x="15" y="248"/>
                </a:cubicBezTo>
                <a:cubicBezTo>
                  <a:pt x="10" y="246"/>
                  <a:pt x="3" y="245"/>
                  <a:pt x="0" y="244"/>
                </a:cubicBezTo>
                <a:cubicBezTo>
                  <a:pt x="6" y="268"/>
                  <a:pt x="11" y="291"/>
                  <a:pt x="16" y="315"/>
                </a:cubicBezTo>
                <a:cubicBezTo>
                  <a:pt x="25" y="356"/>
                  <a:pt x="38" y="401"/>
                  <a:pt x="60" y="437"/>
                </a:cubicBezTo>
                <a:cubicBezTo>
                  <a:pt x="75" y="461"/>
                  <a:pt x="93" y="473"/>
                  <a:pt x="121" y="462"/>
                </a:cubicBezTo>
                <a:cubicBezTo>
                  <a:pt x="159" y="447"/>
                  <a:pt x="194" y="408"/>
                  <a:pt x="219" y="377"/>
                </a:cubicBezTo>
                <a:cubicBezTo>
                  <a:pt x="244" y="346"/>
                  <a:pt x="264" y="308"/>
                  <a:pt x="292" y="279"/>
                </a:cubicBezTo>
                <a:cubicBezTo>
                  <a:pt x="311" y="259"/>
                  <a:pt x="323" y="276"/>
                  <a:pt x="334" y="292"/>
                </a:cubicBezTo>
                <a:cubicBezTo>
                  <a:pt x="350" y="315"/>
                  <a:pt x="367" y="325"/>
                  <a:pt x="391" y="340"/>
                </a:cubicBezTo>
                <a:moveTo>
                  <a:pt x="527" y="354"/>
                </a:moveTo>
                <a:cubicBezTo>
                  <a:pt x="560" y="344"/>
                  <a:pt x="583" y="335"/>
                  <a:pt x="606" y="308"/>
                </a:cubicBezTo>
                <a:cubicBezTo>
                  <a:pt x="620" y="291"/>
                  <a:pt x="628" y="269"/>
                  <a:pt x="641" y="251"/>
                </a:cubicBezTo>
                <a:cubicBezTo>
                  <a:pt x="660" y="224"/>
                  <a:pt x="688" y="215"/>
                  <a:pt x="718" y="231"/>
                </a:cubicBezTo>
                <a:cubicBezTo>
                  <a:pt x="759" y="253"/>
                  <a:pt x="788" y="300"/>
                  <a:pt x="809" y="340"/>
                </a:cubicBezTo>
                <a:cubicBezTo>
                  <a:pt x="833" y="384"/>
                  <a:pt x="849" y="434"/>
                  <a:pt x="852" y="484"/>
                </a:cubicBezTo>
                <a:cubicBezTo>
                  <a:pt x="851" y="503"/>
                  <a:pt x="852" y="508"/>
                  <a:pt x="845" y="518"/>
                </a:cubicBezTo>
                <a:cubicBezTo>
                  <a:pt x="811" y="509"/>
                  <a:pt x="793" y="498"/>
                  <a:pt x="795" y="454"/>
                </a:cubicBezTo>
                <a:cubicBezTo>
                  <a:pt x="798" y="402"/>
                  <a:pt x="834" y="359"/>
                  <a:pt x="866" y="322"/>
                </a:cubicBezTo>
                <a:cubicBezTo>
                  <a:pt x="916" y="265"/>
                  <a:pt x="981" y="208"/>
                  <a:pt x="1058" y="195"/>
                </a:cubicBezTo>
                <a:cubicBezTo>
                  <a:pt x="1117" y="185"/>
                  <a:pt x="1168" y="211"/>
                  <a:pt x="1207" y="254"/>
                </a:cubicBezTo>
                <a:cubicBezTo>
                  <a:pt x="1240" y="292"/>
                  <a:pt x="1255" y="334"/>
                  <a:pt x="1266" y="383"/>
                </a:cubicBezTo>
                <a:moveTo>
                  <a:pt x="1040" y="70"/>
                </a:moveTo>
                <a:cubicBezTo>
                  <a:pt x="1065" y="29"/>
                  <a:pt x="1065" y="-13"/>
                  <a:pt x="1125" y="3"/>
                </a:cubicBezTo>
                <a:cubicBezTo>
                  <a:pt x="1203" y="24"/>
                  <a:pt x="1278" y="116"/>
                  <a:pt x="1335" y="168"/>
                </a:cubicBezTo>
                <a:cubicBezTo>
                  <a:pt x="1367" y="197"/>
                  <a:pt x="1403" y="216"/>
                  <a:pt x="1436" y="241"/>
                </a:cubicBezTo>
                <a:cubicBezTo>
                  <a:pt x="1457" y="257"/>
                  <a:pt x="1461" y="266"/>
                  <a:pt x="1469" y="291"/>
                </a:cubicBezTo>
                <a:cubicBezTo>
                  <a:pt x="1480" y="326"/>
                  <a:pt x="1465" y="360"/>
                  <a:pt x="1512" y="368"/>
                </a:cubicBezTo>
                <a:cubicBezTo>
                  <a:pt x="1589" y="381"/>
                  <a:pt x="1671" y="288"/>
                  <a:pt x="1719" y="242"/>
                </a:cubicBezTo>
                <a:cubicBezTo>
                  <a:pt x="1755" y="208"/>
                  <a:pt x="1759" y="210"/>
                  <a:pt x="1806" y="220"/>
                </a:cubicBezTo>
                <a:cubicBezTo>
                  <a:pt x="1888" y="238"/>
                  <a:pt x="1963" y="280"/>
                  <a:pt x="2049" y="295"/>
                </a:cubicBezTo>
                <a:cubicBezTo>
                  <a:pt x="2164" y="315"/>
                  <a:pt x="2313" y="328"/>
                  <a:pt x="2424" y="278"/>
                </a:cubicBezTo>
                <a:cubicBezTo>
                  <a:pt x="2479" y="253"/>
                  <a:pt x="2469" y="225"/>
                  <a:pt x="2448" y="183"/>
                </a:cubicBezTo>
                <a:cubicBezTo>
                  <a:pt x="2413" y="113"/>
                  <a:pt x="2312" y="127"/>
                  <a:pt x="2260" y="151"/>
                </a:cubicBezTo>
                <a:cubicBezTo>
                  <a:pt x="2205" y="177"/>
                  <a:pt x="2162" y="289"/>
                  <a:pt x="2148" y="343"/>
                </a:cubicBezTo>
                <a:cubicBezTo>
                  <a:pt x="2141" y="369"/>
                  <a:pt x="2147" y="389"/>
                  <a:pt x="2145" y="412"/>
                </a:cubicBezTo>
                <a:cubicBezTo>
                  <a:pt x="2174" y="400"/>
                  <a:pt x="2204" y="388"/>
                  <a:pt x="2233" y="373"/>
                </a:cubicBezTo>
                <a:cubicBezTo>
                  <a:pt x="2272" y="353"/>
                  <a:pt x="2310" y="327"/>
                  <a:pt x="2354" y="317"/>
                </a:cubicBezTo>
                <a:cubicBezTo>
                  <a:pt x="2380" y="311"/>
                  <a:pt x="2425" y="300"/>
                  <a:pt x="2442" y="329"/>
                </a:cubicBezTo>
                <a:cubicBezTo>
                  <a:pt x="2469" y="374"/>
                  <a:pt x="2440" y="484"/>
                  <a:pt x="2436" y="532"/>
                </a:cubicBezTo>
                <a:cubicBezTo>
                  <a:pt x="2430" y="598"/>
                  <a:pt x="2432" y="719"/>
                  <a:pt x="2379" y="770"/>
                </a:cubicBezTo>
                <a:cubicBezTo>
                  <a:pt x="2336" y="811"/>
                  <a:pt x="2288" y="820"/>
                  <a:pt x="2231" y="812"/>
                </a:cubicBezTo>
                <a:cubicBezTo>
                  <a:pt x="2228" y="810"/>
                  <a:pt x="2225" y="808"/>
                  <a:pt x="2222" y="806"/>
                </a:cubicBezTo>
                <a:cubicBezTo>
                  <a:pt x="2237" y="777"/>
                  <a:pt x="2246" y="753"/>
                  <a:pt x="2270" y="725"/>
                </a:cubicBezTo>
                <a:cubicBezTo>
                  <a:pt x="2304" y="687"/>
                  <a:pt x="2318" y="673"/>
                  <a:pt x="2345" y="65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12" name=""/>
          <p:cNvSpPr/>
          <p:nvPr/>
        </p:nvSpPr>
        <p:spPr>
          <a:xfrm>
            <a:off x="3571920" y="333360"/>
            <a:ext cx="1939680" cy="568080"/>
          </a:xfrm>
          <a:custGeom>
            <a:avLst/>
            <a:gdLst/>
            <a:ahLst/>
            <a:rect l="0" t="0" r="r" b="b"/>
            <a:pathLst>
              <a:path fill="none" w="5388" h="1578">
                <a:moveTo>
                  <a:pt x="989" y="1053"/>
                </a:moveTo>
                <a:cubicBezTo>
                  <a:pt x="989" y="1032"/>
                  <a:pt x="989" y="1017"/>
                  <a:pt x="986" y="996"/>
                </a:cubicBezTo>
                <a:cubicBezTo>
                  <a:pt x="956" y="1025"/>
                  <a:pt x="926" y="1050"/>
                  <a:pt x="899" y="1087"/>
                </a:cubicBezTo>
                <a:cubicBezTo>
                  <a:pt x="801" y="1220"/>
                  <a:pt x="711" y="1363"/>
                  <a:pt x="643" y="1514"/>
                </a:cubicBezTo>
                <a:cubicBezTo>
                  <a:pt x="634" y="1534"/>
                  <a:pt x="626" y="1558"/>
                  <a:pt x="618" y="1578"/>
                </a:cubicBezTo>
                <a:cubicBezTo>
                  <a:pt x="634" y="1537"/>
                  <a:pt x="650" y="1502"/>
                  <a:pt x="676" y="1465"/>
                </a:cubicBezTo>
                <a:cubicBezTo>
                  <a:pt x="731" y="1387"/>
                  <a:pt x="802" y="1320"/>
                  <a:pt x="867" y="1251"/>
                </a:cubicBezTo>
                <a:cubicBezTo>
                  <a:pt x="910" y="1206"/>
                  <a:pt x="980" y="1148"/>
                  <a:pt x="1006" y="1091"/>
                </a:cubicBezTo>
                <a:cubicBezTo>
                  <a:pt x="1009" y="1085"/>
                  <a:pt x="1000" y="1080"/>
                  <a:pt x="1003" y="1074"/>
                </a:cubicBezTo>
                <a:cubicBezTo>
                  <a:pt x="941" y="1092"/>
                  <a:pt x="899" y="1110"/>
                  <a:pt x="843" y="1152"/>
                </a:cubicBezTo>
                <a:cubicBezTo>
                  <a:pt x="778" y="1202"/>
                  <a:pt x="538" y="1380"/>
                  <a:pt x="598" y="1490"/>
                </a:cubicBezTo>
                <a:cubicBezTo>
                  <a:pt x="626" y="1540"/>
                  <a:pt x="658" y="1530"/>
                  <a:pt x="707" y="1514"/>
                </a:cubicBezTo>
                <a:cubicBezTo>
                  <a:pt x="802" y="1483"/>
                  <a:pt x="897" y="1410"/>
                  <a:pt x="969" y="1341"/>
                </a:cubicBezTo>
                <a:cubicBezTo>
                  <a:pt x="1045" y="1269"/>
                  <a:pt x="1100" y="1155"/>
                  <a:pt x="1196" y="1105"/>
                </a:cubicBezTo>
                <a:cubicBezTo>
                  <a:pt x="1217" y="1094"/>
                  <a:pt x="1221" y="1090"/>
                  <a:pt x="1236" y="1092"/>
                </a:cubicBezTo>
                <a:cubicBezTo>
                  <a:pt x="1229" y="1137"/>
                  <a:pt x="1220" y="1179"/>
                  <a:pt x="1205" y="1223"/>
                </a:cubicBezTo>
                <a:cubicBezTo>
                  <a:pt x="1188" y="1273"/>
                  <a:pt x="1152" y="1336"/>
                  <a:pt x="1157" y="1392"/>
                </a:cubicBezTo>
                <a:cubicBezTo>
                  <a:pt x="1161" y="1434"/>
                  <a:pt x="1194" y="1428"/>
                  <a:pt x="1226" y="1429"/>
                </a:cubicBezTo>
                <a:cubicBezTo>
                  <a:pt x="1264" y="1430"/>
                  <a:pt x="1333" y="1403"/>
                  <a:pt x="1360" y="1375"/>
                </a:cubicBezTo>
                <a:cubicBezTo>
                  <a:pt x="1405" y="1329"/>
                  <a:pt x="1421" y="1259"/>
                  <a:pt x="1448" y="1203"/>
                </a:cubicBezTo>
                <a:cubicBezTo>
                  <a:pt x="1454" y="1210"/>
                  <a:pt x="1458" y="1211"/>
                  <a:pt x="1463" y="1218"/>
                </a:cubicBezTo>
                <a:cubicBezTo>
                  <a:pt x="1472" y="1230"/>
                  <a:pt x="1478" y="1246"/>
                  <a:pt x="1491" y="1255"/>
                </a:cubicBezTo>
                <a:cubicBezTo>
                  <a:pt x="1504" y="1265"/>
                  <a:pt x="1522" y="1272"/>
                  <a:pt x="1539" y="1273"/>
                </a:cubicBezTo>
                <a:cubicBezTo>
                  <a:pt x="1585" y="1277"/>
                  <a:pt x="1606" y="1243"/>
                  <a:pt x="1626" y="1207"/>
                </a:cubicBezTo>
                <a:cubicBezTo>
                  <a:pt x="1654" y="1159"/>
                  <a:pt x="1673" y="1107"/>
                  <a:pt x="1679" y="1053"/>
                </a:cubicBezTo>
                <a:cubicBezTo>
                  <a:pt x="1678" y="1052"/>
                  <a:pt x="1676" y="1052"/>
                  <a:pt x="1675" y="1051"/>
                </a:cubicBezTo>
                <a:cubicBezTo>
                  <a:pt x="1629" y="1075"/>
                  <a:pt x="1579" y="1102"/>
                  <a:pt x="1618" y="1164"/>
                </a:cubicBezTo>
                <a:cubicBezTo>
                  <a:pt x="1664" y="1237"/>
                  <a:pt x="1747" y="1255"/>
                  <a:pt x="1769" y="1349"/>
                </a:cubicBezTo>
                <a:cubicBezTo>
                  <a:pt x="1778" y="1388"/>
                  <a:pt x="1770" y="1434"/>
                  <a:pt x="1770" y="1472"/>
                </a:cubicBezTo>
                <a:cubicBezTo>
                  <a:pt x="1792" y="1460"/>
                  <a:pt x="1815" y="1448"/>
                  <a:pt x="1837" y="1433"/>
                </a:cubicBezTo>
                <a:cubicBezTo>
                  <a:pt x="1956" y="1351"/>
                  <a:pt x="2095" y="1254"/>
                  <a:pt x="2146" y="1112"/>
                </a:cubicBezTo>
                <a:cubicBezTo>
                  <a:pt x="2155" y="1087"/>
                  <a:pt x="2154" y="1076"/>
                  <a:pt x="2143" y="1066"/>
                </a:cubicBezTo>
                <a:cubicBezTo>
                  <a:pt x="2136" y="1070"/>
                  <a:pt x="2134" y="1072"/>
                  <a:pt x="2130" y="1077"/>
                </a:cubicBezTo>
                <a:cubicBezTo>
                  <a:pt x="2131" y="1087"/>
                  <a:pt x="2111" y="1097"/>
                  <a:pt x="2122" y="1114"/>
                </a:cubicBezTo>
                <a:cubicBezTo>
                  <a:pt x="2134" y="1132"/>
                  <a:pt x="2157" y="1137"/>
                  <a:pt x="2173" y="1149"/>
                </a:cubicBezTo>
                <a:cubicBezTo>
                  <a:pt x="2194" y="1165"/>
                  <a:pt x="2207" y="1172"/>
                  <a:pt x="2216" y="1198"/>
                </a:cubicBezTo>
                <a:cubicBezTo>
                  <a:pt x="2227" y="1230"/>
                  <a:pt x="2175" y="1344"/>
                  <a:pt x="2198" y="1362"/>
                </a:cubicBezTo>
                <a:cubicBezTo>
                  <a:pt x="2200" y="1364"/>
                  <a:pt x="2207" y="1356"/>
                  <a:pt x="2210" y="1358"/>
                </a:cubicBezTo>
                <a:cubicBezTo>
                  <a:pt x="2217" y="1352"/>
                  <a:pt x="2221" y="1350"/>
                  <a:pt x="2228" y="1349"/>
                </a:cubicBezTo>
                <a:moveTo>
                  <a:pt x="2620" y="1085"/>
                </a:moveTo>
                <a:cubicBezTo>
                  <a:pt x="2610" y="1070"/>
                  <a:pt x="2600" y="1053"/>
                  <a:pt x="2589" y="1039"/>
                </a:cubicBezTo>
                <a:cubicBezTo>
                  <a:pt x="2584" y="1033"/>
                  <a:pt x="2572" y="1028"/>
                  <a:pt x="2568" y="1022"/>
                </a:cubicBezTo>
                <a:cubicBezTo>
                  <a:pt x="2566" y="1020"/>
                  <a:pt x="2570" y="1017"/>
                  <a:pt x="2567" y="1016"/>
                </a:cubicBezTo>
                <a:cubicBezTo>
                  <a:pt x="2564" y="1015"/>
                  <a:pt x="2565" y="1014"/>
                  <a:pt x="2562" y="1015"/>
                </a:cubicBezTo>
                <a:cubicBezTo>
                  <a:pt x="2531" y="1024"/>
                  <a:pt x="2500" y="1047"/>
                  <a:pt x="2474" y="1066"/>
                </a:cubicBezTo>
                <a:cubicBezTo>
                  <a:pt x="2443" y="1088"/>
                  <a:pt x="2387" y="1129"/>
                  <a:pt x="2379" y="1170"/>
                </a:cubicBezTo>
                <a:cubicBezTo>
                  <a:pt x="2380" y="1175"/>
                  <a:pt x="2382" y="1179"/>
                  <a:pt x="2383" y="1184"/>
                </a:cubicBezTo>
                <a:cubicBezTo>
                  <a:pt x="2438" y="1193"/>
                  <a:pt x="2489" y="1176"/>
                  <a:pt x="2541" y="1155"/>
                </a:cubicBezTo>
                <a:cubicBezTo>
                  <a:pt x="2630" y="1120"/>
                  <a:pt x="2720" y="1075"/>
                  <a:pt x="2799" y="1021"/>
                </a:cubicBezTo>
                <a:cubicBezTo>
                  <a:pt x="2832" y="998"/>
                  <a:pt x="2864" y="971"/>
                  <a:pt x="2891" y="942"/>
                </a:cubicBezTo>
                <a:cubicBezTo>
                  <a:pt x="2872" y="975"/>
                  <a:pt x="2852" y="1010"/>
                  <a:pt x="2830" y="1042"/>
                </a:cubicBezTo>
                <a:cubicBezTo>
                  <a:pt x="2796" y="1093"/>
                  <a:pt x="2761" y="1142"/>
                  <a:pt x="2727" y="1193"/>
                </a:cubicBezTo>
                <a:moveTo>
                  <a:pt x="762" y="38"/>
                </a:moveTo>
                <a:cubicBezTo>
                  <a:pt x="703" y="3"/>
                  <a:pt x="653" y="-2"/>
                  <a:pt x="583" y="0"/>
                </a:cubicBezTo>
                <a:cubicBezTo>
                  <a:pt x="460" y="4"/>
                  <a:pt x="338" y="29"/>
                  <a:pt x="219" y="58"/>
                </a:cubicBezTo>
                <a:cubicBezTo>
                  <a:pt x="135" y="78"/>
                  <a:pt x="63" y="98"/>
                  <a:pt x="0" y="156"/>
                </a:cubicBezTo>
                <a:cubicBezTo>
                  <a:pt x="31" y="225"/>
                  <a:pt x="99" y="239"/>
                  <a:pt x="169" y="265"/>
                </a:cubicBezTo>
                <a:cubicBezTo>
                  <a:pt x="292" y="312"/>
                  <a:pt x="419" y="351"/>
                  <a:pt x="528" y="428"/>
                </a:cubicBezTo>
                <a:cubicBezTo>
                  <a:pt x="579" y="464"/>
                  <a:pt x="659" y="536"/>
                  <a:pt x="635" y="611"/>
                </a:cubicBezTo>
                <a:cubicBezTo>
                  <a:pt x="620" y="657"/>
                  <a:pt x="565" y="669"/>
                  <a:pt x="528" y="685"/>
                </a:cubicBezTo>
                <a:moveTo>
                  <a:pt x="759" y="64"/>
                </a:moveTo>
                <a:cubicBezTo>
                  <a:pt x="826" y="50"/>
                  <a:pt x="914" y="19"/>
                  <a:pt x="978" y="60"/>
                </a:cubicBezTo>
                <a:cubicBezTo>
                  <a:pt x="1046" y="103"/>
                  <a:pt x="1050" y="195"/>
                  <a:pt x="1044" y="267"/>
                </a:cubicBezTo>
                <a:cubicBezTo>
                  <a:pt x="1038" y="341"/>
                  <a:pt x="1017" y="416"/>
                  <a:pt x="1003" y="489"/>
                </a:cubicBezTo>
                <a:moveTo>
                  <a:pt x="1439" y="526"/>
                </a:moveTo>
                <a:cubicBezTo>
                  <a:pt x="1412" y="507"/>
                  <a:pt x="1394" y="498"/>
                  <a:pt x="1361" y="488"/>
                </a:cubicBezTo>
                <a:cubicBezTo>
                  <a:pt x="1323" y="476"/>
                  <a:pt x="1289" y="460"/>
                  <a:pt x="1269" y="423"/>
                </a:cubicBezTo>
                <a:cubicBezTo>
                  <a:pt x="1240" y="368"/>
                  <a:pt x="1266" y="306"/>
                  <a:pt x="1323" y="285"/>
                </a:cubicBezTo>
                <a:cubicBezTo>
                  <a:pt x="1380" y="264"/>
                  <a:pt x="1451" y="268"/>
                  <a:pt x="1510" y="279"/>
                </a:cubicBezTo>
                <a:cubicBezTo>
                  <a:pt x="1573" y="291"/>
                  <a:pt x="1632" y="318"/>
                  <a:pt x="1669" y="372"/>
                </a:cubicBezTo>
                <a:cubicBezTo>
                  <a:pt x="1711" y="432"/>
                  <a:pt x="1722" y="514"/>
                  <a:pt x="1736" y="584"/>
                </a:cubicBezTo>
                <a:cubicBezTo>
                  <a:pt x="1739" y="602"/>
                  <a:pt x="1746" y="655"/>
                  <a:pt x="1770" y="661"/>
                </a:cubicBezTo>
                <a:cubicBezTo>
                  <a:pt x="1799" y="668"/>
                  <a:pt x="1828" y="631"/>
                  <a:pt x="1843" y="613"/>
                </a:cubicBezTo>
                <a:cubicBezTo>
                  <a:pt x="1889" y="559"/>
                  <a:pt x="1905" y="491"/>
                  <a:pt x="1940" y="432"/>
                </a:cubicBezTo>
                <a:cubicBezTo>
                  <a:pt x="1960" y="397"/>
                  <a:pt x="1978" y="374"/>
                  <a:pt x="2019" y="376"/>
                </a:cubicBezTo>
                <a:cubicBezTo>
                  <a:pt x="2055" y="378"/>
                  <a:pt x="2066" y="436"/>
                  <a:pt x="2076" y="460"/>
                </a:cubicBezTo>
                <a:cubicBezTo>
                  <a:pt x="2080" y="469"/>
                  <a:pt x="2085" y="478"/>
                  <a:pt x="2089" y="487"/>
                </a:cubicBezTo>
                <a:moveTo>
                  <a:pt x="1837" y="227"/>
                </a:moveTo>
                <a:cubicBezTo>
                  <a:pt x="1807" y="189"/>
                  <a:pt x="1733" y="122"/>
                  <a:pt x="1772" y="65"/>
                </a:cubicBezTo>
                <a:cubicBezTo>
                  <a:pt x="1801" y="22"/>
                  <a:pt x="1877" y="44"/>
                  <a:pt x="1916" y="51"/>
                </a:cubicBezTo>
                <a:cubicBezTo>
                  <a:pt x="2051" y="76"/>
                  <a:pt x="2159" y="156"/>
                  <a:pt x="2283" y="207"/>
                </a:cubicBezTo>
                <a:cubicBezTo>
                  <a:pt x="2305" y="216"/>
                  <a:pt x="2349" y="216"/>
                  <a:pt x="2365" y="236"/>
                </a:cubicBezTo>
                <a:cubicBezTo>
                  <a:pt x="2376" y="251"/>
                  <a:pt x="2373" y="296"/>
                  <a:pt x="2376" y="313"/>
                </a:cubicBezTo>
                <a:cubicBezTo>
                  <a:pt x="2385" y="366"/>
                  <a:pt x="2389" y="469"/>
                  <a:pt x="2465" y="469"/>
                </a:cubicBezTo>
                <a:cubicBezTo>
                  <a:pt x="2584" y="469"/>
                  <a:pt x="2740" y="368"/>
                  <a:pt x="2845" y="320"/>
                </a:cubicBezTo>
                <a:cubicBezTo>
                  <a:pt x="2889" y="300"/>
                  <a:pt x="2933" y="278"/>
                  <a:pt x="2976" y="257"/>
                </a:cubicBezTo>
                <a:cubicBezTo>
                  <a:pt x="2968" y="266"/>
                  <a:pt x="2967" y="263"/>
                  <a:pt x="2959" y="272"/>
                </a:cubicBezTo>
                <a:cubicBezTo>
                  <a:pt x="2921" y="316"/>
                  <a:pt x="2864" y="397"/>
                  <a:pt x="2921" y="451"/>
                </a:cubicBezTo>
                <a:cubicBezTo>
                  <a:pt x="2948" y="477"/>
                  <a:pt x="2993" y="466"/>
                  <a:pt x="3021" y="449"/>
                </a:cubicBezTo>
                <a:cubicBezTo>
                  <a:pt x="3084" y="411"/>
                  <a:pt x="3116" y="321"/>
                  <a:pt x="3145" y="264"/>
                </a:cubicBezTo>
                <a:cubicBezTo>
                  <a:pt x="3156" y="302"/>
                  <a:pt x="3168" y="333"/>
                  <a:pt x="3172" y="375"/>
                </a:cubicBezTo>
                <a:cubicBezTo>
                  <a:pt x="3185" y="502"/>
                  <a:pt x="3196" y="691"/>
                  <a:pt x="3149" y="813"/>
                </a:cubicBezTo>
                <a:cubicBezTo>
                  <a:pt x="3131" y="859"/>
                  <a:pt x="3098" y="865"/>
                  <a:pt x="3053" y="869"/>
                </a:cubicBezTo>
                <a:cubicBezTo>
                  <a:pt x="2989" y="875"/>
                  <a:pt x="2848" y="875"/>
                  <a:pt x="2802" y="819"/>
                </a:cubicBezTo>
                <a:cubicBezTo>
                  <a:pt x="2769" y="778"/>
                  <a:pt x="2818" y="737"/>
                  <a:pt x="2845" y="712"/>
                </a:cubicBezTo>
                <a:cubicBezTo>
                  <a:pt x="2999" y="568"/>
                  <a:pt x="3234" y="487"/>
                  <a:pt x="3415" y="383"/>
                </a:cubicBezTo>
                <a:cubicBezTo>
                  <a:pt x="3559" y="300"/>
                  <a:pt x="3779" y="207"/>
                  <a:pt x="3878" y="64"/>
                </a:cubicBezTo>
                <a:cubicBezTo>
                  <a:pt x="3892" y="41"/>
                  <a:pt x="3897" y="37"/>
                  <a:pt x="3898" y="20"/>
                </a:cubicBezTo>
                <a:cubicBezTo>
                  <a:pt x="3871" y="24"/>
                  <a:pt x="3842" y="17"/>
                  <a:pt x="3807" y="32"/>
                </a:cubicBezTo>
                <a:cubicBezTo>
                  <a:pt x="3749" y="57"/>
                  <a:pt x="3632" y="110"/>
                  <a:pt x="3615" y="180"/>
                </a:cubicBezTo>
                <a:cubicBezTo>
                  <a:pt x="3599" y="249"/>
                  <a:pt x="3687" y="269"/>
                  <a:pt x="3710" y="319"/>
                </a:cubicBezTo>
                <a:cubicBezTo>
                  <a:pt x="3738" y="379"/>
                  <a:pt x="3694" y="419"/>
                  <a:pt x="3651" y="460"/>
                </a:cubicBezTo>
                <a:cubicBezTo>
                  <a:pt x="3587" y="516"/>
                  <a:pt x="3564" y="536"/>
                  <a:pt x="3516" y="568"/>
                </a:cubicBezTo>
                <a:moveTo>
                  <a:pt x="2712" y="1196"/>
                </a:moveTo>
                <a:cubicBezTo>
                  <a:pt x="2736" y="1176"/>
                  <a:pt x="2753" y="1150"/>
                  <a:pt x="2778" y="1131"/>
                </a:cubicBezTo>
                <a:cubicBezTo>
                  <a:pt x="2832" y="1090"/>
                  <a:pt x="2914" y="1076"/>
                  <a:pt x="2979" y="1090"/>
                </a:cubicBezTo>
                <a:cubicBezTo>
                  <a:pt x="3050" y="1105"/>
                  <a:pt x="3080" y="1155"/>
                  <a:pt x="3097" y="1221"/>
                </a:cubicBezTo>
                <a:cubicBezTo>
                  <a:pt x="3109" y="1267"/>
                  <a:pt x="3105" y="1312"/>
                  <a:pt x="3109" y="1358"/>
                </a:cubicBezTo>
                <a:cubicBezTo>
                  <a:pt x="3111" y="1371"/>
                  <a:pt x="3111" y="1373"/>
                  <a:pt x="3112" y="1381"/>
                </a:cubicBezTo>
                <a:cubicBezTo>
                  <a:pt x="3111" y="1354"/>
                  <a:pt x="3110" y="1327"/>
                  <a:pt x="3114" y="1300"/>
                </a:cubicBezTo>
                <a:cubicBezTo>
                  <a:pt x="3123" y="1248"/>
                  <a:pt x="3145" y="1205"/>
                  <a:pt x="3182" y="1167"/>
                </a:cubicBezTo>
                <a:cubicBezTo>
                  <a:pt x="3227" y="1122"/>
                  <a:pt x="3297" y="1074"/>
                  <a:pt x="3364" y="1074"/>
                </a:cubicBezTo>
                <a:cubicBezTo>
                  <a:pt x="3407" y="1074"/>
                  <a:pt x="3428" y="1106"/>
                  <a:pt x="3442" y="1142"/>
                </a:cubicBezTo>
                <a:cubicBezTo>
                  <a:pt x="3458" y="1184"/>
                  <a:pt x="3462" y="1230"/>
                  <a:pt x="3467" y="1274"/>
                </a:cubicBezTo>
                <a:moveTo>
                  <a:pt x="3864" y="1012"/>
                </a:moveTo>
                <a:cubicBezTo>
                  <a:pt x="3853" y="1010"/>
                  <a:pt x="3838" y="1010"/>
                  <a:pt x="3829" y="1003"/>
                </a:cubicBezTo>
                <a:cubicBezTo>
                  <a:pt x="3827" y="1002"/>
                  <a:pt x="3824" y="994"/>
                  <a:pt x="3823" y="994"/>
                </a:cubicBezTo>
                <a:cubicBezTo>
                  <a:pt x="3812" y="991"/>
                  <a:pt x="3829" y="980"/>
                  <a:pt x="3807" y="994"/>
                </a:cubicBezTo>
                <a:cubicBezTo>
                  <a:pt x="3763" y="1019"/>
                  <a:pt x="3722" y="1065"/>
                  <a:pt x="3688" y="1101"/>
                </a:cubicBezTo>
                <a:cubicBezTo>
                  <a:pt x="3653" y="1138"/>
                  <a:pt x="3590" y="1195"/>
                  <a:pt x="3585" y="1251"/>
                </a:cubicBezTo>
                <a:cubicBezTo>
                  <a:pt x="3587" y="1258"/>
                  <a:pt x="3589" y="1265"/>
                  <a:pt x="3591" y="1272"/>
                </a:cubicBezTo>
                <a:cubicBezTo>
                  <a:pt x="3649" y="1290"/>
                  <a:pt x="3702" y="1276"/>
                  <a:pt x="3762" y="1260"/>
                </a:cubicBezTo>
                <a:cubicBezTo>
                  <a:pt x="3836" y="1241"/>
                  <a:pt x="3914" y="1214"/>
                  <a:pt x="3977" y="1169"/>
                </a:cubicBezTo>
                <a:cubicBezTo>
                  <a:pt x="3996" y="1155"/>
                  <a:pt x="4030" y="1124"/>
                  <a:pt x="4031" y="1097"/>
                </a:cubicBezTo>
                <a:cubicBezTo>
                  <a:pt x="4029" y="1091"/>
                  <a:pt x="4029" y="1090"/>
                  <a:pt x="4028" y="1087"/>
                </a:cubicBezTo>
                <a:cubicBezTo>
                  <a:pt x="4016" y="1103"/>
                  <a:pt x="4007" y="1119"/>
                  <a:pt x="3998" y="1139"/>
                </a:cubicBezTo>
                <a:cubicBezTo>
                  <a:pt x="3986" y="1166"/>
                  <a:pt x="3982" y="1175"/>
                  <a:pt x="3979" y="1194"/>
                </a:cubicBezTo>
                <a:moveTo>
                  <a:pt x="4190" y="1174"/>
                </a:moveTo>
                <a:cubicBezTo>
                  <a:pt x="4211" y="1115"/>
                  <a:pt x="4225" y="1076"/>
                  <a:pt x="4275" y="1039"/>
                </a:cubicBezTo>
                <a:cubicBezTo>
                  <a:pt x="4287" y="1072"/>
                  <a:pt x="4296" y="1093"/>
                  <a:pt x="4292" y="1132"/>
                </a:cubicBezTo>
                <a:cubicBezTo>
                  <a:pt x="4290" y="1154"/>
                  <a:pt x="4288" y="1172"/>
                  <a:pt x="4289" y="1193"/>
                </a:cubicBezTo>
                <a:cubicBezTo>
                  <a:pt x="4304" y="1184"/>
                  <a:pt x="4316" y="1180"/>
                  <a:pt x="4332" y="1164"/>
                </a:cubicBezTo>
                <a:cubicBezTo>
                  <a:pt x="4365" y="1131"/>
                  <a:pt x="4394" y="1094"/>
                  <a:pt x="4429" y="1063"/>
                </a:cubicBezTo>
                <a:cubicBezTo>
                  <a:pt x="4460" y="1036"/>
                  <a:pt x="4496" y="1013"/>
                  <a:pt x="4536" y="1002"/>
                </a:cubicBezTo>
                <a:cubicBezTo>
                  <a:pt x="4541" y="1002"/>
                  <a:pt x="4547" y="1003"/>
                  <a:pt x="4552" y="1003"/>
                </a:cubicBezTo>
                <a:cubicBezTo>
                  <a:pt x="4564" y="1034"/>
                  <a:pt x="4568" y="1047"/>
                  <a:pt x="4561" y="1084"/>
                </a:cubicBezTo>
                <a:cubicBezTo>
                  <a:pt x="4555" y="1117"/>
                  <a:pt x="4541" y="1148"/>
                  <a:pt x="4535" y="1181"/>
                </a:cubicBezTo>
                <a:cubicBezTo>
                  <a:pt x="4535" y="1184"/>
                  <a:pt x="4536" y="1188"/>
                  <a:pt x="4536" y="1191"/>
                </a:cubicBezTo>
                <a:cubicBezTo>
                  <a:pt x="4546" y="1188"/>
                  <a:pt x="4560" y="1189"/>
                  <a:pt x="4576" y="1177"/>
                </a:cubicBezTo>
                <a:cubicBezTo>
                  <a:pt x="4605" y="1155"/>
                  <a:pt x="4631" y="1129"/>
                  <a:pt x="4658" y="1105"/>
                </a:cubicBezTo>
                <a:cubicBezTo>
                  <a:pt x="4685" y="1082"/>
                  <a:pt x="4729" y="1036"/>
                  <a:pt x="4769" y="1052"/>
                </a:cubicBezTo>
                <a:cubicBezTo>
                  <a:pt x="4820" y="1072"/>
                  <a:pt x="4850" y="1129"/>
                  <a:pt x="4908" y="1149"/>
                </a:cubicBezTo>
                <a:cubicBezTo>
                  <a:pt x="4983" y="1175"/>
                  <a:pt x="5083" y="1176"/>
                  <a:pt x="5151" y="1131"/>
                </a:cubicBezTo>
                <a:cubicBezTo>
                  <a:pt x="5196" y="1101"/>
                  <a:pt x="5182" y="1059"/>
                  <a:pt x="5170" y="1018"/>
                </a:cubicBezTo>
                <a:cubicBezTo>
                  <a:pt x="5161" y="1028"/>
                  <a:pt x="5148" y="1035"/>
                  <a:pt x="5140" y="1049"/>
                </a:cubicBezTo>
                <a:cubicBezTo>
                  <a:pt x="5131" y="1064"/>
                  <a:pt x="5122" y="1081"/>
                  <a:pt x="5131" y="1097"/>
                </a:cubicBezTo>
                <a:cubicBezTo>
                  <a:pt x="5142" y="1117"/>
                  <a:pt x="5177" y="1111"/>
                  <a:pt x="5195" y="1110"/>
                </a:cubicBezTo>
                <a:cubicBezTo>
                  <a:pt x="5244" y="1106"/>
                  <a:pt x="5292" y="1083"/>
                  <a:pt x="5331" y="1056"/>
                </a:cubicBezTo>
                <a:cubicBezTo>
                  <a:pt x="5349" y="1044"/>
                  <a:pt x="5366" y="1023"/>
                  <a:pt x="5377" y="1005"/>
                </a:cubicBezTo>
                <a:cubicBezTo>
                  <a:pt x="5384" y="990"/>
                  <a:pt x="5387" y="985"/>
                  <a:pt x="5388" y="975"/>
                </a:cubicBezTo>
                <a:cubicBezTo>
                  <a:pt x="5362" y="959"/>
                  <a:pt x="5369" y="951"/>
                  <a:pt x="5325" y="958"/>
                </a:cubicBezTo>
                <a:cubicBezTo>
                  <a:pt x="5192" y="979"/>
                  <a:pt x="5028" y="1078"/>
                  <a:pt x="4949" y="1188"/>
                </a:cubicBezTo>
                <a:cubicBezTo>
                  <a:pt x="4938" y="1210"/>
                  <a:pt x="4933" y="1215"/>
                  <a:pt x="4937" y="1231"/>
                </a:cubicBezTo>
                <a:cubicBezTo>
                  <a:pt x="4986" y="1251"/>
                  <a:pt x="5020" y="1258"/>
                  <a:pt x="5076" y="126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13" name=""/>
          <p:cNvSpPr/>
          <p:nvPr/>
        </p:nvSpPr>
        <p:spPr>
          <a:xfrm>
            <a:off x="8880480" y="3067200"/>
            <a:ext cx="1215720" cy="304560"/>
          </a:xfrm>
          <a:custGeom>
            <a:avLst/>
            <a:gdLst/>
            <a:ahLst/>
            <a:rect l="0" t="0" r="r" b="b"/>
            <a:pathLst>
              <a:path fill="none" w="3377" h="846">
                <a:moveTo>
                  <a:pt x="305" y="380"/>
                </a:moveTo>
                <a:cubicBezTo>
                  <a:pt x="282" y="344"/>
                  <a:pt x="260" y="308"/>
                  <a:pt x="239" y="271"/>
                </a:cubicBezTo>
                <a:cubicBezTo>
                  <a:pt x="250" y="312"/>
                  <a:pt x="261" y="353"/>
                  <a:pt x="263" y="396"/>
                </a:cubicBezTo>
                <a:cubicBezTo>
                  <a:pt x="268" y="497"/>
                  <a:pt x="267" y="678"/>
                  <a:pt x="164" y="737"/>
                </a:cubicBezTo>
                <a:cubicBezTo>
                  <a:pt x="106" y="770"/>
                  <a:pt x="35" y="730"/>
                  <a:pt x="0" y="686"/>
                </a:cubicBezTo>
                <a:cubicBezTo>
                  <a:pt x="0" y="682"/>
                  <a:pt x="1" y="678"/>
                  <a:pt x="1" y="674"/>
                </a:cubicBezTo>
                <a:cubicBezTo>
                  <a:pt x="50" y="681"/>
                  <a:pt x="83" y="691"/>
                  <a:pt x="130" y="717"/>
                </a:cubicBezTo>
                <a:cubicBezTo>
                  <a:pt x="247" y="782"/>
                  <a:pt x="368" y="873"/>
                  <a:pt x="510" y="838"/>
                </a:cubicBezTo>
                <a:cubicBezTo>
                  <a:pt x="615" y="812"/>
                  <a:pt x="701" y="723"/>
                  <a:pt x="760" y="637"/>
                </a:cubicBezTo>
                <a:cubicBezTo>
                  <a:pt x="825" y="542"/>
                  <a:pt x="856" y="436"/>
                  <a:pt x="844" y="321"/>
                </a:cubicBezTo>
                <a:cubicBezTo>
                  <a:pt x="834" y="226"/>
                  <a:pt x="787" y="83"/>
                  <a:pt x="716" y="13"/>
                </a:cubicBezTo>
                <a:cubicBezTo>
                  <a:pt x="708" y="9"/>
                  <a:pt x="699" y="4"/>
                  <a:pt x="691" y="0"/>
                </a:cubicBezTo>
                <a:cubicBezTo>
                  <a:pt x="645" y="66"/>
                  <a:pt x="619" y="111"/>
                  <a:pt x="610" y="203"/>
                </a:cubicBezTo>
                <a:cubicBezTo>
                  <a:pt x="591" y="409"/>
                  <a:pt x="668" y="624"/>
                  <a:pt x="867" y="713"/>
                </a:cubicBezTo>
                <a:cubicBezTo>
                  <a:pt x="999" y="772"/>
                  <a:pt x="1193" y="759"/>
                  <a:pt x="1289" y="639"/>
                </a:cubicBezTo>
                <a:cubicBezTo>
                  <a:pt x="1361" y="549"/>
                  <a:pt x="1320" y="428"/>
                  <a:pt x="1292" y="331"/>
                </a:cubicBezTo>
                <a:cubicBezTo>
                  <a:pt x="1280" y="291"/>
                  <a:pt x="1268" y="250"/>
                  <a:pt x="1256" y="210"/>
                </a:cubicBezTo>
                <a:cubicBezTo>
                  <a:pt x="1273" y="255"/>
                  <a:pt x="1292" y="299"/>
                  <a:pt x="1308" y="345"/>
                </a:cubicBezTo>
                <a:cubicBezTo>
                  <a:pt x="1326" y="398"/>
                  <a:pt x="1346" y="449"/>
                  <a:pt x="1367" y="501"/>
                </a:cubicBezTo>
                <a:moveTo>
                  <a:pt x="1317" y="153"/>
                </a:moveTo>
                <a:cubicBezTo>
                  <a:pt x="1310" y="112"/>
                  <a:pt x="1287" y="47"/>
                  <a:pt x="1347" y="33"/>
                </a:cubicBezTo>
                <a:cubicBezTo>
                  <a:pt x="1397" y="21"/>
                  <a:pt x="1468" y="53"/>
                  <a:pt x="1513" y="71"/>
                </a:cubicBezTo>
                <a:cubicBezTo>
                  <a:pt x="1540" y="81"/>
                  <a:pt x="1612" y="104"/>
                  <a:pt x="1624" y="136"/>
                </a:cubicBezTo>
                <a:cubicBezTo>
                  <a:pt x="1635" y="166"/>
                  <a:pt x="1617" y="180"/>
                  <a:pt x="1605" y="207"/>
                </a:cubicBezTo>
                <a:cubicBezTo>
                  <a:pt x="1580" y="263"/>
                  <a:pt x="1592" y="312"/>
                  <a:pt x="1629" y="359"/>
                </a:cubicBezTo>
                <a:cubicBezTo>
                  <a:pt x="1686" y="431"/>
                  <a:pt x="1794" y="476"/>
                  <a:pt x="1834" y="560"/>
                </a:cubicBezTo>
                <a:cubicBezTo>
                  <a:pt x="1857" y="607"/>
                  <a:pt x="1809" y="646"/>
                  <a:pt x="1775" y="670"/>
                </a:cubicBezTo>
                <a:cubicBezTo>
                  <a:pt x="1742" y="693"/>
                  <a:pt x="1704" y="709"/>
                  <a:pt x="1669" y="726"/>
                </a:cubicBezTo>
                <a:moveTo>
                  <a:pt x="1854" y="350"/>
                </a:moveTo>
                <a:cubicBezTo>
                  <a:pt x="1870" y="324"/>
                  <a:pt x="1873" y="317"/>
                  <a:pt x="1887" y="303"/>
                </a:cubicBezTo>
                <a:cubicBezTo>
                  <a:pt x="1903" y="321"/>
                  <a:pt x="1918" y="353"/>
                  <a:pt x="1929" y="387"/>
                </a:cubicBezTo>
                <a:cubicBezTo>
                  <a:pt x="1956" y="469"/>
                  <a:pt x="1976" y="555"/>
                  <a:pt x="1995" y="640"/>
                </a:cubicBezTo>
                <a:cubicBezTo>
                  <a:pt x="2006" y="691"/>
                  <a:pt x="2016" y="742"/>
                  <a:pt x="2026" y="793"/>
                </a:cubicBezTo>
                <a:moveTo>
                  <a:pt x="1947" y="619"/>
                </a:moveTo>
                <a:cubicBezTo>
                  <a:pt x="1927" y="530"/>
                  <a:pt x="1905" y="441"/>
                  <a:pt x="1898" y="349"/>
                </a:cubicBezTo>
                <a:cubicBezTo>
                  <a:pt x="1892" y="274"/>
                  <a:pt x="1901" y="204"/>
                  <a:pt x="1953" y="146"/>
                </a:cubicBezTo>
                <a:cubicBezTo>
                  <a:pt x="1991" y="105"/>
                  <a:pt x="2024" y="97"/>
                  <a:pt x="2071" y="116"/>
                </a:cubicBezTo>
                <a:cubicBezTo>
                  <a:pt x="2090" y="186"/>
                  <a:pt x="2081" y="246"/>
                  <a:pt x="2062" y="318"/>
                </a:cubicBezTo>
                <a:cubicBezTo>
                  <a:pt x="2043" y="388"/>
                  <a:pt x="2018" y="465"/>
                  <a:pt x="1978" y="525"/>
                </a:cubicBezTo>
                <a:cubicBezTo>
                  <a:pt x="1961" y="544"/>
                  <a:pt x="1958" y="550"/>
                  <a:pt x="1944" y="557"/>
                </a:cubicBezTo>
                <a:moveTo>
                  <a:pt x="2111" y="47"/>
                </a:moveTo>
                <a:cubicBezTo>
                  <a:pt x="2128" y="29"/>
                  <a:pt x="2130" y="23"/>
                  <a:pt x="2147" y="22"/>
                </a:cubicBezTo>
                <a:cubicBezTo>
                  <a:pt x="2177" y="64"/>
                  <a:pt x="2185" y="112"/>
                  <a:pt x="2197" y="163"/>
                </a:cubicBezTo>
                <a:cubicBezTo>
                  <a:pt x="2212" y="226"/>
                  <a:pt x="2227" y="288"/>
                  <a:pt x="2245" y="350"/>
                </a:cubicBezTo>
                <a:moveTo>
                  <a:pt x="2739" y="245"/>
                </a:moveTo>
                <a:cubicBezTo>
                  <a:pt x="2733" y="195"/>
                  <a:pt x="2733" y="117"/>
                  <a:pt x="2681" y="86"/>
                </a:cubicBezTo>
                <a:cubicBezTo>
                  <a:pt x="2635" y="59"/>
                  <a:pt x="2571" y="144"/>
                  <a:pt x="2549" y="170"/>
                </a:cubicBezTo>
                <a:cubicBezTo>
                  <a:pt x="2505" y="221"/>
                  <a:pt x="2441" y="295"/>
                  <a:pt x="2447" y="369"/>
                </a:cubicBezTo>
                <a:cubicBezTo>
                  <a:pt x="2453" y="435"/>
                  <a:pt x="2536" y="449"/>
                  <a:pt x="2587" y="446"/>
                </a:cubicBezTo>
                <a:cubicBezTo>
                  <a:pt x="2661" y="442"/>
                  <a:pt x="2733" y="411"/>
                  <a:pt x="2779" y="353"/>
                </a:cubicBezTo>
                <a:cubicBezTo>
                  <a:pt x="2812" y="311"/>
                  <a:pt x="2816" y="252"/>
                  <a:pt x="2812" y="201"/>
                </a:cubicBezTo>
                <a:cubicBezTo>
                  <a:pt x="2812" y="198"/>
                  <a:pt x="2811" y="196"/>
                  <a:pt x="2811" y="193"/>
                </a:cubicBezTo>
                <a:cubicBezTo>
                  <a:pt x="2810" y="213"/>
                  <a:pt x="2810" y="230"/>
                  <a:pt x="2815" y="250"/>
                </a:cubicBezTo>
                <a:cubicBezTo>
                  <a:pt x="2824" y="280"/>
                  <a:pt x="2827" y="291"/>
                  <a:pt x="2836" y="310"/>
                </a:cubicBezTo>
                <a:moveTo>
                  <a:pt x="3025" y="203"/>
                </a:moveTo>
                <a:cubicBezTo>
                  <a:pt x="3027" y="163"/>
                  <a:pt x="3024" y="122"/>
                  <a:pt x="3027" y="82"/>
                </a:cubicBezTo>
                <a:cubicBezTo>
                  <a:pt x="3027" y="79"/>
                  <a:pt x="3028" y="75"/>
                  <a:pt x="3028" y="72"/>
                </a:cubicBezTo>
                <a:cubicBezTo>
                  <a:pt x="3040" y="87"/>
                  <a:pt x="3052" y="107"/>
                  <a:pt x="3064" y="125"/>
                </a:cubicBezTo>
                <a:cubicBezTo>
                  <a:pt x="3091" y="165"/>
                  <a:pt x="3135" y="215"/>
                  <a:pt x="3188" y="214"/>
                </a:cubicBezTo>
                <a:cubicBezTo>
                  <a:pt x="3228" y="213"/>
                  <a:pt x="3242" y="176"/>
                  <a:pt x="3249" y="143"/>
                </a:cubicBezTo>
                <a:cubicBezTo>
                  <a:pt x="3257" y="107"/>
                  <a:pt x="3253" y="71"/>
                  <a:pt x="3256" y="35"/>
                </a:cubicBezTo>
                <a:cubicBezTo>
                  <a:pt x="3256" y="33"/>
                  <a:pt x="3261" y="11"/>
                  <a:pt x="3261" y="10"/>
                </a:cubicBezTo>
                <a:cubicBezTo>
                  <a:pt x="3276" y="84"/>
                  <a:pt x="3289" y="157"/>
                  <a:pt x="3303" y="231"/>
                </a:cubicBezTo>
                <a:cubicBezTo>
                  <a:pt x="3325" y="349"/>
                  <a:pt x="3351" y="465"/>
                  <a:pt x="3377" y="58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14" name=""/>
          <p:cNvSpPr/>
          <p:nvPr/>
        </p:nvSpPr>
        <p:spPr>
          <a:xfrm>
            <a:off x="3619440" y="3456000"/>
            <a:ext cx="955800" cy="114120"/>
          </a:xfrm>
          <a:custGeom>
            <a:avLst/>
            <a:gdLst/>
            <a:ahLst/>
            <a:rect l="0" t="0" r="r" b="b"/>
            <a:pathLst>
              <a:path fill="none" w="2655" h="317">
                <a:moveTo>
                  <a:pt x="0" y="179"/>
                </a:moveTo>
                <a:cubicBezTo>
                  <a:pt x="148" y="75"/>
                  <a:pt x="278" y="15"/>
                  <a:pt x="463" y="2"/>
                </a:cubicBezTo>
                <a:cubicBezTo>
                  <a:pt x="578" y="0"/>
                  <a:pt x="615" y="-1"/>
                  <a:pt x="692" y="5"/>
                </a:cubicBezTo>
                <a:moveTo>
                  <a:pt x="2486" y="83"/>
                </a:moveTo>
                <a:cubicBezTo>
                  <a:pt x="2519" y="66"/>
                  <a:pt x="2562" y="35"/>
                  <a:pt x="2602" y="49"/>
                </a:cubicBezTo>
                <a:cubicBezTo>
                  <a:pt x="2656" y="68"/>
                  <a:pt x="2658" y="152"/>
                  <a:pt x="2654" y="196"/>
                </a:cubicBezTo>
                <a:cubicBezTo>
                  <a:pt x="2644" y="256"/>
                  <a:pt x="2640" y="277"/>
                  <a:pt x="2630" y="31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15" name=""/>
          <p:cNvSpPr/>
          <p:nvPr/>
        </p:nvSpPr>
        <p:spPr>
          <a:xfrm>
            <a:off x="4010040" y="3551400"/>
            <a:ext cx="64800" cy="229680"/>
          </a:xfrm>
          <a:custGeom>
            <a:avLst/>
            <a:gdLst/>
            <a:ahLst/>
            <a:rect l="0" t="0" r="r" b="b"/>
            <a:pathLst>
              <a:path fill="none" w="180" h="638">
                <a:moveTo>
                  <a:pt x="67" y="0"/>
                </a:moveTo>
                <a:cubicBezTo>
                  <a:pt x="84" y="2"/>
                  <a:pt x="96" y="3"/>
                  <a:pt x="110" y="11"/>
                </a:cubicBezTo>
                <a:moveTo>
                  <a:pt x="180" y="314"/>
                </a:moveTo>
                <a:cubicBezTo>
                  <a:pt x="177" y="367"/>
                  <a:pt x="164" y="405"/>
                  <a:pt x="137" y="453"/>
                </a:cubicBezTo>
                <a:cubicBezTo>
                  <a:pt x="98" y="521"/>
                  <a:pt x="51" y="580"/>
                  <a:pt x="0" y="63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16" name=""/>
          <p:cNvSpPr/>
          <p:nvPr/>
        </p:nvSpPr>
        <p:spPr>
          <a:xfrm>
            <a:off x="1182600" y="3400200"/>
            <a:ext cx="504360" cy="365040"/>
          </a:xfrm>
          <a:custGeom>
            <a:avLst/>
            <a:gdLst/>
            <a:ahLst/>
            <a:rect l="0" t="0" r="r" b="b"/>
            <a:pathLst>
              <a:path fill="none" w="1401" h="1014">
                <a:moveTo>
                  <a:pt x="743" y="218"/>
                </a:moveTo>
                <a:cubicBezTo>
                  <a:pt x="740" y="183"/>
                  <a:pt x="737" y="146"/>
                  <a:pt x="727" y="112"/>
                </a:cubicBezTo>
                <a:cubicBezTo>
                  <a:pt x="718" y="81"/>
                  <a:pt x="706" y="61"/>
                  <a:pt x="681" y="39"/>
                </a:cubicBezTo>
                <a:cubicBezTo>
                  <a:pt x="587" y="-47"/>
                  <a:pt x="475" y="24"/>
                  <a:pt x="423" y="118"/>
                </a:cubicBezTo>
                <a:cubicBezTo>
                  <a:pt x="372" y="210"/>
                  <a:pt x="372" y="318"/>
                  <a:pt x="384" y="420"/>
                </a:cubicBezTo>
                <a:cubicBezTo>
                  <a:pt x="397" y="531"/>
                  <a:pt x="434" y="637"/>
                  <a:pt x="450" y="748"/>
                </a:cubicBezTo>
                <a:cubicBezTo>
                  <a:pt x="458" y="825"/>
                  <a:pt x="460" y="849"/>
                  <a:pt x="459" y="900"/>
                </a:cubicBezTo>
                <a:moveTo>
                  <a:pt x="0" y="1014"/>
                </a:moveTo>
                <a:cubicBezTo>
                  <a:pt x="8" y="934"/>
                  <a:pt x="14" y="869"/>
                  <a:pt x="77" y="810"/>
                </a:cubicBezTo>
                <a:cubicBezTo>
                  <a:pt x="196" y="697"/>
                  <a:pt x="387" y="626"/>
                  <a:pt x="544" y="592"/>
                </a:cubicBezTo>
                <a:cubicBezTo>
                  <a:pt x="594" y="581"/>
                  <a:pt x="679" y="561"/>
                  <a:pt x="715" y="613"/>
                </a:cubicBezTo>
                <a:cubicBezTo>
                  <a:pt x="739" y="649"/>
                  <a:pt x="725" y="709"/>
                  <a:pt x="724" y="749"/>
                </a:cubicBezTo>
                <a:cubicBezTo>
                  <a:pt x="723" y="790"/>
                  <a:pt x="725" y="802"/>
                  <a:pt x="742" y="832"/>
                </a:cubicBezTo>
                <a:cubicBezTo>
                  <a:pt x="771" y="817"/>
                  <a:pt x="793" y="803"/>
                  <a:pt x="818" y="778"/>
                </a:cubicBezTo>
                <a:cubicBezTo>
                  <a:pt x="853" y="741"/>
                  <a:pt x="897" y="702"/>
                  <a:pt x="906" y="651"/>
                </a:cubicBezTo>
                <a:cubicBezTo>
                  <a:pt x="914" y="606"/>
                  <a:pt x="884" y="571"/>
                  <a:pt x="848" y="550"/>
                </a:cubicBezTo>
                <a:cubicBezTo>
                  <a:pt x="817" y="531"/>
                  <a:pt x="749" y="514"/>
                  <a:pt x="718" y="545"/>
                </a:cubicBezTo>
                <a:cubicBezTo>
                  <a:pt x="697" y="571"/>
                  <a:pt x="677" y="597"/>
                  <a:pt x="657" y="623"/>
                </a:cubicBezTo>
                <a:moveTo>
                  <a:pt x="982" y="759"/>
                </a:moveTo>
                <a:cubicBezTo>
                  <a:pt x="1015" y="760"/>
                  <a:pt x="1045" y="767"/>
                  <a:pt x="1074" y="749"/>
                </a:cubicBezTo>
                <a:cubicBezTo>
                  <a:pt x="1083" y="744"/>
                  <a:pt x="1080" y="731"/>
                  <a:pt x="1080" y="720"/>
                </a:cubicBezTo>
                <a:cubicBezTo>
                  <a:pt x="1080" y="689"/>
                  <a:pt x="1075" y="659"/>
                  <a:pt x="1077" y="628"/>
                </a:cubicBezTo>
                <a:cubicBezTo>
                  <a:pt x="1079" y="587"/>
                  <a:pt x="1084" y="551"/>
                  <a:pt x="1109" y="517"/>
                </a:cubicBezTo>
                <a:cubicBezTo>
                  <a:pt x="1136" y="481"/>
                  <a:pt x="1181" y="463"/>
                  <a:pt x="1225" y="477"/>
                </a:cubicBezTo>
                <a:cubicBezTo>
                  <a:pt x="1268" y="491"/>
                  <a:pt x="1291" y="534"/>
                  <a:pt x="1309" y="572"/>
                </a:cubicBezTo>
                <a:cubicBezTo>
                  <a:pt x="1325" y="605"/>
                  <a:pt x="1332" y="641"/>
                  <a:pt x="1346" y="675"/>
                </a:cubicBezTo>
                <a:cubicBezTo>
                  <a:pt x="1354" y="695"/>
                  <a:pt x="1362" y="716"/>
                  <a:pt x="1383" y="725"/>
                </a:cubicBezTo>
                <a:cubicBezTo>
                  <a:pt x="1389" y="727"/>
                  <a:pt x="1395" y="728"/>
                  <a:pt x="1401" y="73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17" name=""/>
          <p:cNvSpPr/>
          <p:nvPr/>
        </p:nvSpPr>
        <p:spPr>
          <a:xfrm>
            <a:off x="1846440" y="3525840"/>
            <a:ext cx="69120" cy="199800"/>
          </a:xfrm>
          <a:custGeom>
            <a:avLst/>
            <a:gdLst/>
            <a:ahLst/>
            <a:rect l="0" t="0" r="r" b="b"/>
            <a:pathLst>
              <a:path fill="none" w="192" h="555">
                <a:moveTo>
                  <a:pt x="186" y="39"/>
                </a:moveTo>
                <a:cubicBezTo>
                  <a:pt x="192" y="10"/>
                  <a:pt x="199" y="12"/>
                  <a:pt x="175" y="0"/>
                </a:cubicBezTo>
                <a:cubicBezTo>
                  <a:pt x="124" y="39"/>
                  <a:pt x="105" y="95"/>
                  <a:pt x="80" y="154"/>
                </a:cubicBezTo>
                <a:cubicBezTo>
                  <a:pt x="39" y="246"/>
                  <a:pt x="-5" y="345"/>
                  <a:pt x="0" y="447"/>
                </a:cubicBezTo>
                <a:cubicBezTo>
                  <a:pt x="11" y="507"/>
                  <a:pt x="14" y="526"/>
                  <a:pt x="44" y="55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18" name=""/>
          <p:cNvSpPr/>
          <p:nvPr/>
        </p:nvSpPr>
        <p:spPr>
          <a:xfrm>
            <a:off x="2259720" y="3451320"/>
            <a:ext cx="174960" cy="225000"/>
          </a:xfrm>
          <a:custGeom>
            <a:avLst/>
            <a:gdLst/>
            <a:ahLst/>
            <a:rect l="0" t="0" r="r" b="b"/>
            <a:pathLst>
              <a:path fill="none" w="486" h="625">
                <a:moveTo>
                  <a:pt x="22" y="363"/>
                </a:moveTo>
                <a:cubicBezTo>
                  <a:pt x="23" y="339"/>
                  <a:pt x="24" y="317"/>
                  <a:pt x="28" y="295"/>
                </a:cubicBezTo>
                <a:cubicBezTo>
                  <a:pt x="48" y="317"/>
                  <a:pt x="61" y="342"/>
                  <a:pt x="69" y="376"/>
                </a:cubicBezTo>
                <a:cubicBezTo>
                  <a:pt x="85" y="441"/>
                  <a:pt x="87" y="513"/>
                  <a:pt x="85" y="580"/>
                </a:cubicBezTo>
                <a:cubicBezTo>
                  <a:pt x="84" y="593"/>
                  <a:pt x="83" y="605"/>
                  <a:pt x="82" y="618"/>
                </a:cubicBezTo>
                <a:moveTo>
                  <a:pt x="2" y="103"/>
                </a:moveTo>
                <a:cubicBezTo>
                  <a:pt x="2" y="82"/>
                  <a:pt x="-5" y="15"/>
                  <a:pt x="8" y="0"/>
                </a:cubicBezTo>
                <a:cubicBezTo>
                  <a:pt x="19" y="18"/>
                  <a:pt x="24" y="27"/>
                  <a:pt x="31" y="41"/>
                </a:cubicBezTo>
                <a:moveTo>
                  <a:pt x="281" y="412"/>
                </a:moveTo>
                <a:cubicBezTo>
                  <a:pt x="274" y="413"/>
                  <a:pt x="271" y="413"/>
                  <a:pt x="267" y="411"/>
                </a:cubicBezTo>
                <a:cubicBezTo>
                  <a:pt x="264" y="393"/>
                  <a:pt x="301" y="397"/>
                  <a:pt x="315" y="395"/>
                </a:cubicBezTo>
                <a:cubicBezTo>
                  <a:pt x="369" y="386"/>
                  <a:pt x="390" y="382"/>
                  <a:pt x="427" y="373"/>
                </a:cubicBezTo>
                <a:moveTo>
                  <a:pt x="328" y="595"/>
                </a:moveTo>
                <a:cubicBezTo>
                  <a:pt x="308" y="613"/>
                  <a:pt x="305" y="617"/>
                  <a:pt x="291" y="625"/>
                </a:cubicBezTo>
                <a:cubicBezTo>
                  <a:pt x="329" y="611"/>
                  <a:pt x="367" y="599"/>
                  <a:pt x="406" y="587"/>
                </a:cubicBezTo>
                <a:cubicBezTo>
                  <a:pt x="433" y="578"/>
                  <a:pt x="459" y="570"/>
                  <a:pt x="486" y="56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19" name=""/>
          <p:cNvSpPr/>
          <p:nvPr/>
        </p:nvSpPr>
        <p:spPr>
          <a:xfrm>
            <a:off x="2665800" y="3481560"/>
            <a:ext cx="278280" cy="242640"/>
          </a:xfrm>
          <a:custGeom>
            <a:avLst/>
            <a:gdLst/>
            <a:ahLst/>
            <a:rect l="0" t="0" r="r" b="b"/>
            <a:pathLst>
              <a:path fill="none" w="773" h="674">
                <a:moveTo>
                  <a:pt x="103" y="88"/>
                </a:moveTo>
                <a:cubicBezTo>
                  <a:pt x="142" y="54"/>
                  <a:pt x="88" y="103"/>
                  <a:pt x="84" y="108"/>
                </a:cubicBezTo>
                <a:cubicBezTo>
                  <a:pt x="48" y="155"/>
                  <a:pt x="19" y="214"/>
                  <a:pt x="5" y="272"/>
                </a:cubicBezTo>
                <a:cubicBezTo>
                  <a:pt x="-5" y="316"/>
                  <a:pt x="-5" y="363"/>
                  <a:pt x="45" y="380"/>
                </a:cubicBezTo>
                <a:cubicBezTo>
                  <a:pt x="93" y="396"/>
                  <a:pt x="149" y="369"/>
                  <a:pt x="188" y="344"/>
                </a:cubicBezTo>
                <a:cubicBezTo>
                  <a:pt x="231" y="317"/>
                  <a:pt x="265" y="278"/>
                  <a:pt x="259" y="223"/>
                </a:cubicBezTo>
                <a:cubicBezTo>
                  <a:pt x="252" y="164"/>
                  <a:pt x="203" y="112"/>
                  <a:pt x="163" y="73"/>
                </a:cubicBezTo>
                <a:cubicBezTo>
                  <a:pt x="125" y="36"/>
                  <a:pt x="99" y="21"/>
                  <a:pt x="49" y="34"/>
                </a:cubicBezTo>
                <a:moveTo>
                  <a:pt x="632" y="78"/>
                </a:moveTo>
                <a:cubicBezTo>
                  <a:pt x="647" y="62"/>
                  <a:pt x="677" y="10"/>
                  <a:pt x="696" y="0"/>
                </a:cubicBezTo>
                <a:cubicBezTo>
                  <a:pt x="700" y="0"/>
                  <a:pt x="703" y="1"/>
                  <a:pt x="707" y="1"/>
                </a:cubicBezTo>
                <a:moveTo>
                  <a:pt x="773" y="413"/>
                </a:moveTo>
                <a:cubicBezTo>
                  <a:pt x="773" y="466"/>
                  <a:pt x="768" y="504"/>
                  <a:pt x="746" y="553"/>
                </a:cubicBezTo>
                <a:cubicBezTo>
                  <a:pt x="724" y="603"/>
                  <a:pt x="693" y="634"/>
                  <a:pt x="656" y="67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20" name=""/>
          <p:cNvSpPr/>
          <p:nvPr/>
        </p:nvSpPr>
        <p:spPr>
          <a:xfrm>
            <a:off x="3196800" y="3325680"/>
            <a:ext cx="22320" cy="334440"/>
          </a:xfrm>
          <a:custGeom>
            <a:avLst/>
            <a:gdLst/>
            <a:ahLst/>
            <a:rect l="0" t="0" r="r" b="b"/>
            <a:pathLst>
              <a:path fill="none" w="62" h="929">
                <a:moveTo>
                  <a:pt x="37" y="579"/>
                </a:moveTo>
                <a:cubicBezTo>
                  <a:pt x="29" y="561"/>
                  <a:pt x="29" y="556"/>
                  <a:pt x="18" y="551"/>
                </a:cubicBezTo>
                <a:cubicBezTo>
                  <a:pt x="-11" y="569"/>
                  <a:pt x="3" y="610"/>
                  <a:pt x="6" y="640"/>
                </a:cubicBezTo>
                <a:cubicBezTo>
                  <a:pt x="11" y="702"/>
                  <a:pt x="19" y="764"/>
                  <a:pt x="21" y="826"/>
                </a:cubicBezTo>
                <a:cubicBezTo>
                  <a:pt x="22" y="861"/>
                  <a:pt x="19" y="894"/>
                  <a:pt x="15" y="929"/>
                </a:cubicBezTo>
                <a:moveTo>
                  <a:pt x="7" y="192"/>
                </a:moveTo>
                <a:cubicBezTo>
                  <a:pt x="10" y="132"/>
                  <a:pt x="5" y="56"/>
                  <a:pt x="24" y="0"/>
                </a:cubicBezTo>
                <a:cubicBezTo>
                  <a:pt x="44" y="24"/>
                  <a:pt x="51" y="46"/>
                  <a:pt x="62" y="7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21" name=""/>
          <p:cNvSpPr/>
          <p:nvPr/>
        </p:nvSpPr>
        <p:spPr>
          <a:xfrm>
            <a:off x="3386880" y="3450240"/>
            <a:ext cx="356040" cy="211320"/>
          </a:xfrm>
          <a:custGeom>
            <a:avLst/>
            <a:gdLst/>
            <a:ahLst/>
            <a:rect l="0" t="0" r="r" b="b"/>
            <a:pathLst>
              <a:path fill="none" w="989" h="587">
                <a:moveTo>
                  <a:pt x="289" y="32"/>
                </a:moveTo>
                <a:cubicBezTo>
                  <a:pt x="314" y="21"/>
                  <a:pt x="343" y="8"/>
                  <a:pt x="366" y="0"/>
                </a:cubicBezTo>
                <a:cubicBezTo>
                  <a:pt x="345" y="46"/>
                  <a:pt x="308" y="84"/>
                  <a:pt x="272" y="119"/>
                </a:cubicBezTo>
                <a:cubicBezTo>
                  <a:pt x="190" y="200"/>
                  <a:pt x="77" y="267"/>
                  <a:pt x="12" y="364"/>
                </a:cubicBezTo>
                <a:cubicBezTo>
                  <a:pt x="-17" y="407"/>
                  <a:pt x="11" y="432"/>
                  <a:pt x="53" y="445"/>
                </a:cubicBezTo>
                <a:cubicBezTo>
                  <a:pt x="101" y="460"/>
                  <a:pt x="160" y="456"/>
                  <a:pt x="211" y="453"/>
                </a:cubicBezTo>
                <a:cubicBezTo>
                  <a:pt x="240" y="451"/>
                  <a:pt x="270" y="450"/>
                  <a:pt x="299" y="449"/>
                </a:cubicBezTo>
                <a:lnTo>
                  <a:pt x="300" y="449"/>
                </a:lnTo>
                <a:moveTo>
                  <a:pt x="876" y="221"/>
                </a:moveTo>
                <a:cubicBezTo>
                  <a:pt x="874" y="197"/>
                  <a:pt x="870" y="127"/>
                  <a:pt x="832" y="126"/>
                </a:cubicBezTo>
                <a:cubicBezTo>
                  <a:pt x="798" y="126"/>
                  <a:pt x="750" y="176"/>
                  <a:pt x="731" y="197"/>
                </a:cubicBezTo>
                <a:cubicBezTo>
                  <a:pt x="690" y="243"/>
                  <a:pt x="684" y="286"/>
                  <a:pt x="720" y="337"/>
                </a:cubicBezTo>
                <a:cubicBezTo>
                  <a:pt x="763" y="397"/>
                  <a:pt x="835" y="434"/>
                  <a:pt x="896" y="472"/>
                </a:cubicBezTo>
                <a:cubicBezTo>
                  <a:pt x="938" y="499"/>
                  <a:pt x="978" y="516"/>
                  <a:pt x="989" y="565"/>
                </a:cubicBezTo>
                <a:cubicBezTo>
                  <a:pt x="944" y="592"/>
                  <a:pt x="903" y="587"/>
                  <a:pt x="851" y="58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22" name=""/>
          <p:cNvSpPr/>
          <p:nvPr/>
        </p:nvSpPr>
        <p:spPr>
          <a:xfrm>
            <a:off x="4368240" y="3414600"/>
            <a:ext cx="432000" cy="229680"/>
          </a:xfrm>
          <a:custGeom>
            <a:avLst/>
            <a:gdLst/>
            <a:ahLst/>
            <a:rect l="0" t="0" r="r" b="b"/>
            <a:pathLst>
              <a:path fill="none" w="1200" h="638">
                <a:moveTo>
                  <a:pt x="130" y="376"/>
                </a:moveTo>
                <a:cubicBezTo>
                  <a:pt x="138" y="353"/>
                  <a:pt x="139" y="349"/>
                  <a:pt x="145" y="336"/>
                </a:cubicBezTo>
                <a:cubicBezTo>
                  <a:pt x="153" y="370"/>
                  <a:pt x="160" y="408"/>
                  <a:pt x="155" y="445"/>
                </a:cubicBezTo>
                <a:cubicBezTo>
                  <a:pt x="147" y="505"/>
                  <a:pt x="125" y="563"/>
                  <a:pt x="105" y="620"/>
                </a:cubicBezTo>
                <a:moveTo>
                  <a:pt x="6" y="249"/>
                </a:moveTo>
                <a:cubicBezTo>
                  <a:pt x="7" y="185"/>
                  <a:pt x="-13" y="66"/>
                  <a:pt x="17" y="6"/>
                </a:cubicBezTo>
                <a:cubicBezTo>
                  <a:pt x="29" y="-19"/>
                  <a:pt x="70" y="38"/>
                  <a:pt x="75" y="42"/>
                </a:cubicBezTo>
                <a:moveTo>
                  <a:pt x="321" y="601"/>
                </a:moveTo>
                <a:cubicBezTo>
                  <a:pt x="355" y="565"/>
                  <a:pt x="389" y="540"/>
                  <a:pt x="438" y="526"/>
                </a:cubicBezTo>
                <a:cubicBezTo>
                  <a:pt x="519" y="503"/>
                  <a:pt x="601" y="489"/>
                  <a:pt x="682" y="463"/>
                </a:cubicBezTo>
                <a:cubicBezTo>
                  <a:pt x="706" y="455"/>
                  <a:pt x="731" y="447"/>
                  <a:pt x="755" y="439"/>
                </a:cubicBezTo>
                <a:moveTo>
                  <a:pt x="1099" y="200"/>
                </a:moveTo>
                <a:cubicBezTo>
                  <a:pt x="1105" y="177"/>
                  <a:pt x="1110" y="159"/>
                  <a:pt x="1111" y="135"/>
                </a:cubicBezTo>
                <a:cubicBezTo>
                  <a:pt x="1112" y="149"/>
                  <a:pt x="1106" y="188"/>
                  <a:pt x="1099" y="211"/>
                </a:cubicBezTo>
                <a:cubicBezTo>
                  <a:pt x="1078" y="280"/>
                  <a:pt x="1053" y="348"/>
                  <a:pt x="1029" y="416"/>
                </a:cubicBezTo>
                <a:cubicBezTo>
                  <a:pt x="1010" y="471"/>
                  <a:pt x="994" y="526"/>
                  <a:pt x="978" y="583"/>
                </a:cubicBezTo>
                <a:moveTo>
                  <a:pt x="888" y="638"/>
                </a:moveTo>
                <a:cubicBezTo>
                  <a:pt x="919" y="558"/>
                  <a:pt x="954" y="521"/>
                  <a:pt x="1039" y="496"/>
                </a:cubicBezTo>
                <a:cubicBezTo>
                  <a:pt x="1092" y="480"/>
                  <a:pt x="1147" y="469"/>
                  <a:pt x="1200" y="45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23" name=""/>
          <p:cNvSpPr/>
          <p:nvPr/>
        </p:nvSpPr>
        <p:spPr>
          <a:xfrm>
            <a:off x="5043600" y="3327120"/>
            <a:ext cx="110520" cy="217440"/>
          </a:xfrm>
          <a:custGeom>
            <a:avLst/>
            <a:gdLst/>
            <a:ahLst/>
            <a:rect l="0" t="0" r="r" b="b"/>
            <a:pathLst>
              <a:path fill="none" w="307" h="604">
                <a:moveTo>
                  <a:pt x="0" y="138"/>
                </a:moveTo>
                <a:cubicBezTo>
                  <a:pt x="20" y="105"/>
                  <a:pt x="66" y="-8"/>
                  <a:pt x="122" y="1"/>
                </a:cubicBezTo>
                <a:cubicBezTo>
                  <a:pt x="194" y="12"/>
                  <a:pt x="259" y="141"/>
                  <a:pt x="281" y="198"/>
                </a:cubicBezTo>
                <a:cubicBezTo>
                  <a:pt x="338" y="346"/>
                  <a:pt x="291" y="465"/>
                  <a:pt x="241" y="60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24" name=""/>
          <p:cNvSpPr/>
          <p:nvPr/>
        </p:nvSpPr>
        <p:spPr>
          <a:xfrm>
            <a:off x="3197880" y="4069440"/>
            <a:ext cx="2083320" cy="316800"/>
          </a:xfrm>
          <a:custGeom>
            <a:avLst/>
            <a:gdLst/>
            <a:ahLst/>
            <a:rect l="0" t="0" r="r" b="b"/>
            <a:pathLst>
              <a:path fill="none" w="5787" h="880">
                <a:moveTo>
                  <a:pt x="22" y="880"/>
                </a:moveTo>
                <a:cubicBezTo>
                  <a:pt x="-4" y="822"/>
                  <a:pt x="-9" y="779"/>
                  <a:pt x="19" y="718"/>
                </a:cubicBezTo>
                <a:cubicBezTo>
                  <a:pt x="49" y="652"/>
                  <a:pt x="103" y="594"/>
                  <a:pt x="171" y="566"/>
                </a:cubicBezTo>
                <a:cubicBezTo>
                  <a:pt x="247" y="535"/>
                  <a:pt x="329" y="538"/>
                  <a:pt x="410" y="533"/>
                </a:cubicBezTo>
                <a:moveTo>
                  <a:pt x="1736" y="146"/>
                </a:moveTo>
                <a:cubicBezTo>
                  <a:pt x="1714" y="104"/>
                  <a:pt x="1686" y="19"/>
                  <a:pt x="1622" y="25"/>
                </a:cubicBezTo>
                <a:cubicBezTo>
                  <a:pt x="1542" y="33"/>
                  <a:pt x="1459" y="169"/>
                  <a:pt x="1421" y="224"/>
                </a:cubicBezTo>
                <a:cubicBezTo>
                  <a:pt x="1341" y="340"/>
                  <a:pt x="1273" y="471"/>
                  <a:pt x="1258" y="614"/>
                </a:cubicBezTo>
                <a:cubicBezTo>
                  <a:pt x="1250" y="693"/>
                  <a:pt x="1273" y="792"/>
                  <a:pt x="1349" y="833"/>
                </a:cubicBezTo>
                <a:cubicBezTo>
                  <a:pt x="1365" y="838"/>
                  <a:pt x="1381" y="842"/>
                  <a:pt x="1397" y="847"/>
                </a:cubicBezTo>
                <a:moveTo>
                  <a:pt x="2369" y="148"/>
                </a:moveTo>
                <a:cubicBezTo>
                  <a:pt x="2374" y="110"/>
                  <a:pt x="2372" y="21"/>
                  <a:pt x="2419" y="3"/>
                </a:cubicBezTo>
                <a:cubicBezTo>
                  <a:pt x="2452" y="-10"/>
                  <a:pt x="2485" y="27"/>
                  <a:pt x="2508" y="43"/>
                </a:cubicBezTo>
                <a:moveTo>
                  <a:pt x="5769" y="257"/>
                </a:moveTo>
                <a:cubicBezTo>
                  <a:pt x="5779" y="255"/>
                  <a:pt x="5782" y="254"/>
                  <a:pt x="5787" y="259"/>
                </a:cubicBezTo>
                <a:cubicBezTo>
                  <a:pt x="5783" y="296"/>
                  <a:pt x="5763" y="330"/>
                  <a:pt x="5736" y="357"/>
                </a:cubicBezTo>
                <a:cubicBezTo>
                  <a:pt x="5723" y="368"/>
                  <a:pt x="5709" y="378"/>
                  <a:pt x="5696" y="38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25" name=""/>
          <p:cNvSpPr/>
          <p:nvPr/>
        </p:nvSpPr>
        <p:spPr>
          <a:xfrm>
            <a:off x="2303640" y="3949560"/>
            <a:ext cx="1010160" cy="453600"/>
          </a:xfrm>
          <a:custGeom>
            <a:avLst/>
            <a:gdLst/>
            <a:ahLst/>
            <a:rect l="0" t="0" r="r" b="b"/>
            <a:pathLst>
              <a:path fill="none" w="2806" h="1260">
                <a:moveTo>
                  <a:pt x="29" y="239"/>
                </a:moveTo>
                <a:cubicBezTo>
                  <a:pt x="36" y="214"/>
                  <a:pt x="39" y="193"/>
                  <a:pt x="41" y="167"/>
                </a:cubicBezTo>
                <a:cubicBezTo>
                  <a:pt x="52" y="216"/>
                  <a:pt x="61" y="266"/>
                  <a:pt x="65" y="317"/>
                </a:cubicBezTo>
                <a:cubicBezTo>
                  <a:pt x="76" y="472"/>
                  <a:pt x="67" y="629"/>
                  <a:pt x="45" y="783"/>
                </a:cubicBezTo>
                <a:moveTo>
                  <a:pt x="5" y="453"/>
                </a:moveTo>
                <a:cubicBezTo>
                  <a:pt x="2" y="366"/>
                  <a:pt x="-15" y="272"/>
                  <a:pt x="32" y="194"/>
                </a:cubicBezTo>
                <a:cubicBezTo>
                  <a:pt x="62" y="145"/>
                  <a:pt x="131" y="109"/>
                  <a:pt x="188" y="133"/>
                </a:cubicBezTo>
                <a:cubicBezTo>
                  <a:pt x="247" y="158"/>
                  <a:pt x="247" y="232"/>
                  <a:pt x="233" y="283"/>
                </a:cubicBezTo>
                <a:cubicBezTo>
                  <a:pt x="213" y="359"/>
                  <a:pt x="154" y="411"/>
                  <a:pt x="96" y="459"/>
                </a:cubicBezTo>
                <a:cubicBezTo>
                  <a:pt x="82" y="470"/>
                  <a:pt x="68" y="481"/>
                  <a:pt x="54" y="492"/>
                </a:cubicBezTo>
                <a:moveTo>
                  <a:pt x="552" y="618"/>
                </a:moveTo>
                <a:cubicBezTo>
                  <a:pt x="591" y="619"/>
                  <a:pt x="597" y="615"/>
                  <a:pt x="633" y="601"/>
                </a:cubicBezTo>
                <a:cubicBezTo>
                  <a:pt x="695" y="577"/>
                  <a:pt x="753" y="544"/>
                  <a:pt x="812" y="514"/>
                </a:cubicBezTo>
                <a:cubicBezTo>
                  <a:pt x="898" y="470"/>
                  <a:pt x="984" y="395"/>
                  <a:pt x="1080" y="377"/>
                </a:cubicBezTo>
                <a:cubicBezTo>
                  <a:pt x="1188" y="356"/>
                  <a:pt x="1290" y="427"/>
                  <a:pt x="1394" y="445"/>
                </a:cubicBezTo>
                <a:cubicBezTo>
                  <a:pt x="1470" y="458"/>
                  <a:pt x="1547" y="450"/>
                  <a:pt x="1621" y="431"/>
                </a:cubicBezTo>
                <a:cubicBezTo>
                  <a:pt x="1684" y="415"/>
                  <a:pt x="1745" y="388"/>
                  <a:pt x="1800" y="352"/>
                </a:cubicBezTo>
                <a:cubicBezTo>
                  <a:pt x="1806" y="348"/>
                  <a:pt x="1858" y="301"/>
                  <a:pt x="1870" y="311"/>
                </a:cubicBezTo>
                <a:cubicBezTo>
                  <a:pt x="1883" y="321"/>
                  <a:pt x="1877" y="334"/>
                  <a:pt x="1885" y="346"/>
                </a:cubicBezTo>
                <a:moveTo>
                  <a:pt x="1869" y="187"/>
                </a:moveTo>
                <a:cubicBezTo>
                  <a:pt x="1865" y="158"/>
                  <a:pt x="1845" y="87"/>
                  <a:pt x="1882" y="68"/>
                </a:cubicBezTo>
                <a:cubicBezTo>
                  <a:pt x="1923" y="47"/>
                  <a:pt x="1984" y="97"/>
                  <a:pt x="2013" y="119"/>
                </a:cubicBezTo>
                <a:cubicBezTo>
                  <a:pt x="2103" y="186"/>
                  <a:pt x="2161" y="305"/>
                  <a:pt x="2258" y="359"/>
                </a:cubicBezTo>
                <a:cubicBezTo>
                  <a:pt x="2301" y="383"/>
                  <a:pt x="2341" y="348"/>
                  <a:pt x="2372" y="359"/>
                </a:cubicBezTo>
                <a:cubicBezTo>
                  <a:pt x="2397" y="368"/>
                  <a:pt x="2357" y="348"/>
                  <a:pt x="2381" y="365"/>
                </a:cubicBezTo>
                <a:cubicBezTo>
                  <a:pt x="2393" y="373"/>
                  <a:pt x="2399" y="403"/>
                  <a:pt x="2412" y="415"/>
                </a:cubicBezTo>
                <a:cubicBezTo>
                  <a:pt x="2470" y="466"/>
                  <a:pt x="2547" y="453"/>
                  <a:pt x="2616" y="432"/>
                </a:cubicBezTo>
                <a:cubicBezTo>
                  <a:pt x="2699" y="407"/>
                  <a:pt x="2787" y="359"/>
                  <a:pt x="2803" y="266"/>
                </a:cubicBezTo>
                <a:cubicBezTo>
                  <a:pt x="2817" y="184"/>
                  <a:pt x="2779" y="81"/>
                  <a:pt x="2737" y="12"/>
                </a:cubicBezTo>
                <a:cubicBezTo>
                  <a:pt x="2733" y="8"/>
                  <a:pt x="2729" y="4"/>
                  <a:pt x="2725" y="0"/>
                </a:cubicBezTo>
                <a:cubicBezTo>
                  <a:pt x="2697" y="27"/>
                  <a:pt x="2684" y="43"/>
                  <a:pt x="2677" y="89"/>
                </a:cubicBezTo>
                <a:cubicBezTo>
                  <a:pt x="2645" y="291"/>
                  <a:pt x="2673" y="510"/>
                  <a:pt x="2688" y="713"/>
                </a:cubicBezTo>
                <a:cubicBezTo>
                  <a:pt x="2700" y="868"/>
                  <a:pt x="2736" y="1052"/>
                  <a:pt x="2691" y="1204"/>
                </a:cubicBezTo>
                <a:cubicBezTo>
                  <a:pt x="2677" y="1237"/>
                  <a:pt x="2673" y="1247"/>
                  <a:pt x="2652" y="126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26" name=""/>
          <p:cNvSpPr/>
          <p:nvPr/>
        </p:nvSpPr>
        <p:spPr>
          <a:xfrm>
            <a:off x="3872520" y="3884760"/>
            <a:ext cx="99000" cy="158400"/>
          </a:xfrm>
          <a:custGeom>
            <a:avLst/>
            <a:gdLst/>
            <a:ahLst/>
            <a:rect l="0" t="0" r="r" b="b"/>
            <a:pathLst>
              <a:path fill="none" w="275" h="440">
                <a:moveTo>
                  <a:pt x="29" y="30"/>
                </a:moveTo>
                <a:cubicBezTo>
                  <a:pt x="21" y="9"/>
                  <a:pt x="22" y="2"/>
                  <a:pt x="7" y="0"/>
                </a:cubicBezTo>
                <a:cubicBezTo>
                  <a:pt x="-9" y="20"/>
                  <a:pt x="8" y="67"/>
                  <a:pt x="13" y="94"/>
                </a:cubicBezTo>
                <a:cubicBezTo>
                  <a:pt x="22" y="146"/>
                  <a:pt x="25" y="163"/>
                  <a:pt x="36" y="196"/>
                </a:cubicBezTo>
                <a:moveTo>
                  <a:pt x="224" y="124"/>
                </a:moveTo>
                <a:cubicBezTo>
                  <a:pt x="236" y="92"/>
                  <a:pt x="244" y="57"/>
                  <a:pt x="257" y="28"/>
                </a:cubicBezTo>
                <a:cubicBezTo>
                  <a:pt x="274" y="74"/>
                  <a:pt x="275" y="129"/>
                  <a:pt x="275" y="178"/>
                </a:cubicBezTo>
                <a:cubicBezTo>
                  <a:pt x="275" y="265"/>
                  <a:pt x="263" y="353"/>
                  <a:pt x="255" y="44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27" name=""/>
          <p:cNvSpPr/>
          <p:nvPr/>
        </p:nvSpPr>
        <p:spPr>
          <a:xfrm>
            <a:off x="4179960" y="4016520"/>
            <a:ext cx="259560" cy="210600"/>
          </a:xfrm>
          <a:custGeom>
            <a:avLst/>
            <a:gdLst/>
            <a:ahLst/>
            <a:rect l="0" t="0" r="r" b="b"/>
            <a:pathLst>
              <a:path fill="none" w="721" h="585">
                <a:moveTo>
                  <a:pt x="142" y="312"/>
                </a:moveTo>
                <a:cubicBezTo>
                  <a:pt x="166" y="265"/>
                  <a:pt x="187" y="223"/>
                  <a:pt x="203" y="173"/>
                </a:cubicBezTo>
                <a:cubicBezTo>
                  <a:pt x="193" y="147"/>
                  <a:pt x="153" y="232"/>
                  <a:pt x="140" y="252"/>
                </a:cubicBezTo>
                <a:cubicBezTo>
                  <a:pt x="96" y="320"/>
                  <a:pt x="48" y="385"/>
                  <a:pt x="0" y="451"/>
                </a:cubicBezTo>
                <a:moveTo>
                  <a:pt x="225" y="502"/>
                </a:moveTo>
                <a:cubicBezTo>
                  <a:pt x="242" y="483"/>
                  <a:pt x="255" y="458"/>
                  <a:pt x="273" y="440"/>
                </a:cubicBezTo>
                <a:cubicBezTo>
                  <a:pt x="282" y="433"/>
                  <a:pt x="284" y="431"/>
                  <a:pt x="291" y="429"/>
                </a:cubicBezTo>
                <a:moveTo>
                  <a:pt x="640" y="83"/>
                </a:moveTo>
                <a:cubicBezTo>
                  <a:pt x="656" y="54"/>
                  <a:pt x="668" y="31"/>
                  <a:pt x="676" y="0"/>
                </a:cubicBezTo>
                <a:cubicBezTo>
                  <a:pt x="653" y="30"/>
                  <a:pt x="631" y="58"/>
                  <a:pt x="614" y="92"/>
                </a:cubicBezTo>
                <a:cubicBezTo>
                  <a:pt x="585" y="151"/>
                  <a:pt x="572" y="208"/>
                  <a:pt x="592" y="271"/>
                </a:cubicBezTo>
                <a:cubicBezTo>
                  <a:pt x="610" y="330"/>
                  <a:pt x="654" y="369"/>
                  <a:pt x="692" y="415"/>
                </a:cubicBezTo>
                <a:cubicBezTo>
                  <a:pt x="719" y="449"/>
                  <a:pt x="736" y="478"/>
                  <a:pt x="702" y="514"/>
                </a:cubicBezTo>
                <a:cubicBezTo>
                  <a:pt x="670" y="549"/>
                  <a:pt x="624" y="565"/>
                  <a:pt x="583" y="58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28" name=""/>
          <p:cNvSpPr/>
          <p:nvPr/>
        </p:nvSpPr>
        <p:spPr>
          <a:xfrm>
            <a:off x="4630680" y="3878640"/>
            <a:ext cx="630000" cy="246960"/>
          </a:xfrm>
          <a:custGeom>
            <a:avLst/>
            <a:gdLst/>
            <a:ahLst/>
            <a:rect l="0" t="0" r="r" b="b"/>
            <a:pathLst>
              <a:path fill="none" w="1750" h="686">
                <a:moveTo>
                  <a:pt x="94" y="318"/>
                </a:moveTo>
                <a:cubicBezTo>
                  <a:pt x="61" y="296"/>
                  <a:pt x="34" y="279"/>
                  <a:pt x="0" y="268"/>
                </a:cubicBezTo>
                <a:cubicBezTo>
                  <a:pt x="6" y="317"/>
                  <a:pt x="18" y="366"/>
                  <a:pt x="39" y="411"/>
                </a:cubicBezTo>
                <a:cubicBezTo>
                  <a:pt x="74" y="487"/>
                  <a:pt x="129" y="549"/>
                  <a:pt x="176" y="617"/>
                </a:cubicBezTo>
                <a:cubicBezTo>
                  <a:pt x="187" y="634"/>
                  <a:pt x="198" y="651"/>
                  <a:pt x="209" y="668"/>
                </a:cubicBezTo>
                <a:moveTo>
                  <a:pt x="483" y="473"/>
                </a:moveTo>
                <a:cubicBezTo>
                  <a:pt x="480" y="432"/>
                  <a:pt x="477" y="394"/>
                  <a:pt x="479" y="353"/>
                </a:cubicBezTo>
                <a:cubicBezTo>
                  <a:pt x="500" y="366"/>
                  <a:pt x="522" y="396"/>
                  <a:pt x="544" y="431"/>
                </a:cubicBezTo>
                <a:cubicBezTo>
                  <a:pt x="582" y="491"/>
                  <a:pt x="604" y="552"/>
                  <a:pt x="628" y="618"/>
                </a:cubicBezTo>
                <a:cubicBezTo>
                  <a:pt x="637" y="643"/>
                  <a:pt x="644" y="664"/>
                  <a:pt x="658" y="686"/>
                </a:cubicBezTo>
                <a:cubicBezTo>
                  <a:pt x="682" y="671"/>
                  <a:pt x="700" y="653"/>
                  <a:pt x="723" y="631"/>
                </a:cubicBezTo>
                <a:cubicBezTo>
                  <a:pt x="767" y="589"/>
                  <a:pt x="817" y="554"/>
                  <a:pt x="865" y="517"/>
                </a:cubicBezTo>
                <a:cubicBezTo>
                  <a:pt x="899" y="492"/>
                  <a:pt x="943" y="446"/>
                  <a:pt x="987" y="443"/>
                </a:cubicBezTo>
                <a:cubicBezTo>
                  <a:pt x="1026" y="440"/>
                  <a:pt x="1030" y="508"/>
                  <a:pt x="1030" y="532"/>
                </a:cubicBezTo>
                <a:cubicBezTo>
                  <a:pt x="1029" y="547"/>
                  <a:pt x="1028" y="561"/>
                  <a:pt x="1027" y="576"/>
                </a:cubicBezTo>
                <a:moveTo>
                  <a:pt x="1484" y="74"/>
                </a:moveTo>
                <a:cubicBezTo>
                  <a:pt x="1486" y="62"/>
                  <a:pt x="1488" y="30"/>
                  <a:pt x="1495" y="20"/>
                </a:cubicBezTo>
                <a:cubicBezTo>
                  <a:pt x="1490" y="46"/>
                  <a:pt x="1489" y="72"/>
                  <a:pt x="1486" y="99"/>
                </a:cubicBezTo>
                <a:moveTo>
                  <a:pt x="1726" y="46"/>
                </a:moveTo>
                <a:cubicBezTo>
                  <a:pt x="1732" y="33"/>
                  <a:pt x="1741" y="3"/>
                  <a:pt x="1750" y="0"/>
                </a:cubicBezTo>
                <a:cubicBezTo>
                  <a:pt x="1748" y="39"/>
                  <a:pt x="1741" y="76"/>
                  <a:pt x="1734" y="11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29" name=""/>
          <p:cNvSpPr/>
          <p:nvPr/>
        </p:nvSpPr>
        <p:spPr>
          <a:xfrm>
            <a:off x="5664960" y="3535200"/>
            <a:ext cx="2375280" cy="655200"/>
          </a:xfrm>
          <a:custGeom>
            <a:avLst/>
            <a:gdLst/>
            <a:ahLst/>
            <a:rect l="0" t="0" r="r" b="b"/>
            <a:pathLst>
              <a:path fill="none" w="6598" h="1820">
                <a:moveTo>
                  <a:pt x="254" y="1236"/>
                </a:moveTo>
                <a:cubicBezTo>
                  <a:pt x="254" y="1233"/>
                  <a:pt x="253" y="1230"/>
                  <a:pt x="253" y="1227"/>
                </a:cubicBezTo>
                <a:moveTo>
                  <a:pt x="272" y="1214"/>
                </a:moveTo>
                <a:cubicBezTo>
                  <a:pt x="291" y="1206"/>
                  <a:pt x="308" y="1199"/>
                  <a:pt x="323" y="1183"/>
                </a:cubicBezTo>
                <a:cubicBezTo>
                  <a:pt x="335" y="1170"/>
                  <a:pt x="339" y="1162"/>
                  <a:pt x="337" y="1145"/>
                </a:cubicBezTo>
                <a:cubicBezTo>
                  <a:pt x="335" y="1142"/>
                  <a:pt x="333" y="1139"/>
                  <a:pt x="331" y="1136"/>
                </a:cubicBezTo>
                <a:cubicBezTo>
                  <a:pt x="292" y="1125"/>
                  <a:pt x="266" y="1137"/>
                  <a:pt x="229" y="1155"/>
                </a:cubicBezTo>
                <a:cubicBezTo>
                  <a:pt x="147" y="1195"/>
                  <a:pt x="56" y="1256"/>
                  <a:pt x="10" y="1338"/>
                </a:cubicBezTo>
                <a:cubicBezTo>
                  <a:pt x="-16" y="1384"/>
                  <a:pt x="9" y="1414"/>
                  <a:pt x="58" y="1414"/>
                </a:cubicBezTo>
                <a:cubicBezTo>
                  <a:pt x="136" y="1413"/>
                  <a:pt x="221" y="1377"/>
                  <a:pt x="290" y="1344"/>
                </a:cubicBezTo>
                <a:cubicBezTo>
                  <a:pt x="348" y="1316"/>
                  <a:pt x="403" y="1282"/>
                  <a:pt x="435" y="1225"/>
                </a:cubicBezTo>
                <a:cubicBezTo>
                  <a:pt x="448" y="1201"/>
                  <a:pt x="449" y="1178"/>
                  <a:pt x="451" y="1152"/>
                </a:cubicBezTo>
                <a:cubicBezTo>
                  <a:pt x="453" y="1185"/>
                  <a:pt x="455" y="1219"/>
                  <a:pt x="463" y="1251"/>
                </a:cubicBezTo>
                <a:cubicBezTo>
                  <a:pt x="468" y="1265"/>
                  <a:pt x="472" y="1279"/>
                  <a:pt x="477" y="1293"/>
                </a:cubicBezTo>
                <a:moveTo>
                  <a:pt x="952" y="1215"/>
                </a:moveTo>
                <a:cubicBezTo>
                  <a:pt x="960" y="1169"/>
                  <a:pt x="960" y="1122"/>
                  <a:pt x="969" y="1076"/>
                </a:cubicBezTo>
                <a:cubicBezTo>
                  <a:pt x="970" y="1072"/>
                  <a:pt x="972" y="1067"/>
                  <a:pt x="973" y="1063"/>
                </a:cubicBezTo>
                <a:cubicBezTo>
                  <a:pt x="995" y="1084"/>
                  <a:pt x="1003" y="1104"/>
                  <a:pt x="1010" y="1146"/>
                </a:cubicBezTo>
                <a:cubicBezTo>
                  <a:pt x="1033" y="1281"/>
                  <a:pt x="1021" y="1420"/>
                  <a:pt x="1018" y="1556"/>
                </a:cubicBezTo>
                <a:cubicBezTo>
                  <a:pt x="1016" y="1645"/>
                  <a:pt x="1009" y="1736"/>
                  <a:pt x="1040" y="1820"/>
                </a:cubicBezTo>
                <a:cubicBezTo>
                  <a:pt x="1057" y="1794"/>
                  <a:pt x="1061" y="1767"/>
                  <a:pt x="1066" y="1726"/>
                </a:cubicBezTo>
                <a:cubicBezTo>
                  <a:pt x="1075" y="1649"/>
                  <a:pt x="1075" y="1571"/>
                  <a:pt x="1091" y="1495"/>
                </a:cubicBezTo>
                <a:cubicBezTo>
                  <a:pt x="1112" y="1388"/>
                  <a:pt x="1162" y="1284"/>
                  <a:pt x="1236" y="1203"/>
                </a:cubicBezTo>
                <a:cubicBezTo>
                  <a:pt x="1270" y="1166"/>
                  <a:pt x="1290" y="1157"/>
                  <a:pt x="1335" y="1149"/>
                </a:cubicBezTo>
                <a:cubicBezTo>
                  <a:pt x="1374" y="1187"/>
                  <a:pt x="1382" y="1220"/>
                  <a:pt x="1362" y="1275"/>
                </a:cubicBezTo>
                <a:cubicBezTo>
                  <a:pt x="1329" y="1366"/>
                  <a:pt x="1234" y="1428"/>
                  <a:pt x="1139" y="1433"/>
                </a:cubicBezTo>
                <a:cubicBezTo>
                  <a:pt x="1129" y="1432"/>
                  <a:pt x="1118" y="1431"/>
                  <a:pt x="1108" y="1430"/>
                </a:cubicBezTo>
                <a:moveTo>
                  <a:pt x="1611" y="1012"/>
                </a:moveTo>
                <a:cubicBezTo>
                  <a:pt x="1636" y="978"/>
                  <a:pt x="1666" y="921"/>
                  <a:pt x="1697" y="895"/>
                </a:cubicBezTo>
                <a:cubicBezTo>
                  <a:pt x="1697" y="956"/>
                  <a:pt x="1681" y="1014"/>
                  <a:pt x="1668" y="1073"/>
                </a:cubicBezTo>
                <a:cubicBezTo>
                  <a:pt x="1646" y="1174"/>
                  <a:pt x="1633" y="1273"/>
                  <a:pt x="1626" y="1376"/>
                </a:cubicBezTo>
                <a:moveTo>
                  <a:pt x="1520" y="1428"/>
                </a:moveTo>
                <a:cubicBezTo>
                  <a:pt x="1514" y="1391"/>
                  <a:pt x="1499" y="1341"/>
                  <a:pt x="1530" y="1310"/>
                </a:cubicBezTo>
                <a:cubicBezTo>
                  <a:pt x="1566" y="1275"/>
                  <a:pt x="1638" y="1275"/>
                  <a:pt x="1684" y="1268"/>
                </a:cubicBezTo>
                <a:cubicBezTo>
                  <a:pt x="1699" y="1266"/>
                  <a:pt x="1715" y="1263"/>
                  <a:pt x="1730" y="1261"/>
                </a:cubicBezTo>
                <a:moveTo>
                  <a:pt x="1908" y="1175"/>
                </a:moveTo>
                <a:cubicBezTo>
                  <a:pt x="1908" y="1162"/>
                  <a:pt x="1902" y="1157"/>
                  <a:pt x="1909" y="1145"/>
                </a:cubicBezTo>
                <a:cubicBezTo>
                  <a:pt x="1915" y="1134"/>
                  <a:pt x="1934" y="1127"/>
                  <a:pt x="1942" y="1117"/>
                </a:cubicBezTo>
                <a:cubicBezTo>
                  <a:pt x="1980" y="1074"/>
                  <a:pt x="1971" y="1008"/>
                  <a:pt x="1970" y="956"/>
                </a:cubicBezTo>
                <a:cubicBezTo>
                  <a:pt x="1969" y="937"/>
                  <a:pt x="1973" y="924"/>
                  <a:pt x="1976" y="906"/>
                </a:cubicBezTo>
                <a:cubicBezTo>
                  <a:pt x="2002" y="915"/>
                  <a:pt x="2018" y="924"/>
                  <a:pt x="2040" y="947"/>
                </a:cubicBezTo>
                <a:cubicBezTo>
                  <a:pt x="2119" y="1033"/>
                  <a:pt x="2207" y="1135"/>
                  <a:pt x="2259" y="1239"/>
                </a:cubicBezTo>
                <a:cubicBezTo>
                  <a:pt x="2282" y="1285"/>
                  <a:pt x="2298" y="1335"/>
                  <a:pt x="2278" y="1385"/>
                </a:cubicBezTo>
                <a:cubicBezTo>
                  <a:pt x="2264" y="1420"/>
                  <a:pt x="2233" y="1438"/>
                  <a:pt x="2200" y="1451"/>
                </a:cubicBezTo>
                <a:moveTo>
                  <a:pt x="2831" y="842"/>
                </a:moveTo>
                <a:cubicBezTo>
                  <a:pt x="2870" y="789"/>
                  <a:pt x="2906" y="729"/>
                  <a:pt x="2964" y="695"/>
                </a:cubicBezTo>
                <a:cubicBezTo>
                  <a:pt x="2979" y="690"/>
                  <a:pt x="2981" y="686"/>
                  <a:pt x="2989" y="690"/>
                </a:cubicBezTo>
                <a:cubicBezTo>
                  <a:pt x="2956" y="711"/>
                  <a:pt x="2923" y="728"/>
                  <a:pt x="2882" y="739"/>
                </a:cubicBezTo>
                <a:cubicBezTo>
                  <a:pt x="2831" y="753"/>
                  <a:pt x="2779" y="762"/>
                  <a:pt x="2726" y="767"/>
                </a:cubicBezTo>
                <a:cubicBezTo>
                  <a:pt x="2707" y="765"/>
                  <a:pt x="2710" y="765"/>
                  <a:pt x="2726" y="764"/>
                </a:cubicBezTo>
                <a:cubicBezTo>
                  <a:pt x="2762" y="763"/>
                  <a:pt x="2799" y="781"/>
                  <a:pt x="2811" y="817"/>
                </a:cubicBezTo>
                <a:cubicBezTo>
                  <a:pt x="2837" y="898"/>
                  <a:pt x="2795" y="992"/>
                  <a:pt x="2774" y="1069"/>
                </a:cubicBezTo>
                <a:cubicBezTo>
                  <a:pt x="2751" y="1150"/>
                  <a:pt x="2726" y="1251"/>
                  <a:pt x="2769" y="1331"/>
                </a:cubicBezTo>
                <a:cubicBezTo>
                  <a:pt x="2775" y="1339"/>
                  <a:pt x="2780" y="1346"/>
                  <a:pt x="2786" y="1354"/>
                </a:cubicBezTo>
                <a:moveTo>
                  <a:pt x="3352" y="864"/>
                </a:moveTo>
                <a:cubicBezTo>
                  <a:pt x="3354" y="855"/>
                  <a:pt x="3354" y="855"/>
                  <a:pt x="3356" y="846"/>
                </a:cubicBezTo>
                <a:cubicBezTo>
                  <a:pt x="3347" y="884"/>
                  <a:pt x="3338" y="920"/>
                  <a:pt x="3326" y="957"/>
                </a:cubicBezTo>
                <a:cubicBezTo>
                  <a:pt x="3310" y="1009"/>
                  <a:pt x="3289" y="1060"/>
                  <a:pt x="3278" y="1113"/>
                </a:cubicBezTo>
                <a:cubicBezTo>
                  <a:pt x="3274" y="1138"/>
                  <a:pt x="3273" y="1144"/>
                  <a:pt x="3274" y="1160"/>
                </a:cubicBezTo>
                <a:moveTo>
                  <a:pt x="3546" y="739"/>
                </a:moveTo>
                <a:cubicBezTo>
                  <a:pt x="3573" y="656"/>
                  <a:pt x="3599" y="572"/>
                  <a:pt x="3650" y="500"/>
                </a:cubicBezTo>
                <a:cubicBezTo>
                  <a:pt x="3668" y="474"/>
                  <a:pt x="3690" y="450"/>
                  <a:pt x="3722" y="449"/>
                </a:cubicBezTo>
                <a:cubicBezTo>
                  <a:pt x="3725" y="459"/>
                  <a:pt x="3730" y="466"/>
                  <a:pt x="3717" y="473"/>
                </a:cubicBezTo>
                <a:cubicBezTo>
                  <a:pt x="3707" y="478"/>
                  <a:pt x="3694" y="476"/>
                  <a:pt x="3684" y="475"/>
                </a:cubicBezTo>
                <a:cubicBezTo>
                  <a:pt x="3693" y="481"/>
                  <a:pt x="3700" y="485"/>
                  <a:pt x="3711" y="490"/>
                </a:cubicBezTo>
                <a:moveTo>
                  <a:pt x="3981" y="686"/>
                </a:moveTo>
                <a:cubicBezTo>
                  <a:pt x="4002" y="706"/>
                  <a:pt x="4005" y="713"/>
                  <a:pt x="4037" y="724"/>
                </a:cubicBezTo>
                <a:cubicBezTo>
                  <a:pt x="4089" y="742"/>
                  <a:pt x="4145" y="753"/>
                  <a:pt x="4200" y="753"/>
                </a:cubicBezTo>
                <a:cubicBezTo>
                  <a:pt x="4266" y="753"/>
                  <a:pt x="4334" y="736"/>
                  <a:pt x="4396" y="713"/>
                </a:cubicBezTo>
                <a:cubicBezTo>
                  <a:pt x="4448" y="694"/>
                  <a:pt x="4499" y="669"/>
                  <a:pt x="4547" y="643"/>
                </a:cubicBezTo>
                <a:cubicBezTo>
                  <a:pt x="4556" y="638"/>
                  <a:pt x="4564" y="632"/>
                  <a:pt x="4573" y="627"/>
                </a:cubicBezTo>
                <a:cubicBezTo>
                  <a:pt x="4561" y="645"/>
                  <a:pt x="4549" y="662"/>
                  <a:pt x="4536" y="679"/>
                </a:cubicBezTo>
                <a:cubicBezTo>
                  <a:pt x="4498" y="732"/>
                  <a:pt x="4465" y="787"/>
                  <a:pt x="4441" y="847"/>
                </a:cubicBezTo>
                <a:cubicBezTo>
                  <a:pt x="4413" y="916"/>
                  <a:pt x="4398" y="989"/>
                  <a:pt x="4395" y="1064"/>
                </a:cubicBezTo>
                <a:cubicBezTo>
                  <a:pt x="4393" y="1117"/>
                  <a:pt x="4399" y="1168"/>
                  <a:pt x="4409" y="1220"/>
                </a:cubicBezTo>
                <a:cubicBezTo>
                  <a:pt x="4414" y="1243"/>
                  <a:pt x="4417" y="1265"/>
                  <a:pt x="4418" y="1288"/>
                </a:cubicBezTo>
                <a:cubicBezTo>
                  <a:pt x="4398" y="1289"/>
                  <a:pt x="4382" y="1289"/>
                  <a:pt x="4360" y="1285"/>
                </a:cubicBezTo>
                <a:cubicBezTo>
                  <a:pt x="4327" y="1280"/>
                  <a:pt x="4295" y="1270"/>
                  <a:pt x="4263" y="1261"/>
                </a:cubicBezTo>
                <a:moveTo>
                  <a:pt x="4921" y="165"/>
                </a:moveTo>
                <a:cubicBezTo>
                  <a:pt x="5012" y="87"/>
                  <a:pt x="5099" y="5"/>
                  <a:pt x="5225" y="0"/>
                </a:cubicBezTo>
                <a:cubicBezTo>
                  <a:pt x="5330" y="-4"/>
                  <a:pt x="5404" y="56"/>
                  <a:pt x="5428" y="156"/>
                </a:cubicBezTo>
                <a:cubicBezTo>
                  <a:pt x="5468" y="322"/>
                  <a:pt x="5435" y="517"/>
                  <a:pt x="5407" y="682"/>
                </a:cubicBezTo>
                <a:cubicBezTo>
                  <a:pt x="5383" y="822"/>
                  <a:pt x="5349" y="964"/>
                  <a:pt x="5291" y="1094"/>
                </a:cubicBezTo>
                <a:cubicBezTo>
                  <a:pt x="5219" y="1257"/>
                  <a:pt x="5091" y="1381"/>
                  <a:pt x="4967" y="1505"/>
                </a:cubicBezTo>
                <a:moveTo>
                  <a:pt x="6477" y="538"/>
                </a:moveTo>
                <a:cubicBezTo>
                  <a:pt x="6498" y="513"/>
                  <a:pt x="6544" y="439"/>
                  <a:pt x="6583" y="434"/>
                </a:cubicBezTo>
                <a:cubicBezTo>
                  <a:pt x="6588" y="436"/>
                  <a:pt x="6593" y="438"/>
                  <a:pt x="6598" y="440"/>
                </a:cubicBezTo>
                <a:moveTo>
                  <a:pt x="6207" y="1176"/>
                </a:moveTo>
                <a:cubicBezTo>
                  <a:pt x="6150" y="1249"/>
                  <a:pt x="6090" y="1317"/>
                  <a:pt x="6028" y="1385"/>
                </a:cubicBezTo>
                <a:cubicBezTo>
                  <a:pt x="5979" y="1437"/>
                  <a:pt x="5964" y="1454"/>
                  <a:pt x="5925" y="148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30" name=""/>
          <p:cNvSpPr/>
          <p:nvPr/>
        </p:nvSpPr>
        <p:spPr>
          <a:xfrm>
            <a:off x="8839080" y="0"/>
            <a:ext cx="912960" cy="269640"/>
          </a:xfrm>
          <a:custGeom>
            <a:avLst/>
            <a:gdLst/>
            <a:ahLst/>
            <a:rect l="0" t="0" r="r" b="b"/>
            <a:pathLst>
              <a:path fill="none" w="2536" h="749">
                <a:moveTo>
                  <a:pt x="2" y="0"/>
                </a:moveTo>
                <a:cubicBezTo>
                  <a:pt x="1" y="0"/>
                  <a:pt x="1" y="0"/>
                  <a:pt x="0" y="0"/>
                </a:cubicBezTo>
                <a:moveTo>
                  <a:pt x="2260" y="680"/>
                </a:moveTo>
                <a:cubicBezTo>
                  <a:pt x="2260" y="557"/>
                  <a:pt x="2253" y="422"/>
                  <a:pt x="2320" y="312"/>
                </a:cubicBezTo>
                <a:cubicBezTo>
                  <a:pt x="2350" y="262"/>
                  <a:pt x="2413" y="214"/>
                  <a:pt x="2469" y="258"/>
                </a:cubicBezTo>
                <a:cubicBezTo>
                  <a:pt x="2532" y="308"/>
                  <a:pt x="2538" y="416"/>
                  <a:pt x="2535" y="488"/>
                </a:cubicBezTo>
                <a:cubicBezTo>
                  <a:pt x="2532" y="569"/>
                  <a:pt x="2510" y="640"/>
                  <a:pt x="2459" y="704"/>
                </a:cubicBezTo>
                <a:cubicBezTo>
                  <a:pt x="2435" y="729"/>
                  <a:pt x="2429" y="736"/>
                  <a:pt x="2411" y="74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31" name=""/>
          <p:cNvSpPr/>
          <p:nvPr/>
        </p:nvSpPr>
        <p:spPr>
          <a:xfrm>
            <a:off x="812880" y="3076920"/>
            <a:ext cx="8389440" cy="152280"/>
          </a:xfrm>
          <a:custGeom>
            <a:avLst/>
            <a:gdLst/>
            <a:ahLst/>
            <a:rect l="0" t="0" r="r" b="b"/>
            <a:pathLst>
              <a:path fill="none" w="23304" h="423">
                <a:moveTo>
                  <a:pt x="0" y="380"/>
                </a:moveTo>
                <a:cubicBezTo>
                  <a:pt x="150" y="390"/>
                  <a:pt x="288" y="415"/>
                  <a:pt x="444" y="417"/>
                </a:cubicBezTo>
                <a:cubicBezTo>
                  <a:pt x="2664" y="451"/>
                  <a:pt x="4886" y="335"/>
                  <a:pt x="7109" y="375"/>
                </a:cubicBezTo>
                <a:cubicBezTo>
                  <a:pt x="11604" y="455"/>
                  <a:pt x="16081" y="86"/>
                  <a:pt x="20570" y="38"/>
                </a:cubicBezTo>
                <a:cubicBezTo>
                  <a:pt x="21421" y="29"/>
                  <a:pt x="22292" y="-35"/>
                  <a:pt x="23141" y="27"/>
                </a:cubicBezTo>
                <a:cubicBezTo>
                  <a:pt x="23197" y="31"/>
                  <a:pt x="23249" y="52"/>
                  <a:pt x="23304" y="5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32" name=""/>
          <p:cNvSpPr/>
          <p:nvPr/>
        </p:nvSpPr>
        <p:spPr>
          <a:xfrm>
            <a:off x="8291520" y="3494160"/>
            <a:ext cx="191520" cy="2323800"/>
          </a:xfrm>
          <a:custGeom>
            <a:avLst/>
            <a:gdLst/>
            <a:ahLst/>
            <a:rect l="0" t="0" r="r" b="b"/>
            <a:pathLst>
              <a:path fill="none" w="532" h="6455">
                <a:moveTo>
                  <a:pt x="426" y="56"/>
                </a:moveTo>
                <a:cubicBezTo>
                  <a:pt x="445" y="27"/>
                  <a:pt x="460" y="22"/>
                  <a:pt x="481" y="0"/>
                </a:cubicBezTo>
                <a:cubicBezTo>
                  <a:pt x="504" y="65"/>
                  <a:pt x="538" y="81"/>
                  <a:pt x="531" y="186"/>
                </a:cubicBezTo>
                <a:cubicBezTo>
                  <a:pt x="479" y="998"/>
                  <a:pt x="472" y="1802"/>
                  <a:pt x="457" y="2618"/>
                </a:cubicBezTo>
                <a:cubicBezTo>
                  <a:pt x="439" y="3629"/>
                  <a:pt x="206" y="4598"/>
                  <a:pt x="78" y="5597"/>
                </a:cubicBezTo>
                <a:cubicBezTo>
                  <a:pt x="42" y="5882"/>
                  <a:pt x="23" y="6169"/>
                  <a:pt x="0" y="645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"/>
          <p:cNvSpPr/>
          <p:nvPr/>
        </p:nvSpPr>
        <p:spPr>
          <a:xfrm>
            <a:off x="1940040" y="369720"/>
            <a:ext cx="1561680" cy="1056960"/>
          </a:xfrm>
          <a:custGeom>
            <a:avLst/>
            <a:gdLst/>
            <a:ahLst/>
            <a:rect l="0" t="0" r="r" b="b"/>
            <a:pathLst>
              <a:path fill="none" w="4338" h="2936">
                <a:moveTo>
                  <a:pt x="1001" y="224"/>
                </a:moveTo>
                <a:cubicBezTo>
                  <a:pt x="985" y="136"/>
                  <a:pt x="961" y="88"/>
                  <a:pt x="867" y="51"/>
                </a:cubicBezTo>
                <a:cubicBezTo>
                  <a:pt x="752" y="6"/>
                  <a:pt x="576" y="-24"/>
                  <a:pt x="458" y="24"/>
                </a:cubicBezTo>
                <a:cubicBezTo>
                  <a:pt x="340" y="72"/>
                  <a:pt x="313" y="238"/>
                  <a:pt x="299" y="346"/>
                </a:cubicBezTo>
                <a:cubicBezTo>
                  <a:pt x="279" y="493"/>
                  <a:pt x="294" y="642"/>
                  <a:pt x="318" y="787"/>
                </a:cubicBezTo>
                <a:cubicBezTo>
                  <a:pt x="350" y="978"/>
                  <a:pt x="384" y="1153"/>
                  <a:pt x="257" y="1318"/>
                </a:cubicBezTo>
                <a:cubicBezTo>
                  <a:pt x="207" y="1382"/>
                  <a:pt x="117" y="1469"/>
                  <a:pt x="31" y="1480"/>
                </a:cubicBezTo>
                <a:cubicBezTo>
                  <a:pt x="21" y="1478"/>
                  <a:pt x="10" y="1475"/>
                  <a:pt x="0" y="1473"/>
                </a:cubicBezTo>
                <a:moveTo>
                  <a:pt x="37" y="1026"/>
                </a:moveTo>
                <a:cubicBezTo>
                  <a:pt x="66" y="940"/>
                  <a:pt x="83" y="839"/>
                  <a:pt x="163" y="783"/>
                </a:cubicBezTo>
                <a:cubicBezTo>
                  <a:pt x="237" y="732"/>
                  <a:pt x="351" y="738"/>
                  <a:pt x="436" y="743"/>
                </a:cubicBezTo>
                <a:cubicBezTo>
                  <a:pt x="568" y="752"/>
                  <a:pt x="694" y="797"/>
                  <a:pt x="826" y="809"/>
                </a:cubicBezTo>
                <a:cubicBezTo>
                  <a:pt x="894" y="815"/>
                  <a:pt x="965" y="794"/>
                  <a:pt x="1031" y="805"/>
                </a:cubicBezTo>
                <a:cubicBezTo>
                  <a:pt x="1034" y="808"/>
                  <a:pt x="1038" y="811"/>
                  <a:pt x="1041" y="814"/>
                </a:cubicBezTo>
                <a:cubicBezTo>
                  <a:pt x="1033" y="852"/>
                  <a:pt x="1028" y="877"/>
                  <a:pt x="1008" y="914"/>
                </a:cubicBezTo>
                <a:cubicBezTo>
                  <a:pt x="987" y="953"/>
                  <a:pt x="961" y="992"/>
                  <a:pt x="941" y="1030"/>
                </a:cubicBezTo>
                <a:cubicBezTo>
                  <a:pt x="967" y="1015"/>
                  <a:pt x="993" y="1000"/>
                  <a:pt x="1019" y="979"/>
                </a:cubicBezTo>
                <a:cubicBezTo>
                  <a:pt x="1065" y="942"/>
                  <a:pt x="1113" y="892"/>
                  <a:pt x="1125" y="831"/>
                </a:cubicBezTo>
                <a:cubicBezTo>
                  <a:pt x="1133" y="787"/>
                  <a:pt x="1111" y="725"/>
                  <a:pt x="1077" y="695"/>
                </a:cubicBezTo>
                <a:cubicBezTo>
                  <a:pt x="1045" y="667"/>
                  <a:pt x="1039" y="686"/>
                  <a:pt x="1007" y="680"/>
                </a:cubicBezTo>
                <a:cubicBezTo>
                  <a:pt x="988" y="733"/>
                  <a:pt x="972" y="740"/>
                  <a:pt x="1022" y="793"/>
                </a:cubicBezTo>
                <a:cubicBezTo>
                  <a:pt x="1099" y="873"/>
                  <a:pt x="1280" y="804"/>
                  <a:pt x="1358" y="765"/>
                </a:cubicBezTo>
                <a:cubicBezTo>
                  <a:pt x="1439" y="725"/>
                  <a:pt x="1513" y="659"/>
                  <a:pt x="1495" y="561"/>
                </a:cubicBezTo>
                <a:cubicBezTo>
                  <a:pt x="1486" y="509"/>
                  <a:pt x="1465" y="460"/>
                  <a:pt x="1447" y="411"/>
                </a:cubicBezTo>
                <a:cubicBezTo>
                  <a:pt x="1441" y="394"/>
                  <a:pt x="1435" y="376"/>
                  <a:pt x="1429" y="359"/>
                </a:cubicBezTo>
                <a:cubicBezTo>
                  <a:pt x="1440" y="374"/>
                  <a:pt x="1451" y="392"/>
                  <a:pt x="1465" y="407"/>
                </a:cubicBezTo>
                <a:cubicBezTo>
                  <a:pt x="1514" y="463"/>
                  <a:pt x="1584" y="497"/>
                  <a:pt x="1634" y="552"/>
                </a:cubicBezTo>
                <a:cubicBezTo>
                  <a:pt x="1679" y="601"/>
                  <a:pt x="1694" y="658"/>
                  <a:pt x="1686" y="723"/>
                </a:cubicBezTo>
                <a:cubicBezTo>
                  <a:pt x="1678" y="790"/>
                  <a:pt x="1639" y="844"/>
                  <a:pt x="1611" y="905"/>
                </a:cubicBezTo>
                <a:cubicBezTo>
                  <a:pt x="1587" y="959"/>
                  <a:pt x="1609" y="947"/>
                  <a:pt x="1611" y="977"/>
                </a:cubicBezTo>
                <a:moveTo>
                  <a:pt x="2670" y="178"/>
                </a:moveTo>
                <a:cubicBezTo>
                  <a:pt x="2680" y="150"/>
                  <a:pt x="2684" y="144"/>
                  <a:pt x="2682" y="126"/>
                </a:cubicBezTo>
                <a:cubicBezTo>
                  <a:pt x="2624" y="153"/>
                  <a:pt x="2601" y="184"/>
                  <a:pt x="2554" y="244"/>
                </a:cubicBezTo>
                <a:cubicBezTo>
                  <a:pt x="2460" y="364"/>
                  <a:pt x="2368" y="482"/>
                  <a:pt x="2332" y="634"/>
                </a:cubicBezTo>
                <a:cubicBezTo>
                  <a:pt x="2302" y="758"/>
                  <a:pt x="2342" y="884"/>
                  <a:pt x="2409" y="990"/>
                </a:cubicBezTo>
                <a:cubicBezTo>
                  <a:pt x="2426" y="1013"/>
                  <a:pt x="2444" y="1035"/>
                  <a:pt x="2461" y="1058"/>
                </a:cubicBezTo>
                <a:moveTo>
                  <a:pt x="2187" y="2015"/>
                </a:moveTo>
                <a:cubicBezTo>
                  <a:pt x="2187" y="1973"/>
                  <a:pt x="2182" y="1937"/>
                  <a:pt x="2163" y="1899"/>
                </a:cubicBezTo>
                <a:cubicBezTo>
                  <a:pt x="2142" y="1857"/>
                  <a:pt x="2098" y="1804"/>
                  <a:pt x="2045" y="1820"/>
                </a:cubicBezTo>
                <a:cubicBezTo>
                  <a:pt x="1987" y="1837"/>
                  <a:pt x="1971" y="1926"/>
                  <a:pt x="1959" y="1974"/>
                </a:cubicBezTo>
                <a:cubicBezTo>
                  <a:pt x="1913" y="2156"/>
                  <a:pt x="1923" y="2340"/>
                  <a:pt x="1942" y="2525"/>
                </a:cubicBezTo>
                <a:cubicBezTo>
                  <a:pt x="1952" y="2621"/>
                  <a:pt x="1966" y="2719"/>
                  <a:pt x="1960" y="2815"/>
                </a:cubicBezTo>
                <a:cubicBezTo>
                  <a:pt x="1957" y="2862"/>
                  <a:pt x="1946" y="2914"/>
                  <a:pt x="1896" y="2932"/>
                </a:cubicBezTo>
                <a:cubicBezTo>
                  <a:pt x="1886" y="2933"/>
                  <a:pt x="1876" y="2935"/>
                  <a:pt x="1866" y="2936"/>
                </a:cubicBezTo>
                <a:moveTo>
                  <a:pt x="1774" y="2898"/>
                </a:moveTo>
                <a:cubicBezTo>
                  <a:pt x="1746" y="2861"/>
                  <a:pt x="1729" y="2832"/>
                  <a:pt x="1726" y="2784"/>
                </a:cubicBezTo>
                <a:cubicBezTo>
                  <a:pt x="1723" y="2747"/>
                  <a:pt x="1730" y="2697"/>
                  <a:pt x="1756" y="2667"/>
                </a:cubicBezTo>
                <a:cubicBezTo>
                  <a:pt x="1800" y="2616"/>
                  <a:pt x="1882" y="2592"/>
                  <a:pt x="1942" y="2569"/>
                </a:cubicBezTo>
                <a:cubicBezTo>
                  <a:pt x="2039" y="2533"/>
                  <a:pt x="2138" y="2498"/>
                  <a:pt x="2238" y="2472"/>
                </a:cubicBezTo>
                <a:cubicBezTo>
                  <a:pt x="2273" y="2463"/>
                  <a:pt x="2346" y="2436"/>
                  <a:pt x="2376" y="2473"/>
                </a:cubicBezTo>
                <a:cubicBezTo>
                  <a:pt x="2411" y="2516"/>
                  <a:pt x="2393" y="2607"/>
                  <a:pt x="2393" y="2657"/>
                </a:cubicBezTo>
                <a:cubicBezTo>
                  <a:pt x="2393" y="2672"/>
                  <a:pt x="2387" y="2732"/>
                  <a:pt x="2409" y="2740"/>
                </a:cubicBezTo>
                <a:cubicBezTo>
                  <a:pt x="2437" y="2751"/>
                  <a:pt x="2475" y="2725"/>
                  <a:pt x="2497" y="2711"/>
                </a:cubicBezTo>
                <a:cubicBezTo>
                  <a:pt x="2541" y="2684"/>
                  <a:pt x="2583" y="2646"/>
                  <a:pt x="2597" y="2595"/>
                </a:cubicBezTo>
                <a:cubicBezTo>
                  <a:pt x="2611" y="2544"/>
                  <a:pt x="2591" y="2487"/>
                  <a:pt x="2561" y="2446"/>
                </a:cubicBezTo>
                <a:cubicBezTo>
                  <a:pt x="2540" y="2416"/>
                  <a:pt x="2513" y="2389"/>
                  <a:pt x="2475" y="2390"/>
                </a:cubicBezTo>
                <a:cubicBezTo>
                  <a:pt x="2471" y="2393"/>
                  <a:pt x="2467" y="2397"/>
                  <a:pt x="2463" y="2400"/>
                </a:cubicBezTo>
                <a:moveTo>
                  <a:pt x="2570" y="2592"/>
                </a:moveTo>
                <a:cubicBezTo>
                  <a:pt x="2635" y="2596"/>
                  <a:pt x="2694" y="2592"/>
                  <a:pt x="2752" y="2557"/>
                </a:cubicBezTo>
                <a:cubicBezTo>
                  <a:pt x="2790" y="2534"/>
                  <a:pt x="2813" y="2496"/>
                  <a:pt x="2837" y="2460"/>
                </a:cubicBezTo>
                <a:cubicBezTo>
                  <a:pt x="2900" y="2366"/>
                  <a:pt x="2974" y="2273"/>
                  <a:pt x="3018" y="2170"/>
                </a:cubicBezTo>
                <a:cubicBezTo>
                  <a:pt x="3038" y="2122"/>
                  <a:pt x="3047" y="2075"/>
                  <a:pt x="3043" y="2024"/>
                </a:cubicBezTo>
                <a:cubicBezTo>
                  <a:pt x="3013" y="2016"/>
                  <a:pt x="3013" y="2013"/>
                  <a:pt x="2979" y="2037"/>
                </a:cubicBezTo>
                <a:cubicBezTo>
                  <a:pt x="2948" y="2059"/>
                  <a:pt x="2916" y="2091"/>
                  <a:pt x="2909" y="2130"/>
                </a:cubicBezTo>
                <a:cubicBezTo>
                  <a:pt x="2901" y="2170"/>
                  <a:pt x="2950" y="2193"/>
                  <a:pt x="2980" y="2204"/>
                </a:cubicBezTo>
                <a:cubicBezTo>
                  <a:pt x="3048" y="2231"/>
                  <a:pt x="3169" y="2238"/>
                  <a:pt x="3201" y="2316"/>
                </a:cubicBezTo>
                <a:cubicBezTo>
                  <a:pt x="3232" y="2390"/>
                  <a:pt x="3181" y="2493"/>
                  <a:pt x="3174" y="2569"/>
                </a:cubicBezTo>
                <a:cubicBezTo>
                  <a:pt x="3171" y="2602"/>
                  <a:pt x="3171" y="2640"/>
                  <a:pt x="3197" y="2665"/>
                </a:cubicBezTo>
                <a:cubicBezTo>
                  <a:pt x="3210" y="2674"/>
                  <a:pt x="3215" y="2677"/>
                  <a:pt x="3226" y="2680"/>
                </a:cubicBezTo>
                <a:moveTo>
                  <a:pt x="4338" y="1698"/>
                </a:moveTo>
                <a:cubicBezTo>
                  <a:pt x="4333" y="1685"/>
                  <a:pt x="4326" y="1645"/>
                  <a:pt x="4304" y="1647"/>
                </a:cubicBezTo>
                <a:cubicBezTo>
                  <a:pt x="4242" y="1652"/>
                  <a:pt x="4182" y="1741"/>
                  <a:pt x="4148" y="1782"/>
                </a:cubicBezTo>
                <a:cubicBezTo>
                  <a:pt x="4056" y="1895"/>
                  <a:pt x="3945" y="2049"/>
                  <a:pt x="3981" y="2204"/>
                </a:cubicBezTo>
                <a:cubicBezTo>
                  <a:pt x="4003" y="2299"/>
                  <a:pt x="4085" y="2351"/>
                  <a:pt x="4168" y="2389"/>
                </a:cubicBezTo>
                <a:cubicBezTo>
                  <a:pt x="4192" y="2398"/>
                  <a:pt x="4215" y="2408"/>
                  <a:pt x="4239" y="2417"/>
                </a:cubicBezTo>
                <a:moveTo>
                  <a:pt x="812" y="1169"/>
                </a:moveTo>
                <a:cubicBezTo>
                  <a:pt x="767" y="1148"/>
                  <a:pt x="735" y="1139"/>
                  <a:pt x="683" y="1144"/>
                </a:cubicBezTo>
                <a:cubicBezTo>
                  <a:pt x="623" y="1150"/>
                  <a:pt x="564" y="1164"/>
                  <a:pt x="509" y="1189"/>
                </a:cubicBezTo>
                <a:cubicBezTo>
                  <a:pt x="468" y="1208"/>
                  <a:pt x="410" y="1240"/>
                  <a:pt x="395" y="1287"/>
                </a:cubicBezTo>
                <a:cubicBezTo>
                  <a:pt x="379" y="1337"/>
                  <a:pt x="425" y="1384"/>
                  <a:pt x="455" y="1416"/>
                </a:cubicBezTo>
                <a:cubicBezTo>
                  <a:pt x="483" y="1446"/>
                  <a:pt x="520" y="1473"/>
                  <a:pt x="506" y="1518"/>
                </a:cubicBezTo>
                <a:cubicBezTo>
                  <a:pt x="489" y="1571"/>
                  <a:pt x="366" y="1606"/>
                  <a:pt x="324" y="1622"/>
                </a:cubicBezTo>
                <a:cubicBezTo>
                  <a:pt x="240" y="1653"/>
                  <a:pt x="153" y="1672"/>
                  <a:pt x="66" y="1686"/>
                </a:cubicBezTo>
                <a:cubicBezTo>
                  <a:pt x="86" y="1693"/>
                  <a:pt x="106" y="1697"/>
                  <a:pt x="125" y="1710"/>
                </a:cubicBezTo>
                <a:cubicBezTo>
                  <a:pt x="217" y="1774"/>
                  <a:pt x="235" y="1886"/>
                  <a:pt x="251" y="1989"/>
                </a:cubicBezTo>
                <a:cubicBezTo>
                  <a:pt x="260" y="2055"/>
                  <a:pt x="263" y="2076"/>
                  <a:pt x="273" y="211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34" name=""/>
          <p:cNvSpPr/>
          <p:nvPr/>
        </p:nvSpPr>
        <p:spPr>
          <a:xfrm>
            <a:off x="3119400" y="2016000"/>
            <a:ext cx="129960" cy="329760"/>
          </a:xfrm>
          <a:custGeom>
            <a:avLst/>
            <a:gdLst/>
            <a:ahLst/>
            <a:rect l="0" t="0" r="r" b="b"/>
            <a:pathLst>
              <a:path fill="none" w="361" h="916">
                <a:moveTo>
                  <a:pt x="361" y="75"/>
                </a:moveTo>
                <a:cubicBezTo>
                  <a:pt x="349" y="50"/>
                  <a:pt x="337" y="8"/>
                  <a:pt x="306" y="1"/>
                </a:cubicBezTo>
                <a:cubicBezTo>
                  <a:pt x="274" y="-6"/>
                  <a:pt x="235" y="14"/>
                  <a:pt x="209" y="29"/>
                </a:cubicBezTo>
                <a:cubicBezTo>
                  <a:pt x="157" y="58"/>
                  <a:pt x="113" y="101"/>
                  <a:pt x="85" y="154"/>
                </a:cubicBezTo>
                <a:cubicBezTo>
                  <a:pt x="62" y="197"/>
                  <a:pt x="29" y="276"/>
                  <a:pt x="65" y="320"/>
                </a:cubicBezTo>
                <a:cubicBezTo>
                  <a:pt x="90" y="350"/>
                  <a:pt x="144" y="332"/>
                  <a:pt x="174" y="320"/>
                </a:cubicBezTo>
                <a:cubicBezTo>
                  <a:pt x="183" y="316"/>
                  <a:pt x="192" y="312"/>
                  <a:pt x="201" y="308"/>
                </a:cubicBezTo>
                <a:cubicBezTo>
                  <a:pt x="181" y="319"/>
                  <a:pt x="161" y="331"/>
                  <a:pt x="141" y="341"/>
                </a:cubicBezTo>
                <a:cubicBezTo>
                  <a:pt x="95" y="364"/>
                  <a:pt x="49" y="385"/>
                  <a:pt x="0" y="401"/>
                </a:cubicBezTo>
                <a:cubicBezTo>
                  <a:pt x="19" y="393"/>
                  <a:pt x="38" y="387"/>
                  <a:pt x="58" y="381"/>
                </a:cubicBezTo>
                <a:cubicBezTo>
                  <a:pt x="91" y="372"/>
                  <a:pt x="104" y="375"/>
                  <a:pt x="118" y="404"/>
                </a:cubicBezTo>
                <a:cubicBezTo>
                  <a:pt x="137" y="442"/>
                  <a:pt x="111" y="541"/>
                  <a:pt x="107" y="580"/>
                </a:cubicBezTo>
                <a:cubicBezTo>
                  <a:pt x="99" y="665"/>
                  <a:pt x="77" y="767"/>
                  <a:pt x="109" y="850"/>
                </a:cubicBezTo>
                <a:cubicBezTo>
                  <a:pt x="129" y="900"/>
                  <a:pt x="174" y="913"/>
                  <a:pt x="223" y="916"/>
                </a:cubicBezTo>
                <a:cubicBezTo>
                  <a:pt x="272" y="916"/>
                  <a:pt x="290" y="916"/>
                  <a:pt x="323" y="91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35" name=""/>
          <p:cNvSpPr/>
          <p:nvPr/>
        </p:nvSpPr>
        <p:spPr>
          <a:xfrm>
            <a:off x="3854520" y="3053880"/>
            <a:ext cx="590400" cy="463680"/>
          </a:xfrm>
          <a:custGeom>
            <a:avLst/>
            <a:gdLst/>
            <a:ahLst/>
            <a:rect l="0" t="0" r="r" b="b"/>
            <a:pathLst>
              <a:path fill="none" w="1640" h="1288">
                <a:moveTo>
                  <a:pt x="497" y="187"/>
                </a:moveTo>
                <a:cubicBezTo>
                  <a:pt x="489" y="172"/>
                  <a:pt x="482" y="149"/>
                  <a:pt x="469" y="138"/>
                </a:cubicBezTo>
                <a:cubicBezTo>
                  <a:pt x="452" y="124"/>
                  <a:pt x="454" y="128"/>
                  <a:pt x="430" y="130"/>
                </a:cubicBezTo>
                <a:cubicBezTo>
                  <a:pt x="389" y="134"/>
                  <a:pt x="348" y="154"/>
                  <a:pt x="308" y="162"/>
                </a:cubicBezTo>
                <a:cubicBezTo>
                  <a:pt x="233" y="177"/>
                  <a:pt x="158" y="184"/>
                  <a:pt x="81" y="181"/>
                </a:cubicBezTo>
                <a:cubicBezTo>
                  <a:pt x="72" y="181"/>
                  <a:pt x="71" y="181"/>
                  <a:pt x="66" y="181"/>
                </a:cubicBezTo>
                <a:cubicBezTo>
                  <a:pt x="66" y="190"/>
                  <a:pt x="67" y="201"/>
                  <a:pt x="66" y="211"/>
                </a:cubicBezTo>
                <a:cubicBezTo>
                  <a:pt x="63" y="264"/>
                  <a:pt x="46" y="315"/>
                  <a:pt x="37" y="367"/>
                </a:cubicBezTo>
                <a:cubicBezTo>
                  <a:pt x="22" y="449"/>
                  <a:pt x="12" y="530"/>
                  <a:pt x="5" y="613"/>
                </a:cubicBezTo>
                <a:cubicBezTo>
                  <a:pt x="-1" y="696"/>
                  <a:pt x="-9" y="795"/>
                  <a:pt x="24" y="874"/>
                </a:cubicBezTo>
                <a:cubicBezTo>
                  <a:pt x="40" y="912"/>
                  <a:pt x="70" y="936"/>
                  <a:pt x="108" y="950"/>
                </a:cubicBezTo>
                <a:cubicBezTo>
                  <a:pt x="155" y="969"/>
                  <a:pt x="209" y="965"/>
                  <a:pt x="258" y="968"/>
                </a:cubicBezTo>
                <a:moveTo>
                  <a:pt x="821" y="517"/>
                </a:moveTo>
                <a:cubicBezTo>
                  <a:pt x="832" y="482"/>
                  <a:pt x="839" y="453"/>
                  <a:pt x="840" y="417"/>
                </a:cubicBezTo>
                <a:cubicBezTo>
                  <a:pt x="838" y="438"/>
                  <a:pt x="837" y="460"/>
                  <a:pt x="835" y="481"/>
                </a:cubicBezTo>
                <a:cubicBezTo>
                  <a:pt x="828" y="572"/>
                  <a:pt x="828" y="660"/>
                  <a:pt x="838" y="751"/>
                </a:cubicBezTo>
                <a:cubicBezTo>
                  <a:pt x="847" y="836"/>
                  <a:pt x="866" y="918"/>
                  <a:pt x="887" y="1002"/>
                </a:cubicBezTo>
                <a:cubicBezTo>
                  <a:pt x="905" y="1073"/>
                  <a:pt x="932" y="1155"/>
                  <a:pt x="901" y="1226"/>
                </a:cubicBezTo>
                <a:cubicBezTo>
                  <a:pt x="884" y="1265"/>
                  <a:pt x="840" y="1287"/>
                  <a:pt x="800" y="1288"/>
                </a:cubicBezTo>
                <a:cubicBezTo>
                  <a:pt x="756" y="1289"/>
                  <a:pt x="726" y="1272"/>
                  <a:pt x="687" y="1254"/>
                </a:cubicBezTo>
                <a:moveTo>
                  <a:pt x="699" y="315"/>
                </a:moveTo>
                <a:cubicBezTo>
                  <a:pt x="714" y="220"/>
                  <a:pt x="730" y="129"/>
                  <a:pt x="731" y="33"/>
                </a:cubicBezTo>
                <a:cubicBezTo>
                  <a:pt x="731" y="19"/>
                  <a:pt x="733" y="-10"/>
                  <a:pt x="730" y="4"/>
                </a:cubicBezTo>
                <a:cubicBezTo>
                  <a:pt x="726" y="23"/>
                  <a:pt x="725" y="32"/>
                  <a:pt x="721" y="46"/>
                </a:cubicBezTo>
                <a:moveTo>
                  <a:pt x="1093" y="170"/>
                </a:moveTo>
                <a:cubicBezTo>
                  <a:pt x="1114" y="147"/>
                  <a:pt x="1111" y="139"/>
                  <a:pt x="1145" y="136"/>
                </a:cubicBezTo>
                <a:cubicBezTo>
                  <a:pt x="1181" y="132"/>
                  <a:pt x="1219" y="136"/>
                  <a:pt x="1256" y="133"/>
                </a:cubicBezTo>
                <a:cubicBezTo>
                  <a:pt x="1287" y="130"/>
                  <a:pt x="1318" y="127"/>
                  <a:pt x="1344" y="111"/>
                </a:cubicBezTo>
                <a:cubicBezTo>
                  <a:pt x="1344" y="108"/>
                  <a:pt x="1344" y="107"/>
                  <a:pt x="1342" y="108"/>
                </a:cubicBezTo>
                <a:cubicBezTo>
                  <a:pt x="1347" y="116"/>
                  <a:pt x="1359" y="132"/>
                  <a:pt x="1363" y="140"/>
                </a:cubicBezTo>
                <a:cubicBezTo>
                  <a:pt x="1392" y="196"/>
                  <a:pt x="1422" y="253"/>
                  <a:pt x="1450" y="310"/>
                </a:cubicBezTo>
                <a:cubicBezTo>
                  <a:pt x="1491" y="394"/>
                  <a:pt x="1527" y="479"/>
                  <a:pt x="1565" y="563"/>
                </a:cubicBezTo>
                <a:cubicBezTo>
                  <a:pt x="1582" y="602"/>
                  <a:pt x="1649" y="701"/>
                  <a:pt x="1639" y="747"/>
                </a:cubicBezTo>
                <a:cubicBezTo>
                  <a:pt x="1630" y="787"/>
                  <a:pt x="1599" y="797"/>
                  <a:pt x="1563" y="811"/>
                </a:cubicBezTo>
                <a:cubicBezTo>
                  <a:pt x="1494" y="837"/>
                  <a:pt x="1423" y="855"/>
                  <a:pt x="1353" y="87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36" name=""/>
          <p:cNvSpPr/>
          <p:nvPr/>
        </p:nvSpPr>
        <p:spPr>
          <a:xfrm>
            <a:off x="7280280" y="4022640"/>
            <a:ext cx="75960" cy="140760"/>
          </a:xfrm>
          <a:custGeom>
            <a:avLst/>
            <a:gdLst/>
            <a:ahLst/>
            <a:rect l="0" t="0" r="r" b="b"/>
            <a:pathLst>
              <a:path fill="none" w="211" h="391">
                <a:moveTo>
                  <a:pt x="211" y="0"/>
                </a:moveTo>
                <a:cubicBezTo>
                  <a:pt x="209" y="63"/>
                  <a:pt x="205" y="115"/>
                  <a:pt x="178" y="173"/>
                </a:cubicBezTo>
                <a:cubicBezTo>
                  <a:pt x="137" y="261"/>
                  <a:pt x="69" y="326"/>
                  <a:pt x="0" y="39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37" name=""/>
          <p:cNvSpPr/>
          <p:nvPr/>
        </p:nvSpPr>
        <p:spPr>
          <a:xfrm>
            <a:off x="3332160" y="317520"/>
            <a:ext cx="780840" cy="1107000"/>
          </a:xfrm>
          <a:custGeom>
            <a:avLst/>
            <a:gdLst/>
            <a:ahLst/>
            <a:rect l="0" t="0" r="r" b="b"/>
            <a:pathLst>
              <a:path fill="none" w="2169" h="3075">
                <a:moveTo>
                  <a:pt x="4" y="391"/>
                </a:moveTo>
                <a:cubicBezTo>
                  <a:pt x="10" y="415"/>
                  <a:pt x="19" y="437"/>
                  <a:pt x="28" y="460"/>
                </a:cubicBezTo>
                <a:cubicBezTo>
                  <a:pt x="42" y="498"/>
                  <a:pt x="63" y="536"/>
                  <a:pt x="67" y="577"/>
                </a:cubicBezTo>
                <a:cubicBezTo>
                  <a:pt x="69" y="603"/>
                  <a:pt x="66" y="615"/>
                  <a:pt x="50" y="635"/>
                </a:cubicBezTo>
                <a:moveTo>
                  <a:pt x="37" y="48"/>
                </a:moveTo>
                <a:cubicBezTo>
                  <a:pt x="32" y="29"/>
                  <a:pt x="23" y="16"/>
                  <a:pt x="18" y="1"/>
                </a:cubicBezTo>
                <a:lnTo>
                  <a:pt x="18" y="0"/>
                </a:lnTo>
                <a:cubicBezTo>
                  <a:pt x="15" y="4"/>
                  <a:pt x="10" y="9"/>
                  <a:pt x="6" y="14"/>
                </a:cubicBezTo>
                <a:cubicBezTo>
                  <a:pt x="4" y="17"/>
                  <a:pt x="2" y="20"/>
                  <a:pt x="0" y="23"/>
                </a:cubicBezTo>
                <a:moveTo>
                  <a:pt x="528" y="400"/>
                </a:moveTo>
                <a:cubicBezTo>
                  <a:pt x="519" y="392"/>
                  <a:pt x="511" y="382"/>
                  <a:pt x="500" y="378"/>
                </a:cubicBezTo>
                <a:cubicBezTo>
                  <a:pt x="495" y="376"/>
                  <a:pt x="489" y="376"/>
                  <a:pt x="483" y="374"/>
                </a:cubicBezTo>
                <a:cubicBezTo>
                  <a:pt x="481" y="374"/>
                  <a:pt x="480" y="375"/>
                  <a:pt x="480" y="373"/>
                </a:cubicBezTo>
                <a:cubicBezTo>
                  <a:pt x="500" y="370"/>
                  <a:pt x="523" y="371"/>
                  <a:pt x="544" y="370"/>
                </a:cubicBezTo>
                <a:cubicBezTo>
                  <a:pt x="599" y="368"/>
                  <a:pt x="655" y="367"/>
                  <a:pt x="710" y="367"/>
                </a:cubicBezTo>
                <a:moveTo>
                  <a:pt x="461" y="680"/>
                </a:moveTo>
                <a:cubicBezTo>
                  <a:pt x="449" y="703"/>
                  <a:pt x="444" y="708"/>
                  <a:pt x="450" y="724"/>
                </a:cubicBezTo>
                <a:cubicBezTo>
                  <a:pt x="513" y="742"/>
                  <a:pt x="575" y="738"/>
                  <a:pt x="640" y="731"/>
                </a:cubicBezTo>
                <a:cubicBezTo>
                  <a:pt x="714" y="721"/>
                  <a:pt x="739" y="717"/>
                  <a:pt x="787" y="706"/>
                </a:cubicBezTo>
                <a:moveTo>
                  <a:pt x="1529" y="1999"/>
                </a:moveTo>
                <a:cubicBezTo>
                  <a:pt x="1530" y="1972"/>
                  <a:pt x="1526" y="1942"/>
                  <a:pt x="1533" y="1916"/>
                </a:cubicBezTo>
                <a:cubicBezTo>
                  <a:pt x="1535" y="1909"/>
                  <a:pt x="1540" y="1903"/>
                  <a:pt x="1542" y="1899"/>
                </a:cubicBezTo>
                <a:cubicBezTo>
                  <a:pt x="1554" y="1919"/>
                  <a:pt x="1564" y="1939"/>
                  <a:pt x="1570" y="1963"/>
                </a:cubicBezTo>
                <a:cubicBezTo>
                  <a:pt x="1597" y="2067"/>
                  <a:pt x="1587" y="2180"/>
                  <a:pt x="1590" y="2287"/>
                </a:cubicBezTo>
                <a:cubicBezTo>
                  <a:pt x="1592" y="2375"/>
                  <a:pt x="1599" y="2462"/>
                  <a:pt x="1606" y="2549"/>
                </a:cubicBezTo>
                <a:cubicBezTo>
                  <a:pt x="1609" y="2589"/>
                  <a:pt x="1626" y="2645"/>
                  <a:pt x="1593" y="2674"/>
                </a:cubicBezTo>
                <a:cubicBezTo>
                  <a:pt x="1577" y="2688"/>
                  <a:pt x="1527" y="2681"/>
                  <a:pt x="1511" y="2679"/>
                </a:cubicBezTo>
                <a:cubicBezTo>
                  <a:pt x="1457" y="2670"/>
                  <a:pt x="1436" y="2666"/>
                  <a:pt x="1400" y="2656"/>
                </a:cubicBezTo>
                <a:moveTo>
                  <a:pt x="1323" y="1793"/>
                </a:moveTo>
                <a:cubicBezTo>
                  <a:pt x="1362" y="1731"/>
                  <a:pt x="1396" y="1671"/>
                  <a:pt x="1427" y="1606"/>
                </a:cubicBezTo>
                <a:cubicBezTo>
                  <a:pt x="1439" y="1582"/>
                  <a:pt x="1431" y="1594"/>
                  <a:pt x="1436" y="1603"/>
                </a:cubicBezTo>
                <a:moveTo>
                  <a:pt x="2086" y="1984"/>
                </a:moveTo>
                <a:cubicBezTo>
                  <a:pt x="2087" y="1985"/>
                  <a:pt x="2087" y="1987"/>
                  <a:pt x="2088" y="1988"/>
                </a:cubicBezTo>
                <a:cubicBezTo>
                  <a:pt x="2082" y="1989"/>
                  <a:pt x="2075" y="1987"/>
                  <a:pt x="2069" y="1988"/>
                </a:cubicBezTo>
                <a:cubicBezTo>
                  <a:pt x="2065" y="1989"/>
                  <a:pt x="2064" y="1989"/>
                  <a:pt x="2061" y="1989"/>
                </a:cubicBezTo>
                <a:cubicBezTo>
                  <a:pt x="2067" y="1984"/>
                  <a:pt x="2076" y="1984"/>
                  <a:pt x="2085" y="1982"/>
                </a:cubicBezTo>
                <a:moveTo>
                  <a:pt x="2169" y="2201"/>
                </a:moveTo>
                <a:cubicBezTo>
                  <a:pt x="2146" y="2227"/>
                  <a:pt x="2101" y="2261"/>
                  <a:pt x="2086" y="2293"/>
                </a:cubicBezTo>
                <a:cubicBezTo>
                  <a:pt x="2086" y="2296"/>
                  <a:pt x="2085" y="2300"/>
                  <a:pt x="2085" y="2303"/>
                </a:cubicBezTo>
                <a:cubicBezTo>
                  <a:pt x="2096" y="2323"/>
                  <a:pt x="2116" y="2314"/>
                  <a:pt x="2136" y="2311"/>
                </a:cubicBezTo>
                <a:cubicBezTo>
                  <a:pt x="2146" y="2309"/>
                  <a:pt x="2156" y="2306"/>
                  <a:pt x="2166" y="2304"/>
                </a:cubicBezTo>
                <a:moveTo>
                  <a:pt x="1736" y="2017"/>
                </a:moveTo>
                <a:cubicBezTo>
                  <a:pt x="1731" y="2013"/>
                  <a:pt x="1729" y="2003"/>
                  <a:pt x="1721" y="1999"/>
                </a:cubicBezTo>
                <a:cubicBezTo>
                  <a:pt x="1717" y="1997"/>
                  <a:pt x="1710" y="1998"/>
                  <a:pt x="1706" y="1996"/>
                </a:cubicBezTo>
                <a:cubicBezTo>
                  <a:pt x="1701" y="1993"/>
                  <a:pt x="1696" y="1992"/>
                  <a:pt x="1691" y="1989"/>
                </a:cubicBezTo>
                <a:cubicBezTo>
                  <a:pt x="1689" y="1988"/>
                  <a:pt x="1687" y="1986"/>
                  <a:pt x="1686" y="1985"/>
                </a:cubicBezTo>
                <a:cubicBezTo>
                  <a:pt x="1682" y="1983"/>
                  <a:pt x="1678" y="1979"/>
                  <a:pt x="1672" y="1977"/>
                </a:cubicBezTo>
                <a:cubicBezTo>
                  <a:pt x="1666" y="1975"/>
                  <a:pt x="1663" y="1974"/>
                  <a:pt x="1657" y="1973"/>
                </a:cubicBezTo>
                <a:cubicBezTo>
                  <a:pt x="1652" y="1972"/>
                  <a:pt x="1638" y="1968"/>
                  <a:pt x="1633" y="1971"/>
                </a:cubicBezTo>
                <a:cubicBezTo>
                  <a:pt x="1621" y="1978"/>
                  <a:pt x="1619" y="1983"/>
                  <a:pt x="1615" y="1998"/>
                </a:cubicBezTo>
                <a:cubicBezTo>
                  <a:pt x="1593" y="2091"/>
                  <a:pt x="1623" y="2232"/>
                  <a:pt x="1633" y="2326"/>
                </a:cubicBezTo>
                <a:cubicBezTo>
                  <a:pt x="1644" y="2420"/>
                  <a:pt x="1671" y="2508"/>
                  <a:pt x="1694" y="2600"/>
                </a:cubicBezTo>
                <a:cubicBezTo>
                  <a:pt x="1718" y="2694"/>
                  <a:pt x="1757" y="2812"/>
                  <a:pt x="1727" y="2909"/>
                </a:cubicBezTo>
                <a:cubicBezTo>
                  <a:pt x="1710" y="2963"/>
                  <a:pt x="1662" y="3000"/>
                  <a:pt x="1614" y="3026"/>
                </a:cubicBezTo>
                <a:cubicBezTo>
                  <a:pt x="1555" y="3058"/>
                  <a:pt x="1477" y="3085"/>
                  <a:pt x="1410" y="3072"/>
                </a:cubicBezTo>
                <a:cubicBezTo>
                  <a:pt x="1353" y="3061"/>
                  <a:pt x="1299" y="3029"/>
                  <a:pt x="1251" y="2998"/>
                </a:cubicBezTo>
                <a:cubicBezTo>
                  <a:pt x="1210" y="2972"/>
                  <a:pt x="1167" y="2942"/>
                  <a:pt x="1138" y="2902"/>
                </a:cubicBezTo>
                <a:cubicBezTo>
                  <a:pt x="1116" y="2871"/>
                  <a:pt x="1101" y="2835"/>
                  <a:pt x="1084" y="2801"/>
                </a:cubicBezTo>
                <a:cubicBezTo>
                  <a:pt x="1062" y="2756"/>
                  <a:pt x="1046" y="2711"/>
                  <a:pt x="1030" y="2664"/>
                </a:cubicBezTo>
                <a:cubicBezTo>
                  <a:pt x="1020" y="2635"/>
                  <a:pt x="1010" y="2607"/>
                  <a:pt x="999" y="2579"/>
                </a:cubicBezTo>
                <a:cubicBezTo>
                  <a:pt x="997" y="2575"/>
                  <a:pt x="995" y="2570"/>
                  <a:pt x="993" y="2566"/>
                </a:cubicBezTo>
                <a:moveTo>
                  <a:pt x="1520" y="1785"/>
                </a:moveTo>
                <a:cubicBezTo>
                  <a:pt x="1507" y="1767"/>
                  <a:pt x="1496" y="1749"/>
                  <a:pt x="1484" y="1730"/>
                </a:cubicBezTo>
                <a:cubicBezTo>
                  <a:pt x="1475" y="1716"/>
                  <a:pt x="1465" y="1702"/>
                  <a:pt x="1456" y="1687"/>
                </a:cubicBezTo>
                <a:cubicBezTo>
                  <a:pt x="1446" y="1671"/>
                  <a:pt x="1446" y="1660"/>
                  <a:pt x="1457" y="1645"/>
                </a:cubicBezTo>
                <a:cubicBezTo>
                  <a:pt x="1482" y="1612"/>
                  <a:pt x="1519" y="1587"/>
                  <a:pt x="1556" y="1569"/>
                </a:cubicBezTo>
                <a:cubicBezTo>
                  <a:pt x="1571" y="1562"/>
                  <a:pt x="1577" y="1563"/>
                  <a:pt x="1590" y="1562"/>
                </a:cubicBezTo>
                <a:cubicBezTo>
                  <a:pt x="1587" y="1588"/>
                  <a:pt x="1584" y="1612"/>
                  <a:pt x="1575" y="1637"/>
                </a:cubicBezTo>
                <a:cubicBezTo>
                  <a:pt x="1559" y="1681"/>
                  <a:pt x="1536" y="1720"/>
                  <a:pt x="1496" y="1746"/>
                </a:cubicBezTo>
                <a:cubicBezTo>
                  <a:pt x="1462" y="1768"/>
                  <a:pt x="1415" y="1781"/>
                  <a:pt x="1374" y="1781"/>
                </a:cubicBezTo>
                <a:cubicBezTo>
                  <a:pt x="1348" y="1781"/>
                  <a:pt x="1324" y="1772"/>
                  <a:pt x="1316" y="1745"/>
                </a:cubicBezTo>
                <a:cubicBezTo>
                  <a:pt x="1309" y="1721"/>
                  <a:pt x="1317" y="1688"/>
                  <a:pt x="1329" y="1667"/>
                </a:cubicBezTo>
                <a:cubicBezTo>
                  <a:pt x="1344" y="1639"/>
                  <a:pt x="1369" y="1620"/>
                  <a:pt x="1399" y="1611"/>
                </a:cubicBezTo>
                <a:cubicBezTo>
                  <a:pt x="1415" y="1608"/>
                  <a:pt x="1420" y="1607"/>
                  <a:pt x="1430" y="161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38" name=""/>
          <p:cNvSpPr/>
          <p:nvPr/>
        </p:nvSpPr>
        <p:spPr>
          <a:xfrm>
            <a:off x="4898880" y="1900080"/>
            <a:ext cx="175320" cy="193320"/>
          </a:xfrm>
          <a:custGeom>
            <a:avLst/>
            <a:gdLst/>
            <a:ahLst/>
            <a:rect l="0" t="0" r="r" b="b"/>
            <a:pathLst>
              <a:path fill="none" w="487" h="537">
                <a:moveTo>
                  <a:pt x="367" y="13"/>
                </a:moveTo>
                <a:cubicBezTo>
                  <a:pt x="371" y="9"/>
                  <a:pt x="376" y="4"/>
                  <a:pt x="379" y="0"/>
                </a:cubicBezTo>
                <a:cubicBezTo>
                  <a:pt x="371" y="26"/>
                  <a:pt x="362" y="48"/>
                  <a:pt x="349" y="73"/>
                </a:cubicBezTo>
                <a:cubicBezTo>
                  <a:pt x="316" y="137"/>
                  <a:pt x="278" y="197"/>
                  <a:pt x="240" y="258"/>
                </a:cubicBezTo>
                <a:cubicBezTo>
                  <a:pt x="195" y="331"/>
                  <a:pt x="147" y="400"/>
                  <a:pt x="89" y="463"/>
                </a:cubicBezTo>
                <a:moveTo>
                  <a:pt x="57" y="412"/>
                </a:moveTo>
                <a:cubicBezTo>
                  <a:pt x="72" y="365"/>
                  <a:pt x="89" y="319"/>
                  <a:pt x="106" y="273"/>
                </a:cubicBezTo>
                <a:cubicBezTo>
                  <a:pt x="122" y="229"/>
                  <a:pt x="139" y="185"/>
                  <a:pt x="161" y="144"/>
                </a:cubicBezTo>
                <a:cubicBezTo>
                  <a:pt x="169" y="131"/>
                  <a:pt x="171" y="127"/>
                  <a:pt x="177" y="120"/>
                </a:cubicBezTo>
                <a:cubicBezTo>
                  <a:pt x="201" y="139"/>
                  <a:pt x="205" y="165"/>
                  <a:pt x="213" y="194"/>
                </a:cubicBezTo>
                <a:cubicBezTo>
                  <a:pt x="228" y="250"/>
                  <a:pt x="237" y="307"/>
                  <a:pt x="252" y="363"/>
                </a:cubicBezTo>
                <a:cubicBezTo>
                  <a:pt x="260" y="392"/>
                  <a:pt x="269" y="416"/>
                  <a:pt x="281" y="443"/>
                </a:cubicBezTo>
                <a:moveTo>
                  <a:pt x="38" y="321"/>
                </a:moveTo>
                <a:cubicBezTo>
                  <a:pt x="37" y="313"/>
                  <a:pt x="31" y="315"/>
                  <a:pt x="44" y="314"/>
                </a:cubicBezTo>
                <a:cubicBezTo>
                  <a:pt x="75" y="310"/>
                  <a:pt x="111" y="316"/>
                  <a:pt x="143" y="316"/>
                </a:cubicBezTo>
                <a:cubicBezTo>
                  <a:pt x="226" y="316"/>
                  <a:pt x="308" y="306"/>
                  <a:pt x="391" y="300"/>
                </a:cubicBezTo>
                <a:cubicBezTo>
                  <a:pt x="399" y="299"/>
                  <a:pt x="479" y="289"/>
                  <a:pt x="485" y="297"/>
                </a:cubicBezTo>
                <a:cubicBezTo>
                  <a:pt x="490" y="304"/>
                  <a:pt x="484" y="294"/>
                  <a:pt x="480" y="305"/>
                </a:cubicBezTo>
                <a:moveTo>
                  <a:pt x="450" y="115"/>
                </a:moveTo>
                <a:cubicBezTo>
                  <a:pt x="456" y="104"/>
                  <a:pt x="459" y="96"/>
                  <a:pt x="463" y="85"/>
                </a:cubicBezTo>
                <a:cubicBezTo>
                  <a:pt x="463" y="85"/>
                  <a:pt x="427" y="125"/>
                  <a:pt x="422" y="132"/>
                </a:cubicBezTo>
                <a:cubicBezTo>
                  <a:pt x="371" y="199"/>
                  <a:pt x="315" y="262"/>
                  <a:pt x="262" y="327"/>
                </a:cubicBezTo>
                <a:cubicBezTo>
                  <a:pt x="205" y="398"/>
                  <a:pt x="147" y="468"/>
                  <a:pt x="88" y="537"/>
                </a:cubicBezTo>
                <a:moveTo>
                  <a:pt x="24" y="301"/>
                </a:moveTo>
                <a:cubicBezTo>
                  <a:pt x="22" y="265"/>
                  <a:pt x="12" y="207"/>
                  <a:pt x="34" y="175"/>
                </a:cubicBezTo>
                <a:cubicBezTo>
                  <a:pt x="50" y="151"/>
                  <a:pt x="85" y="166"/>
                  <a:pt x="103" y="177"/>
                </a:cubicBezTo>
                <a:cubicBezTo>
                  <a:pt x="149" y="204"/>
                  <a:pt x="185" y="241"/>
                  <a:pt x="223" y="277"/>
                </a:cubicBezTo>
                <a:cubicBezTo>
                  <a:pt x="263" y="315"/>
                  <a:pt x="296" y="356"/>
                  <a:pt x="328" y="401"/>
                </a:cubicBezTo>
                <a:moveTo>
                  <a:pt x="60" y="357"/>
                </a:moveTo>
                <a:cubicBezTo>
                  <a:pt x="38" y="351"/>
                  <a:pt x="20" y="347"/>
                  <a:pt x="0" y="337"/>
                </a:cubicBezTo>
                <a:cubicBezTo>
                  <a:pt x="26" y="334"/>
                  <a:pt x="53" y="337"/>
                  <a:pt x="79" y="336"/>
                </a:cubicBezTo>
                <a:cubicBezTo>
                  <a:pt x="93" y="335"/>
                  <a:pt x="107" y="335"/>
                  <a:pt x="121" y="33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39" name=""/>
          <p:cNvSpPr/>
          <p:nvPr/>
        </p:nvSpPr>
        <p:spPr>
          <a:xfrm>
            <a:off x="4937040" y="3338640"/>
            <a:ext cx="3460320" cy="431280"/>
          </a:xfrm>
          <a:custGeom>
            <a:avLst/>
            <a:gdLst/>
            <a:ahLst/>
            <a:rect l="0" t="0" r="r" b="b"/>
            <a:pathLst>
              <a:path fill="none" w="9612" h="1198">
                <a:moveTo>
                  <a:pt x="15" y="52"/>
                </a:moveTo>
                <a:cubicBezTo>
                  <a:pt x="13" y="37"/>
                  <a:pt x="12" y="14"/>
                  <a:pt x="2" y="2"/>
                </a:cubicBezTo>
                <a:cubicBezTo>
                  <a:pt x="0" y="0"/>
                  <a:pt x="-1" y="-1"/>
                  <a:pt x="0" y="3"/>
                </a:cubicBezTo>
                <a:cubicBezTo>
                  <a:pt x="14" y="14"/>
                  <a:pt x="30" y="18"/>
                  <a:pt x="48" y="21"/>
                </a:cubicBezTo>
                <a:cubicBezTo>
                  <a:pt x="86" y="27"/>
                  <a:pt x="123" y="26"/>
                  <a:pt x="161" y="27"/>
                </a:cubicBezTo>
                <a:moveTo>
                  <a:pt x="54" y="204"/>
                </a:moveTo>
                <a:cubicBezTo>
                  <a:pt x="39" y="216"/>
                  <a:pt x="-5" y="238"/>
                  <a:pt x="6" y="257"/>
                </a:cubicBezTo>
                <a:cubicBezTo>
                  <a:pt x="49" y="259"/>
                  <a:pt x="88" y="251"/>
                  <a:pt x="130" y="243"/>
                </a:cubicBezTo>
                <a:cubicBezTo>
                  <a:pt x="148" y="240"/>
                  <a:pt x="167" y="236"/>
                  <a:pt x="185" y="233"/>
                </a:cubicBezTo>
                <a:moveTo>
                  <a:pt x="1642" y="216"/>
                </a:moveTo>
                <a:cubicBezTo>
                  <a:pt x="1647" y="215"/>
                  <a:pt x="1658" y="205"/>
                  <a:pt x="1666" y="203"/>
                </a:cubicBezTo>
                <a:cubicBezTo>
                  <a:pt x="1737" y="187"/>
                  <a:pt x="1809" y="177"/>
                  <a:pt x="1883" y="171"/>
                </a:cubicBezTo>
                <a:cubicBezTo>
                  <a:pt x="2807" y="94"/>
                  <a:pt x="3752" y="145"/>
                  <a:pt x="4678" y="140"/>
                </a:cubicBezTo>
                <a:cubicBezTo>
                  <a:pt x="6180" y="131"/>
                  <a:pt x="7676" y="210"/>
                  <a:pt x="9177" y="226"/>
                </a:cubicBezTo>
                <a:cubicBezTo>
                  <a:pt x="9294" y="227"/>
                  <a:pt x="9520" y="198"/>
                  <a:pt x="9609" y="214"/>
                </a:cubicBezTo>
                <a:cubicBezTo>
                  <a:pt x="9629" y="218"/>
                  <a:pt x="9535" y="236"/>
                  <a:pt x="9555" y="239"/>
                </a:cubicBezTo>
                <a:moveTo>
                  <a:pt x="6562" y="1193"/>
                </a:moveTo>
                <a:cubicBezTo>
                  <a:pt x="6588" y="1169"/>
                  <a:pt x="6607" y="1151"/>
                  <a:pt x="6623" y="1119"/>
                </a:cubicBezTo>
                <a:cubicBezTo>
                  <a:pt x="6638" y="1139"/>
                  <a:pt x="6635" y="1174"/>
                  <a:pt x="6636" y="119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40" name=""/>
          <p:cNvSpPr/>
          <p:nvPr/>
        </p:nvSpPr>
        <p:spPr>
          <a:xfrm>
            <a:off x="3153960" y="305640"/>
            <a:ext cx="557280" cy="352800"/>
          </a:xfrm>
          <a:custGeom>
            <a:avLst/>
            <a:gdLst/>
            <a:ahLst/>
            <a:rect l="0" t="0" r="r" b="b"/>
            <a:pathLst>
              <a:path fill="none" w="1548" h="980">
                <a:moveTo>
                  <a:pt x="67" y="302"/>
                </a:moveTo>
                <a:cubicBezTo>
                  <a:pt x="58" y="296"/>
                  <a:pt x="49" y="290"/>
                  <a:pt x="40" y="284"/>
                </a:cubicBezTo>
                <a:cubicBezTo>
                  <a:pt x="32" y="279"/>
                  <a:pt x="30" y="277"/>
                  <a:pt x="24" y="272"/>
                </a:cubicBezTo>
                <a:cubicBezTo>
                  <a:pt x="20" y="268"/>
                  <a:pt x="17" y="264"/>
                  <a:pt x="13" y="260"/>
                </a:cubicBezTo>
                <a:cubicBezTo>
                  <a:pt x="12" y="259"/>
                  <a:pt x="11" y="259"/>
                  <a:pt x="10" y="259"/>
                </a:cubicBezTo>
                <a:cubicBezTo>
                  <a:pt x="10" y="261"/>
                  <a:pt x="10" y="259"/>
                  <a:pt x="10" y="261"/>
                </a:cubicBezTo>
                <a:cubicBezTo>
                  <a:pt x="9" y="277"/>
                  <a:pt x="13" y="295"/>
                  <a:pt x="16" y="311"/>
                </a:cubicBezTo>
                <a:cubicBezTo>
                  <a:pt x="25" y="359"/>
                  <a:pt x="39" y="405"/>
                  <a:pt x="52" y="452"/>
                </a:cubicBezTo>
                <a:cubicBezTo>
                  <a:pt x="61" y="486"/>
                  <a:pt x="71" y="517"/>
                  <a:pt x="77" y="551"/>
                </a:cubicBezTo>
                <a:cubicBezTo>
                  <a:pt x="79" y="565"/>
                  <a:pt x="80" y="580"/>
                  <a:pt x="82" y="594"/>
                </a:cubicBezTo>
                <a:cubicBezTo>
                  <a:pt x="83" y="601"/>
                  <a:pt x="83" y="607"/>
                  <a:pt x="83" y="613"/>
                </a:cubicBezTo>
                <a:cubicBezTo>
                  <a:pt x="83" y="618"/>
                  <a:pt x="84" y="622"/>
                  <a:pt x="85" y="627"/>
                </a:cubicBezTo>
                <a:cubicBezTo>
                  <a:pt x="85" y="630"/>
                  <a:pt x="85" y="630"/>
                  <a:pt x="85" y="633"/>
                </a:cubicBezTo>
                <a:cubicBezTo>
                  <a:pt x="84" y="632"/>
                  <a:pt x="82" y="629"/>
                  <a:pt x="80" y="627"/>
                </a:cubicBezTo>
                <a:cubicBezTo>
                  <a:pt x="81" y="625"/>
                  <a:pt x="83" y="628"/>
                  <a:pt x="83" y="626"/>
                </a:cubicBezTo>
                <a:cubicBezTo>
                  <a:pt x="84" y="621"/>
                  <a:pt x="84" y="621"/>
                  <a:pt x="83" y="616"/>
                </a:cubicBezTo>
                <a:cubicBezTo>
                  <a:pt x="82" y="609"/>
                  <a:pt x="79" y="608"/>
                  <a:pt x="76" y="605"/>
                </a:cubicBezTo>
                <a:cubicBezTo>
                  <a:pt x="74" y="603"/>
                  <a:pt x="72" y="604"/>
                  <a:pt x="70" y="601"/>
                </a:cubicBezTo>
                <a:cubicBezTo>
                  <a:pt x="69" y="599"/>
                  <a:pt x="70" y="601"/>
                  <a:pt x="70" y="599"/>
                </a:cubicBezTo>
                <a:cubicBezTo>
                  <a:pt x="70" y="595"/>
                  <a:pt x="71" y="596"/>
                  <a:pt x="73" y="592"/>
                </a:cubicBezTo>
                <a:moveTo>
                  <a:pt x="106" y="387"/>
                </a:moveTo>
                <a:cubicBezTo>
                  <a:pt x="103" y="364"/>
                  <a:pt x="99" y="341"/>
                  <a:pt x="92" y="319"/>
                </a:cubicBezTo>
                <a:cubicBezTo>
                  <a:pt x="91" y="318"/>
                  <a:pt x="90" y="316"/>
                  <a:pt x="89" y="315"/>
                </a:cubicBezTo>
                <a:cubicBezTo>
                  <a:pt x="86" y="341"/>
                  <a:pt x="86" y="365"/>
                  <a:pt x="87" y="391"/>
                </a:cubicBezTo>
                <a:cubicBezTo>
                  <a:pt x="91" y="489"/>
                  <a:pt x="109" y="584"/>
                  <a:pt x="123" y="681"/>
                </a:cubicBezTo>
                <a:cubicBezTo>
                  <a:pt x="132" y="742"/>
                  <a:pt x="142" y="803"/>
                  <a:pt x="156" y="862"/>
                </a:cubicBezTo>
                <a:cubicBezTo>
                  <a:pt x="164" y="895"/>
                  <a:pt x="175" y="928"/>
                  <a:pt x="183" y="961"/>
                </a:cubicBezTo>
                <a:cubicBezTo>
                  <a:pt x="185" y="968"/>
                  <a:pt x="185" y="973"/>
                  <a:pt x="186" y="980"/>
                </a:cubicBezTo>
                <a:moveTo>
                  <a:pt x="67" y="368"/>
                </a:moveTo>
                <a:cubicBezTo>
                  <a:pt x="66" y="366"/>
                  <a:pt x="65" y="359"/>
                  <a:pt x="64" y="359"/>
                </a:cubicBezTo>
                <a:cubicBezTo>
                  <a:pt x="59" y="358"/>
                  <a:pt x="52" y="364"/>
                  <a:pt x="46" y="364"/>
                </a:cubicBezTo>
                <a:cubicBezTo>
                  <a:pt x="41" y="364"/>
                  <a:pt x="33" y="361"/>
                  <a:pt x="28" y="359"/>
                </a:cubicBezTo>
                <a:cubicBezTo>
                  <a:pt x="23" y="357"/>
                  <a:pt x="24" y="356"/>
                  <a:pt x="21" y="353"/>
                </a:cubicBezTo>
                <a:cubicBezTo>
                  <a:pt x="17" y="349"/>
                  <a:pt x="15" y="343"/>
                  <a:pt x="12" y="338"/>
                </a:cubicBezTo>
                <a:cubicBezTo>
                  <a:pt x="6" y="327"/>
                  <a:pt x="-2" y="311"/>
                  <a:pt x="1" y="298"/>
                </a:cubicBezTo>
                <a:cubicBezTo>
                  <a:pt x="6" y="277"/>
                  <a:pt x="22" y="264"/>
                  <a:pt x="40" y="254"/>
                </a:cubicBezTo>
                <a:cubicBezTo>
                  <a:pt x="71" y="237"/>
                  <a:pt x="106" y="227"/>
                  <a:pt x="140" y="219"/>
                </a:cubicBezTo>
                <a:cubicBezTo>
                  <a:pt x="169" y="212"/>
                  <a:pt x="214" y="203"/>
                  <a:pt x="238" y="229"/>
                </a:cubicBezTo>
                <a:cubicBezTo>
                  <a:pt x="263" y="256"/>
                  <a:pt x="256" y="316"/>
                  <a:pt x="246" y="347"/>
                </a:cubicBezTo>
                <a:cubicBezTo>
                  <a:pt x="235" y="384"/>
                  <a:pt x="215" y="425"/>
                  <a:pt x="183" y="449"/>
                </a:cubicBezTo>
                <a:cubicBezTo>
                  <a:pt x="155" y="470"/>
                  <a:pt x="113" y="480"/>
                  <a:pt x="79" y="487"/>
                </a:cubicBezTo>
                <a:cubicBezTo>
                  <a:pt x="57" y="490"/>
                  <a:pt x="51" y="491"/>
                  <a:pt x="37" y="492"/>
                </a:cubicBezTo>
                <a:moveTo>
                  <a:pt x="435" y="275"/>
                </a:moveTo>
                <a:cubicBezTo>
                  <a:pt x="459" y="259"/>
                  <a:pt x="482" y="242"/>
                  <a:pt x="504" y="225"/>
                </a:cubicBezTo>
                <a:cubicBezTo>
                  <a:pt x="482" y="241"/>
                  <a:pt x="460" y="255"/>
                  <a:pt x="440" y="275"/>
                </a:cubicBezTo>
                <a:cubicBezTo>
                  <a:pt x="397" y="318"/>
                  <a:pt x="334" y="403"/>
                  <a:pt x="374" y="468"/>
                </a:cubicBezTo>
                <a:cubicBezTo>
                  <a:pt x="397" y="504"/>
                  <a:pt x="450" y="500"/>
                  <a:pt x="486" y="492"/>
                </a:cubicBezTo>
                <a:cubicBezTo>
                  <a:pt x="547" y="479"/>
                  <a:pt x="628" y="441"/>
                  <a:pt x="647" y="378"/>
                </a:cubicBezTo>
                <a:cubicBezTo>
                  <a:pt x="653" y="357"/>
                  <a:pt x="649" y="332"/>
                  <a:pt x="635" y="315"/>
                </a:cubicBezTo>
                <a:cubicBezTo>
                  <a:pt x="628" y="309"/>
                  <a:pt x="626" y="307"/>
                  <a:pt x="620" y="311"/>
                </a:cubicBezTo>
                <a:cubicBezTo>
                  <a:pt x="606" y="342"/>
                  <a:pt x="567" y="412"/>
                  <a:pt x="608" y="438"/>
                </a:cubicBezTo>
                <a:cubicBezTo>
                  <a:pt x="634" y="454"/>
                  <a:pt x="688" y="429"/>
                  <a:pt x="711" y="420"/>
                </a:cubicBezTo>
                <a:cubicBezTo>
                  <a:pt x="767" y="398"/>
                  <a:pt x="831" y="369"/>
                  <a:pt x="878" y="332"/>
                </a:cubicBezTo>
                <a:cubicBezTo>
                  <a:pt x="911" y="306"/>
                  <a:pt x="935" y="273"/>
                  <a:pt x="932" y="230"/>
                </a:cubicBezTo>
                <a:cubicBezTo>
                  <a:pt x="930" y="198"/>
                  <a:pt x="911" y="164"/>
                  <a:pt x="892" y="140"/>
                </a:cubicBezTo>
                <a:cubicBezTo>
                  <a:pt x="885" y="131"/>
                  <a:pt x="873" y="127"/>
                  <a:pt x="866" y="120"/>
                </a:cubicBezTo>
                <a:cubicBezTo>
                  <a:pt x="874" y="133"/>
                  <a:pt x="879" y="149"/>
                  <a:pt x="890" y="163"/>
                </a:cubicBezTo>
                <a:cubicBezTo>
                  <a:pt x="950" y="242"/>
                  <a:pt x="1047" y="296"/>
                  <a:pt x="1096" y="382"/>
                </a:cubicBezTo>
                <a:cubicBezTo>
                  <a:pt x="1104" y="396"/>
                  <a:pt x="1097" y="403"/>
                  <a:pt x="1100" y="414"/>
                </a:cubicBezTo>
                <a:cubicBezTo>
                  <a:pt x="1075" y="414"/>
                  <a:pt x="1056" y="423"/>
                  <a:pt x="1035" y="397"/>
                </a:cubicBezTo>
                <a:cubicBezTo>
                  <a:pt x="1016" y="373"/>
                  <a:pt x="1025" y="352"/>
                  <a:pt x="1029" y="325"/>
                </a:cubicBezTo>
                <a:cubicBezTo>
                  <a:pt x="1037" y="270"/>
                  <a:pt x="1088" y="222"/>
                  <a:pt x="1124" y="184"/>
                </a:cubicBezTo>
                <a:cubicBezTo>
                  <a:pt x="1165" y="141"/>
                  <a:pt x="1211" y="102"/>
                  <a:pt x="1256" y="62"/>
                </a:cubicBezTo>
                <a:cubicBezTo>
                  <a:pt x="1279" y="41"/>
                  <a:pt x="1303" y="21"/>
                  <a:pt x="1326" y="0"/>
                </a:cubicBezTo>
                <a:cubicBezTo>
                  <a:pt x="1323" y="7"/>
                  <a:pt x="1314" y="7"/>
                  <a:pt x="1312" y="15"/>
                </a:cubicBezTo>
                <a:cubicBezTo>
                  <a:pt x="1305" y="42"/>
                  <a:pt x="1308" y="67"/>
                  <a:pt x="1320" y="93"/>
                </a:cubicBezTo>
                <a:cubicBezTo>
                  <a:pt x="1346" y="149"/>
                  <a:pt x="1397" y="174"/>
                  <a:pt x="1447" y="205"/>
                </a:cubicBezTo>
                <a:cubicBezTo>
                  <a:pt x="1486" y="229"/>
                  <a:pt x="1525" y="253"/>
                  <a:pt x="1542" y="298"/>
                </a:cubicBezTo>
                <a:cubicBezTo>
                  <a:pt x="1559" y="343"/>
                  <a:pt x="1536" y="378"/>
                  <a:pt x="1515" y="41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41" name=""/>
          <p:cNvSpPr/>
          <p:nvPr/>
        </p:nvSpPr>
        <p:spPr>
          <a:xfrm>
            <a:off x="10429920" y="4294080"/>
            <a:ext cx="77400" cy="23400"/>
          </a:xfrm>
          <a:custGeom>
            <a:avLst/>
            <a:gdLst/>
            <a:ahLst/>
            <a:rect l="0" t="0" r="r" b="b"/>
            <a:pathLst>
              <a:path fill="none" w="215" h="65">
                <a:moveTo>
                  <a:pt x="0" y="65"/>
                </a:moveTo>
                <a:cubicBezTo>
                  <a:pt x="25" y="46"/>
                  <a:pt x="62" y="35"/>
                  <a:pt x="92" y="27"/>
                </a:cubicBezTo>
                <a:cubicBezTo>
                  <a:pt x="152" y="12"/>
                  <a:pt x="173" y="7"/>
                  <a:pt x="215" y="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42" name=""/>
          <p:cNvSpPr/>
          <p:nvPr/>
        </p:nvSpPr>
        <p:spPr>
          <a:xfrm>
            <a:off x="1685880" y="1179720"/>
            <a:ext cx="87840" cy="260640"/>
          </a:xfrm>
          <a:custGeom>
            <a:avLst/>
            <a:gdLst/>
            <a:ahLst/>
            <a:rect l="0" t="0" r="r" b="b"/>
            <a:pathLst>
              <a:path fill="none" w="244" h="724">
                <a:moveTo>
                  <a:pt x="190" y="0"/>
                </a:moveTo>
                <a:cubicBezTo>
                  <a:pt x="187" y="1"/>
                  <a:pt x="189" y="0"/>
                  <a:pt x="186" y="2"/>
                </a:cubicBezTo>
                <a:cubicBezTo>
                  <a:pt x="167" y="12"/>
                  <a:pt x="150" y="23"/>
                  <a:pt x="132" y="34"/>
                </a:cubicBezTo>
                <a:cubicBezTo>
                  <a:pt x="103" y="52"/>
                  <a:pt x="75" y="69"/>
                  <a:pt x="55" y="98"/>
                </a:cubicBezTo>
                <a:cubicBezTo>
                  <a:pt x="37" y="122"/>
                  <a:pt x="32" y="149"/>
                  <a:pt x="52" y="174"/>
                </a:cubicBezTo>
                <a:cubicBezTo>
                  <a:pt x="74" y="202"/>
                  <a:pt x="119" y="212"/>
                  <a:pt x="152" y="221"/>
                </a:cubicBezTo>
                <a:cubicBezTo>
                  <a:pt x="173" y="227"/>
                  <a:pt x="227" y="230"/>
                  <a:pt x="240" y="252"/>
                </a:cubicBezTo>
                <a:cubicBezTo>
                  <a:pt x="256" y="279"/>
                  <a:pt x="221" y="307"/>
                  <a:pt x="204" y="325"/>
                </a:cubicBezTo>
                <a:cubicBezTo>
                  <a:pt x="166" y="365"/>
                  <a:pt x="119" y="398"/>
                  <a:pt x="71" y="426"/>
                </a:cubicBezTo>
                <a:cubicBezTo>
                  <a:pt x="48" y="439"/>
                  <a:pt x="24" y="451"/>
                  <a:pt x="0" y="463"/>
                </a:cubicBezTo>
                <a:cubicBezTo>
                  <a:pt x="33" y="472"/>
                  <a:pt x="58" y="477"/>
                  <a:pt x="74" y="513"/>
                </a:cubicBezTo>
                <a:cubicBezTo>
                  <a:pt x="100" y="569"/>
                  <a:pt x="99" y="631"/>
                  <a:pt x="128" y="686"/>
                </a:cubicBezTo>
                <a:cubicBezTo>
                  <a:pt x="149" y="726"/>
                  <a:pt x="171" y="724"/>
                  <a:pt x="213" y="72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43" name=""/>
          <p:cNvSpPr/>
          <p:nvPr/>
        </p:nvSpPr>
        <p:spPr>
          <a:xfrm>
            <a:off x="2574720" y="1706040"/>
            <a:ext cx="5581800" cy="1665720"/>
          </a:xfrm>
          <a:custGeom>
            <a:avLst/>
            <a:gdLst/>
            <a:ahLst/>
            <a:rect l="0" t="0" r="r" b="b"/>
            <a:pathLst>
              <a:path fill="none" w="15505" h="4627">
                <a:moveTo>
                  <a:pt x="385" y="57"/>
                </a:moveTo>
                <a:cubicBezTo>
                  <a:pt x="391" y="35"/>
                  <a:pt x="393" y="24"/>
                  <a:pt x="393" y="1"/>
                </a:cubicBezTo>
                <a:cubicBezTo>
                  <a:pt x="363" y="-1"/>
                  <a:pt x="346" y="1"/>
                  <a:pt x="316" y="14"/>
                </a:cubicBezTo>
                <a:cubicBezTo>
                  <a:pt x="239" y="47"/>
                  <a:pt x="155" y="98"/>
                  <a:pt x="126" y="182"/>
                </a:cubicBezTo>
                <a:cubicBezTo>
                  <a:pt x="110" y="228"/>
                  <a:pt x="124" y="277"/>
                  <a:pt x="162" y="307"/>
                </a:cubicBezTo>
                <a:cubicBezTo>
                  <a:pt x="206" y="342"/>
                  <a:pt x="274" y="337"/>
                  <a:pt x="316" y="370"/>
                </a:cubicBezTo>
                <a:cubicBezTo>
                  <a:pt x="342" y="390"/>
                  <a:pt x="335" y="404"/>
                  <a:pt x="311" y="425"/>
                </a:cubicBezTo>
                <a:cubicBezTo>
                  <a:pt x="226" y="499"/>
                  <a:pt x="106" y="489"/>
                  <a:pt x="12" y="536"/>
                </a:cubicBezTo>
                <a:cubicBezTo>
                  <a:pt x="3" y="539"/>
                  <a:pt x="-1" y="538"/>
                  <a:pt x="1" y="545"/>
                </a:cubicBezTo>
                <a:cubicBezTo>
                  <a:pt x="22" y="562"/>
                  <a:pt x="44" y="576"/>
                  <a:pt x="67" y="591"/>
                </a:cubicBezTo>
                <a:cubicBezTo>
                  <a:pt x="142" y="641"/>
                  <a:pt x="196" y="696"/>
                  <a:pt x="246" y="770"/>
                </a:cubicBezTo>
                <a:cubicBezTo>
                  <a:pt x="260" y="791"/>
                  <a:pt x="274" y="806"/>
                  <a:pt x="292" y="823"/>
                </a:cubicBezTo>
                <a:moveTo>
                  <a:pt x="7177" y="1522"/>
                </a:moveTo>
                <a:cubicBezTo>
                  <a:pt x="7245" y="1528"/>
                  <a:pt x="7313" y="1535"/>
                  <a:pt x="7381" y="1542"/>
                </a:cubicBezTo>
                <a:cubicBezTo>
                  <a:pt x="7397" y="1534"/>
                  <a:pt x="7391" y="1498"/>
                  <a:pt x="7442" y="1487"/>
                </a:cubicBezTo>
                <a:cubicBezTo>
                  <a:pt x="7587" y="1456"/>
                  <a:pt x="7746" y="1463"/>
                  <a:pt x="7892" y="1459"/>
                </a:cubicBezTo>
                <a:cubicBezTo>
                  <a:pt x="7884" y="1458"/>
                  <a:pt x="7873" y="1460"/>
                  <a:pt x="7864" y="1459"/>
                </a:cubicBezTo>
                <a:cubicBezTo>
                  <a:pt x="7544" y="1435"/>
                  <a:pt x="7224" y="1434"/>
                  <a:pt x="6904" y="1411"/>
                </a:cubicBezTo>
                <a:cubicBezTo>
                  <a:pt x="6333" y="1369"/>
                  <a:pt x="5765" y="1248"/>
                  <a:pt x="5193" y="1230"/>
                </a:cubicBezTo>
                <a:cubicBezTo>
                  <a:pt x="5019" y="1225"/>
                  <a:pt x="4831" y="1255"/>
                  <a:pt x="4659" y="1282"/>
                </a:cubicBezTo>
                <a:cubicBezTo>
                  <a:pt x="4450" y="1314"/>
                  <a:pt x="4249" y="1347"/>
                  <a:pt x="4037" y="1363"/>
                </a:cubicBezTo>
                <a:cubicBezTo>
                  <a:pt x="3634" y="1394"/>
                  <a:pt x="3234" y="1415"/>
                  <a:pt x="2831" y="1426"/>
                </a:cubicBezTo>
                <a:cubicBezTo>
                  <a:pt x="2413" y="1437"/>
                  <a:pt x="2001" y="1420"/>
                  <a:pt x="1584" y="1408"/>
                </a:cubicBezTo>
                <a:cubicBezTo>
                  <a:pt x="1468" y="1405"/>
                  <a:pt x="1352" y="1396"/>
                  <a:pt x="1238" y="1416"/>
                </a:cubicBezTo>
                <a:cubicBezTo>
                  <a:pt x="1233" y="1417"/>
                  <a:pt x="1229" y="1430"/>
                  <a:pt x="1224" y="1431"/>
                </a:cubicBezTo>
                <a:moveTo>
                  <a:pt x="8853" y="3384"/>
                </a:moveTo>
                <a:cubicBezTo>
                  <a:pt x="8843" y="3348"/>
                  <a:pt x="8832" y="3312"/>
                  <a:pt x="8824" y="3275"/>
                </a:cubicBezTo>
                <a:cubicBezTo>
                  <a:pt x="8819" y="3253"/>
                  <a:pt x="8817" y="3231"/>
                  <a:pt x="8808" y="3210"/>
                </a:cubicBezTo>
                <a:cubicBezTo>
                  <a:pt x="8803" y="3198"/>
                  <a:pt x="8803" y="3171"/>
                  <a:pt x="8791" y="3176"/>
                </a:cubicBezTo>
                <a:cubicBezTo>
                  <a:pt x="8789" y="3179"/>
                  <a:pt x="8788" y="3180"/>
                  <a:pt x="8789" y="3183"/>
                </a:cubicBezTo>
                <a:moveTo>
                  <a:pt x="8777" y="3218"/>
                </a:moveTo>
                <a:cubicBezTo>
                  <a:pt x="8780" y="3220"/>
                  <a:pt x="8778" y="3232"/>
                  <a:pt x="8786" y="3237"/>
                </a:cubicBezTo>
                <a:cubicBezTo>
                  <a:pt x="8833" y="3263"/>
                  <a:pt x="8887" y="3274"/>
                  <a:pt x="8940" y="3283"/>
                </a:cubicBezTo>
                <a:cubicBezTo>
                  <a:pt x="9336" y="3353"/>
                  <a:pt x="9747" y="3384"/>
                  <a:pt x="10148" y="3403"/>
                </a:cubicBezTo>
                <a:cubicBezTo>
                  <a:pt x="10634" y="3426"/>
                  <a:pt x="11120" y="3349"/>
                  <a:pt x="11602" y="3367"/>
                </a:cubicBezTo>
                <a:cubicBezTo>
                  <a:pt x="11611" y="3367"/>
                  <a:pt x="11614" y="3365"/>
                  <a:pt x="11616" y="3371"/>
                </a:cubicBezTo>
                <a:cubicBezTo>
                  <a:pt x="11581" y="3386"/>
                  <a:pt x="11546" y="3401"/>
                  <a:pt x="11510" y="3414"/>
                </a:cubicBezTo>
                <a:moveTo>
                  <a:pt x="11498" y="3414"/>
                </a:moveTo>
                <a:cubicBezTo>
                  <a:pt x="11500" y="3410"/>
                  <a:pt x="11498" y="3407"/>
                  <a:pt x="11501" y="3405"/>
                </a:cubicBezTo>
                <a:cubicBezTo>
                  <a:pt x="11507" y="3402"/>
                  <a:pt x="11508" y="3404"/>
                  <a:pt x="11514" y="3405"/>
                </a:cubicBezTo>
                <a:cubicBezTo>
                  <a:pt x="11537" y="3411"/>
                  <a:pt x="11556" y="3421"/>
                  <a:pt x="11580" y="3423"/>
                </a:cubicBezTo>
                <a:cubicBezTo>
                  <a:pt x="11616" y="3426"/>
                  <a:pt x="11654" y="3423"/>
                  <a:pt x="11690" y="3424"/>
                </a:cubicBezTo>
                <a:cubicBezTo>
                  <a:pt x="11733" y="3426"/>
                  <a:pt x="11776" y="3426"/>
                  <a:pt x="11819" y="3426"/>
                </a:cubicBezTo>
                <a:cubicBezTo>
                  <a:pt x="11847" y="3426"/>
                  <a:pt x="11876" y="3426"/>
                  <a:pt x="11903" y="3420"/>
                </a:cubicBezTo>
                <a:cubicBezTo>
                  <a:pt x="11909" y="3419"/>
                  <a:pt x="11915" y="3416"/>
                  <a:pt x="11921" y="3414"/>
                </a:cubicBezTo>
                <a:cubicBezTo>
                  <a:pt x="11918" y="3417"/>
                  <a:pt x="11918" y="3421"/>
                  <a:pt x="11913" y="3424"/>
                </a:cubicBezTo>
                <a:cubicBezTo>
                  <a:pt x="11902" y="3431"/>
                  <a:pt x="11883" y="3436"/>
                  <a:pt x="11870" y="3436"/>
                </a:cubicBezTo>
                <a:cubicBezTo>
                  <a:pt x="11855" y="3436"/>
                  <a:pt x="11840" y="3430"/>
                  <a:pt x="11827" y="3423"/>
                </a:cubicBezTo>
                <a:cubicBezTo>
                  <a:pt x="11823" y="3421"/>
                  <a:pt x="11822" y="3419"/>
                  <a:pt x="11818" y="3417"/>
                </a:cubicBezTo>
                <a:cubicBezTo>
                  <a:pt x="11820" y="3416"/>
                  <a:pt x="11822" y="3414"/>
                  <a:pt x="11824" y="3413"/>
                </a:cubicBezTo>
                <a:cubicBezTo>
                  <a:pt x="11827" y="3411"/>
                  <a:pt x="11832" y="3408"/>
                  <a:pt x="11836" y="3407"/>
                </a:cubicBezTo>
                <a:cubicBezTo>
                  <a:pt x="11842" y="3405"/>
                  <a:pt x="11849" y="3406"/>
                  <a:pt x="11854" y="3400"/>
                </a:cubicBezTo>
                <a:cubicBezTo>
                  <a:pt x="11856" y="3398"/>
                  <a:pt x="11853" y="3396"/>
                  <a:pt x="11854" y="3393"/>
                </a:cubicBezTo>
                <a:cubicBezTo>
                  <a:pt x="11854" y="3394"/>
                  <a:pt x="11854" y="3391"/>
                  <a:pt x="11854" y="3393"/>
                </a:cubicBezTo>
                <a:cubicBezTo>
                  <a:pt x="11854" y="3398"/>
                  <a:pt x="11854" y="3400"/>
                  <a:pt x="11852" y="3402"/>
                </a:cubicBezTo>
                <a:cubicBezTo>
                  <a:pt x="11851" y="3403"/>
                  <a:pt x="11849" y="3402"/>
                  <a:pt x="11848" y="3403"/>
                </a:cubicBezTo>
                <a:cubicBezTo>
                  <a:pt x="11846" y="3405"/>
                  <a:pt x="11844" y="3405"/>
                  <a:pt x="11842" y="3407"/>
                </a:cubicBezTo>
                <a:cubicBezTo>
                  <a:pt x="11838" y="3410"/>
                  <a:pt x="11840" y="3409"/>
                  <a:pt x="11836" y="3414"/>
                </a:cubicBezTo>
                <a:cubicBezTo>
                  <a:pt x="11835" y="3415"/>
                  <a:pt x="11834" y="3417"/>
                  <a:pt x="11833" y="3418"/>
                </a:cubicBezTo>
                <a:moveTo>
                  <a:pt x="9550" y="3594"/>
                </a:moveTo>
                <a:cubicBezTo>
                  <a:pt x="9545" y="3595"/>
                  <a:pt x="9523" y="3599"/>
                  <a:pt x="9523" y="3599"/>
                </a:cubicBezTo>
                <a:cubicBezTo>
                  <a:pt x="9536" y="3599"/>
                  <a:pt x="9553" y="3600"/>
                  <a:pt x="9568" y="3600"/>
                </a:cubicBezTo>
                <a:cubicBezTo>
                  <a:pt x="9746" y="3602"/>
                  <a:pt x="9924" y="3620"/>
                  <a:pt x="10103" y="3623"/>
                </a:cubicBezTo>
                <a:cubicBezTo>
                  <a:pt x="10777" y="3634"/>
                  <a:pt x="11442" y="3588"/>
                  <a:pt x="12112" y="3514"/>
                </a:cubicBezTo>
                <a:cubicBezTo>
                  <a:pt x="12314" y="3492"/>
                  <a:pt x="12554" y="3439"/>
                  <a:pt x="12759" y="3467"/>
                </a:cubicBezTo>
                <a:cubicBezTo>
                  <a:pt x="12773" y="3470"/>
                  <a:pt x="12787" y="3473"/>
                  <a:pt x="12800" y="3475"/>
                </a:cubicBezTo>
                <a:cubicBezTo>
                  <a:pt x="12803" y="3475"/>
                  <a:pt x="12797" y="3481"/>
                  <a:pt x="12800" y="3481"/>
                </a:cubicBezTo>
                <a:cubicBezTo>
                  <a:pt x="12796" y="3480"/>
                  <a:pt x="12793" y="3479"/>
                  <a:pt x="12789" y="3478"/>
                </a:cubicBezTo>
                <a:cubicBezTo>
                  <a:pt x="12760" y="3467"/>
                  <a:pt x="12741" y="3465"/>
                  <a:pt x="12713" y="3461"/>
                </a:cubicBezTo>
                <a:cubicBezTo>
                  <a:pt x="12711" y="3461"/>
                  <a:pt x="12708" y="3461"/>
                  <a:pt x="12706" y="3461"/>
                </a:cubicBezTo>
                <a:cubicBezTo>
                  <a:pt x="12699" y="3461"/>
                  <a:pt x="12714" y="3453"/>
                  <a:pt x="12707" y="3454"/>
                </a:cubicBezTo>
                <a:cubicBezTo>
                  <a:pt x="12703" y="3454"/>
                  <a:pt x="12711" y="3452"/>
                  <a:pt x="12707" y="3453"/>
                </a:cubicBezTo>
                <a:cubicBezTo>
                  <a:pt x="12699" y="3454"/>
                  <a:pt x="12697" y="3457"/>
                  <a:pt x="12689" y="3458"/>
                </a:cubicBezTo>
                <a:cubicBezTo>
                  <a:pt x="12686" y="3458"/>
                  <a:pt x="12686" y="3464"/>
                  <a:pt x="12683" y="3464"/>
                </a:cubicBezTo>
                <a:cubicBezTo>
                  <a:pt x="12680" y="3464"/>
                  <a:pt x="12669" y="3462"/>
                  <a:pt x="12661" y="3464"/>
                </a:cubicBezTo>
                <a:cubicBezTo>
                  <a:pt x="12658" y="3465"/>
                  <a:pt x="12658" y="3467"/>
                  <a:pt x="12655" y="3467"/>
                </a:cubicBezTo>
                <a:cubicBezTo>
                  <a:pt x="12652" y="3467"/>
                  <a:pt x="12664" y="3464"/>
                  <a:pt x="12661" y="3464"/>
                </a:cubicBezTo>
                <a:cubicBezTo>
                  <a:pt x="12662" y="3464"/>
                  <a:pt x="12663" y="3463"/>
                  <a:pt x="12664" y="3463"/>
                </a:cubicBezTo>
                <a:moveTo>
                  <a:pt x="14127" y="3851"/>
                </a:moveTo>
                <a:cubicBezTo>
                  <a:pt x="14131" y="3845"/>
                  <a:pt x="14135" y="3839"/>
                  <a:pt x="14139" y="3833"/>
                </a:cubicBezTo>
                <a:cubicBezTo>
                  <a:pt x="14134" y="3834"/>
                  <a:pt x="14129" y="3836"/>
                  <a:pt x="14122" y="3837"/>
                </a:cubicBezTo>
                <a:cubicBezTo>
                  <a:pt x="14088" y="3844"/>
                  <a:pt x="14052" y="3848"/>
                  <a:pt x="14017" y="3846"/>
                </a:cubicBezTo>
                <a:cubicBezTo>
                  <a:pt x="13975" y="3844"/>
                  <a:pt x="13919" y="3840"/>
                  <a:pt x="13885" y="3814"/>
                </a:cubicBezTo>
                <a:cubicBezTo>
                  <a:pt x="13879" y="3810"/>
                  <a:pt x="13882" y="3803"/>
                  <a:pt x="13876" y="3799"/>
                </a:cubicBezTo>
                <a:cubicBezTo>
                  <a:pt x="13877" y="3801"/>
                  <a:pt x="13877" y="3802"/>
                  <a:pt x="13878" y="3804"/>
                </a:cubicBezTo>
                <a:cubicBezTo>
                  <a:pt x="13885" y="3848"/>
                  <a:pt x="13883" y="3890"/>
                  <a:pt x="13882" y="3935"/>
                </a:cubicBezTo>
                <a:cubicBezTo>
                  <a:pt x="13878" y="4053"/>
                  <a:pt x="13869" y="4173"/>
                  <a:pt x="13908" y="4286"/>
                </a:cubicBezTo>
                <a:cubicBezTo>
                  <a:pt x="13928" y="4344"/>
                  <a:pt x="13964" y="4390"/>
                  <a:pt x="14012" y="4427"/>
                </a:cubicBezTo>
                <a:cubicBezTo>
                  <a:pt x="14025" y="4437"/>
                  <a:pt x="14048" y="4459"/>
                  <a:pt x="14067" y="4457"/>
                </a:cubicBezTo>
                <a:cubicBezTo>
                  <a:pt x="14083" y="4456"/>
                  <a:pt x="14102" y="4443"/>
                  <a:pt x="14116" y="4436"/>
                </a:cubicBezTo>
                <a:moveTo>
                  <a:pt x="14541" y="4032"/>
                </a:moveTo>
                <a:cubicBezTo>
                  <a:pt x="14540" y="4020"/>
                  <a:pt x="14538" y="4009"/>
                  <a:pt x="14536" y="3997"/>
                </a:cubicBezTo>
                <a:cubicBezTo>
                  <a:pt x="14536" y="4092"/>
                  <a:pt x="14531" y="4184"/>
                  <a:pt x="14519" y="4278"/>
                </a:cubicBezTo>
                <a:cubicBezTo>
                  <a:pt x="14510" y="4350"/>
                  <a:pt x="14495" y="4421"/>
                  <a:pt x="14480" y="4492"/>
                </a:cubicBezTo>
                <a:cubicBezTo>
                  <a:pt x="14472" y="4531"/>
                  <a:pt x="14464" y="4579"/>
                  <a:pt x="14445" y="4614"/>
                </a:cubicBezTo>
                <a:cubicBezTo>
                  <a:pt x="14436" y="4630"/>
                  <a:pt x="14420" y="4629"/>
                  <a:pt x="14406" y="4621"/>
                </a:cubicBezTo>
                <a:cubicBezTo>
                  <a:pt x="14390" y="4609"/>
                  <a:pt x="14384" y="4603"/>
                  <a:pt x="14378" y="4590"/>
                </a:cubicBezTo>
                <a:moveTo>
                  <a:pt x="14430" y="3849"/>
                </a:moveTo>
                <a:cubicBezTo>
                  <a:pt x="14442" y="3830"/>
                  <a:pt x="14456" y="3798"/>
                  <a:pt x="14476" y="3785"/>
                </a:cubicBezTo>
                <a:cubicBezTo>
                  <a:pt x="14485" y="3782"/>
                  <a:pt x="14488" y="3781"/>
                  <a:pt x="14494" y="3784"/>
                </a:cubicBezTo>
                <a:moveTo>
                  <a:pt x="14956" y="3709"/>
                </a:moveTo>
                <a:cubicBezTo>
                  <a:pt x="14983" y="3712"/>
                  <a:pt x="14991" y="3724"/>
                  <a:pt x="15002" y="3751"/>
                </a:cubicBezTo>
                <a:cubicBezTo>
                  <a:pt x="15027" y="3811"/>
                  <a:pt x="15036" y="3879"/>
                  <a:pt x="15035" y="3944"/>
                </a:cubicBezTo>
                <a:cubicBezTo>
                  <a:pt x="15034" y="4025"/>
                  <a:pt x="15016" y="4106"/>
                  <a:pt x="15004" y="4185"/>
                </a:cubicBezTo>
                <a:cubicBezTo>
                  <a:pt x="14995" y="4242"/>
                  <a:pt x="14991" y="4296"/>
                  <a:pt x="14992" y="4354"/>
                </a:cubicBezTo>
                <a:moveTo>
                  <a:pt x="14847" y="4247"/>
                </a:moveTo>
                <a:cubicBezTo>
                  <a:pt x="14840" y="4221"/>
                  <a:pt x="14831" y="4201"/>
                  <a:pt x="14858" y="4185"/>
                </a:cubicBezTo>
                <a:cubicBezTo>
                  <a:pt x="14908" y="4157"/>
                  <a:pt x="14974" y="4147"/>
                  <a:pt x="15028" y="4129"/>
                </a:cubicBezTo>
                <a:cubicBezTo>
                  <a:pt x="15100" y="4103"/>
                  <a:pt x="15125" y="4094"/>
                  <a:pt x="15174" y="4078"/>
                </a:cubicBezTo>
                <a:moveTo>
                  <a:pt x="15447" y="3924"/>
                </a:moveTo>
                <a:cubicBezTo>
                  <a:pt x="15477" y="3878"/>
                  <a:pt x="15498" y="3842"/>
                  <a:pt x="15504" y="3787"/>
                </a:cubicBezTo>
                <a:cubicBezTo>
                  <a:pt x="15506" y="3773"/>
                  <a:pt x="15505" y="3758"/>
                  <a:pt x="15505" y="3744"/>
                </a:cubicBezTo>
                <a:cubicBezTo>
                  <a:pt x="15498" y="3782"/>
                  <a:pt x="15492" y="3819"/>
                  <a:pt x="15486" y="3857"/>
                </a:cubicBezTo>
                <a:cubicBezTo>
                  <a:pt x="15472" y="3942"/>
                  <a:pt x="15459" y="4027"/>
                  <a:pt x="15447" y="4112"/>
                </a:cubicBezTo>
                <a:cubicBezTo>
                  <a:pt x="15438" y="4173"/>
                  <a:pt x="15428" y="4230"/>
                  <a:pt x="15414" y="4290"/>
                </a:cubicBezTo>
                <a:moveTo>
                  <a:pt x="3199" y="999"/>
                </a:moveTo>
                <a:cubicBezTo>
                  <a:pt x="3204" y="974"/>
                  <a:pt x="3209" y="945"/>
                  <a:pt x="3198" y="920"/>
                </a:cubicBezTo>
                <a:cubicBezTo>
                  <a:pt x="3191" y="903"/>
                  <a:pt x="3180" y="894"/>
                  <a:pt x="3160" y="890"/>
                </a:cubicBezTo>
                <a:cubicBezTo>
                  <a:pt x="3098" y="879"/>
                  <a:pt x="3031" y="906"/>
                  <a:pt x="2978" y="936"/>
                </a:cubicBezTo>
                <a:cubicBezTo>
                  <a:pt x="2920" y="969"/>
                  <a:pt x="2866" y="1015"/>
                  <a:pt x="2847" y="1082"/>
                </a:cubicBezTo>
                <a:cubicBezTo>
                  <a:pt x="2824" y="1166"/>
                  <a:pt x="2874" y="1245"/>
                  <a:pt x="2950" y="1277"/>
                </a:cubicBezTo>
                <a:cubicBezTo>
                  <a:pt x="3031" y="1311"/>
                  <a:pt x="3115" y="1299"/>
                  <a:pt x="3199" y="1291"/>
                </a:cubicBezTo>
                <a:moveTo>
                  <a:pt x="3456" y="713"/>
                </a:moveTo>
                <a:cubicBezTo>
                  <a:pt x="3444" y="687"/>
                  <a:pt x="3423" y="660"/>
                  <a:pt x="3414" y="634"/>
                </a:cubicBezTo>
                <a:cubicBezTo>
                  <a:pt x="3416" y="634"/>
                  <a:pt x="3418" y="635"/>
                  <a:pt x="3420" y="635"/>
                </a:cubicBezTo>
                <a:cubicBezTo>
                  <a:pt x="3447" y="658"/>
                  <a:pt x="3472" y="677"/>
                  <a:pt x="3490" y="710"/>
                </a:cubicBezTo>
                <a:cubicBezTo>
                  <a:pt x="3525" y="774"/>
                  <a:pt x="3534" y="842"/>
                  <a:pt x="3545" y="912"/>
                </a:cubicBezTo>
                <a:cubicBezTo>
                  <a:pt x="3555" y="980"/>
                  <a:pt x="3561" y="1048"/>
                  <a:pt x="3569" y="1116"/>
                </a:cubicBezTo>
                <a:cubicBezTo>
                  <a:pt x="3573" y="1146"/>
                  <a:pt x="3576" y="1176"/>
                  <a:pt x="3584" y="1205"/>
                </a:cubicBezTo>
                <a:lnTo>
                  <a:pt x="3585" y="1205"/>
                </a:lnTo>
                <a:cubicBezTo>
                  <a:pt x="3584" y="1144"/>
                  <a:pt x="3585" y="1086"/>
                  <a:pt x="3608" y="1029"/>
                </a:cubicBezTo>
                <a:cubicBezTo>
                  <a:pt x="3636" y="960"/>
                  <a:pt x="3695" y="881"/>
                  <a:pt x="3770" y="859"/>
                </a:cubicBezTo>
                <a:cubicBezTo>
                  <a:pt x="3817" y="846"/>
                  <a:pt x="3870" y="857"/>
                  <a:pt x="3909" y="886"/>
                </a:cubicBezTo>
                <a:cubicBezTo>
                  <a:pt x="3955" y="920"/>
                  <a:pt x="3976" y="974"/>
                  <a:pt x="3983" y="1029"/>
                </a:cubicBezTo>
                <a:cubicBezTo>
                  <a:pt x="3989" y="1080"/>
                  <a:pt x="3979" y="1132"/>
                  <a:pt x="3976" y="1184"/>
                </a:cubicBezTo>
                <a:moveTo>
                  <a:pt x="4474" y="903"/>
                </a:moveTo>
                <a:cubicBezTo>
                  <a:pt x="4479" y="876"/>
                  <a:pt x="4478" y="868"/>
                  <a:pt x="4477" y="843"/>
                </a:cubicBezTo>
                <a:cubicBezTo>
                  <a:pt x="4446" y="844"/>
                  <a:pt x="4431" y="847"/>
                  <a:pt x="4401" y="870"/>
                </a:cubicBezTo>
                <a:cubicBezTo>
                  <a:pt x="4352" y="908"/>
                  <a:pt x="4317" y="949"/>
                  <a:pt x="4289" y="1005"/>
                </a:cubicBezTo>
                <a:cubicBezTo>
                  <a:pt x="4273" y="1037"/>
                  <a:pt x="4257" y="1087"/>
                  <a:pt x="4281" y="1120"/>
                </a:cubicBezTo>
                <a:cubicBezTo>
                  <a:pt x="4308" y="1158"/>
                  <a:pt x="4365" y="1134"/>
                  <a:pt x="4397" y="1119"/>
                </a:cubicBezTo>
                <a:cubicBezTo>
                  <a:pt x="4437" y="1100"/>
                  <a:pt x="4477" y="1069"/>
                  <a:pt x="4501" y="1031"/>
                </a:cubicBezTo>
                <a:cubicBezTo>
                  <a:pt x="4543" y="965"/>
                  <a:pt x="4547" y="871"/>
                  <a:pt x="4535" y="799"/>
                </a:cubicBezTo>
                <a:cubicBezTo>
                  <a:pt x="4530" y="840"/>
                  <a:pt x="4517" y="894"/>
                  <a:pt x="4568" y="913"/>
                </a:cubicBezTo>
                <a:cubicBezTo>
                  <a:pt x="4631" y="936"/>
                  <a:pt x="4731" y="884"/>
                  <a:pt x="4784" y="857"/>
                </a:cubicBezTo>
                <a:cubicBezTo>
                  <a:pt x="4832" y="833"/>
                  <a:pt x="4889" y="801"/>
                  <a:pt x="4910" y="748"/>
                </a:cubicBezTo>
                <a:cubicBezTo>
                  <a:pt x="4925" y="710"/>
                  <a:pt x="4909" y="663"/>
                  <a:pt x="4887" y="631"/>
                </a:cubicBezTo>
                <a:cubicBezTo>
                  <a:pt x="4883" y="625"/>
                  <a:pt x="4880" y="626"/>
                  <a:pt x="4875" y="621"/>
                </a:cubicBezTo>
                <a:cubicBezTo>
                  <a:pt x="4889" y="635"/>
                  <a:pt x="4901" y="647"/>
                  <a:pt x="4918" y="659"/>
                </a:cubicBezTo>
                <a:cubicBezTo>
                  <a:pt x="4978" y="699"/>
                  <a:pt x="5047" y="725"/>
                  <a:pt x="5092" y="786"/>
                </a:cubicBezTo>
                <a:cubicBezTo>
                  <a:pt x="5120" y="824"/>
                  <a:pt x="5131" y="873"/>
                  <a:pt x="5135" y="919"/>
                </a:cubicBezTo>
                <a:cubicBezTo>
                  <a:pt x="5139" y="967"/>
                  <a:pt x="5138" y="993"/>
                  <a:pt x="5157" y="103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44" name=""/>
          <p:cNvSpPr/>
          <p:nvPr/>
        </p:nvSpPr>
        <p:spPr>
          <a:xfrm>
            <a:off x="10200600" y="4008240"/>
            <a:ext cx="1405440" cy="556920"/>
          </a:xfrm>
          <a:custGeom>
            <a:avLst/>
            <a:gdLst/>
            <a:ahLst/>
            <a:rect l="0" t="0" r="r" b="b"/>
            <a:pathLst>
              <a:path fill="none" w="3904" h="1547">
                <a:moveTo>
                  <a:pt x="42" y="196"/>
                </a:moveTo>
                <a:cubicBezTo>
                  <a:pt x="54" y="189"/>
                  <a:pt x="-12" y="185"/>
                  <a:pt x="2" y="182"/>
                </a:cubicBezTo>
                <a:cubicBezTo>
                  <a:pt x="25" y="177"/>
                  <a:pt x="51" y="181"/>
                  <a:pt x="75" y="180"/>
                </a:cubicBezTo>
                <a:cubicBezTo>
                  <a:pt x="248" y="171"/>
                  <a:pt x="420" y="164"/>
                  <a:pt x="593" y="152"/>
                </a:cubicBezTo>
                <a:cubicBezTo>
                  <a:pt x="1623" y="80"/>
                  <a:pt x="2673" y="-46"/>
                  <a:pt x="3706" y="18"/>
                </a:cubicBezTo>
                <a:cubicBezTo>
                  <a:pt x="3783" y="23"/>
                  <a:pt x="3835" y="39"/>
                  <a:pt x="3904" y="55"/>
                </a:cubicBezTo>
                <a:moveTo>
                  <a:pt x="711" y="752"/>
                </a:moveTo>
                <a:cubicBezTo>
                  <a:pt x="714" y="724"/>
                  <a:pt x="720" y="693"/>
                  <a:pt x="704" y="667"/>
                </a:cubicBezTo>
                <a:cubicBezTo>
                  <a:pt x="685" y="636"/>
                  <a:pt x="648" y="619"/>
                  <a:pt x="612" y="622"/>
                </a:cubicBezTo>
                <a:cubicBezTo>
                  <a:pt x="587" y="624"/>
                  <a:pt x="568" y="639"/>
                  <a:pt x="565" y="665"/>
                </a:cubicBezTo>
                <a:cubicBezTo>
                  <a:pt x="560" y="706"/>
                  <a:pt x="582" y="748"/>
                  <a:pt x="594" y="785"/>
                </a:cubicBezTo>
                <a:cubicBezTo>
                  <a:pt x="608" y="827"/>
                  <a:pt x="626" y="871"/>
                  <a:pt x="621" y="916"/>
                </a:cubicBezTo>
                <a:cubicBezTo>
                  <a:pt x="617" y="951"/>
                  <a:pt x="589" y="968"/>
                  <a:pt x="558" y="978"/>
                </a:cubicBezTo>
                <a:cubicBezTo>
                  <a:pt x="510" y="994"/>
                  <a:pt x="462" y="996"/>
                  <a:pt x="412" y="994"/>
                </a:cubicBezTo>
                <a:moveTo>
                  <a:pt x="699" y="549"/>
                </a:moveTo>
                <a:cubicBezTo>
                  <a:pt x="711" y="539"/>
                  <a:pt x="719" y="531"/>
                  <a:pt x="729" y="520"/>
                </a:cubicBezTo>
                <a:cubicBezTo>
                  <a:pt x="739" y="546"/>
                  <a:pt x="738" y="580"/>
                  <a:pt x="741" y="608"/>
                </a:cubicBezTo>
                <a:cubicBezTo>
                  <a:pt x="747" y="669"/>
                  <a:pt x="755" y="730"/>
                  <a:pt x="769" y="789"/>
                </a:cubicBezTo>
                <a:cubicBezTo>
                  <a:pt x="773" y="803"/>
                  <a:pt x="776" y="816"/>
                  <a:pt x="780" y="830"/>
                </a:cubicBezTo>
                <a:moveTo>
                  <a:pt x="1014" y="756"/>
                </a:moveTo>
                <a:cubicBezTo>
                  <a:pt x="997" y="757"/>
                  <a:pt x="1003" y="757"/>
                  <a:pt x="989" y="755"/>
                </a:cubicBezTo>
                <a:cubicBezTo>
                  <a:pt x="1014" y="748"/>
                  <a:pt x="1042" y="741"/>
                  <a:pt x="1067" y="734"/>
                </a:cubicBezTo>
                <a:cubicBezTo>
                  <a:pt x="1106" y="723"/>
                  <a:pt x="1158" y="712"/>
                  <a:pt x="1188" y="683"/>
                </a:cubicBezTo>
                <a:cubicBezTo>
                  <a:pt x="1206" y="666"/>
                  <a:pt x="1201" y="636"/>
                  <a:pt x="1193" y="616"/>
                </a:cubicBezTo>
                <a:cubicBezTo>
                  <a:pt x="1184" y="593"/>
                  <a:pt x="1170" y="575"/>
                  <a:pt x="1154" y="557"/>
                </a:cubicBezTo>
                <a:cubicBezTo>
                  <a:pt x="1156" y="562"/>
                  <a:pt x="1163" y="577"/>
                  <a:pt x="1168" y="583"/>
                </a:cubicBezTo>
                <a:cubicBezTo>
                  <a:pt x="1199" y="624"/>
                  <a:pt x="1245" y="651"/>
                  <a:pt x="1269" y="697"/>
                </a:cubicBezTo>
                <a:cubicBezTo>
                  <a:pt x="1285" y="729"/>
                  <a:pt x="1286" y="762"/>
                  <a:pt x="1287" y="796"/>
                </a:cubicBezTo>
                <a:cubicBezTo>
                  <a:pt x="1287" y="811"/>
                  <a:pt x="1280" y="846"/>
                  <a:pt x="1294" y="858"/>
                </a:cubicBezTo>
                <a:cubicBezTo>
                  <a:pt x="1309" y="865"/>
                  <a:pt x="1315" y="867"/>
                  <a:pt x="1327" y="868"/>
                </a:cubicBezTo>
                <a:moveTo>
                  <a:pt x="1804" y="600"/>
                </a:moveTo>
                <a:cubicBezTo>
                  <a:pt x="1805" y="566"/>
                  <a:pt x="1815" y="510"/>
                  <a:pt x="1788" y="481"/>
                </a:cubicBezTo>
                <a:cubicBezTo>
                  <a:pt x="1784" y="480"/>
                  <a:pt x="1780" y="478"/>
                  <a:pt x="1776" y="477"/>
                </a:cubicBezTo>
                <a:cubicBezTo>
                  <a:pt x="1733" y="502"/>
                  <a:pt x="1699" y="539"/>
                  <a:pt x="1667" y="577"/>
                </a:cubicBezTo>
                <a:cubicBezTo>
                  <a:pt x="1624" y="629"/>
                  <a:pt x="1573" y="695"/>
                  <a:pt x="1561" y="763"/>
                </a:cubicBezTo>
                <a:cubicBezTo>
                  <a:pt x="1550" y="823"/>
                  <a:pt x="1593" y="842"/>
                  <a:pt x="1638" y="867"/>
                </a:cubicBezTo>
                <a:moveTo>
                  <a:pt x="1962" y="670"/>
                </a:moveTo>
                <a:cubicBezTo>
                  <a:pt x="1957" y="629"/>
                  <a:pt x="1947" y="580"/>
                  <a:pt x="1960" y="539"/>
                </a:cubicBezTo>
                <a:cubicBezTo>
                  <a:pt x="1967" y="529"/>
                  <a:pt x="1968" y="525"/>
                  <a:pt x="1976" y="525"/>
                </a:cubicBezTo>
                <a:cubicBezTo>
                  <a:pt x="1999" y="553"/>
                  <a:pt x="2000" y="586"/>
                  <a:pt x="2005" y="622"/>
                </a:cubicBezTo>
                <a:cubicBezTo>
                  <a:pt x="2015" y="699"/>
                  <a:pt x="2018" y="777"/>
                  <a:pt x="2026" y="853"/>
                </a:cubicBezTo>
                <a:cubicBezTo>
                  <a:pt x="2032" y="905"/>
                  <a:pt x="2033" y="921"/>
                  <a:pt x="2039" y="954"/>
                </a:cubicBezTo>
                <a:moveTo>
                  <a:pt x="2008" y="889"/>
                </a:moveTo>
                <a:cubicBezTo>
                  <a:pt x="1999" y="822"/>
                  <a:pt x="1991" y="768"/>
                  <a:pt x="2012" y="702"/>
                </a:cubicBezTo>
                <a:cubicBezTo>
                  <a:pt x="2033" y="639"/>
                  <a:pt x="2074" y="587"/>
                  <a:pt x="2115" y="536"/>
                </a:cubicBezTo>
                <a:cubicBezTo>
                  <a:pt x="2148" y="495"/>
                  <a:pt x="2178" y="466"/>
                  <a:pt x="2226" y="447"/>
                </a:cubicBezTo>
                <a:cubicBezTo>
                  <a:pt x="2260" y="479"/>
                  <a:pt x="2258" y="514"/>
                  <a:pt x="2249" y="561"/>
                </a:cubicBezTo>
                <a:cubicBezTo>
                  <a:pt x="2237" y="623"/>
                  <a:pt x="2212" y="686"/>
                  <a:pt x="2173" y="735"/>
                </a:cubicBezTo>
                <a:cubicBezTo>
                  <a:pt x="2151" y="763"/>
                  <a:pt x="2124" y="777"/>
                  <a:pt x="2095" y="793"/>
                </a:cubicBezTo>
                <a:moveTo>
                  <a:pt x="2316" y="607"/>
                </a:moveTo>
                <a:cubicBezTo>
                  <a:pt x="2325" y="600"/>
                  <a:pt x="2358" y="563"/>
                  <a:pt x="2375" y="570"/>
                </a:cubicBezTo>
                <a:cubicBezTo>
                  <a:pt x="2406" y="584"/>
                  <a:pt x="2431" y="635"/>
                  <a:pt x="2456" y="657"/>
                </a:cubicBezTo>
                <a:cubicBezTo>
                  <a:pt x="2497" y="693"/>
                  <a:pt x="2537" y="705"/>
                  <a:pt x="2589" y="716"/>
                </a:cubicBezTo>
                <a:moveTo>
                  <a:pt x="2696" y="682"/>
                </a:moveTo>
                <a:cubicBezTo>
                  <a:pt x="2708" y="652"/>
                  <a:pt x="2711" y="631"/>
                  <a:pt x="2710" y="598"/>
                </a:cubicBezTo>
                <a:cubicBezTo>
                  <a:pt x="2710" y="585"/>
                  <a:pt x="2711" y="572"/>
                  <a:pt x="2712" y="560"/>
                </a:cubicBezTo>
                <a:lnTo>
                  <a:pt x="2712" y="559"/>
                </a:lnTo>
                <a:cubicBezTo>
                  <a:pt x="2711" y="584"/>
                  <a:pt x="2706" y="607"/>
                  <a:pt x="2702" y="632"/>
                </a:cubicBezTo>
                <a:cubicBezTo>
                  <a:pt x="2692" y="698"/>
                  <a:pt x="2683" y="765"/>
                  <a:pt x="2670" y="830"/>
                </a:cubicBezTo>
                <a:cubicBezTo>
                  <a:pt x="2660" y="875"/>
                  <a:pt x="2657" y="890"/>
                  <a:pt x="2649" y="919"/>
                </a:cubicBezTo>
                <a:moveTo>
                  <a:pt x="1724" y="1415"/>
                </a:moveTo>
                <a:cubicBezTo>
                  <a:pt x="1557" y="1468"/>
                  <a:pt x="1384" y="1522"/>
                  <a:pt x="1206" y="1518"/>
                </a:cubicBezTo>
                <a:cubicBezTo>
                  <a:pt x="1190" y="1516"/>
                  <a:pt x="1185" y="1520"/>
                  <a:pt x="1183" y="1509"/>
                </a:cubicBezTo>
                <a:cubicBezTo>
                  <a:pt x="1247" y="1462"/>
                  <a:pt x="1322" y="1432"/>
                  <a:pt x="1396" y="1401"/>
                </a:cubicBezTo>
                <a:cubicBezTo>
                  <a:pt x="1577" y="1326"/>
                  <a:pt x="1763" y="1265"/>
                  <a:pt x="1949" y="1203"/>
                </a:cubicBezTo>
                <a:cubicBezTo>
                  <a:pt x="1988" y="1190"/>
                  <a:pt x="2029" y="1176"/>
                  <a:pt x="2069" y="1163"/>
                </a:cubicBezTo>
                <a:moveTo>
                  <a:pt x="1748" y="1308"/>
                </a:moveTo>
                <a:cubicBezTo>
                  <a:pt x="1647" y="1346"/>
                  <a:pt x="1386" y="1395"/>
                  <a:pt x="1338" y="1513"/>
                </a:cubicBezTo>
                <a:cubicBezTo>
                  <a:pt x="1340" y="1521"/>
                  <a:pt x="1341" y="1530"/>
                  <a:pt x="1343" y="1538"/>
                </a:cubicBezTo>
                <a:cubicBezTo>
                  <a:pt x="1442" y="1561"/>
                  <a:pt x="1525" y="1537"/>
                  <a:pt x="1624" y="1509"/>
                </a:cubicBezTo>
                <a:cubicBezTo>
                  <a:pt x="1763" y="1469"/>
                  <a:pt x="1899" y="1419"/>
                  <a:pt x="2033" y="136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45" name=""/>
          <p:cNvSpPr/>
          <p:nvPr/>
        </p:nvSpPr>
        <p:spPr>
          <a:xfrm>
            <a:off x="6060240" y="1227960"/>
            <a:ext cx="208440" cy="376560"/>
          </a:xfrm>
          <a:custGeom>
            <a:avLst/>
            <a:gdLst/>
            <a:ahLst/>
            <a:rect l="0" t="0" r="r" b="b"/>
            <a:pathLst>
              <a:path fill="none" w="579" h="1046">
                <a:moveTo>
                  <a:pt x="579" y="22"/>
                </a:moveTo>
                <a:cubicBezTo>
                  <a:pt x="541" y="-11"/>
                  <a:pt x="543" y="-11"/>
                  <a:pt x="484" y="47"/>
                </a:cubicBezTo>
                <a:cubicBezTo>
                  <a:pt x="362" y="169"/>
                  <a:pt x="252" y="316"/>
                  <a:pt x="157" y="460"/>
                </a:cubicBezTo>
                <a:cubicBezTo>
                  <a:pt x="79" y="578"/>
                  <a:pt x="-16" y="729"/>
                  <a:pt x="2" y="880"/>
                </a:cubicBezTo>
                <a:cubicBezTo>
                  <a:pt x="13" y="972"/>
                  <a:pt x="72" y="998"/>
                  <a:pt x="138" y="104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46" name=""/>
          <p:cNvSpPr/>
          <p:nvPr/>
        </p:nvSpPr>
        <p:spPr>
          <a:xfrm>
            <a:off x="3243240" y="1519200"/>
            <a:ext cx="256680" cy="377640"/>
          </a:xfrm>
          <a:custGeom>
            <a:avLst/>
            <a:gdLst/>
            <a:ahLst/>
            <a:rect l="0" t="0" r="r" b="b"/>
            <a:pathLst>
              <a:path fill="none" w="713" h="1049">
                <a:moveTo>
                  <a:pt x="9" y="660"/>
                </a:moveTo>
                <a:cubicBezTo>
                  <a:pt x="19" y="634"/>
                  <a:pt x="30" y="611"/>
                  <a:pt x="25" y="583"/>
                </a:cubicBezTo>
                <a:cubicBezTo>
                  <a:pt x="24" y="581"/>
                  <a:pt x="24" y="580"/>
                  <a:pt x="23" y="578"/>
                </a:cubicBezTo>
                <a:cubicBezTo>
                  <a:pt x="21" y="595"/>
                  <a:pt x="20" y="613"/>
                  <a:pt x="20" y="630"/>
                </a:cubicBezTo>
                <a:cubicBezTo>
                  <a:pt x="19" y="693"/>
                  <a:pt x="21" y="757"/>
                  <a:pt x="21" y="820"/>
                </a:cubicBezTo>
                <a:cubicBezTo>
                  <a:pt x="21" y="884"/>
                  <a:pt x="19" y="945"/>
                  <a:pt x="9" y="1008"/>
                </a:cubicBezTo>
                <a:cubicBezTo>
                  <a:pt x="5" y="1030"/>
                  <a:pt x="5" y="1036"/>
                  <a:pt x="0" y="1049"/>
                </a:cubicBezTo>
                <a:moveTo>
                  <a:pt x="42" y="204"/>
                </a:moveTo>
                <a:cubicBezTo>
                  <a:pt x="31" y="139"/>
                  <a:pt x="20" y="74"/>
                  <a:pt x="5" y="10"/>
                </a:cubicBezTo>
                <a:cubicBezTo>
                  <a:pt x="-2" y="-21"/>
                  <a:pt x="28" y="33"/>
                  <a:pt x="28" y="33"/>
                </a:cubicBezTo>
                <a:moveTo>
                  <a:pt x="634" y="148"/>
                </a:moveTo>
                <a:cubicBezTo>
                  <a:pt x="660" y="125"/>
                  <a:pt x="697" y="99"/>
                  <a:pt x="684" y="57"/>
                </a:cubicBezTo>
                <a:cubicBezTo>
                  <a:pt x="679" y="44"/>
                  <a:pt x="678" y="40"/>
                  <a:pt x="671" y="34"/>
                </a:cubicBezTo>
                <a:cubicBezTo>
                  <a:pt x="638" y="33"/>
                  <a:pt x="625" y="29"/>
                  <a:pt x="600" y="60"/>
                </a:cubicBezTo>
                <a:cubicBezTo>
                  <a:pt x="548" y="125"/>
                  <a:pt x="538" y="227"/>
                  <a:pt x="535" y="307"/>
                </a:cubicBezTo>
                <a:cubicBezTo>
                  <a:pt x="530" y="437"/>
                  <a:pt x="560" y="565"/>
                  <a:pt x="606" y="685"/>
                </a:cubicBezTo>
                <a:cubicBezTo>
                  <a:pt x="639" y="769"/>
                  <a:pt x="693" y="844"/>
                  <a:pt x="713" y="932"/>
                </a:cubicBezTo>
                <a:moveTo>
                  <a:pt x="519" y="780"/>
                </a:moveTo>
                <a:cubicBezTo>
                  <a:pt x="487" y="744"/>
                  <a:pt x="430" y="697"/>
                  <a:pt x="419" y="647"/>
                </a:cubicBezTo>
                <a:cubicBezTo>
                  <a:pt x="420" y="643"/>
                  <a:pt x="421" y="638"/>
                  <a:pt x="422" y="634"/>
                </a:cubicBezTo>
                <a:cubicBezTo>
                  <a:pt x="480" y="615"/>
                  <a:pt x="542" y="609"/>
                  <a:pt x="601" y="598"/>
                </a:cubicBezTo>
                <a:cubicBezTo>
                  <a:pt x="634" y="592"/>
                  <a:pt x="668" y="585"/>
                  <a:pt x="701" y="57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47" name=""/>
          <p:cNvSpPr/>
          <p:nvPr/>
        </p:nvSpPr>
        <p:spPr>
          <a:xfrm>
            <a:off x="3929040" y="1568520"/>
            <a:ext cx="103680" cy="264600"/>
          </a:xfrm>
          <a:custGeom>
            <a:avLst/>
            <a:gdLst/>
            <a:ahLst/>
            <a:rect l="0" t="0" r="r" b="b"/>
            <a:pathLst>
              <a:path fill="none" w="288" h="735">
                <a:moveTo>
                  <a:pt x="285" y="36"/>
                </a:moveTo>
                <a:cubicBezTo>
                  <a:pt x="288" y="21"/>
                  <a:pt x="288" y="14"/>
                  <a:pt x="288" y="0"/>
                </a:cubicBezTo>
                <a:cubicBezTo>
                  <a:pt x="261" y="25"/>
                  <a:pt x="240" y="58"/>
                  <a:pt x="216" y="89"/>
                </a:cubicBezTo>
                <a:cubicBezTo>
                  <a:pt x="145" y="187"/>
                  <a:pt x="79" y="290"/>
                  <a:pt x="33" y="403"/>
                </a:cubicBezTo>
                <a:cubicBezTo>
                  <a:pt x="-4" y="496"/>
                  <a:pt x="-23" y="605"/>
                  <a:pt x="46" y="689"/>
                </a:cubicBezTo>
                <a:cubicBezTo>
                  <a:pt x="64" y="704"/>
                  <a:pt x="83" y="720"/>
                  <a:pt x="101" y="73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48" name=""/>
          <p:cNvSpPr/>
          <p:nvPr/>
        </p:nvSpPr>
        <p:spPr>
          <a:xfrm>
            <a:off x="4417920" y="1417680"/>
            <a:ext cx="1298520" cy="255240"/>
          </a:xfrm>
          <a:custGeom>
            <a:avLst/>
            <a:gdLst/>
            <a:ahLst/>
            <a:rect l="0" t="0" r="r" b="b"/>
            <a:pathLst>
              <a:path fill="none" w="3607" h="709">
                <a:moveTo>
                  <a:pt x="125" y="457"/>
                </a:moveTo>
                <a:cubicBezTo>
                  <a:pt x="174" y="404"/>
                  <a:pt x="225" y="354"/>
                  <a:pt x="253" y="286"/>
                </a:cubicBezTo>
                <a:cubicBezTo>
                  <a:pt x="258" y="267"/>
                  <a:pt x="260" y="262"/>
                  <a:pt x="259" y="249"/>
                </a:cubicBezTo>
                <a:cubicBezTo>
                  <a:pt x="225" y="237"/>
                  <a:pt x="210" y="238"/>
                  <a:pt x="167" y="249"/>
                </a:cubicBezTo>
                <a:cubicBezTo>
                  <a:pt x="114" y="263"/>
                  <a:pt x="51" y="283"/>
                  <a:pt x="12" y="325"/>
                </a:cubicBezTo>
                <a:cubicBezTo>
                  <a:pt x="-19" y="358"/>
                  <a:pt x="16" y="391"/>
                  <a:pt x="46" y="407"/>
                </a:cubicBezTo>
                <a:cubicBezTo>
                  <a:pt x="107" y="440"/>
                  <a:pt x="180" y="450"/>
                  <a:pt x="245" y="473"/>
                </a:cubicBezTo>
                <a:cubicBezTo>
                  <a:pt x="295" y="491"/>
                  <a:pt x="371" y="515"/>
                  <a:pt x="394" y="568"/>
                </a:cubicBezTo>
                <a:cubicBezTo>
                  <a:pt x="413" y="612"/>
                  <a:pt x="355" y="652"/>
                  <a:pt x="325" y="671"/>
                </a:cubicBezTo>
                <a:cubicBezTo>
                  <a:pt x="282" y="693"/>
                  <a:pt x="266" y="700"/>
                  <a:pt x="234" y="709"/>
                </a:cubicBezTo>
                <a:moveTo>
                  <a:pt x="540" y="123"/>
                </a:moveTo>
                <a:cubicBezTo>
                  <a:pt x="566" y="82"/>
                  <a:pt x="591" y="47"/>
                  <a:pt x="604" y="0"/>
                </a:cubicBezTo>
                <a:cubicBezTo>
                  <a:pt x="607" y="43"/>
                  <a:pt x="607" y="84"/>
                  <a:pt x="604" y="128"/>
                </a:cubicBezTo>
                <a:cubicBezTo>
                  <a:pt x="597" y="217"/>
                  <a:pt x="595" y="300"/>
                  <a:pt x="604" y="390"/>
                </a:cubicBezTo>
                <a:moveTo>
                  <a:pt x="835" y="558"/>
                </a:moveTo>
                <a:cubicBezTo>
                  <a:pt x="802" y="541"/>
                  <a:pt x="773" y="524"/>
                  <a:pt x="742" y="505"/>
                </a:cubicBezTo>
                <a:cubicBezTo>
                  <a:pt x="741" y="505"/>
                  <a:pt x="740" y="504"/>
                  <a:pt x="739" y="504"/>
                </a:cubicBezTo>
                <a:cubicBezTo>
                  <a:pt x="760" y="514"/>
                  <a:pt x="781" y="511"/>
                  <a:pt x="804" y="511"/>
                </a:cubicBezTo>
                <a:moveTo>
                  <a:pt x="1005" y="471"/>
                </a:moveTo>
                <a:cubicBezTo>
                  <a:pt x="1019" y="465"/>
                  <a:pt x="1033" y="461"/>
                  <a:pt x="1044" y="449"/>
                </a:cubicBezTo>
                <a:cubicBezTo>
                  <a:pt x="1048" y="445"/>
                  <a:pt x="1041" y="447"/>
                  <a:pt x="1045" y="443"/>
                </a:cubicBezTo>
                <a:cubicBezTo>
                  <a:pt x="1061" y="424"/>
                  <a:pt x="1081" y="407"/>
                  <a:pt x="1096" y="387"/>
                </a:cubicBezTo>
                <a:cubicBezTo>
                  <a:pt x="1113" y="363"/>
                  <a:pt x="1123" y="338"/>
                  <a:pt x="1122" y="308"/>
                </a:cubicBezTo>
                <a:cubicBezTo>
                  <a:pt x="1121" y="280"/>
                  <a:pt x="1111" y="257"/>
                  <a:pt x="1098" y="233"/>
                </a:cubicBezTo>
                <a:cubicBezTo>
                  <a:pt x="1094" y="226"/>
                  <a:pt x="1095" y="227"/>
                  <a:pt x="1089" y="222"/>
                </a:cubicBezTo>
                <a:cubicBezTo>
                  <a:pt x="1110" y="244"/>
                  <a:pt x="1130" y="264"/>
                  <a:pt x="1157" y="281"/>
                </a:cubicBezTo>
                <a:cubicBezTo>
                  <a:pt x="1223" y="323"/>
                  <a:pt x="1300" y="351"/>
                  <a:pt x="1357" y="407"/>
                </a:cubicBezTo>
                <a:cubicBezTo>
                  <a:pt x="1386" y="436"/>
                  <a:pt x="1393" y="465"/>
                  <a:pt x="1395" y="504"/>
                </a:cubicBezTo>
                <a:cubicBezTo>
                  <a:pt x="1395" y="522"/>
                  <a:pt x="1395" y="528"/>
                  <a:pt x="1398" y="538"/>
                </a:cubicBezTo>
                <a:moveTo>
                  <a:pt x="1812" y="428"/>
                </a:moveTo>
                <a:cubicBezTo>
                  <a:pt x="1852" y="399"/>
                  <a:pt x="1904" y="369"/>
                  <a:pt x="1914" y="314"/>
                </a:cubicBezTo>
                <a:cubicBezTo>
                  <a:pt x="1913" y="309"/>
                  <a:pt x="1913" y="303"/>
                  <a:pt x="1912" y="298"/>
                </a:cubicBezTo>
                <a:cubicBezTo>
                  <a:pt x="1882" y="287"/>
                  <a:pt x="1846" y="313"/>
                  <a:pt x="1818" y="328"/>
                </a:cubicBezTo>
                <a:cubicBezTo>
                  <a:pt x="1762" y="358"/>
                  <a:pt x="1698" y="394"/>
                  <a:pt x="1663" y="449"/>
                </a:cubicBezTo>
                <a:cubicBezTo>
                  <a:pt x="1640" y="485"/>
                  <a:pt x="1648" y="525"/>
                  <a:pt x="1690" y="538"/>
                </a:cubicBezTo>
                <a:cubicBezTo>
                  <a:pt x="1703" y="540"/>
                  <a:pt x="1716" y="543"/>
                  <a:pt x="1729" y="545"/>
                </a:cubicBezTo>
                <a:moveTo>
                  <a:pt x="2109" y="449"/>
                </a:moveTo>
                <a:cubicBezTo>
                  <a:pt x="2134" y="404"/>
                  <a:pt x="2135" y="383"/>
                  <a:pt x="2125" y="332"/>
                </a:cubicBezTo>
                <a:cubicBezTo>
                  <a:pt x="2120" y="306"/>
                  <a:pt x="2114" y="281"/>
                  <a:pt x="2116" y="254"/>
                </a:cubicBezTo>
                <a:cubicBezTo>
                  <a:pt x="2117" y="249"/>
                  <a:pt x="2117" y="248"/>
                  <a:pt x="2119" y="246"/>
                </a:cubicBezTo>
                <a:cubicBezTo>
                  <a:pt x="2133" y="263"/>
                  <a:pt x="2144" y="280"/>
                  <a:pt x="2155" y="301"/>
                </a:cubicBezTo>
                <a:cubicBezTo>
                  <a:pt x="2177" y="345"/>
                  <a:pt x="2189" y="388"/>
                  <a:pt x="2200" y="436"/>
                </a:cubicBezTo>
                <a:cubicBezTo>
                  <a:pt x="2205" y="458"/>
                  <a:pt x="2208" y="479"/>
                  <a:pt x="2212" y="501"/>
                </a:cubicBezTo>
                <a:cubicBezTo>
                  <a:pt x="2212" y="502"/>
                  <a:pt x="2213" y="502"/>
                  <a:pt x="2213" y="503"/>
                </a:cubicBezTo>
                <a:cubicBezTo>
                  <a:pt x="2220" y="489"/>
                  <a:pt x="2227" y="474"/>
                  <a:pt x="2234" y="460"/>
                </a:cubicBezTo>
                <a:cubicBezTo>
                  <a:pt x="2250" y="429"/>
                  <a:pt x="2271" y="399"/>
                  <a:pt x="2295" y="374"/>
                </a:cubicBezTo>
                <a:cubicBezTo>
                  <a:pt x="2317" y="351"/>
                  <a:pt x="2342" y="338"/>
                  <a:pt x="2375" y="340"/>
                </a:cubicBezTo>
                <a:cubicBezTo>
                  <a:pt x="2406" y="342"/>
                  <a:pt x="2438" y="359"/>
                  <a:pt x="2463" y="375"/>
                </a:cubicBezTo>
                <a:cubicBezTo>
                  <a:pt x="2485" y="389"/>
                  <a:pt x="2507" y="412"/>
                  <a:pt x="2532" y="421"/>
                </a:cubicBezTo>
                <a:cubicBezTo>
                  <a:pt x="2551" y="428"/>
                  <a:pt x="2559" y="411"/>
                  <a:pt x="2570" y="398"/>
                </a:cubicBezTo>
                <a:cubicBezTo>
                  <a:pt x="2603" y="359"/>
                  <a:pt x="2632" y="317"/>
                  <a:pt x="2668" y="281"/>
                </a:cubicBezTo>
                <a:cubicBezTo>
                  <a:pt x="2690" y="259"/>
                  <a:pt x="2723" y="236"/>
                  <a:pt x="2756" y="243"/>
                </a:cubicBezTo>
                <a:cubicBezTo>
                  <a:pt x="2791" y="250"/>
                  <a:pt x="2810" y="294"/>
                  <a:pt x="2824" y="322"/>
                </a:cubicBezTo>
                <a:cubicBezTo>
                  <a:pt x="2829" y="332"/>
                  <a:pt x="2833" y="341"/>
                  <a:pt x="2838" y="351"/>
                </a:cubicBezTo>
                <a:moveTo>
                  <a:pt x="3037" y="422"/>
                </a:moveTo>
                <a:cubicBezTo>
                  <a:pt x="3082" y="400"/>
                  <a:pt x="3118" y="380"/>
                  <a:pt x="3152" y="342"/>
                </a:cubicBezTo>
                <a:cubicBezTo>
                  <a:pt x="3170" y="321"/>
                  <a:pt x="3182" y="293"/>
                  <a:pt x="3202" y="274"/>
                </a:cubicBezTo>
                <a:cubicBezTo>
                  <a:pt x="3205" y="273"/>
                  <a:pt x="3207" y="272"/>
                  <a:pt x="3210" y="271"/>
                </a:cubicBezTo>
                <a:cubicBezTo>
                  <a:pt x="3241" y="299"/>
                  <a:pt x="3260" y="331"/>
                  <a:pt x="3281" y="367"/>
                </a:cubicBezTo>
                <a:cubicBezTo>
                  <a:pt x="3312" y="421"/>
                  <a:pt x="3342" y="474"/>
                  <a:pt x="3380" y="523"/>
                </a:cubicBezTo>
                <a:cubicBezTo>
                  <a:pt x="3400" y="547"/>
                  <a:pt x="3421" y="570"/>
                  <a:pt x="3447" y="589"/>
                </a:cubicBezTo>
                <a:cubicBezTo>
                  <a:pt x="3446" y="588"/>
                  <a:pt x="3445" y="586"/>
                  <a:pt x="3444" y="585"/>
                </a:cubicBezTo>
                <a:cubicBezTo>
                  <a:pt x="3403" y="550"/>
                  <a:pt x="3360" y="517"/>
                  <a:pt x="3327" y="474"/>
                </a:cubicBezTo>
                <a:cubicBezTo>
                  <a:pt x="3271" y="400"/>
                  <a:pt x="3272" y="318"/>
                  <a:pt x="3308" y="236"/>
                </a:cubicBezTo>
                <a:cubicBezTo>
                  <a:pt x="3335" y="175"/>
                  <a:pt x="3384" y="119"/>
                  <a:pt x="3442" y="83"/>
                </a:cubicBezTo>
                <a:cubicBezTo>
                  <a:pt x="3482" y="58"/>
                  <a:pt x="3541" y="43"/>
                  <a:pt x="3578" y="81"/>
                </a:cubicBezTo>
                <a:cubicBezTo>
                  <a:pt x="3622" y="126"/>
                  <a:pt x="3608" y="206"/>
                  <a:pt x="3591" y="260"/>
                </a:cubicBezTo>
                <a:cubicBezTo>
                  <a:pt x="3567" y="334"/>
                  <a:pt x="3517" y="386"/>
                  <a:pt x="3459" y="43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49" name=""/>
          <p:cNvSpPr/>
          <p:nvPr/>
        </p:nvSpPr>
        <p:spPr>
          <a:xfrm>
            <a:off x="6501240" y="1521720"/>
            <a:ext cx="915120" cy="33840"/>
          </a:xfrm>
          <a:custGeom>
            <a:avLst/>
            <a:gdLst/>
            <a:ahLst/>
            <a:rect l="0" t="0" r="r" b="b"/>
            <a:pathLst>
              <a:path fill="none" w="2542" h="94">
                <a:moveTo>
                  <a:pt x="49" y="94"/>
                </a:moveTo>
                <a:cubicBezTo>
                  <a:pt x="31" y="88"/>
                  <a:pt x="16" y="81"/>
                  <a:pt x="0" y="74"/>
                </a:cubicBezTo>
                <a:cubicBezTo>
                  <a:pt x="2" y="74"/>
                  <a:pt x="33" y="70"/>
                  <a:pt x="41" y="70"/>
                </a:cubicBezTo>
                <a:cubicBezTo>
                  <a:pt x="345" y="60"/>
                  <a:pt x="649" y="24"/>
                  <a:pt x="954" y="18"/>
                </a:cubicBezTo>
                <a:cubicBezTo>
                  <a:pt x="1397" y="10"/>
                  <a:pt x="1846" y="-13"/>
                  <a:pt x="2290" y="11"/>
                </a:cubicBezTo>
                <a:cubicBezTo>
                  <a:pt x="2374" y="16"/>
                  <a:pt x="2458" y="24"/>
                  <a:pt x="2542" y="3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50" name=""/>
          <p:cNvSpPr/>
          <p:nvPr/>
        </p:nvSpPr>
        <p:spPr>
          <a:xfrm>
            <a:off x="7821720" y="1495800"/>
            <a:ext cx="95040" cy="72000"/>
          </a:xfrm>
          <a:custGeom>
            <a:avLst/>
            <a:gdLst/>
            <a:ahLst/>
            <a:rect l="0" t="0" r="r" b="b"/>
            <a:pathLst>
              <a:path fill="none" w="264" h="200">
                <a:moveTo>
                  <a:pt x="0" y="10"/>
                </a:moveTo>
                <a:cubicBezTo>
                  <a:pt x="72" y="6"/>
                  <a:pt x="156" y="-9"/>
                  <a:pt x="228" y="9"/>
                </a:cubicBezTo>
                <a:cubicBezTo>
                  <a:pt x="279" y="21"/>
                  <a:pt x="267" y="63"/>
                  <a:pt x="249" y="101"/>
                </a:cubicBezTo>
                <a:cubicBezTo>
                  <a:pt x="220" y="150"/>
                  <a:pt x="210" y="168"/>
                  <a:pt x="190" y="20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51" name=""/>
          <p:cNvSpPr/>
          <p:nvPr/>
        </p:nvSpPr>
        <p:spPr>
          <a:xfrm>
            <a:off x="9086760" y="1370160"/>
            <a:ext cx="220320" cy="248760"/>
          </a:xfrm>
          <a:custGeom>
            <a:avLst/>
            <a:gdLst/>
            <a:ahLst/>
            <a:rect l="0" t="0" r="r" b="b"/>
            <a:pathLst>
              <a:path fill="none" w="612" h="691">
                <a:moveTo>
                  <a:pt x="0" y="16"/>
                </a:moveTo>
                <a:cubicBezTo>
                  <a:pt x="16" y="8"/>
                  <a:pt x="6" y="1"/>
                  <a:pt x="34" y="0"/>
                </a:cubicBezTo>
                <a:cubicBezTo>
                  <a:pt x="112" y="-2"/>
                  <a:pt x="204" y="35"/>
                  <a:pt x="276" y="58"/>
                </a:cubicBezTo>
                <a:cubicBezTo>
                  <a:pt x="374" y="89"/>
                  <a:pt x="479" y="126"/>
                  <a:pt x="555" y="198"/>
                </a:cubicBezTo>
                <a:cubicBezTo>
                  <a:pt x="621" y="261"/>
                  <a:pt x="624" y="345"/>
                  <a:pt x="592" y="427"/>
                </a:cubicBezTo>
                <a:cubicBezTo>
                  <a:pt x="559" y="510"/>
                  <a:pt x="495" y="585"/>
                  <a:pt x="425" y="640"/>
                </a:cubicBezTo>
                <a:cubicBezTo>
                  <a:pt x="380" y="670"/>
                  <a:pt x="366" y="679"/>
                  <a:pt x="333" y="69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52" name=""/>
          <p:cNvSpPr/>
          <p:nvPr/>
        </p:nvSpPr>
        <p:spPr>
          <a:xfrm>
            <a:off x="9632880" y="1234440"/>
            <a:ext cx="698400" cy="267120"/>
          </a:xfrm>
          <a:custGeom>
            <a:avLst/>
            <a:gdLst/>
            <a:ahLst/>
            <a:rect l="0" t="0" r="r" b="b"/>
            <a:pathLst>
              <a:path fill="none" w="1940" h="742">
                <a:moveTo>
                  <a:pt x="6" y="241"/>
                </a:moveTo>
                <a:cubicBezTo>
                  <a:pt x="3" y="235"/>
                  <a:pt x="2" y="231"/>
                  <a:pt x="0" y="225"/>
                </a:cubicBezTo>
                <a:cubicBezTo>
                  <a:pt x="9" y="231"/>
                  <a:pt x="21" y="238"/>
                  <a:pt x="30" y="245"/>
                </a:cubicBezTo>
                <a:cubicBezTo>
                  <a:pt x="58" y="267"/>
                  <a:pt x="86" y="290"/>
                  <a:pt x="115" y="312"/>
                </a:cubicBezTo>
                <a:cubicBezTo>
                  <a:pt x="156" y="343"/>
                  <a:pt x="204" y="365"/>
                  <a:pt x="244" y="398"/>
                </a:cubicBezTo>
                <a:cubicBezTo>
                  <a:pt x="264" y="414"/>
                  <a:pt x="267" y="436"/>
                  <a:pt x="261" y="460"/>
                </a:cubicBezTo>
                <a:cubicBezTo>
                  <a:pt x="250" y="508"/>
                  <a:pt x="209" y="548"/>
                  <a:pt x="178" y="584"/>
                </a:cubicBezTo>
                <a:cubicBezTo>
                  <a:pt x="149" y="617"/>
                  <a:pt x="139" y="628"/>
                  <a:pt x="118" y="648"/>
                </a:cubicBezTo>
                <a:moveTo>
                  <a:pt x="755" y="625"/>
                </a:moveTo>
                <a:cubicBezTo>
                  <a:pt x="793" y="601"/>
                  <a:pt x="826" y="579"/>
                  <a:pt x="858" y="547"/>
                </a:cubicBezTo>
                <a:cubicBezTo>
                  <a:pt x="866" y="539"/>
                  <a:pt x="871" y="531"/>
                  <a:pt x="877" y="523"/>
                </a:cubicBezTo>
                <a:cubicBezTo>
                  <a:pt x="853" y="527"/>
                  <a:pt x="837" y="533"/>
                  <a:pt x="816" y="549"/>
                </a:cubicBezTo>
                <a:cubicBezTo>
                  <a:pt x="779" y="576"/>
                  <a:pt x="744" y="613"/>
                  <a:pt x="731" y="658"/>
                </a:cubicBezTo>
                <a:cubicBezTo>
                  <a:pt x="719" y="699"/>
                  <a:pt x="745" y="724"/>
                  <a:pt x="782" y="735"/>
                </a:cubicBezTo>
                <a:cubicBezTo>
                  <a:pt x="830" y="749"/>
                  <a:pt x="890" y="740"/>
                  <a:pt x="937" y="725"/>
                </a:cubicBezTo>
                <a:cubicBezTo>
                  <a:pt x="983" y="711"/>
                  <a:pt x="1026" y="680"/>
                  <a:pt x="1039" y="632"/>
                </a:cubicBezTo>
                <a:cubicBezTo>
                  <a:pt x="1047" y="601"/>
                  <a:pt x="1046" y="564"/>
                  <a:pt x="1035" y="534"/>
                </a:cubicBezTo>
                <a:cubicBezTo>
                  <a:pt x="1026" y="508"/>
                  <a:pt x="1012" y="501"/>
                  <a:pt x="987" y="498"/>
                </a:cubicBezTo>
                <a:moveTo>
                  <a:pt x="1878" y="1"/>
                </a:moveTo>
                <a:cubicBezTo>
                  <a:pt x="1893" y="3"/>
                  <a:pt x="1904" y="-7"/>
                  <a:pt x="1915" y="13"/>
                </a:cubicBezTo>
                <a:cubicBezTo>
                  <a:pt x="1939" y="56"/>
                  <a:pt x="1941" y="124"/>
                  <a:pt x="1939" y="171"/>
                </a:cubicBezTo>
                <a:cubicBezTo>
                  <a:pt x="1933" y="337"/>
                  <a:pt x="1858" y="502"/>
                  <a:pt x="1745" y="622"/>
                </a:cubicBezTo>
                <a:cubicBezTo>
                  <a:pt x="1719" y="646"/>
                  <a:pt x="1693" y="670"/>
                  <a:pt x="1667" y="69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53" name=""/>
          <p:cNvSpPr/>
          <p:nvPr/>
        </p:nvSpPr>
        <p:spPr>
          <a:xfrm>
            <a:off x="3233160" y="1962000"/>
            <a:ext cx="408240" cy="2409480"/>
          </a:xfrm>
          <a:custGeom>
            <a:avLst/>
            <a:gdLst/>
            <a:ahLst/>
            <a:rect l="0" t="0" r="r" b="b"/>
            <a:pathLst>
              <a:path fill="none" w="1134" h="6693">
                <a:moveTo>
                  <a:pt x="225" y="162"/>
                </a:moveTo>
                <a:cubicBezTo>
                  <a:pt x="213" y="152"/>
                  <a:pt x="195" y="134"/>
                  <a:pt x="188" y="127"/>
                </a:cubicBezTo>
                <a:cubicBezTo>
                  <a:pt x="187" y="131"/>
                  <a:pt x="181" y="142"/>
                  <a:pt x="179" y="148"/>
                </a:cubicBezTo>
                <a:cubicBezTo>
                  <a:pt x="119" y="350"/>
                  <a:pt x="70" y="569"/>
                  <a:pt x="46" y="779"/>
                </a:cubicBezTo>
                <a:cubicBezTo>
                  <a:pt x="10" y="1093"/>
                  <a:pt x="14" y="1427"/>
                  <a:pt x="19" y="1742"/>
                </a:cubicBezTo>
                <a:cubicBezTo>
                  <a:pt x="33" y="2654"/>
                  <a:pt x="-2" y="3573"/>
                  <a:pt x="55" y="4484"/>
                </a:cubicBezTo>
                <a:cubicBezTo>
                  <a:pt x="93" y="5084"/>
                  <a:pt x="103" y="5666"/>
                  <a:pt x="34" y="6263"/>
                </a:cubicBezTo>
                <a:cubicBezTo>
                  <a:pt x="18" y="6400"/>
                  <a:pt x="-3" y="6537"/>
                  <a:pt x="0" y="6675"/>
                </a:cubicBezTo>
                <a:cubicBezTo>
                  <a:pt x="2" y="6686"/>
                  <a:pt x="2" y="6688"/>
                  <a:pt x="7" y="6693"/>
                </a:cubicBezTo>
                <a:moveTo>
                  <a:pt x="1114" y="24"/>
                </a:moveTo>
                <a:cubicBezTo>
                  <a:pt x="1124" y="16"/>
                  <a:pt x="1128" y="10"/>
                  <a:pt x="1134" y="0"/>
                </a:cubicBezTo>
                <a:cubicBezTo>
                  <a:pt x="1133" y="7"/>
                  <a:pt x="1129" y="10"/>
                  <a:pt x="1125" y="16"/>
                </a:cubicBezTo>
                <a:cubicBezTo>
                  <a:pt x="1118" y="26"/>
                  <a:pt x="1110" y="32"/>
                  <a:pt x="1101" y="40"/>
                </a:cubicBezTo>
                <a:cubicBezTo>
                  <a:pt x="1097" y="43"/>
                  <a:pt x="1088" y="44"/>
                  <a:pt x="1091" y="47"/>
                </a:cubicBezTo>
                <a:cubicBezTo>
                  <a:pt x="1094" y="50"/>
                  <a:pt x="1092" y="45"/>
                  <a:pt x="1095" y="5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54" name=""/>
          <p:cNvSpPr/>
          <p:nvPr/>
        </p:nvSpPr>
        <p:spPr>
          <a:xfrm>
            <a:off x="5881680" y="1791000"/>
            <a:ext cx="1193400" cy="272160"/>
          </a:xfrm>
          <a:custGeom>
            <a:avLst/>
            <a:gdLst/>
            <a:ahLst/>
            <a:rect l="0" t="0" r="r" b="b"/>
            <a:pathLst>
              <a:path fill="none" w="3315" h="756">
                <a:moveTo>
                  <a:pt x="355" y="39"/>
                </a:moveTo>
                <a:cubicBezTo>
                  <a:pt x="350" y="40"/>
                  <a:pt x="343" y="44"/>
                  <a:pt x="338" y="44"/>
                </a:cubicBezTo>
                <a:cubicBezTo>
                  <a:pt x="338" y="43"/>
                  <a:pt x="338" y="43"/>
                  <a:pt x="338" y="42"/>
                </a:cubicBezTo>
                <a:cubicBezTo>
                  <a:pt x="342" y="44"/>
                  <a:pt x="347" y="35"/>
                  <a:pt x="348" y="39"/>
                </a:cubicBezTo>
                <a:cubicBezTo>
                  <a:pt x="349" y="43"/>
                  <a:pt x="348" y="48"/>
                  <a:pt x="349" y="52"/>
                </a:cubicBezTo>
                <a:cubicBezTo>
                  <a:pt x="354" y="73"/>
                  <a:pt x="351" y="87"/>
                  <a:pt x="346" y="107"/>
                </a:cubicBezTo>
                <a:cubicBezTo>
                  <a:pt x="337" y="137"/>
                  <a:pt x="321" y="168"/>
                  <a:pt x="308" y="198"/>
                </a:cubicBezTo>
                <a:cubicBezTo>
                  <a:pt x="287" y="247"/>
                  <a:pt x="262" y="295"/>
                  <a:pt x="239" y="343"/>
                </a:cubicBezTo>
                <a:cubicBezTo>
                  <a:pt x="208" y="408"/>
                  <a:pt x="180" y="475"/>
                  <a:pt x="173" y="548"/>
                </a:cubicBezTo>
                <a:cubicBezTo>
                  <a:pt x="168" y="598"/>
                  <a:pt x="174" y="649"/>
                  <a:pt x="194" y="694"/>
                </a:cubicBezTo>
                <a:cubicBezTo>
                  <a:pt x="211" y="732"/>
                  <a:pt x="248" y="755"/>
                  <a:pt x="290" y="753"/>
                </a:cubicBezTo>
                <a:cubicBezTo>
                  <a:pt x="307" y="752"/>
                  <a:pt x="324" y="747"/>
                  <a:pt x="338" y="743"/>
                </a:cubicBezTo>
                <a:cubicBezTo>
                  <a:pt x="340" y="742"/>
                  <a:pt x="343" y="741"/>
                  <a:pt x="345" y="740"/>
                </a:cubicBezTo>
                <a:moveTo>
                  <a:pt x="66" y="378"/>
                </a:moveTo>
                <a:cubicBezTo>
                  <a:pt x="45" y="365"/>
                  <a:pt x="17" y="352"/>
                  <a:pt x="2" y="331"/>
                </a:cubicBezTo>
                <a:cubicBezTo>
                  <a:pt x="1" y="329"/>
                  <a:pt x="1" y="328"/>
                  <a:pt x="0" y="326"/>
                </a:cubicBezTo>
                <a:cubicBezTo>
                  <a:pt x="19" y="327"/>
                  <a:pt x="37" y="327"/>
                  <a:pt x="56" y="329"/>
                </a:cubicBezTo>
                <a:cubicBezTo>
                  <a:pt x="109" y="334"/>
                  <a:pt x="162" y="339"/>
                  <a:pt x="215" y="343"/>
                </a:cubicBezTo>
                <a:cubicBezTo>
                  <a:pt x="267" y="348"/>
                  <a:pt x="284" y="350"/>
                  <a:pt x="318" y="352"/>
                </a:cubicBezTo>
                <a:moveTo>
                  <a:pt x="463" y="360"/>
                </a:moveTo>
                <a:cubicBezTo>
                  <a:pt x="514" y="361"/>
                  <a:pt x="564" y="358"/>
                  <a:pt x="615" y="356"/>
                </a:cubicBezTo>
                <a:cubicBezTo>
                  <a:pt x="617" y="356"/>
                  <a:pt x="619" y="357"/>
                  <a:pt x="621" y="357"/>
                </a:cubicBezTo>
                <a:cubicBezTo>
                  <a:pt x="624" y="369"/>
                  <a:pt x="625" y="381"/>
                  <a:pt x="628" y="394"/>
                </a:cubicBezTo>
                <a:cubicBezTo>
                  <a:pt x="637" y="430"/>
                  <a:pt x="647" y="453"/>
                  <a:pt x="672" y="480"/>
                </a:cubicBezTo>
                <a:cubicBezTo>
                  <a:pt x="735" y="547"/>
                  <a:pt x="879" y="506"/>
                  <a:pt x="945" y="469"/>
                </a:cubicBezTo>
                <a:cubicBezTo>
                  <a:pt x="981" y="448"/>
                  <a:pt x="1025" y="414"/>
                  <a:pt x="1030" y="370"/>
                </a:cubicBezTo>
                <a:cubicBezTo>
                  <a:pt x="1034" y="338"/>
                  <a:pt x="1013" y="311"/>
                  <a:pt x="983" y="304"/>
                </a:cubicBezTo>
                <a:cubicBezTo>
                  <a:pt x="937" y="294"/>
                  <a:pt x="893" y="319"/>
                  <a:pt x="858" y="345"/>
                </a:cubicBezTo>
                <a:cubicBezTo>
                  <a:pt x="815" y="377"/>
                  <a:pt x="728" y="462"/>
                  <a:pt x="779" y="520"/>
                </a:cubicBezTo>
                <a:cubicBezTo>
                  <a:pt x="826" y="573"/>
                  <a:pt x="925" y="554"/>
                  <a:pt x="985" y="544"/>
                </a:cubicBezTo>
                <a:cubicBezTo>
                  <a:pt x="1057" y="532"/>
                  <a:pt x="1125" y="511"/>
                  <a:pt x="1186" y="470"/>
                </a:cubicBezTo>
                <a:cubicBezTo>
                  <a:pt x="1244" y="431"/>
                  <a:pt x="1245" y="366"/>
                  <a:pt x="1290" y="324"/>
                </a:cubicBezTo>
                <a:cubicBezTo>
                  <a:pt x="1306" y="309"/>
                  <a:pt x="1313" y="307"/>
                  <a:pt x="1334" y="314"/>
                </a:cubicBezTo>
                <a:cubicBezTo>
                  <a:pt x="1405" y="338"/>
                  <a:pt x="1418" y="456"/>
                  <a:pt x="1431" y="515"/>
                </a:cubicBezTo>
                <a:cubicBezTo>
                  <a:pt x="1438" y="547"/>
                  <a:pt x="1446" y="579"/>
                  <a:pt x="1450" y="612"/>
                </a:cubicBezTo>
                <a:cubicBezTo>
                  <a:pt x="1450" y="620"/>
                  <a:pt x="1450" y="621"/>
                  <a:pt x="1450" y="626"/>
                </a:cubicBezTo>
                <a:cubicBezTo>
                  <a:pt x="1446" y="617"/>
                  <a:pt x="1434" y="609"/>
                  <a:pt x="1431" y="595"/>
                </a:cubicBezTo>
                <a:cubicBezTo>
                  <a:pt x="1423" y="557"/>
                  <a:pt x="1436" y="535"/>
                  <a:pt x="1455" y="503"/>
                </a:cubicBezTo>
                <a:cubicBezTo>
                  <a:pt x="1489" y="446"/>
                  <a:pt x="1608" y="378"/>
                  <a:pt x="1676" y="394"/>
                </a:cubicBezTo>
                <a:cubicBezTo>
                  <a:pt x="1728" y="407"/>
                  <a:pt x="1769" y="437"/>
                  <a:pt x="1782" y="492"/>
                </a:cubicBezTo>
                <a:cubicBezTo>
                  <a:pt x="1793" y="540"/>
                  <a:pt x="1778" y="575"/>
                  <a:pt x="1753" y="612"/>
                </a:cubicBezTo>
                <a:cubicBezTo>
                  <a:pt x="1752" y="611"/>
                  <a:pt x="1750" y="611"/>
                  <a:pt x="1749" y="610"/>
                </a:cubicBezTo>
                <a:cubicBezTo>
                  <a:pt x="1752" y="591"/>
                  <a:pt x="1750" y="573"/>
                  <a:pt x="1758" y="551"/>
                </a:cubicBezTo>
                <a:cubicBezTo>
                  <a:pt x="1784" y="475"/>
                  <a:pt x="1859" y="396"/>
                  <a:pt x="1928" y="359"/>
                </a:cubicBezTo>
                <a:cubicBezTo>
                  <a:pt x="1980" y="331"/>
                  <a:pt x="2019" y="342"/>
                  <a:pt x="2044" y="394"/>
                </a:cubicBezTo>
                <a:cubicBezTo>
                  <a:pt x="2080" y="470"/>
                  <a:pt x="2064" y="578"/>
                  <a:pt x="2071" y="659"/>
                </a:cubicBezTo>
                <a:moveTo>
                  <a:pt x="2299" y="562"/>
                </a:moveTo>
                <a:cubicBezTo>
                  <a:pt x="2350" y="488"/>
                  <a:pt x="2398" y="361"/>
                  <a:pt x="2474" y="309"/>
                </a:cubicBezTo>
                <a:cubicBezTo>
                  <a:pt x="2477" y="309"/>
                  <a:pt x="2480" y="308"/>
                  <a:pt x="2483" y="308"/>
                </a:cubicBezTo>
                <a:cubicBezTo>
                  <a:pt x="2482" y="339"/>
                  <a:pt x="2480" y="369"/>
                  <a:pt x="2477" y="399"/>
                </a:cubicBezTo>
                <a:cubicBezTo>
                  <a:pt x="2471" y="461"/>
                  <a:pt x="2469" y="521"/>
                  <a:pt x="2484" y="582"/>
                </a:cubicBezTo>
                <a:cubicBezTo>
                  <a:pt x="2493" y="619"/>
                  <a:pt x="2546" y="700"/>
                  <a:pt x="2536" y="738"/>
                </a:cubicBezTo>
                <a:cubicBezTo>
                  <a:pt x="2533" y="750"/>
                  <a:pt x="2532" y="754"/>
                  <a:pt x="2523" y="756"/>
                </a:cubicBezTo>
                <a:cubicBezTo>
                  <a:pt x="2485" y="746"/>
                  <a:pt x="2452" y="737"/>
                  <a:pt x="2423" y="707"/>
                </a:cubicBezTo>
                <a:cubicBezTo>
                  <a:pt x="2390" y="674"/>
                  <a:pt x="2369" y="631"/>
                  <a:pt x="2365" y="585"/>
                </a:cubicBezTo>
                <a:cubicBezTo>
                  <a:pt x="2359" y="513"/>
                  <a:pt x="2391" y="443"/>
                  <a:pt x="2431" y="386"/>
                </a:cubicBezTo>
                <a:cubicBezTo>
                  <a:pt x="2486" y="310"/>
                  <a:pt x="2559" y="252"/>
                  <a:pt x="2640" y="205"/>
                </a:cubicBezTo>
                <a:cubicBezTo>
                  <a:pt x="2698" y="171"/>
                  <a:pt x="2770" y="138"/>
                  <a:pt x="2839" y="134"/>
                </a:cubicBezTo>
                <a:cubicBezTo>
                  <a:pt x="2874" y="132"/>
                  <a:pt x="2912" y="146"/>
                  <a:pt x="2930" y="178"/>
                </a:cubicBezTo>
                <a:cubicBezTo>
                  <a:pt x="2970" y="250"/>
                  <a:pt x="2910" y="327"/>
                  <a:pt x="2842" y="346"/>
                </a:cubicBezTo>
                <a:cubicBezTo>
                  <a:pt x="2823" y="351"/>
                  <a:pt x="2808" y="349"/>
                  <a:pt x="2789" y="349"/>
                </a:cubicBezTo>
                <a:moveTo>
                  <a:pt x="3223" y="61"/>
                </a:moveTo>
                <a:cubicBezTo>
                  <a:pt x="3246" y="44"/>
                  <a:pt x="3267" y="22"/>
                  <a:pt x="3291" y="8"/>
                </a:cubicBezTo>
                <a:cubicBezTo>
                  <a:pt x="3298" y="4"/>
                  <a:pt x="3301" y="1"/>
                  <a:pt x="3309" y="0"/>
                </a:cubicBezTo>
                <a:moveTo>
                  <a:pt x="3315" y="348"/>
                </a:moveTo>
                <a:cubicBezTo>
                  <a:pt x="3291" y="407"/>
                  <a:pt x="3262" y="453"/>
                  <a:pt x="3223" y="505"/>
                </a:cubicBezTo>
                <a:cubicBezTo>
                  <a:pt x="3163" y="581"/>
                  <a:pt x="3139" y="611"/>
                  <a:pt x="3088" y="65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55" name=""/>
          <p:cNvSpPr/>
          <p:nvPr/>
        </p:nvSpPr>
        <p:spPr>
          <a:xfrm>
            <a:off x="2044800" y="2392200"/>
            <a:ext cx="6921720" cy="2122200"/>
          </a:xfrm>
          <a:custGeom>
            <a:avLst/>
            <a:gdLst/>
            <a:ahLst/>
            <a:rect l="0" t="0" r="r" b="b"/>
            <a:pathLst>
              <a:path fill="none" w="19227" h="5895">
                <a:moveTo>
                  <a:pt x="10066" y="955"/>
                </a:moveTo>
                <a:cubicBezTo>
                  <a:pt x="10026" y="957"/>
                  <a:pt x="9961" y="964"/>
                  <a:pt x="9933" y="966"/>
                </a:cubicBezTo>
                <a:cubicBezTo>
                  <a:pt x="10113" y="951"/>
                  <a:pt x="10293" y="935"/>
                  <a:pt x="10474" y="929"/>
                </a:cubicBezTo>
                <a:cubicBezTo>
                  <a:pt x="12807" y="855"/>
                  <a:pt x="15139" y="1019"/>
                  <a:pt x="17471" y="1022"/>
                </a:cubicBezTo>
                <a:cubicBezTo>
                  <a:pt x="17932" y="1023"/>
                  <a:pt x="18394" y="1014"/>
                  <a:pt x="18850" y="945"/>
                </a:cubicBezTo>
                <a:cubicBezTo>
                  <a:pt x="18851" y="944"/>
                  <a:pt x="18853" y="943"/>
                  <a:pt x="18854" y="942"/>
                </a:cubicBezTo>
                <a:moveTo>
                  <a:pt x="2467" y="3262"/>
                </a:moveTo>
                <a:cubicBezTo>
                  <a:pt x="2466" y="3263"/>
                  <a:pt x="2464" y="3264"/>
                  <a:pt x="2463" y="3265"/>
                </a:cubicBezTo>
                <a:moveTo>
                  <a:pt x="913" y="3261"/>
                </a:moveTo>
                <a:cubicBezTo>
                  <a:pt x="826" y="3263"/>
                  <a:pt x="744" y="3266"/>
                  <a:pt x="659" y="3278"/>
                </a:cubicBezTo>
                <a:cubicBezTo>
                  <a:pt x="662" y="3278"/>
                  <a:pt x="624" y="3283"/>
                  <a:pt x="634" y="3281"/>
                </a:cubicBezTo>
                <a:cubicBezTo>
                  <a:pt x="712" y="3270"/>
                  <a:pt x="790" y="3259"/>
                  <a:pt x="868" y="3251"/>
                </a:cubicBezTo>
                <a:cubicBezTo>
                  <a:pt x="2223" y="3106"/>
                  <a:pt x="3664" y="3014"/>
                  <a:pt x="5025" y="3104"/>
                </a:cubicBezTo>
                <a:cubicBezTo>
                  <a:pt x="5040" y="3105"/>
                  <a:pt x="5084" y="3110"/>
                  <a:pt x="5097" y="3113"/>
                </a:cubicBezTo>
                <a:cubicBezTo>
                  <a:pt x="5099" y="3114"/>
                  <a:pt x="5092" y="3119"/>
                  <a:pt x="5094" y="3119"/>
                </a:cubicBezTo>
                <a:moveTo>
                  <a:pt x="7252" y="5398"/>
                </a:moveTo>
                <a:cubicBezTo>
                  <a:pt x="7236" y="5401"/>
                  <a:pt x="7238" y="5395"/>
                  <a:pt x="7222" y="5399"/>
                </a:cubicBezTo>
                <a:cubicBezTo>
                  <a:pt x="6898" y="5476"/>
                  <a:pt x="6564" y="5477"/>
                  <a:pt x="6232" y="5492"/>
                </a:cubicBezTo>
                <a:cubicBezTo>
                  <a:pt x="4510" y="5570"/>
                  <a:pt x="2793" y="5688"/>
                  <a:pt x="1073" y="5791"/>
                </a:cubicBezTo>
                <a:cubicBezTo>
                  <a:pt x="797" y="5808"/>
                  <a:pt x="321" y="5724"/>
                  <a:pt x="58" y="5821"/>
                </a:cubicBezTo>
                <a:cubicBezTo>
                  <a:pt x="25" y="5833"/>
                  <a:pt x="36" y="5859"/>
                  <a:pt x="21" y="5866"/>
                </a:cubicBezTo>
                <a:cubicBezTo>
                  <a:pt x="16" y="5868"/>
                  <a:pt x="8" y="5891"/>
                  <a:pt x="0" y="5895"/>
                </a:cubicBezTo>
                <a:moveTo>
                  <a:pt x="19139" y="29"/>
                </a:moveTo>
                <a:cubicBezTo>
                  <a:pt x="19131" y="26"/>
                  <a:pt x="19125" y="23"/>
                  <a:pt x="19115" y="21"/>
                </a:cubicBezTo>
                <a:cubicBezTo>
                  <a:pt x="19105" y="19"/>
                  <a:pt x="19094" y="16"/>
                  <a:pt x="19084" y="14"/>
                </a:cubicBezTo>
                <a:cubicBezTo>
                  <a:pt x="19068" y="11"/>
                  <a:pt x="19053" y="17"/>
                  <a:pt x="19038" y="24"/>
                </a:cubicBezTo>
                <a:cubicBezTo>
                  <a:pt x="19008" y="39"/>
                  <a:pt x="18980" y="60"/>
                  <a:pt x="18954" y="82"/>
                </a:cubicBezTo>
                <a:cubicBezTo>
                  <a:pt x="18938" y="96"/>
                  <a:pt x="18913" y="119"/>
                  <a:pt x="18912" y="142"/>
                </a:cubicBezTo>
                <a:cubicBezTo>
                  <a:pt x="18913" y="144"/>
                  <a:pt x="18914" y="147"/>
                  <a:pt x="18915" y="149"/>
                </a:cubicBezTo>
                <a:cubicBezTo>
                  <a:pt x="18944" y="158"/>
                  <a:pt x="18967" y="152"/>
                  <a:pt x="18996" y="142"/>
                </a:cubicBezTo>
                <a:cubicBezTo>
                  <a:pt x="19041" y="126"/>
                  <a:pt x="19082" y="98"/>
                  <a:pt x="19121" y="71"/>
                </a:cubicBezTo>
                <a:cubicBezTo>
                  <a:pt x="19152" y="50"/>
                  <a:pt x="19180" y="25"/>
                  <a:pt x="19212" y="6"/>
                </a:cubicBezTo>
                <a:cubicBezTo>
                  <a:pt x="19221" y="1"/>
                  <a:pt x="19222" y="-2"/>
                  <a:pt x="19227" y="2"/>
                </a:cubicBezTo>
                <a:cubicBezTo>
                  <a:pt x="19230" y="30"/>
                  <a:pt x="19218" y="61"/>
                  <a:pt x="19211" y="89"/>
                </a:cubicBezTo>
                <a:cubicBezTo>
                  <a:pt x="19199" y="138"/>
                  <a:pt x="19188" y="187"/>
                  <a:pt x="19179" y="236"/>
                </a:cubicBezTo>
                <a:moveTo>
                  <a:pt x="461" y="723"/>
                </a:moveTo>
                <a:cubicBezTo>
                  <a:pt x="460" y="690"/>
                  <a:pt x="456" y="660"/>
                  <a:pt x="449" y="628"/>
                </a:cubicBezTo>
                <a:cubicBezTo>
                  <a:pt x="448" y="622"/>
                  <a:pt x="446" y="616"/>
                  <a:pt x="444" y="610"/>
                </a:cubicBezTo>
                <a:cubicBezTo>
                  <a:pt x="442" y="615"/>
                  <a:pt x="442" y="616"/>
                  <a:pt x="440" y="621"/>
                </a:cubicBezTo>
                <a:cubicBezTo>
                  <a:pt x="427" y="648"/>
                  <a:pt x="420" y="662"/>
                  <a:pt x="410" y="68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56" name=""/>
          <p:cNvSpPr/>
          <p:nvPr/>
        </p:nvSpPr>
        <p:spPr>
          <a:xfrm>
            <a:off x="3668760" y="2414520"/>
            <a:ext cx="888840" cy="280800"/>
          </a:xfrm>
          <a:custGeom>
            <a:avLst/>
            <a:gdLst/>
            <a:ahLst/>
            <a:rect l="0" t="0" r="r" b="b"/>
            <a:pathLst>
              <a:path fill="none" w="2469" h="780">
                <a:moveTo>
                  <a:pt x="200" y="43"/>
                </a:moveTo>
                <a:cubicBezTo>
                  <a:pt x="200" y="29"/>
                  <a:pt x="200" y="16"/>
                  <a:pt x="202" y="3"/>
                </a:cubicBezTo>
                <a:cubicBezTo>
                  <a:pt x="203" y="0"/>
                  <a:pt x="203" y="-1"/>
                  <a:pt x="203" y="3"/>
                </a:cubicBezTo>
                <a:cubicBezTo>
                  <a:pt x="201" y="29"/>
                  <a:pt x="195" y="50"/>
                  <a:pt x="188" y="76"/>
                </a:cubicBezTo>
                <a:cubicBezTo>
                  <a:pt x="152" y="216"/>
                  <a:pt x="85" y="349"/>
                  <a:pt x="66" y="493"/>
                </a:cubicBezTo>
                <a:cubicBezTo>
                  <a:pt x="60" y="537"/>
                  <a:pt x="62" y="585"/>
                  <a:pt x="83" y="625"/>
                </a:cubicBezTo>
                <a:cubicBezTo>
                  <a:pt x="100" y="657"/>
                  <a:pt x="126" y="674"/>
                  <a:pt x="163" y="674"/>
                </a:cubicBezTo>
                <a:cubicBezTo>
                  <a:pt x="197" y="670"/>
                  <a:pt x="208" y="668"/>
                  <a:pt x="230" y="660"/>
                </a:cubicBezTo>
                <a:moveTo>
                  <a:pt x="70" y="409"/>
                </a:moveTo>
                <a:cubicBezTo>
                  <a:pt x="47" y="406"/>
                  <a:pt x="23" y="404"/>
                  <a:pt x="0" y="402"/>
                </a:cubicBezTo>
                <a:cubicBezTo>
                  <a:pt x="51" y="401"/>
                  <a:pt x="98" y="398"/>
                  <a:pt x="149" y="389"/>
                </a:cubicBezTo>
                <a:cubicBezTo>
                  <a:pt x="225" y="375"/>
                  <a:pt x="363" y="313"/>
                  <a:pt x="437" y="358"/>
                </a:cubicBezTo>
                <a:cubicBezTo>
                  <a:pt x="479" y="383"/>
                  <a:pt x="495" y="417"/>
                  <a:pt x="524" y="454"/>
                </a:cubicBezTo>
                <a:cubicBezTo>
                  <a:pt x="557" y="496"/>
                  <a:pt x="583" y="520"/>
                  <a:pt x="639" y="502"/>
                </a:cubicBezTo>
                <a:cubicBezTo>
                  <a:pt x="673" y="491"/>
                  <a:pt x="704" y="469"/>
                  <a:pt x="723" y="439"/>
                </a:cubicBezTo>
                <a:cubicBezTo>
                  <a:pt x="740" y="412"/>
                  <a:pt x="744" y="374"/>
                  <a:pt x="732" y="344"/>
                </a:cubicBezTo>
                <a:cubicBezTo>
                  <a:pt x="715" y="302"/>
                  <a:pt x="682" y="302"/>
                  <a:pt x="642" y="313"/>
                </a:cubicBezTo>
                <a:cubicBezTo>
                  <a:pt x="549" y="339"/>
                  <a:pt x="445" y="444"/>
                  <a:pt x="427" y="538"/>
                </a:cubicBezTo>
                <a:cubicBezTo>
                  <a:pt x="416" y="593"/>
                  <a:pt x="440" y="630"/>
                  <a:pt x="491" y="646"/>
                </a:cubicBezTo>
                <a:cubicBezTo>
                  <a:pt x="558" y="667"/>
                  <a:pt x="667" y="623"/>
                  <a:pt x="729" y="604"/>
                </a:cubicBezTo>
                <a:cubicBezTo>
                  <a:pt x="814" y="578"/>
                  <a:pt x="911" y="549"/>
                  <a:pt x="984" y="496"/>
                </a:cubicBezTo>
                <a:cubicBezTo>
                  <a:pt x="1049" y="449"/>
                  <a:pt x="1036" y="380"/>
                  <a:pt x="1044" y="311"/>
                </a:cubicBezTo>
                <a:cubicBezTo>
                  <a:pt x="1046" y="297"/>
                  <a:pt x="1050" y="295"/>
                  <a:pt x="1053" y="282"/>
                </a:cubicBezTo>
                <a:cubicBezTo>
                  <a:pt x="1070" y="347"/>
                  <a:pt x="1081" y="412"/>
                  <a:pt x="1088" y="479"/>
                </a:cubicBezTo>
                <a:cubicBezTo>
                  <a:pt x="1092" y="520"/>
                  <a:pt x="1093" y="561"/>
                  <a:pt x="1094" y="602"/>
                </a:cubicBezTo>
                <a:cubicBezTo>
                  <a:pt x="1104" y="582"/>
                  <a:pt x="1113" y="562"/>
                  <a:pt x="1124" y="542"/>
                </a:cubicBezTo>
                <a:cubicBezTo>
                  <a:pt x="1158" y="481"/>
                  <a:pt x="1205" y="417"/>
                  <a:pt x="1259" y="372"/>
                </a:cubicBezTo>
                <a:cubicBezTo>
                  <a:pt x="1299" y="339"/>
                  <a:pt x="1351" y="316"/>
                  <a:pt x="1400" y="346"/>
                </a:cubicBezTo>
                <a:cubicBezTo>
                  <a:pt x="1456" y="381"/>
                  <a:pt x="1473" y="455"/>
                  <a:pt x="1496" y="511"/>
                </a:cubicBezTo>
                <a:cubicBezTo>
                  <a:pt x="1505" y="533"/>
                  <a:pt x="1516" y="555"/>
                  <a:pt x="1527" y="575"/>
                </a:cubicBezTo>
                <a:cubicBezTo>
                  <a:pt x="1528" y="576"/>
                  <a:pt x="1529" y="576"/>
                  <a:pt x="1530" y="577"/>
                </a:cubicBezTo>
                <a:cubicBezTo>
                  <a:pt x="1538" y="562"/>
                  <a:pt x="1546" y="547"/>
                  <a:pt x="1554" y="532"/>
                </a:cubicBezTo>
                <a:cubicBezTo>
                  <a:pt x="1575" y="492"/>
                  <a:pt x="1626" y="406"/>
                  <a:pt x="1685" y="424"/>
                </a:cubicBezTo>
                <a:cubicBezTo>
                  <a:pt x="1721" y="435"/>
                  <a:pt x="1743" y="483"/>
                  <a:pt x="1761" y="512"/>
                </a:cubicBezTo>
                <a:cubicBezTo>
                  <a:pt x="1787" y="555"/>
                  <a:pt x="1814" y="597"/>
                  <a:pt x="1842" y="639"/>
                </a:cubicBezTo>
                <a:moveTo>
                  <a:pt x="2305" y="539"/>
                </a:moveTo>
                <a:cubicBezTo>
                  <a:pt x="2306" y="490"/>
                  <a:pt x="2308" y="441"/>
                  <a:pt x="2319" y="396"/>
                </a:cubicBezTo>
                <a:cubicBezTo>
                  <a:pt x="2317" y="446"/>
                  <a:pt x="2311" y="496"/>
                  <a:pt x="2306" y="547"/>
                </a:cubicBezTo>
                <a:cubicBezTo>
                  <a:pt x="2300" y="605"/>
                  <a:pt x="2293" y="663"/>
                  <a:pt x="2290" y="722"/>
                </a:cubicBezTo>
                <a:cubicBezTo>
                  <a:pt x="2289" y="744"/>
                  <a:pt x="2290" y="758"/>
                  <a:pt x="2286" y="780"/>
                </a:cubicBezTo>
                <a:cubicBezTo>
                  <a:pt x="2279" y="744"/>
                  <a:pt x="2276" y="708"/>
                  <a:pt x="2272" y="671"/>
                </a:cubicBezTo>
                <a:cubicBezTo>
                  <a:pt x="2266" y="620"/>
                  <a:pt x="2273" y="568"/>
                  <a:pt x="2287" y="519"/>
                </a:cubicBezTo>
                <a:cubicBezTo>
                  <a:pt x="2311" y="437"/>
                  <a:pt x="2355" y="332"/>
                  <a:pt x="2426" y="279"/>
                </a:cubicBezTo>
                <a:cubicBezTo>
                  <a:pt x="2432" y="276"/>
                  <a:pt x="2438" y="274"/>
                  <a:pt x="2444" y="271"/>
                </a:cubicBezTo>
                <a:cubicBezTo>
                  <a:pt x="2478" y="296"/>
                  <a:pt x="2472" y="332"/>
                  <a:pt x="2460" y="374"/>
                </a:cubicBezTo>
                <a:cubicBezTo>
                  <a:pt x="2437" y="453"/>
                  <a:pt x="2382" y="516"/>
                  <a:pt x="2326" y="574"/>
                </a:cubicBezTo>
                <a:cubicBezTo>
                  <a:pt x="2303" y="597"/>
                  <a:pt x="2297" y="603"/>
                  <a:pt x="2283" y="61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57" name=""/>
          <p:cNvSpPr/>
          <p:nvPr/>
        </p:nvSpPr>
        <p:spPr>
          <a:xfrm>
            <a:off x="4861080" y="2505240"/>
            <a:ext cx="167760" cy="158400"/>
          </a:xfrm>
          <a:custGeom>
            <a:avLst/>
            <a:gdLst/>
            <a:ahLst/>
            <a:rect l="0" t="0" r="r" b="b"/>
            <a:pathLst>
              <a:path fill="none" w="466" h="440">
                <a:moveTo>
                  <a:pt x="77" y="80"/>
                </a:moveTo>
                <a:cubicBezTo>
                  <a:pt x="66" y="80"/>
                  <a:pt x="57" y="79"/>
                  <a:pt x="47" y="78"/>
                </a:cubicBezTo>
                <a:cubicBezTo>
                  <a:pt x="65" y="81"/>
                  <a:pt x="77" y="80"/>
                  <a:pt x="95" y="76"/>
                </a:cubicBezTo>
                <a:cubicBezTo>
                  <a:pt x="156" y="62"/>
                  <a:pt x="216" y="42"/>
                  <a:pt x="277" y="31"/>
                </a:cubicBezTo>
                <a:cubicBezTo>
                  <a:pt x="340" y="21"/>
                  <a:pt x="403" y="10"/>
                  <a:pt x="466" y="0"/>
                </a:cubicBezTo>
                <a:moveTo>
                  <a:pt x="15" y="411"/>
                </a:moveTo>
                <a:cubicBezTo>
                  <a:pt x="3" y="426"/>
                  <a:pt x="-3" y="428"/>
                  <a:pt x="2" y="440"/>
                </a:cubicBezTo>
                <a:cubicBezTo>
                  <a:pt x="44" y="439"/>
                  <a:pt x="85" y="436"/>
                  <a:pt x="126" y="426"/>
                </a:cubicBezTo>
                <a:cubicBezTo>
                  <a:pt x="204" y="408"/>
                  <a:pt x="279" y="383"/>
                  <a:pt x="356" y="36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58" name=""/>
          <p:cNvSpPr/>
          <p:nvPr/>
        </p:nvSpPr>
        <p:spPr>
          <a:xfrm>
            <a:off x="6194520" y="2267280"/>
            <a:ext cx="815760" cy="381960"/>
          </a:xfrm>
          <a:custGeom>
            <a:avLst/>
            <a:gdLst/>
            <a:ahLst/>
            <a:rect l="0" t="0" r="r" b="b"/>
            <a:pathLst>
              <a:path fill="none" w="2266" h="1061">
                <a:moveTo>
                  <a:pt x="438" y="490"/>
                </a:moveTo>
                <a:cubicBezTo>
                  <a:pt x="442" y="479"/>
                  <a:pt x="448" y="471"/>
                  <a:pt x="450" y="460"/>
                </a:cubicBezTo>
                <a:cubicBezTo>
                  <a:pt x="452" y="448"/>
                  <a:pt x="454" y="429"/>
                  <a:pt x="450" y="417"/>
                </a:cubicBezTo>
                <a:cubicBezTo>
                  <a:pt x="442" y="393"/>
                  <a:pt x="428" y="383"/>
                  <a:pt x="405" y="373"/>
                </a:cubicBezTo>
                <a:cubicBezTo>
                  <a:pt x="358" y="354"/>
                  <a:pt x="300" y="370"/>
                  <a:pt x="258" y="390"/>
                </a:cubicBezTo>
                <a:cubicBezTo>
                  <a:pt x="149" y="442"/>
                  <a:pt x="50" y="549"/>
                  <a:pt x="11" y="664"/>
                </a:cubicBezTo>
                <a:cubicBezTo>
                  <a:pt x="-11" y="729"/>
                  <a:pt x="-2" y="790"/>
                  <a:pt x="60" y="825"/>
                </a:cubicBezTo>
                <a:cubicBezTo>
                  <a:pt x="124" y="861"/>
                  <a:pt x="212" y="847"/>
                  <a:pt x="277" y="822"/>
                </a:cubicBezTo>
                <a:cubicBezTo>
                  <a:pt x="386" y="780"/>
                  <a:pt x="471" y="695"/>
                  <a:pt x="498" y="581"/>
                </a:cubicBezTo>
                <a:cubicBezTo>
                  <a:pt x="509" y="534"/>
                  <a:pt x="510" y="486"/>
                  <a:pt x="515" y="438"/>
                </a:cubicBezTo>
                <a:cubicBezTo>
                  <a:pt x="511" y="476"/>
                  <a:pt x="507" y="513"/>
                  <a:pt x="505" y="550"/>
                </a:cubicBezTo>
                <a:cubicBezTo>
                  <a:pt x="500" y="633"/>
                  <a:pt x="498" y="716"/>
                  <a:pt x="514" y="798"/>
                </a:cubicBezTo>
                <a:cubicBezTo>
                  <a:pt x="524" y="850"/>
                  <a:pt x="535" y="864"/>
                  <a:pt x="571" y="896"/>
                </a:cubicBezTo>
                <a:moveTo>
                  <a:pt x="687" y="853"/>
                </a:moveTo>
                <a:cubicBezTo>
                  <a:pt x="743" y="783"/>
                  <a:pt x="780" y="710"/>
                  <a:pt x="820" y="630"/>
                </a:cubicBezTo>
                <a:cubicBezTo>
                  <a:pt x="848" y="574"/>
                  <a:pt x="876" y="512"/>
                  <a:pt x="930" y="476"/>
                </a:cubicBezTo>
                <a:cubicBezTo>
                  <a:pt x="956" y="465"/>
                  <a:pt x="964" y="462"/>
                  <a:pt x="983" y="469"/>
                </a:cubicBezTo>
                <a:cubicBezTo>
                  <a:pt x="1022" y="525"/>
                  <a:pt x="1024" y="584"/>
                  <a:pt x="1024" y="653"/>
                </a:cubicBezTo>
                <a:cubicBezTo>
                  <a:pt x="1024" y="785"/>
                  <a:pt x="1002" y="918"/>
                  <a:pt x="1009" y="1050"/>
                </a:cubicBezTo>
                <a:cubicBezTo>
                  <a:pt x="1009" y="1057"/>
                  <a:pt x="1008" y="1058"/>
                  <a:pt x="1011" y="1061"/>
                </a:cubicBezTo>
                <a:cubicBezTo>
                  <a:pt x="1012" y="1016"/>
                  <a:pt x="1011" y="971"/>
                  <a:pt x="1011" y="926"/>
                </a:cubicBezTo>
                <a:cubicBezTo>
                  <a:pt x="1012" y="813"/>
                  <a:pt x="1034" y="700"/>
                  <a:pt x="1078" y="594"/>
                </a:cubicBezTo>
                <a:cubicBezTo>
                  <a:pt x="1121" y="492"/>
                  <a:pt x="1189" y="384"/>
                  <a:pt x="1286" y="324"/>
                </a:cubicBezTo>
                <a:cubicBezTo>
                  <a:pt x="1328" y="298"/>
                  <a:pt x="1388" y="281"/>
                  <a:pt x="1419" y="331"/>
                </a:cubicBezTo>
                <a:cubicBezTo>
                  <a:pt x="1452" y="384"/>
                  <a:pt x="1418" y="462"/>
                  <a:pt x="1390" y="509"/>
                </a:cubicBezTo>
                <a:cubicBezTo>
                  <a:pt x="1360" y="559"/>
                  <a:pt x="1311" y="600"/>
                  <a:pt x="1260" y="629"/>
                </a:cubicBezTo>
                <a:cubicBezTo>
                  <a:pt x="1237" y="640"/>
                  <a:pt x="1231" y="643"/>
                  <a:pt x="1216" y="647"/>
                </a:cubicBezTo>
                <a:moveTo>
                  <a:pt x="1768" y="28"/>
                </a:moveTo>
                <a:cubicBezTo>
                  <a:pt x="1787" y="12"/>
                  <a:pt x="1794" y="9"/>
                  <a:pt x="1810" y="0"/>
                </a:cubicBezTo>
                <a:cubicBezTo>
                  <a:pt x="1823" y="40"/>
                  <a:pt x="1813" y="80"/>
                  <a:pt x="1802" y="121"/>
                </a:cubicBezTo>
                <a:cubicBezTo>
                  <a:pt x="1778" y="208"/>
                  <a:pt x="1742" y="293"/>
                  <a:pt x="1711" y="379"/>
                </a:cubicBezTo>
                <a:cubicBezTo>
                  <a:pt x="1687" y="445"/>
                  <a:pt x="1665" y="512"/>
                  <a:pt x="1655" y="581"/>
                </a:cubicBezTo>
                <a:cubicBezTo>
                  <a:pt x="1651" y="609"/>
                  <a:pt x="1654" y="631"/>
                  <a:pt x="1659" y="659"/>
                </a:cubicBezTo>
                <a:moveTo>
                  <a:pt x="1541" y="581"/>
                </a:moveTo>
                <a:cubicBezTo>
                  <a:pt x="1540" y="581"/>
                  <a:pt x="1502" y="592"/>
                  <a:pt x="1525" y="585"/>
                </a:cubicBezTo>
                <a:cubicBezTo>
                  <a:pt x="1559" y="583"/>
                  <a:pt x="1593" y="578"/>
                  <a:pt x="1626" y="571"/>
                </a:cubicBezTo>
                <a:cubicBezTo>
                  <a:pt x="1669" y="561"/>
                  <a:pt x="1685" y="557"/>
                  <a:pt x="1713" y="547"/>
                </a:cubicBezTo>
                <a:moveTo>
                  <a:pt x="2018" y="417"/>
                </a:moveTo>
                <a:cubicBezTo>
                  <a:pt x="2014" y="415"/>
                  <a:pt x="2016" y="415"/>
                  <a:pt x="2012" y="413"/>
                </a:cubicBezTo>
                <a:cubicBezTo>
                  <a:pt x="2015" y="413"/>
                  <a:pt x="2014" y="416"/>
                  <a:pt x="2017" y="416"/>
                </a:cubicBezTo>
                <a:cubicBezTo>
                  <a:pt x="2035" y="418"/>
                  <a:pt x="2055" y="410"/>
                  <a:pt x="2072" y="404"/>
                </a:cubicBezTo>
                <a:cubicBezTo>
                  <a:pt x="2124" y="387"/>
                  <a:pt x="2174" y="364"/>
                  <a:pt x="2205" y="318"/>
                </a:cubicBezTo>
                <a:cubicBezTo>
                  <a:pt x="2224" y="291"/>
                  <a:pt x="2242" y="231"/>
                  <a:pt x="2215" y="202"/>
                </a:cubicBezTo>
                <a:cubicBezTo>
                  <a:pt x="2213" y="202"/>
                  <a:pt x="2212" y="202"/>
                  <a:pt x="2210" y="202"/>
                </a:cubicBezTo>
                <a:cubicBezTo>
                  <a:pt x="2199" y="213"/>
                  <a:pt x="2185" y="222"/>
                  <a:pt x="2180" y="239"/>
                </a:cubicBezTo>
                <a:cubicBezTo>
                  <a:pt x="2172" y="268"/>
                  <a:pt x="2187" y="297"/>
                  <a:pt x="2203" y="320"/>
                </a:cubicBezTo>
                <a:cubicBezTo>
                  <a:pt x="2225" y="350"/>
                  <a:pt x="2254" y="377"/>
                  <a:pt x="2263" y="414"/>
                </a:cubicBezTo>
                <a:cubicBezTo>
                  <a:pt x="2276" y="469"/>
                  <a:pt x="2250" y="524"/>
                  <a:pt x="2225" y="570"/>
                </a:cubicBezTo>
                <a:cubicBezTo>
                  <a:pt x="2197" y="623"/>
                  <a:pt x="2121" y="694"/>
                  <a:pt x="2125" y="759"/>
                </a:cubicBezTo>
                <a:cubicBezTo>
                  <a:pt x="2128" y="807"/>
                  <a:pt x="2220" y="819"/>
                  <a:pt x="2252" y="82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59" name=""/>
          <p:cNvSpPr/>
          <p:nvPr/>
        </p:nvSpPr>
        <p:spPr>
          <a:xfrm>
            <a:off x="7283880" y="2165400"/>
            <a:ext cx="769320" cy="464040"/>
          </a:xfrm>
          <a:custGeom>
            <a:avLst/>
            <a:gdLst/>
            <a:ahLst/>
            <a:rect l="0" t="0" r="r" b="b"/>
            <a:pathLst>
              <a:path fill="none" w="2137" h="1289">
                <a:moveTo>
                  <a:pt x="412" y="386"/>
                </a:moveTo>
                <a:cubicBezTo>
                  <a:pt x="410" y="384"/>
                  <a:pt x="404" y="366"/>
                  <a:pt x="404" y="366"/>
                </a:cubicBezTo>
                <a:cubicBezTo>
                  <a:pt x="397" y="364"/>
                  <a:pt x="384" y="368"/>
                  <a:pt x="376" y="368"/>
                </a:cubicBezTo>
                <a:cubicBezTo>
                  <a:pt x="314" y="371"/>
                  <a:pt x="261" y="373"/>
                  <a:pt x="201" y="372"/>
                </a:cubicBezTo>
                <a:cubicBezTo>
                  <a:pt x="141" y="371"/>
                  <a:pt x="82" y="369"/>
                  <a:pt x="22" y="370"/>
                </a:cubicBezTo>
                <a:cubicBezTo>
                  <a:pt x="30" y="372"/>
                  <a:pt x="43" y="374"/>
                  <a:pt x="51" y="377"/>
                </a:cubicBezTo>
                <a:cubicBezTo>
                  <a:pt x="79" y="388"/>
                  <a:pt x="92" y="401"/>
                  <a:pt x="101" y="431"/>
                </a:cubicBezTo>
                <a:cubicBezTo>
                  <a:pt x="121" y="498"/>
                  <a:pt x="106" y="576"/>
                  <a:pt x="92" y="643"/>
                </a:cubicBezTo>
                <a:cubicBezTo>
                  <a:pt x="63" y="779"/>
                  <a:pt x="-30" y="932"/>
                  <a:pt x="10" y="1074"/>
                </a:cubicBezTo>
                <a:cubicBezTo>
                  <a:pt x="26" y="1131"/>
                  <a:pt x="77" y="1170"/>
                  <a:pt x="136" y="1170"/>
                </a:cubicBezTo>
                <a:cubicBezTo>
                  <a:pt x="167" y="1170"/>
                  <a:pt x="199" y="1159"/>
                  <a:pt x="228" y="1150"/>
                </a:cubicBezTo>
                <a:moveTo>
                  <a:pt x="1209" y="529"/>
                </a:moveTo>
                <a:cubicBezTo>
                  <a:pt x="1209" y="517"/>
                  <a:pt x="1211" y="506"/>
                  <a:pt x="1207" y="495"/>
                </a:cubicBezTo>
                <a:cubicBezTo>
                  <a:pt x="1204" y="489"/>
                  <a:pt x="1200" y="488"/>
                  <a:pt x="1197" y="482"/>
                </a:cubicBezTo>
                <a:cubicBezTo>
                  <a:pt x="1196" y="485"/>
                  <a:pt x="1192" y="484"/>
                  <a:pt x="1192" y="487"/>
                </a:cubicBezTo>
                <a:cubicBezTo>
                  <a:pt x="1189" y="507"/>
                  <a:pt x="1191" y="529"/>
                  <a:pt x="1192" y="549"/>
                </a:cubicBezTo>
                <a:cubicBezTo>
                  <a:pt x="1195" y="609"/>
                  <a:pt x="1199" y="670"/>
                  <a:pt x="1204" y="730"/>
                </a:cubicBezTo>
                <a:cubicBezTo>
                  <a:pt x="1210" y="806"/>
                  <a:pt x="1217" y="883"/>
                  <a:pt x="1216" y="959"/>
                </a:cubicBezTo>
                <a:cubicBezTo>
                  <a:pt x="1215" y="1049"/>
                  <a:pt x="1207" y="1141"/>
                  <a:pt x="1195" y="1230"/>
                </a:cubicBezTo>
                <a:cubicBezTo>
                  <a:pt x="1192" y="1249"/>
                  <a:pt x="1193" y="1266"/>
                  <a:pt x="1177" y="1279"/>
                </a:cubicBezTo>
                <a:cubicBezTo>
                  <a:pt x="1155" y="1296"/>
                  <a:pt x="1106" y="1288"/>
                  <a:pt x="1082" y="1281"/>
                </a:cubicBezTo>
                <a:cubicBezTo>
                  <a:pt x="1051" y="1272"/>
                  <a:pt x="1022" y="1254"/>
                  <a:pt x="996" y="1234"/>
                </a:cubicBezTo>
                <a:cubicBezTo>
                  <a:pt x="988" y="1227"/>
                  <a:pt x="980" y="1220"/>
                  <a:pt x="972" y="1213"/>
                </a:cubicBezTo>
                <a:moveTo>
                  <a:pt x="1271" y="101"/>
                </a:moveTo>
                <a:cubicBezTo>
                  <a:pt x="1279" y="65"/>
                  <a:pt x="1282" y="41"/>
                  <a:pt x="1277" y="5"/>
                </a:cubicBezTo>
                <a:cubicBezTo>
                  <a:pt x="1276" y="-3"/>
                  <a:pt x="1275" y="1"/>
                  <a:pt x="1271" y="6"/>
                </a:cubicBezTo>
                <a:moveTo>
                  <a:pt x="1719" y="205"/>
                </a:moveTo>
                <a:cubicBezTo>
                  <a:pt x="1740" y="218"/>
                  <a:pt x="1761" y="235"/>
                  <a:pt x="1784" y="246"/>
                </a:cubicBezTo>
                <a:cubicBezTo>
                  <a:pt x="1803" y="255"/>
                  <a:pt x="1823" y="258"/>
                  <a:pt x="1844" y="261"/>
                </a:cubicBezTo>
                <a:cubicBezTo>
                  <a:pt x="1872" y="265"/>
                  <a:pt x="1900" y="265"/>
                  <a:pt x="1928" y="269"/>
                </a:cubicBezTo>
                <a:cubicBezTo>
                  <a:pt x="1956" y="272"/>
                  <a:pt x="1983" y="275"/>
                  <a:pt x="2011" y="275"/>
                </a:cubicBezTo>
                <a:cubicBezTo>
                  <a:pt x="2042" y="275"/>
                  <a:pt x="2090" y="269"/>
                  <a:pt x="2117" y="288"/>
                </a:cubicBezTo>
                <a:cubicBezTo>
                  <a:pt x="2133" y="300"/>
                  <a:pt x="2135" y="330"/>
                  <a:pt x="2136" y="348"/>
                </a:cubicBezTo>
                <a:cubicBezTo>
                  <a:pt x="2139" y="399"/>
                  <a:pt x="2128" y="448"/>
                  <a:pt x="2120" y="497"/>
                </a:cubicBezTo>
                <a:cubicBezTo>
                  <a:pt x="2105" y="588"/>
                  <a:pt x="2087" y="681"/>
                  <a:pt x="2081" y="774"/>
                </a:cubicBezTo>
                <a:cubicBezTo>
                  <a:pt x="2078" y="814"/>
                  <a:pt x="2078" y="855"/>
                  <a:pt x="2083" y="894"/>
                </a:cubicBezTo>
                <a:cubicBezTo>
                  <a:pt x="2085" y="909"/>
                  <a:pt x="2095" y="941"/>
                  <a:pt x="2090" y="956"/>
                </a:cubicBezTo>
                <a:cubicBezTo>
                  <a:pt x="2087" y="966"/>
                  <a:pt x="2089" y="965"/>
                  <a:pt x="2078" y="969"/>
                </a:cubicBezTo>
                <a:cubicBezTo>
                  <a:pt x="2060" y="976"/>
                  <a:pt x="2024" y="966"/>
                  <a:pt x="2006" y="964"/>
                </a:cubicBezTo>
                <a:cubicBezTo>
                  <a:pt x="1962" y="960"/>
                  <a:pt x="1917" y="951"/>
                  <a:pt x="1875" y="937"/>
                </a:cubicBezTo>
                <a:cubicBezTo>
                  <a:pt x="1858" y="930"/>
                  <a:pt x="1853" y="929"/>
                  <a:pt x="1843" y="92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60" name=""/>
          <p:cNvSpPr/>
          <p:nvPr/>
        </p:nvSpPr>
        <p:spPr>
          <a:xfrm>
            <a:off x="9407520" y="1749600"/>
            <a:ext cx="1239480" cy="372240"/>
          </a:xfrm>
          <a:custGeom>
            <a:avLst/>
            <a:gdLst/>
            <a:ahLst/>
            <a:rect l="0" t="0" r="r" b="b"/>
            <a:pathLst>
              <a:path fill="none" w="3443" h="1034">
                <a:moveTo>
                  <a:pt x="105" y="794"/>
                </a:moveTo>
                <a:cubicBezTo>
                  <a:pt x="67" y="773"/>
                  <a:pt x="37" y="751"/>
                  <a:pt x="3" y="724"/>
                </a:cubicBezTo>
                <a:cubicBezTo>
                  <a:pt x="2" y="723"/>
                  <a:pt x="1" y="723"/>
                  <a:pt x="0" y="722"/>
                </a:cubicBezTo>
                <a:cubicBezTo>
                  <a:pt x="10" y="723"/>
                  <a:pt x="22" y="725"/>
                  <a:pt x="33" y="726"/>
                </a:cubicBezTo>
                <a:cubicBezTo>
                  <a:pt x="84" y="730"/>
                  <a:pt x="134" y="729"/>
                  <a:pt x="185" y="725"/>
                </a:cubicBezTo>
                <a:cubicBezTo>
                  <a:pt x="295" y="717"/>
                  <a:pt x="405" y="707"/>
                  <a:pt x="516" y="700"/>
                </a:cubicBezTo>
                <a:cubicBezTo>
                  <a:pt x="642" y="692"/>
                  <a:pt x="768" y="689"/>
                  <a:pt x="895" y="688"/>
                </a:cubicBezTo>
                <a:cubicBezTo>
                  <a:pt x="957" y="687"/>
                  <a:pt x="1018" y="688"/>
                  <a:pt x="1080" y="690"/>
                </a:cubicBezTo>
                <a:cubicBezTo>
                  <a:pt x="1088" y="690"/>
                  <a:pt x="1096" y="691"/>
                  <a:pt x="1104" y="691"/>
                </a:cubicBezTo>
                <a:cubicBezTo>
                  <a:pt x="1088" y="696"/>
                  <a:pt x="1073" y="701"/>
                  <a:pt x="1056" y="705"/>
                </a:cubicBezTo>
                <a:cubicBezTo>
                  <a:pt x="1038" y="709"/>
                  <a:pt x="1017" y="716"/>
                  <a:pt x="999" y="717"/>
                </a:cubicBezTo>
                <a:cubicBezTo>
                  <a:pt x="994" y="717"/>
                  <a:pt x="992" y="717"/>
                  <a:pt x="988" y="717"/>
                </a:cubicBezTo>
                <a:cubicBezTo>
                  <a:pt x="978" y="717"/>
                  <a:pt x="962" y="714"/>
                  <a:pt x="952" y="712"/>
                </a:cubicBezTo>
                <a:cubicBezTo>
                  <a:pt x="945" y="710"/>
                  <a:pt x="937" y="703"/>
                  <a:pt x="932" y="702"/>
                </a:cubicBezTo>
                <a:cubicBezTo>
                  <a:pt x="925" y="701"/>
                  <a:pt x="917" y="702"/>
                  <a:pt x="910" y="702"/>
                </a:cubicBezTo>
                <a:cubicBezTo>
                  <a:pt x="892" y="701"/>
                  <a:pt x="874" y="705"/>
                  <a:pt x="856" y="704"/>
                </a:cubicBezTo>
                <a:cubicBezTo>
                  <a:pt x="843" y="703"/>
                  <a:pt x="830" y="700"/>
                  <a:pt x="817" y="698"/>
                </a:cubicBezTo>
                <a:cubicBezTo>
                  <a:pt x="773" y="691"/>
                  <a:pt x="732" y="681"/>
                  <a:pt x="689" y="668"/>
                </a:cubicBezTo>
                <a:cubicBezTo>
                  <a:pt x="684" y="666"/>
                  <a:pt x="683" y="665"/>
                  <a:pt x="680" y="665"/>
                </a:cubicBezTo>
                <a:cubicBezTo>
                  <a:pt x="682" y="680"/>
                  <a:pt x="683" y="695"/>
                  <a:pt x="685" y="710"/>
                </a:cubicBezTo>
                <a:cubicBezTo>
                  <a:pt x="691" y="762"/>
                  <a:pt x="690" y="813"/>
                  <a:pt x="697" y="865"/>
                </a:cubicBezTo>
                <a:cubicBezTo>
                  <a:pt x="707" y="936"/>
                  <a:pt x="726" y="978"/>
                  <a:pt x="797" y="994"/>
                </a:cubicBezTo>
                <a:cubicBezTo>
                  <a:pt x="830" y="1001"/>
                  <a:pt x="867" y="999"/>
                  <a:pt x="897" y="983"/>
                </a:cubicBezTo>
                <a:cubicBezTo>
                  <a:pt x="914" y="974"/>
                  <a:pt x="914" y="960"/>
                  <a:pt x="924" y="948"/>
                </a:cubicBezTo>
                <a:lnTo>
                  <a:pt x="925" y="948"/>
                </a:lnTo>
                <a:cubicBezTo>
                  <a:pt x="940" y="963"/>
                  <a:pt x="951" y="980"/>
                  <a:pt x="968" y="993"/>
                </a:cubicBezTo>
                <a:cubicBezTo>
                  <a:pt x="1028" y="1038"/>
                  <a:pt x="1083" y="1043"/>
                  <a:pt x="1156" y="1021"/>
                </a:cubicBezTo>
                <a:cubicBezTo>
                  <a:pt x="1250" y="992"/>
                  <a:pt x="1370" y="941"/>
                  <a:pt x="1426" y="855"/>
                </a:cubicBezTo>
                <a:cubicBezTo>
                  <a:pt x="1468" y="791"/>
                  <a:pt x="1442" y="718"/>
                  <a:pt x="1410" y="656"/>
                </a:cubicBezTo>
                <a:cubicBezTo>
                  <a:pt x="1357" y="554"/>
                  <a:pt x="1256" y="425"/>
                  <a:pt x="1134" y="406"/>
                </a:cubicBezTo>
                <a:cubicBezTo>
                  <a:pt x="1090" y="407"/>
                  <a:pt x="1076" y="407"/>
                  <a:pt x="1050" y="421"/>
                </a:cubicBezTo>
                <a:moveTo>
                  <a:pt x="1512" y="320"/>
                </a:moveTo>
                <a:cubicBezTo>
                  <a:pt x="1520" y="281"/>
                  <a:pt x="1519" y="213"/>
                  <a:pt x="1542" y="179"/>
                </a:cubicBezTo>
                <a:cubicBezTo>
                  <a:pt x="1548" y="175"/>
                  <a:pt x="1553" y="172"/>
                  <a:pt x="1559" y="168"/>
                </a:cubicBezTo>
                <a:cubicBezTo>
                  <a:pt x="1608" y="209"/>
                  <a:pt x="1625" y="227"/>
                  <a:pt x="1636" y="304"/>
                </a:cubicBezTo>
                <a:cubicBezTo>
                  <a:pt x="1657" y="453"/>
                  <a:pt x="1607" y="623"/>
                  <a:pt x="1651" y="767"/>
                </a:cubicBezTo>
                <a:cubicBezTo>
                  <a:pt x="1666" y="815"/>
                  <a:pt x="1704" y="806"/>
                  <a:pt x="1740" y="789"/>
                </a:cubicBezTo>
                <a:cubicBezTo>
                  <a:pt x="1805" y="758"/>
                  <a:pt x="1857" y="706"/>
                  <a:pt x="1908" y="657"/>
                </a:cubicBezTo>
                <a:cubicBezTo>
                  <a:pt x="1945" y="621"/>
                  <a:pt x="1980" y="580"/>
                  <a:pt x="2034" y="571"/>
                </a:cubicBezTo>
                <a:cubicBezTo>
                  <a:pt x="2084" y="562"/>
                  <a:pt x="2116" y="597"/>
                  <a:pt x="2145" y="632"/>
                </a:cubicBezTo>
                <a:cubicBezTo>
                  <a:pt x="2174" y="667"/>
                  <a:pt x="2199" y="708"/>
                  <a:pt x="2242" y="728"/>
                </a:cubicBezTo>
                <a:cubicBezTo>
                  <a:pt x="2270" y="741"/>
                  <a:pt x="2294" y="733"/>
                  <a:pt x="2319" y="718"/>
                </a:cubicBezTo>
                <a:cubicBezTo>
                  <a:pt x="2337" y="707"/>
                  <a:pt x="2352" y="676"/>
                  <a:pt x="2374" y="671"/>
                </a:cubicBezTo>
                <a:cubicBezTo>
                  <a:pt x="2403" y="664"/>
                  <a:pt x="2401" y="669"/>
                  <a:pt x="2424" y="690"/>
                </a:cubicBezTo>
                <a:cubicBezTo>
                  <a:pt x="2445" y="709"/>
                  <a:pt x="2453" y="741"/>
                  <a:pt x="2462" y="766"/>
                </a:cubicBezTo>
                <a:moveTo>
                  <a:pt x="2457" y="271"/>
                </a:moveTo>
                <a:cubicBezTo>
                  <a:pt x="2445" y="186"/>
                  <a:pt x="2432" y="101"/>
                  <a:pt x="2430" y="15"/>
                </a:cubicBezTo>
                <a:cubicBezTo>
                  <a:pt x="2430" y="4"/>
                  <a:pt x="2426" y="-1"/>
                  <a:pt x="2433" y="0"/>
                </a:cubicBezTo>
                <a:cubicBezTo>
                  <a:pt x="2447" y="25"/>
                  <a:pt x="2459" y="50"/>
                  <a:pt x="2472" y="76"/>
                </a:cubicBezTo>
                <a:moveTo>
                  <a:pt x="2812" y="357"/>
                </a:moveTo>
                <a:cubicBezTo>
                  <a:pt x="2830" y="342"/>
                  <a:pt x="2856" y="310"/>
                  <a:pt x="2881" y="306"/>
                </a:cubicBezTo>
                <a:cubicBezTo>
                  <a:pt x="2916" y="300"/>
                  <a:pt x="2935" y="359"/>
                  <a:pt x="2943" y="381"/>
                </a:cubicBezTo>
                <a:cubicBezTo>
                  <a:pt x="2956" y="424"/>
                  <a:pt x="2961" y="439"/>
                  <a:pt x="2962" y="469"/>
                </a:cubicBezTo>
                <a:moveTo>
                  <a:pt x="2981" y="635"/>
                </a:moveTo>
                <a:cubicBezTo>
                  <a:pt x="2983" y="616"/>
                  <a:pt x="2982" y="596"/>
                  <a:pt x="2996" y="581"/>
                </a:cubicBezTo>
                <a:cubicBezTo>
                  <a:pt x="3021" y="554"/>
                  <a:pt x="3064" y="564"/>
                  <a:pt x="3093" y="575"/>
                </a:cubicBezTo>
                <a:cubicBezTo>
                  <a:pt x="3129" y="588"/>
                  <a:pt x="3161" y="603"/>
                  <a:pt x="3199" y="609"/>
                </a:cubicBezTo>
                <a:cubicBezTo>
                  <a:pt x="3265" y="620"/>
                  <a:pt x="3342" y="618"/>
                  <a:pt x="3403" y="588"/>
                </a:cubicBezTo>
                <a:cubicBezTo>
                  <a:pt x="3430" y="575"/>
                  <a:pt x="3452" y="551"/>
                  <a:pt x="3440" y="519"/>
                </a:cubicBezTo>
                <a:cubicBezTo>
                  <a:pt x="3424" y="476"/>
                  <a:pt x="3364" y="463"/>
                  <a:pt x="3324" y="461"/>
                </a:cubicBezTo>
                <a:cubicBezTo>
                  <a:pt x="3248" y="456"/>
                  <a:pt x="3180" y="488"/>
                  <a:pt x="3121" y="533"/>
                </a:cubicBezTo>
                <a:cubicBezTo>
                  <a:pt x="3071" y="572"/>
                  <a:pt x="3027" y="629"/>
                  <a:pt x="3030" y="695"/>
                </a:cubicBezTo>
                <a:cubicBezTo>
                  <a:pt x="3033" y="758"/>
                  <a:pt x="3084" y="797"/>
                  <a:pt x="3125" y="83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61" name=""/>
          <p:cNvSpPr/>
          <p:nvPr/>
        </p:nvSpPr>
        <p:spPr>
          <a:xfrm>
            <a:off x="2337840" y="3948480"/>
            <a:ext cx="881280" cy="397800"/>
          </a:xfrm>
          <a:custGeom>
            <a:avLst/>
            <a:gdLst/>
            <a:ahLst/>
            <a:rect l="0" t="0" r="r" b="b"/>
            <a:pathLst>
              <a:path fill="none" w="2448" h="1105">
                <a:moveTo>
                  <a:pt x="236" y="740"/>
                </a:moveTo>
                <a:cubicBezTo>
                  <a:pt x="225" y="687"/>
                  <a:pt x="228" y="698"/>
                  <a:pt x="200" y="630"/>
                </a:cubicBezTo>
                <a:cubicBezTo>
                  <a:pt x="184" y="631"/>
                  <a:pt x="178" y="625"/>
                  <a:pt x="160" y="631"/>
                </a:cubicBezTo>
                <a:cubicBezTo>
                  <a:pt x="97" y="652"/>
                  <a:pt x="51" y="734"/>
                  <a:pt x="26" y="790"/>
                </a:cubicBezTo>
                <a:cubicBezTo>
                  <a:pt x="2" y="843"/>
                  <a:pt x="-11" y="909"/>
                  <a:pt x="14" y="965"/>
                </a:cubicBezTo>
                <a:cubicBezTo>
                  <a:pt x="19" y="973"/>
                  <a:pt x="25" y="980"/>
                  <a:pt x="30" y="988"/>
                </a:cubicBezTo>
                <a:cubicBezTo>
                  <a:pt x="93" y="982"/>
                  <a:pt x="119" y="975"/>
                  <a:pt x="178" y="933"/>
                </a:cubicBezTo>
                <a:cubicBezTo>
                  <a:pt x="251" y="879"/>
                  <a:pt x="342" y="808"/>
                  <a:pt x="366" y="716"/>
                </a:cubicBezTo>
                <a:cubicBezTo>
                  <a:pt x="376" y="679"/>
                  <a:pt x="365" y="649"/>
                  <a:pt x="355" y="615"/>
                </a:cubicBezTo>
                <a:cubicBezTo>
                  <a:pt x="351" y="630"/>
                  <a:pt x="340" y="658"/>
                  <a:pt x="341" y="687"/>
                </a:cubicBezTo>
                <a:cubicBezTo>
                  <a:pt x="344" y="776"/>
                  <a:pt x="391" y="860"/>
                  <a:pt x="490" y="857"/>
                </a:cubicBezTo>
                <a:cubicBezTo>
                  <a:pt x="588" y="855"/>
                  <a:pt x="682" y="784"/>
                  <a:pt x="740" y="711"/>
                </a:cubicBezTo>
                <a:cubicBezTo>
                  <a:pt x="796" y="640"/>
                  <a:pt x="799" y="557"/>
                  <a:pt x="808" y="471"/>
                </a:cubicBezTo>
                <a:cubicBezTo>
                  <a:pt x="809" y="467"/>
                  <a:pt x="809" y="462"/>
                  <a:pt x="810" y="458"/>
                </a:cubicBezTo>
                <a:cubicBezTo>
                  <a:pt x="820" y="481"/>
                  <a:pt x="841" y="528"/>
                  <a:pt x="850" y="561"/>
                </a:cubicBezTo>
                <a:cubicBezTo>
                  <a:pt x="890" y="704"/>
                  <a:pt x="975" y="934"/>
                  <a:pt x="950" y="1084"/>
                </a:cubicBezTo>
                <a:cubicBezTo>
                  <a:pt x="949" y="1098"/>
                  <a:pt x="950" y="1102"/>
                  <a:pt x="940" y="1105"/>
                </a:cubicBezTo>
                <a:cubicBezTo>
                  <a:pt x="906" y="1082"/>
                  <a:pt x="879" y="1063"/>
                  <a:pt x="855" y="1026"/>
                </a:cubicBezTo>
                <a:cubicBezTo>
                  <a:pt x="785" y="917"/>
                  <a:pt x="789" y="796"/>
                  <a:pt x="834" y="678"/>
                </a:cubicBezTo>
                <a:cubicBezTo>
                  <a:pt x="870" y="584"/>
                  <a:pt x="930" y="490"/>
                  <a:pt x="1007" y="423"/>
                </a:cubicBezTo>
                <a:cubicBezTo>
                  <a:pt x="1055" y="382"/>
                  <a:pt x="1068" y="396"/>
                  <a:pt x="1117" y="387"/>
                </a:cubicBezTo>
                <a:cubicBezTo>
                  <a:pt x="1152" y="440"/>
                  <a:pt x="1156" y="488"/>
                  <a:pt x="1144" y="555"/>
                </a:cubicBezTo>
                <a:cubicBezTo>
                  <a:pt x="1132" y="618"/>
                  <a:pt x="1106" y="683"/>
                  <a:pt x="1062" y="730"/>
                </a:cubicBezTo>
                <a:cubicBezTo>
                  <a:pt x="1039" y="750"/>
                  <a:pt x="1032" y="756"/>
                  <a:pt x="1014" y="764"/>
                </a:cubicBezTo>
                <a:moveTo>
                  <a:pt x="1405" y="159"/>
                </a:moveTo>
                <a:cubicBezTo>
                  <a:pt x="1416" y="143"/>
                  <a:pt x="1424" y="136"/>
                  <a:pt x="1435" y="125"/>
                </a:cubicBezTo>
                <a:cubicBezTo>
                  <a:pt x="1465" y="164"/>
                  <a:pt x="1489" y="215"/>
                  <a:pt x="1508" y="261"/>
                </a:cubicBezTo>
                <a:cubicBezTo>
                  <a:pt x="1541" y="340"/>
                  <a:pt x="1570" y="423"/>
                  <a:pt x="1597" y="504"/>
                </a:cubicBezTo>
                <a:cubicBezTo>
                  <a:pt x="1616" y="561"/>
                  <a:pt x="1631" y="619"/>
                  <a:pt x="1648" y="676"/>
                </a:cubicBezTo>
                <a:moveTo>
                  <a:pt x="1512" y="645"/>
                </a:moveTo>
                <a:cubicBezTo>
                  <a:pt x="1475" y="624"/>
                  <a:pt x="1440" y="607"/>
                  <a:pt x="1411" y="575"/>
                </a:cubicBezTo>
                <a:cubicBezTo>
                  <a:pt x="1430" y="550"/>
                  <a:pt x="1468" y="548"/>
                  <a:pt x="1498" y="540"/>
                </a:cubicBezTo>
                <a:cubicBezTo>
                  <a:pt x="1555" y="525"/>
                  <a:pt x="1612" y="510"/>
                  <a:pt x="1669" y="495"/>
                </a:cubicBezTo>
                <a:moveTo>
                  <a:pt x="1995" y="358"/>
                </a:moveTo>
                <a:cubicBezTo>
                  <a:pt x="2008" y="307"/>
                  <a:pt x="2000" y="255"/>
                  <a:pt x="2013" y="205"/>
                </a:cubicBezTo>
                <a:cubicBezTo>
                  <a:pt x="2024" y="163"/>
                  <a:pt x="2049" y="122"/>
                  <a:pt x="2074" y="88"/>
                </a:cubicBezTo>
                <a:cubicBezTo>
                  <a:pt x="2086" y="72"/>
                  <a:pt x="2113" y="50"/>
                  <a:pt x="2112" y="27"/>
                </a:cubicBezTo>
                <a:cubicBezTo>
                  <a:pt x="2111" y="11"/>
                  <a:pt x="2093" y="5"/>
                  <a:pt x="2080" y="2"/>
                </a:cubicBezTo>
                <a:cubicBezTo>
                  <a:pt x="2065" y="-2"/>
                  <a:pt x="2055" y="0"/>
                  <a:pt x="2040" y="1"/>
                </a:cubicBezTo>
                <a:cubicBezTo>
                  <a:pt x="2046" y="9"/>
                  <a:pt x="2047" y="14"/>
                  <a:pt x="2059" y="22"/>
                </a:cubicBezTo>
                <a:cubicBezTo>
                  <a:pt x="2080" y="37"/>
                  <a:pt x="2105" y="47"/>
                  <a:pt x="2128" y="58"/>
                </a:cubicBezTo>
                <a:cubicBezTo>
                  <a:pt x="2153" y="69"/>
                  <a:pt x="2186" y="84"/>
                  <a:pt x="2203" y="107"/>
                </a:cubicBezTo>
                <a:cubicBezTo>
                  <a:pt x="2218" y="128"/>
                  <a:pt x="2221" y="155"/>
                  <a:pt x="2222" y="180"/>
                </a:cubicBezTo>
                <a:cubicBezTo>
                  <a:pt x="2224" y="225"/>
                  <a:pt x="2227" y="265"/>
                  <a:pt x="2244" y="307"/>
                </a:cubicBezTo>
                <a:cubicBezTo>
                  <a:pt x="2264" y="355"/>
                  <a:pt x="2299" y="384"/>
                  <a:pt x="2350" y="390"/>
                </a:cubicBezTo>
                <a:cubicBezTo>
                  <a:pt x="2389" y="394"/>
                  <a:pt x="2413" y="393"/>
                  <a:pt x="2448" y="41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62" name=""/>
          <p:cNvSpPr/>
          <p:nvPr/>
        </p:nvSpPr>
        <p:spPr>
          <a:xfrm>
            <a:off x="3716280" y="3852720"/>
            <a:ext cx="1011240" cy="407520"/>
          </a:xfrm>
          <a:custGeom>
            <a:avLst/>
            <a:gdLst/>
            <a:ahLst/>
            <a:rect l="0" t="0" r="r" b="b"/>
            <a:pathLst>
              <a:path fill="none" w="2809" h="1132">
                <a:moveTo>
                  <a:pt x="507" y="77"/>
                </a:moveTo>
                <a:cubicBezTo>
                  <a:pt x="509" y="60"/>
                  <a:pt x="510" y="45"/>
                  <a:pt x="510" y="27"/>
                </a:cubicBezTo>
                <a:cubicBezTo>
                  <a:pt x="510" y="26"/>
                  <a:pt x="510" y="26"/>
                  <a:pt x="510" y="25"/>
                </a:cubicBezTo>
                <a:cubicBezTo>
                  <a:pt x="493" y="35"/>
                  <a:pt x="476" y="44"/>
                  <a:pt x="458" y="53"/>
                </a:cubicBezTo>
                <a:cubicBezTo>
                  <a:pt x="405" y="79"/>
                  <a:pt x="349" y="94"/>
                  <a:pt x="292" y="106"/>
                </a:cubicBezTo>
                <a:cubicBezTo>
                  <a:pt x="203" y="125"/>
                  <a:pt x="114" y="131"/>
                  <a:pt x="24" y="142"/>
                </a:cubicBezTo>
                <a:cubicBezTo>
                  <a:pt x="10" y="143"/>
                  <a:pt x="8" y="142"/>
                  <a:pt x="0" y="145"/>
                </a:cubicBezTo>
                <a:cubicBezTo>
                  <a:pt x="5" y="152"/>
                  <a:pt x="16" y="164"/>
                  <a:pt x="21" y="171"/>
                </a:cubicBezTo>
                <a:cubicBezTo>
                  <a:pt x="69" y="246"/>
                  <a:pt x="77" y="351"/>
                  <a:pt x="88" y="437"/>
                </a:cubicBezTo>
                <a:cubicBezTo>
                  <a:pt x="98" y="515"/>
                  <a:pt x="103" y="594"/>
                  <a:pt x="119" y="671"/>
                </a:cubicBezTo>
                <a:cubicBezTo>
                  <a:pt x="132" y="735"/>
                  <a:pt x="156" y="790"/>
                  <a:pt x="210" y="831"/>
                </a:cubicBezTo>
                <a:cubicBezTo>
                  <a:pt x="279" y="883"/>
                  <a:pt x="375" y="888"/>
                  <a:pt x="458" y="880"/>
                </a:cubicBezTo>
                <a:cubicBezTo>
                  <a:pt x="532" y="873"/>
                  <a:pt x="600" y="850"/>
                  <a:pt x="670" y="828"/>
                </a:cubicBezTo>
                <a:moveTo>
                  <a:pt x="1023" y="319"/>
                </a:moveTo>
                <a:cubicBezTo>
                  <a:pt x="1029" y="307"/>
                  <a:pt x="1042" y="287"/>
                  <a:pt x="1046" y="281"/>
                </a:cubicBezTo>
                <a:cubicBezTo>
                  <a:pt x="1071" y="327"/>
                  <a:pt x="1084" y="371"/>
                  <a:pt x="1095" y="424"/>
                </a:cubicBezTo>
                <a:cubicBezTo>
                  <a:pt x="1113" y="512"/>
                  <a:pt x="1126" y="603"/>
                  <a:pt x="1141" y="692"/>
                </a:cubicBezTo>
                <a:cubicBezTo>
                  <a:pt x="1157" y="789"/>
                  <a:pt x="1181" y="896"/>
                  <a:pt x="1168" y="995"/>
                </a:cubicBezTo>
                <a:cubicBezTo>
                  <a:pt x="1162" y="1036"/>
                  <a:pt x="1144" y="1081"/>
                  <a:pt x="1107" y="1104"/>
                </a:cubicBezTo>
                <a:cubicBezTo>
                  <a:pt x="1067" y="1129"/>
                  <a:pt x="1007" y="1136"/>
                  <a:pt x="962" y="1129"/>
                </a:cubicBezTo>
                <a:cubicBezTo>
                  <a:pt x="921" y="1118"/>
                  <a:pt x="906" y="1114"/>
                  <a:pt x="882" y="1098"/>
                </a:cubicBezTo>
                <a:moveTo>
                  <a:pt x="871" y="141"/>
                </a:moveTo>
                <a:cubicBezTo>
                  <a:pt x="889" y="97"/>
                  <a:pt x="906" y="30"/>
                  <a:pt x="945" y="0"/>
                </a:cubicBezTo>
                <a:cubicBezTo>
                  <a:pt x="961" y="17"/>
                  <a:pt x="959" y="26"/>
                  <a:pt x="962" y="52"/>
                </a:cubicBezTo>
                <a:moveTo>
                  <a:pt x="1416" y="154"/>
                </a:moveTo>
                <a:cubicBezTo>
                  <a:pt x="1441" y="155"/>
                  <a:pt x="1457" y="156"/>
                  <a:pt x="1471" y="180"/>
                </a:cubicBezTo>
                <a:cubicBezTo>
                  <a:pt x="1505" y="236"/>
                  <a:pt x="1527" y="300"/>
                  <a:pt x="1546" y="363"/>
                </a:cubicBezTo>
                <a:cubicBezTo>
                  <a:pt x="1568" y="437"/>
                  <a:pt x="1583" y="515"/>
                  <a:pt x="1602" y="590"/>
                </a:cubicBezTo>
                <a:cubicBezTo>
                  <a:pt x="1611" y="627"/>
                  <a:pt x="1622" y="664"/>
                  <a:pt x="1632" y="701"/>
                </a:cubicBezTo>
                <a:moveTo>
                  <a:pt x="1377" y="588"/>
                </a:moveTo>
                <a:cubicBezTo>
                  <a:pt x="1369" y="553"/>
                  <a:pt x="1400" y="551"/>
                  <a:pt x="1432" y="543"/>
                </a:cubicBezTo>
                <a:cubicBezTo>
                  <a:pt x="1513" y="522"/>
                  <a:pt x="1594" y="503"/>
                  <a:pt x="1674" y="481"/>
                </a:cubicBezTo>
                <a:cubicBezTo>
                  <a:pt x="1702" y="473"/>
                  <a:pt x="1729" y="466"/>
                  <a:pt x="1757" y="458"/>
                </a:cubicBezTo>
                <a:moveTo>
                  <a:pt x="2108" y="243"/>
                </a:moveTo>
                <a:cubicBezTo>
                  <a:pt x="2103" y="220"/>
                  <a:pt x="2096" y="199"/>
                  <a:pt x="2088" y="177"/>
                </a:cubicBezTo>
                <a:cubicBezTo>
                  <a:pt x="2088" y="176"/>
                  <a:pt x="2087" y="175"/>
                  <a:pt x="2087" y="174"/>
                </a:cubicBezTo>
                <a:cubicBezTo>
                  <a:pt x="2093" y="201"/>
                  <a:pt x="2100" y="229"/>
                  <a:pt x="2104" y="257"/>
                </a:cubicBezTo>
                <a:cubicBezTo>
                  <a:pt x="2120" y="368"/>
                  <a:pt x="2123" y="482"/>
                  <a:pt x="2128" y="595"/>
                </a:cubicBezTo>
                <a:cubicBezTo>
                  <a:pt x="2130" y="632"/>
                  <a:pt x="2131" y="667"/>
                  <a:pt x="2140" y="703"/>
                </a:cubicBezTo>
                <a:cubicBezTo>
                  <a:pt x="2141" y="707"/>
                  <a:pt x="2142" y="711"/>
                  <a:pt x="2143" y="715"/>
                </a:cubicBezTo>
                <a:moveTo>
                  <a:pt x="2354" y="177"/>
                </a:moveTo>
                <a:cubicBezTo>
                  <a:pt x="2352" y="160"/>
                  <a:pt x="2338" y="129"/>
                  <a:pt x="2354" y="115"/>
                </a:cubicBezTo>
                <a:cubicBezTo>
                  <a:pt x="2369" y="102"/>
                  <a:pt x="2414" y="102"/>
                  <a:pt x="2432" y="98"/>
                </a:cubicBezTo>
                <a:cubicBezTo>
                  <a:pt x="2472" y="89"/>
                  <a:pt x="2510" y="72"/>
                  <a:pt x="2547" y="54"/>
                </a:cubicBezTo>
                <a:cubicBezTo>
                  <a:pt x="2580" y="38"/>
                  <a:pt x="2611" y="20"/>
                  <a:pt x="2644" y="5"/>
                </a:cubicBezTo>
                <a:cubicBezTo>
                  <a:pt x="2651" y="20"/>
                  <a:pt x="2658" y="29"/>
                  <a:pt x="2662" y="50"/>
                </a:cubicBezTo>
                <a:cubicBezTo>
                  <a:pt x="2684" y="156"/>
                  <a:pt x="2701" y="263"/>
                  <a:pt x="2721" y="369"/>
                </a:cubicBezTo>
                <a:cubicBezTo>
                  <a:pt x="2736" y="449"/>
                  <a:pt x="2755" y="527"/>
                  <a:pt x="2776" y="605"/>
                </a:cubicBezTo>
                <a:cubicBezTo>
                  <a:pt x="2787" y="646"/>
                  <a:pt x="2815" y="709"/>
                  <a:pt x="2808" y="753"/>
                </a:cubicBezTo>
                <a:cubicBezTo>
                  <a:pt x="2802" y="792"/>
                  <a:pt x="2739" y="802"/>
                  <a:pt x="2710" y="811"/>
                </a:cubicBezTo>
                <a:cubicBezTo>
                  <a:pt x="2620" y="839"/>
                  <a:pt x="2526" y="857"/>
                  <a:pt x="2435" y="88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63" name=""/>
          <p:cNvSpPr/>
          <p:nvPr/>
        </p:nvSpPr>
        <p:spPr>
          <a:xfrm>
            <a:off x="5129280" y="4019400"/>
            <a:ext cx="266400" cy="125640"/>
          </a:xfrm>
          <a:custGeom>
            <a:avLst/>
            <a:gdLst/>
            <a:ahLst/>
            <a:rect l="0" t="0" r="r" b="b"/>
            <a:pathLst>
              <a:path fill="none" w="740" h="349">
                <a:moveTo>
                  <a:pt x="133" y="48"/>
                </a:moveTo>
                <a:cubicBezTo>
                  <a:pt x="90" y="32"/>
                  <a:pt x="46" y="14"/>
                  <a:pt x="2" y="0"/>
                </a:cubicBezTo>
                <a:cubicBezTo>
                  <a:pt x="1" y="0"/>
                  <a:pt x="1" y="0"/>
                  <a:pt x="0" y="0"/>
                </a:cubicBezTo>
                <a:cubicBezTo>
                  <a:pt x="39" y="6"/>
                  <a:pt x="78" y="12"/>
                  <a:pt x="118" y="14"/>
                </a:cubicBezTo>
                <a:cubicBezTo>
                  <a:pt x="267" y="23"/>
                  <a:pt x="416" y="23"/>
                  <a:pt x="566" y="27"/>
                </a:cubicBezTo>
                <a:moveTo>
                  <a:pt x="111" y="306"/>
                </a:moveTo>
                <a:cubicBezTo>
                  <a:pt x="71" y="328"/>
                  <a:pt x="62" y="331"/>
                  <a:pt x="42" y="349"/>
                </a:cubicBezTo>
                <a:cubicBezTo>
                  <a:pt x="94" y="347"/>
                  <a:pt x="159" y="339"/>
                  <a:pt x="214" y="330"/>
                </a:cubicBezTo>
                <a:cubicBezTo>
                  <a:pt x="389" y="302"/>
                  <a:pt x="563" y="269"/>
                  <a:pt x="740" y="24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64" name=""/>
          <p:cNvSpPr/>
          <p:nvPr/>
        </p:nvSpPr>
        <p:spPr>
          <a:xfrm>
            <a:off x="5632560" y="3575160"/>
            <a:ext cx="993960" cy="601200"/>
          </a:xfrm>
          <a:custGeom>
            <a:avLst/>
            <a:gdLst/>
            <a:ahLst/>
            <a:rect l="0" t="0" r="r" b="b"/>
            <a:pathLst>
              <a:path fill="none" w="2761" h="1670">
                <a:moveTo>
                  <a:pt x="0" y="12"/>
                </a:moveTo>
                <a:cubicBezTo>
                  <a:pt x="1" y="10"/>
                  <a:pt x="7" y="0"/>
                  <a:pt x="10" y="0"/>
                </a:cubicBezTo>
                <a:cubicBezTo>
                  <a:pt x="14" y="3"/>
                  <a:pt x="16" y="4"/>
                  <a:pt x="19" y="5"/>
                </a:cubicBezTo>
                <a:moveTo>
                  <a:pt x="278" y="1374"/>
                </a:moveTo>
                <a:cubicBezTo>
                  <a:pt x="258" y="1323"/>
                  <a:pt x="242" y="1275"/>
                  <a:pt x="239" y="1219"/>
                </a:cubicBezTo>
                <a:cubicBezTo>
                  <a:pt x="236" y="1167"/>
                  <a:pt x="243" y="1119"/>
                  <a:pt x="270" y="1076"/>
                </a:cubicBezTo>
                <a:cubicBezTo>
                  <a:pt x="281" y="1099"/>
                  <a:pt x="282" y="1114"/>
                  <a:pt x="283" y="1143"/>
                </a:cubicBezTo>
                <a:cubicBezTo>
                  <a:pt x="286" y="1210"/>
                  <a:pt x="281" y="1278"/>
                  <a:pt x="282" y="1345"/>
                </a:cubicBezTo>
                <a:cubicBezTo>
                  <a:pt x="283" y="1421"/>
                  <a:pt x="293" y="1489"/>
                  <a:pt x="330" y="1556"/>
                </a:cubicBezTo>
                <a:cubicBezTo>
                  <a:pt x="362" y="1614"/>
                  <a:pt x="409" y="1652"/>
                  <a:pt x="473" y="1666"/>
                </a:cubicBezTo>
                <a:cubicBezTo>
                  <a:pt x="533" y="1679"/>
                  <a:pt x="581" y="1658"/>
                  <a:pt x="634" y="1634"/>
                </a:cubicBezTo>
                <a:moveTo>
                  <a:pt x="268" y="1446"/>
                </a:moveTo>
                <a:cubicBezTo>
                  <a:pt x="289" y="1440"/>
                  <a:pt x="321" y="1431"/>
                  <a:pt x="344" y="1425"/>
                </a:cubicBezTo>
                <a:cubicBezTo>
                  <a:pt x="485" y="1386"/>
                  <a:pt x="708" y="1303"/>
                  <a:pt x="856" y="1335"/>
                </a:cubicBezTo>
                <a:cubicBezTo>
                  <a:pt x="896" y="1344"/>
                  <a:pt x="889" y="1380"/>
                  <a:pt x="903" y="1409"/>
                </a:cubicBezTo>
                <a:cubicBezTo>
                  <a:pt x="924" y="1453"/>
                  <a:pt x="950" y="1483"/>
                  <a:pt x="1005" y="1474"/>
                </a:cubicBezTo>
                <a:cubicBezTo>
                  <a:pt x="1032" y="1470"/>
                  <a:pt x="1053" y="1451"/>
                  <a:pt x="1059" y="1424"/>
                </a:cubicBezTo>
                <a:cubicBezTo>
                  <a:pt x="1080" y="1325"/>
                  <a:pt x="949" y="1292"/>
                  <a:pt x="889" y="1348"/>
                </a:cubicBezTo>
                <a:cubicBezTo>
                  <a:pt x="820" y="1412"/>
                  <a:pt x="843" y="1455"/>
                  <a:pt x="867" y="1531"/>
                </a:cubicBezTo>
                <a:cubicBezTo>
                  <a:pt x="952" y="1504"/>
                  <a:pt x="1034" y="1471"/>
                  <a:pt x="1115" y="1432"/>
                </a:cubicBezTo>
                <a:cubicBezTo>
                  <a:pt x="1190" y="1396"/>
                  <a:pt x="1263" y="1355"/>
                  <a:pt x="1332" y="1309"/>
                </a:cubicBezTo>
                <a:cubicBezTo>
                  <a:pt x="1368" y="1286"/>
                  <a:pt x="1429" y="1223"/>
                  <a:pt x="1476" y="1223"/>
                </a:cubicBezTo>
                <a:cubicBezTo>
                  <a:pt x="1523" y="1223"/>
                  <a:pt x="1523" y="1299"/>
                  <a:pt x="1520" y="1329"/>
                </a:cubicBezTo>
                <a:cubicBezTo>
                  <a:pt x="1515" y="1374"/>
                  <a:pt x="1505" y="1423"/>
                  <a:pt x="1479" y="1460"/>
                </a:cubicBezTo>
                <a:cubicBezTo>
                  <a:pt x="1475" y="1459"/>
                  <a:pt x="1474" y="1457"/>
                  <a:pt x="1476" y="1452"/>
                </a:cubicBezTo>
                <a:cubicBezTo>
                  <a:pt x="1519" y="1391"/>
                  <a:pt x="1561" y="1356"/>
                  <a:pt x="1631" y="1318"/>
                </a:cubicBezTo>
                <a:cubicBezTo>
                  <a:pt x="1686" y="1288"/>
                  <a:pt x="1748" y="1244"/>
                  <a:pt x="1809" y="1229"/>
                </a:cubicBezTo>
                <a:cubicBezTo>
                  <a:pt x="1850" y="1219"/>
                  <a:pt x="1879" y="1212"/>
                  <a:pt x="1898" y="1257"/>
                </a:cubicBezTo>
                <a:cubicBezTo>
                  <a:pt x="1918" y="1304"/>
                  <a:pt x="1899" y="1379"/>
                  <a:pt x="1897" y="1428"/>
                </a:cubicBezTo>
                <a:cubicBezTo>
                  <a:pt x="1919" y="1406"/>
                  <a:pt x="1941" y="1383"/>
                  <a:pt x="1965" y="1362"/>
                </a:cubicBezTo>
                <a:cubicBezTo>
                  <a:pt x="2028" y="1305"/>
                  <a:pt x="2094" y="1242"/>
                  <a:pt x="2163" y="1194"/>
                </a:cubicBezTo>
                <a:cubicBezTo>
                  <a:pt x="2196" y="1171"/>
                  <a:pt x="2221" y="1158"/>
                  <a:pt x="2253" y="1187"/>
                </a:cubicBezTo>
                <a:cubicBezTo>
                  <a:pt x="2268" y="1201"/>
                  <a:pt x="2265" y="1238"/>
                  <a:pt x="2270" y="1257"/>
                </a:cubicBezTo>
                <a:moveTo>
                  <a:pt x="2516" y="1170"/>
                </a:moveTo>
                <a:cubicBezTo>
                  <a:pt x="2519" y="1151"/>
                  <a:pt x="2522" y="1141"/>
                  <a:pt x="2531" y="1132"/>
                </a:cubicBezTo>
                <a:cubicBezTo>
                  <a:pt x="2529" y="1169"/>
                  <a:pt x="2521" y="1202"/>
                  <a:pt x="2512" y="1238"/>
                </a:cubicBezTo>
                <a:cubicBezTo>
                  <a:pt x="2499" y="1290"/>
                  <a:pt x="2482" y="1340"/>
                  <a:pt x="2468" y="1391"/>
                </a:cubicBezTo>
                <a:cubicBezTo>
                  <a:pt x="2462" y="1415"/>
                  <a:pt x="2458" y="1433"/>
                  <a:pt x="2458" y="1457"/>
                </a:cubicBezTo>
                <a:cubicBezTo>
                  <a:pt x="2472" y="1448"/>
                  <a:pt x="2478" y="1440"/>
                  <a:pt x="2489" y="1424"/>
                </a:cubicBezTo>
                <a:cubicBezTo>
                  <a:pt x="2512" y="1391"/>
                  <a:pt x="2530" y="1357"/>
                  <a:pt x="2548" y="1320"/>
                </a:cubicBezTo>
                <a:cubicBezTo>
                  <a:pt x="2586" y="1240"/>
                  <a:pt x="2602" y="1135"/>
                  <a:pt x="2670" y="1074"/>
                </a:cubicBezTo>
                <a:cubicBezTo>
                  <a:pt x="2695" y="1051"/>
                  <a:pt x="2731" y="1044"/>
                  <a:pt x="2750" y="1077"/>
                </a:cubicBezTo>
                <a:cubicBezTo>
                  <a:pt x="2772" y="1115"/>
                  <a:pt x="2756" y="1173"/>
                  <a:pt x="2741" y="1211"/>
                </a:cubicBezTo>
                <a:cubicBezTo>
                  <a:pt x="2724" y="1254"/>
                  <a:pt x="2693" y="1300"/>
                  <a:pt x="2658" y="1329"/>
                </a:cubicBezTo>
                <a:cubicBezTo>
                  <a:pt x="2627" y="1350"/>
                  <a:pt x="2616" y="1358"/>
                  <a:pt x="2592" y="136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65" name=""/>
          <p:cNvSpPr/>
          <p:nvPr/>
        </p:nvSpPr>
        <p:spPr>
          <a:xfrm>
            <a:off x="8572680" y="3099240"/>
            <a:ext cx="436320" cy="364320"/>
          </a:xfrm>
          <a:custGeom>
            <a:avLst/>
            <a:gdLst/>
            <a:ahLst/>
            <a:rect l="0" t="0" r="r" b="b"/>
            <a:pathLst>
              <a:path fill="none" w="1212" h="1012">
                <a:moveTo>
                  <a:pt x="1062" y="706"/>
                </a:moveTo>
                <a:cubicBezTo>
                  <a:pt x="1056" y="674"/>
                  <a:pt x="1051" y="631"/>
                  <a:pt x="1027" y="605"/>
                </a:cubicBezTo>
                <a:cubicBezTo>
                  <a:pt x="1017" y="594"/>
                  <a:pt x="1004" y="605"/>
                  <a:pt x="994" y="610"/>
                </a:cubicBezTo>
                <a:moveTo>
                  <a:pt x="1212" y="917"/>
                </a:moveTo>
                <a:cubicBezTo>
                  <a:pt x="1200" y="935"/>
                  <a:pt x="1182" y="948"/>
                  <a:pt x="1165" y="963"/>
                </a:cubicBezTo>
                <a:cubicBezTo>
                  <a:pt x="1136" y="988"/>
                  <a:pt x="1124" y="997"/>
                  <a:pt x="1102" y="1012"/>
                </a:cubicBezTo>
                <a:moveTo>
                  <a:pt x="0" y="3"/>
                </a:moveTo>
                <a:cubicBezTo>
                  <a:pt x="1" y="5"/>
                  <a:pt x="-1" y="-2"/>
                  <a:pt x="0" y="0"/>
                </a:cubicBezTo>
                <a:cubicBezTo>
                  <a:pt x="5" y="12"/>
                  <a:pt x="5" y="24"/>
                  <a:pt x="7" y="37"/>
                </a:cubicBezTo>
                <a:cubicBezTo>
                  <a:pt x="12" y="67"/>
                  <a:pt x="17" y="97"/>
                  <a:pt x="24" y="126"/>
                </a:cubicBezTo>
                <a:cubicBezTo>
                  <a:pt x="33" y="164"/>
                  <a:pt x="46" y="204"/>
                  <a:pt x="58" y="241"/>
                </a:cubicBezTo>
                <a:cubicBezTo>
                  <a:pt x="63" y="258"/>
                  <a:pt x="67" y="276"/>
                  <a:pt x="76" y="291"/>
                </a:cubicBezTo>
                <a:cubicBezTo>
                  <a:pt x="83" y="303"/>
                  <a:pt x="87" y="300"/>
                  <a:pt x="100" y="299"/>
                </a:cubicBezTo>
                <a:cubicBezTo>
                  <a:pt x="125" y="297"/>
                  <a:pt x="150" y="287"/>
                  <a:pt x="174" y="281"/>
                </a:cubicBezTo>
                <a:cubicBezTo>
                  <a:pt x="212" y="272"/>
                  <a:pt x="250" y="265"/>
                  <a:pt x="289" y="264"/>
                </a:cubicBezTo>
                <a:cubicBezTo>
                  <a:pt x="311" y="263"/>
                  <a:pt x="341" y="261"/>
                  <a:pt x="356" y="281"/>
                </a:cubicBezTo>
                <a:cubicBezTo>
                  <a:pt x="371" y="300"/>
                  <a:pt x="349" y="323"/>
                  <a:pt x="334" y="333"/>
                </a:cubicBezTo>
                <a:cubicBezTo>
                  <a:pt x="299" y="357"/>
                  <a:pt x="253" y="364"/>
                  <a:pt x="213" y="371"/>
                </a:cubicBezTo>
                <a:cubicBezTo>
                  <a:pt x="167" y="379"/>
                  <a:pt x="122" y="384"/>
                  <a:pt x="76" y="38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66" name=""/>
          <p:cNvSpPr/>
          <p:nvPr/>
        </p:nvSpPr>
        <p:spPr>
          <a:xfrm>
            <a:off x="9194760" y="1942560"/>
            <a:ext cx="877680" cy="3517920"/>
          </a:xfrm>
          <a:custGeom>
            <a:avLst/>
            <a:gdLst/>
            <a:ahLst/>
            <a:rect l="0" t="0" r="r" b="b"/>
            <a:pathLst>
              <a:path fill="none" w="2438" h="9772">
                <a:moveTo>
                  <a:pt x="0" y="95"/>
                </a:moveTo>
                <a:cubicBezTo>
                  <a:pt x="13" y="64"/>
                  <a:pt x="29" y="30"/>
                  <a:pt x="42" y="0"/>
                </a:cubicBezTo>
                <a:cubicBezTo>
                  <a:pt x="44" y="13"/>
                  <a:pt x="35" y="20"/>
                  <a:pt x="37" y="33"/>
                </a:cubicBezTo>
                <a:cubicBezTo>
                  <a:pt x="73" y="250"/>
                  <a:pt x="167" y="438"/>
                  <a:pt x="243" y="646"/>
                </a:cubicBezTo>
                <a:cubicBezTo>
                  <a:pt x="605" y="1639"/>
                  <a:pt x="572" y="2764"/>
                  <a:pt x="707" y="3803"/>
                </a:cubicBezTo>
                <a:cubicBezTo>
                  <a:pt x="814" y="4617"/>
                  <a:pt x="940" y="5433"/>
                  <a:pt x="1015" y="6250"/>
                </a:cubicBezTo>
                <a:cubicBezTo>
                  <a:pt x="1091" y="7077"/>
                  <a:pt x="1054" y="7901"/>
                  <a:pt x="1085" y="8729"/>
                </a:cubicBezTo>
                <a:cubicBezTo>
                  <a:pt x="1092" y="8925"/>
                  <a:pt x="1103" y="9121"/>
                  <a:pt x="1116" y="9317"/>
                </a:cubicBezTo>
                <a:moveTo>
                  <a:pt x="994" y="275"/>
                </a:moveTo>
                <a:cubicBezTo>
                  <a:pt x="984" y="261"/>
                  <a:pt x="973" y="247"/>
                  <a:pt x="963" y="233"/>
                </a:cubicBezTo>
                <a:cubicBezTo>
                  <a:pt x="964" y="243"/>
                  <a:pt x="972" y="243"/>
                  <a:pt x="973" y="253"/>
                </a:cubicBezTo>
                <a:cubicBezTo>
                  <a:pt x="985" y="458"/>
                  <a:pt x="970" y="653"/>
                  <a:pt x="1006" y="858"/>
                </a:cubicBezTo>
                <a:cubicBezTo>
                  <a:pt x="1129" y="1553"/>
                  <a:pt x="1216" y="2252"/>
                  <a:pt x="1377" y="2940"/>
                </a:cubicBezTo>
                <a:cubicBezTo>
                  <a:pt x="1826" y="4859"/>
                  <a:pt x="2010" y="6852"/>
                  <a:pt x="2356" y="8794"/>
                </a:cubicBezTo>
                <a:cubicBezTo>
                  <a:pt x="2414" y="9120"/>
                  <a:pt x="2428" y="9442"/>
                  <a:pt x="2438" y="977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67" name=""/>
          <p:cNvSpPr/>
          <p:nvPr/>
        </p:nvSpPr>
        <p:spPr>
          <a:xfrm>
            <a:off x="10185480" y="2654280"/>
            <a:ext cx="1370160" cy="590040"/>
          </a:xfrm>
          <a:custGeom>
            <a:avLst/>
            <a:gdLst/>
            <a:ahLst/>
            <a:rect l="0" t="0" r="r" b="b"/>
            <a:pathLst>
              <a:path fill="none" w="3806" h="1639">
                <a:moveTo>
                  <a:pt x="109" y="341"/>
                </a:moveTo>
                <a:cubicBezTo>
                  <a:pt x="108" y="333"/>
                  <a:pt x="107" y="324"/>
                  <a:pt x="105" y="316"/>
                </a:cubicBezTo>
                <a:cubicBezTo>
                  <a:pt x="101" y="322"/>
                  <a:pt x="86" y="343"/>
                  <a:pt x="82" y="351"/>
                </a:cubicBezTo>
                <a:cubicBezTo>
                  <a:pt x="44" y="424"/>
                  <a:pt x="-2" y="511"/>
                  <a:pt x="0" y="596"/>
                </a:cubicBezTo>
                <a:cubicBezTo>
                  <a:pt x="1" y="635"/>
                  <a:pt x="29" y="652"/>
                  <a:pt x="66" y="648"/>
                </a:cubicBezTo>
                <a:cubicBezTo>
                  <a:pt x="122" y="642"/>
                  <a:pt x="184" y="611"/>
                  <a:pt x="232" y="583"/>
                </a:cubicBezTo>
                <a:cubicBezTo>
                  <a:pt x="269" y="561"/>
                  <a:pt x="302" y="533"/>
                  <a:pt x="331" y="501"/>
                </a:cubicBezTo>
                <a:cubicBezTo>
                  <a:pt x="338" y="493"/>
                  <a:pt x="346" y="488"/>
                  <a:pt x="352" y="482"/>
                </a:cubicBezTo>
                <a:cubicBezTo>
                  <a:pt x="372" y="506"/>
                  <a:pt x="392" y="534"/>
                  <a:pt x="416" y="555"/>
                </a:cubicBezTo>
                <a:cubicBezTo>
                  <a:pt x="473" y="606"/>
                  <a:pt x="539" y="632"/>
                  <a:pt x="616" y="635"/>
                </a:cubicBezTo>
                <a:cubicBezTo>
                  <a:pt x="699" y="638"/>
                  <a:pt x="819" y="619"/>
                  <a:pt x="868" y="543"/>
                </a:cubicBezTo>
                <a:cubicBezTo>
                  <a:pt x="899" y="495"/>
                  <a:pt x="883" y="436"/>
                  <a:pt x="858" y="390"/>
                </a:cubicBezTo>
                <a:cubicBezTo>
                  <a:pt x="819" y="316"/>
                  <a:pt x="756" y="251"/>
                  <a:pt x="695" y="195"/>
                </a:cubicBezTo>
                <a:moveTo>
                  <a:pt x="1222" y="312"/>
                </a:moveTo>
                <a:cubicBezTo>
                  <a:pt x="1243" y="317"/>
                  <a:pt x="1247" y="317"/>
                  <a:pt x="1258" y="323"/>
                </a:cubicBezTo>
                <a:cubicBezTo>
                  <a:pt x="1213" y="387"/>
                  <a:pt x="1109" y="494"/>
                  <a:pt x="1132" y="579"/>
                </a:cubicBezTo>
                <a:cubicBezTo>
                  <a:pt x="1142" y="615"/>
                  <a:pt x="1187" y="610"/>
                  <a:pt x="1214" y="605"/>
                </a:cubicBezTo>
                <a:cubicBezTo>
                  <a:pt x="1260" y="596"/>
                  <a:pt x="1304" y="573"/>
                  <a:pt x="1311" y="523"/>
                </a:cubicBezTo>
                <a:cubicBezTo>
                  <a:pt x="1318" y="475"/>
                  <a:pt x="1288" y="407"/>
                  <a:pt x="1242" y="387"/>
                </a:cubicBezTo>
                <a:cubicBezTo>
                  <a:pt x="1215" y="375"/>
                  <a:pt x="1189" y="397"/>
                  <a:pt x="1181" y="422"/>
                </a:cubicBezTo>
                <a:cubicBezTo>
                  <a:pt x="1163" y="477"/>
                  <a:pt x="1209" y="527"/>
                  <a:pt x="1253" y="551"/>
                </a:cubicBezTo>
                <a:cubicBezTo>
                  <a:pt x="1302" y="578"/>
                  <a:pt x="1361" y="581"/>
                  <a:pt x="1415" y="573"/>
                </a:cubicBezTo>
                <a:cubicBezTo>
                  <a:pt x="1473" y="564"/>
                  <a:pt x="1558" y="543"/>
                  <a:pt x="1596" y="493"/>
                </a:cubicBezTo>
                <a:cubicBezTo>
                  <a:pt x="1629" y="450"/>
                  <a:pt x="1616" y="376"/>
                  <a:pt x="1615" y="326"/>
                </a:cubicBezTo>
                <a:cubicBezTo>
                  <a:pt x="1614" y="296"/>
                  <a:pt x="1615" y="263"/>
                  <a:pt x="1633" y="238"/>
                </a:cubicBezTo>
                <a:cubicBezTo>
                  <a:pt x="1637" y="236"/>
                  <a:pt x="1640" y="235"/>
                  <a:pt x="1644" y="233"/>
                </a:cubicBezTo>
                <a:cubicBezTo>
                  <a:pt x="1702" y="277"/>
                  <a:pt x="1708" y="295"/>
                  <a:pt x="1738" y="384"/>
                </a:cubicBezTo>
                <a:cubicBezTo>
                  <a:pt x="1746" y="407"/>
                  <a:pt x="1738" y="442"/>
                  <a:pt x="1741" y="467"/>
                </a:cubicBezTo>
                <a:cubicBezTo>
                  <a:pt x="1746" y="511"/>
                  <a:pt x="1752" y="555"/>
                  <a:pt x="1791" y="582"/>
                </a:cubicBezTo>
                <a:cubicBezTo>
                  <a:pt x="1825" y="599"/>
                  <a:pt x="1839" y="605"/>
                  <a:pt x="1865" y="611"/>
                </a:cubicBezTo>
                <a:moveTo>
                  <a:pt x="2103" y="604"/>
                </a:moveTo>
                <a:cubicBezTo>
                  <a:pt x="2188" y="581"/>
                  <a:pt x="2264" y="555"/>
                  <a:pt x="2337" y="503"/>
                </a:cubicBezTo>
                <a:cubicBezTo>
                  <a:pt x="2381" y="471"/>
                  <a:pt x="2444" y="423"/>
                  <a:pt x="2458" y="367"/>
                </a:cubicBezTo>
                <a:cubicBezTo>
                  <a:pt x="2458" y="361"/>
                  <a:pt x="2457" y="354"/>
                  <a:pt x="2457" y="348"/>
                </a:cubicBezTo>
                <a:cubicBezTo>
                  <a:pt x="2406" y="344"/>
                  <a:pt x="2376" y="346"/>
                  <a:pt x="2324" y="370"/>
                </a:cubicBezTo>
                <a:cubicBezTo>
                  <a:pt x="2267" y="397"/>
                  <a:pt x="2204" y="432"/>
                  <a:pt x="2169" y="487"/>
                </a:cubicBezTo>
                <a:cubicBezTo>
                  <a:pt x="2161" y="509"/>
                  <a:pt x="2158" y="514"/>
                  <a:pt x="2161" y="529"/>
                </a:cubicBezTo>
                <a:cubicBezTo>
                  <a:pt x="2209" y="544"/>
                  <a:pt x="2233" y="548"/>
                  <a:pt x="2288" y="535"/>
                </a:cubicBezTo>
                <a:cubicBezTo>
                  <a:pt x="2412" y="505"/>
                  <a:pt x="2543" y="448"/>
                  <a:pt x="2593" y="322"/>
                </a:cubicBezTo>
                <a:cubicBezTo>
                  <a:pt x="2626" y="240"/>
                  <a:pt x="2623" y="138"/>
                  <a:pt x="2621" y="52"/>
                </a:cubicBezTo>
                <a:cubicBezTo>
                  <a:pt x="2621" y="35"/>
                  <a:pt x="2616" y="13"/>
                  <a:pt x="2613" y="0"/>
                </a:cubicBezTo>
                <a:cubicBezTo>
                  <a:pt x="2579" y="44"/>
                  <a:pt x="2547" y="85"/>
                  <a:pt x="2521" y="135"/>
                </a:cubicBezTo>
                <a:cubicBezTo>
                  <a:pt x="2483" y="208"/>
                  <a:pt x="2452" y="295"/>
                  <a:pt x="2502" y="371"/>
                </a:cubicBezTo>
                <a:cubicBezTo>
                  <a:pt x="2559" y="458"/>
                  <a:pt x="2688" y="479"/>
                  <a:pt x="2783" y="469"/>
                </a:cubicBezTo>
                <a:cubicBezTo>
                  <a:pt x="2846" y="462"/>
                  <a:pt x="2904" y="439"/>
                  <a:pt x="2952" y="398"/>
                </a:cubicBezTo>
                <a:cubicBezTo>
                  <a:pt x="2979" y="375"/>
                  <a:pt x="2994" y="348"/>
                  <a:pt x="3002" y="315"/>
                </a:cubicBezTo>
                <a:cubicBezTo>
                  <a:pt x="3004" y="307"/>
                  <a:pt x="3002" y="299"/>
                  <a:pt x="3004" y="291"/>
                </a:cubicBezTo>
                <a:cubicBezTo>
                  <a:pt x="2999" y="316"/>
                  <a:pt x="2994" y="342"/>
                  <a:pt x="2988" y="367"/>
                </a:cubicBezTo>
                <a:cubicBezTo>
                  <a:pt x="2965" y="459"/>
                  <a:pt x="2945" y="567"/>
                  <a:pt x="2892" y="647"/>
                </a:cubicBezTo>
                <a:cubicBezTo>
                  <a:pt x="2867" y="685"/>
                  <a:pt x="2834" y="715"/>
                  <a:pt x="2801" y="746"/>
                </a:cubicBezTo>
                <a:moveTo>
                  <a:pt x="404" y="1427"/>
                </a:moveTo>
                <a:cubicBezTo>
                  <a:pt x="369" y="1407"/>
                  <a:pt x="339" y="1388"/>
                  <a:pt x="313" y="1355"/>
                </a:cubicBezTo>
                <a:cubicBezTo>
                  <a:pt x="298" y="1337"/>
                  <a:pt x="284" y="1315"/>
                  <a:pt x="273" y="1294"/>
                </a:cubicBezTo>
                <a:cubicBezTo>
                  <a:pt x="269" y="1287"/>
                  <a:pt x="270" y="1282"/>
                  <a:pt x="267" y="1276"/>
                </a:cubicBezTo>
                <a:cubicBezTo>
                  <a:pt x="279" y="1286"/>
                  <a:pt x="293" y="1296"/>
                  <a:pt x="304" y="1308"/>
                </a:cubicBezTo>
                <a:cubicBezTo>
                  <a:pt x="353" y="1362"/>
                  <a:pt x="398" y="1428"/>
                  <a:pt x="424" y="1496"/>
                </a:cubicBezTo>
                <a:cubicBezTo>
                  <a:pt x="429" y="1515"/>
                  <a:pt x="431" y="1519"/>
                  <a:pt x="430" y="1531"/>
                </a:cubicBezTo>
                <a:cubicBezTo>
                  <a:pt x="408" y="1530"/>
                  <a:pt x="396" y="1529"/>
                  <a:pt x="373" y="1513"/>
                </a:cubicBezTo>
                <a:cubicBezTo>
                  <a:pt x="352" y="1498"/>
                  <a:pt x="325" y="1476"/>
                  <a:pt x="340" y="1447"/>
                </a:cubicBezTo>
                <a:cubicBezTo>
                  <a:pt x="361" y="1406"/>
                  <a:pt x="426" y="1387"/>
                  <a:pt x="467" y="1379"/>
                </a:cubicBezTo>
                <a:cubicBezTo>
                  <a:pt x="525" y="1368"/>
                  <a:pt x="594" y="1370"/>
                  <a:pt x="644" y="1406"/>
                </a:cubicBezTo>
                <a:cubicBezTo>
                  <a:pt x="689" y="1438"/>
                  <a:pt x="690" y="1493"/>
                  <a:pt x="682" y="1541"/>
                </a:cubicBezTo>
                <a:cubicBezTo>
                  <a:pt x="680" y="1547"/>
                  <a:pt x="679" y="1547"/>
                  <a:pt x="679" y="1550"/>
                </a:cubicBezTo>
                <a:cubicBezTo>
                  <a:pt x="689" y="1532"/>
                  <a:pt x="699" y="1515"/>
                  <a:pt x="712" y="1498"/>
                </a:cubicBezTo>
                <a:cubicBezTo>
                  <a:pt x="740" y="1462"/>
                  <a:pt x="771" y="1427"/>
                  <a:pt x="810" y="1402"/>
                </a:cubicBezTo>
                <a:cubicBezTo>
                  <a:pt x="854" y="1374"/>
                  <a:pt x="918" y="1344"/>
                  <a:pt x="971" y="1363"/>
                </a:cubicBezTo>
                <a:cubicBezTo>
                  <a:pt x="1011" y="1378"/>
                  <a:pt x="1021" y="1419"/>
                  <a:pt x="1034" y="1454"/>
                </a:cubicBezTo>
                <a:moveTo>
                  <a:pt x="1144" y="1516"/>
                </a:moveTo>
                <a:cubicBezTo>
                  <a:pt x="1153" y="1483"/>
                  <a:pt x="1155" y="1442"/>
                  <a:pt x="1177" y="1415"/>
                </a:cubicBezTo>
                <a:cubicBezTo>
                  <a:pt x="1230" y="1349"/>
                  <a:pt x="1287" y="1380"/>
                  <a:pt x="1338" y="1425"/>
                </a:cubicBezTo>
                <a:cubicBezTo>
                  <a:pt x="1371" y="1455"/>
                  <a:pt x="1393" y="1484"/>
                  <a:pt x="1440" y="1491"/>
                </a:cubicBezTo>
                <a:cubicBezTo>
                  <a:pt x="1497" y="1500"/>
                  <a:pt x="1562" y="1463"/>
                  <a:pt x="1606" y="1432"/>
                </a:cubicBezTo>
                <a:cubicBezTo>
                  <a:pt x="1639" y="1409"/>
                  <a:pt x="1691" y="1371"/>
                  <a:pt x="1697" y="1326"/>
                </a:cubicBezTo>
                <a:cubicBezTo>
                  <a:pt x="1703" y="1283"/>
                  <a:pt x="1650" y="1256"/>
                  <a:pt x="1614" y="1254"/>
                </a:cubicBezTo>
                <a:cubicBezTo>
                  <a:pt x="1505" y="1249"/>
                  <a:pt x="1413" y="1411"/>
                  <a:pt x="1517" y="1481"/>
                </a:cubicBezTo>
                <a:cubicBezTo>
                  <a:pt x="1582" y="1524"/>
                  <a:pt x="1676" y="1505"/>
                  <a:pt x="1742" y="1475"/>
                </a:cubicBezTo>
                <a:cubicBezTo>
                  <a:pt x="1786" y="1455"/>
                  <a:pt x="1812" y="1427"/>
                  <a:pt x="1835" y="1385"/>
                </a:cubicBezTo>
                <a:cubicBezTo>
                  <a:pt x="1855" y="1347"/>
                  <a:pt x="1872" y="1314"/>
                  <a:pt x="1896" y="1280"/>
                </a:cubicBezTo>
                <a:cubicBezTo>
                  <a:pt x="1904" y="1293"/>
                  <a:pt x="1919" y="1313"/>
                  <a:pt x="1928" y="1333"/>
                </a:cubicBezTo>
                <a:cubicBezTo>
                  <a:pt x="1957" y="1399"/>
                  <a:pt x="1984" y="1460"/>
                  <a:pt x="2067" y="1454"/>
                </a:cubicBezTo>
                <a:cubicBezTo>
                  <a:pt x="2107" y="1451"/>
                  <a:pt x="2139" y="1428"/>
                  <a:pt x="2173" y="1410"/>
                </a:cubicBezTo>
                <a:cubicBezTo>
                  <a:pt x="2205" y="1393"/>
                  <a:pt x="2235" y="1370"/>
                  <a:pt x="2269" y="1356"/>
                </a:cubicBezTo>
                <a:cubicBezTo>
                  <a:pt x="2306" y="1342"/>
                  <a:pt x="2319" y="1349"/>
                  <a:pt x="2343" y="1374"/>
                </a:cubicBezTo>
                <a:cubicBezTo>
                  <a:pt x="2370" y="1401"/>
                  <a:pt x="2361" y="1441"/>
                  <a:pt x="2412" y="1432"/>
                </a:cubicBezTo>
                <a:cubicBezTo>
                  <a:pt x="2468" y="1422"/>
                  <a:pt x="2527" y="1378"/>
                  <a:pt x="2564" y="1336"/>
                </a:cubicBezTo>
                <a:cubicBezTo>
                  <a:pt x="2590" y="1308"/>
                  <a:pt x="2612" y="1272"/>
                  <a:pt x="2635" y="1244"/>
                </a:cubicBezTo>
                <a:cubicBezTo>
                  <a:pt x="2638" y="1261"/>
                  <a:pt x="2644" y="1283"/>
                  <a:pt x="2645" y="1306"/>
                </a:cubicBezTo>
                <a:cubicBezTo>
                  <a:pt x="2648" y="1363"/>
                  <a:pt x="2650" y="1420"/>
                  <a:pt x="2713" y="1445"/>
                </a:cubicBezTo>
                <a:cubicBezTo>
                  <a:pt x="2779" y="1471"/>
                  <a:pt x="2919" y="1439"/>
                  <a:pt x="2940" y="1360"/>
                </a:cubicBezTo>
                <a:cubicBezTo>
                  <a:pt x="2951" y="1321"/>
                  <a:pt x="2926" y="1286"/>
                  <a:pt x="2905" y="1256"/>
                </a:cubicBezTo>
                <a:cubicBezTo>
                  <a:pt x="2884" y="1231"/>
                  <a:pt x="2877" y="1223"/>
                  <a:pt x="2862" y="1208"/>
                </a:cubicBezTo>
                <a:moveTo>
                  <a:pt x="2846" y="1210"/>
                </a:moveTo>
                <a:cubicBezTo>
                  <a:pt x="2866" y="1212"/>
                  <a:pt x="2879" y="1213"/>
                  <a:pt x="2898" y="1219"/>
                </a:cubicBezTo>
                <a:cubicBezTo>
                  <a:pt x="2967" y="1242"/>
                  <a:pt x="3027" y="1259"/>
                  <a:pt x="3096" y="1222"/>
                </a:cubicBezTo>
                <a:cubicBezTo>
                  <a:pt x="3165" y="1185"/>
                  <a:pt x="3177" y="1125"/>
                  <a:pt x="3167" y="1052"/>
                </a:cubicBezTo>
                <a:cubicBezTo>
                  <a:pt x="3163" y="1020"/>
                  <a:pt x="3156" y="975"/>
                  <a:pt x="3137" y="948"/>
                </a:cubicBezTo>
                <a:cubicBezTo>
                  <a:pt x="3130" y="941"/>
                  <a:pt x="3129" y="938"/>
                  <a:pt x="3122" y="942"/>
                </a:cubicBezTo>
                <a:cubicBezTo>
                  <a:pt x="3112" y="971"/>
                  <a:pt x="3101" y="981"/>
                  <a:pt x="3110" y="1016"/>
                </a:cubicBezTo>
                <a:cubicBezTo>
                  <a:pt x="3129" y="1088"/>
                  <a:pt x="3201" y="1143"/>
                  <a:pt x="3235" y="1209"/>
                </a:cubicBezTo>
                <a:cubicBezTo>
                  <a:pt x="3248" y="1234"/>
                  <a:pt x="3247" y="1257"/>
                  <a:pt x="3253" y="1283"/>
                </a:cubicBezTo>
                <a:cubicBezTo>
                  <a:pt x="3254" y="1289"/>
                  <a:pt x="3257" y="1291"/>
                  <a:pt x="3258" y="1297"/>
                </a:cubicBezTo>
                <a:cubicBezTo>
                  <a:pt x="3283" y="1274"/>
                  <a:pt x="3309" y="1252"/>
                  <a:pt x="3329" y="1224"/>
                </a:cubicBezTo>
                <a:cubicBezTo>
                  <a:pt x="3363" y="1177"/>
                  <a:pt x="3387" y="1125"/>
                  <a:pt x="3414" y="1074"/>
                </a:cubicBezTo>
                <a:cubicBezTo>
                  <a:pt x="3432" y="1040"/>
                  <a:pt x="3451" y="1011"/>
                  <a:pt x="3473" y="980"/>
                </a:cubicBezTo>
                <a:cubicBezTo>
                  <a:pt x="3481" y="996"/>
                  <a:pt x="3492" y="1019"/>
                  <a:pt x="3501" y="1038"/>
                </a:cubicBezTo>
                <a:cubicBezTo>
                  <a:pt x="3525" y="1089"/>
                  <a:pt x="3561" y="1122"/>
                  <a:pt x="3620" y="1123"/>
                </a:cubicBezTo>
                <a:cubicBezTo>
                  <a:pt x="3680" y="1124"/>
                  <a:pt x="3743" y="1090"/>
                  <a:pt x="3781" y="1044"/>
                </a:cubicBezTo>
                <a:cubicBezTo>
                  <a:pt x="3811" y="1007"/>
                  <a:pt x="3808" y="953"/>
                  <a:pt x="3801" y="909"/>
                </a:cubicBezTo>
                <a:cubicBezTo>
                  <a:pt x="3800" y="907"/>
                  <a:pt x="3799" y="906"/>
                  <a:pt x="3798" y="904"/>
                </a:cubicBezTo>
                <a:cubicBezTo>
                  <a:pt x="3782" y="939"/>
                  <a:pt x="3767" y="975"/>
                  <a:pt x="3751" y="1010"/>
                </a:cubicBezTo>
                <a:cubicBezTo>
                  <a:pt x="3680" y="1163"/>
                  <a:pt x="3595" y="1309"/>
                  <a:pt x="3538" y="1468"/>
                </a:cubicBezTo>
                <a:cubicBezTo>
                  <a:pt x="3523" y="1510"/>
                  <a:pt x="3512" y="1590"/>
                  <a:pt x="3481" y="1624"/>
                </a:cubicBezTo>
                <a:cubicBezTo>
                  <a:pt x="3470" y="1635"/>
                  <a:pt x="3467" y="1638"/>
                  <a:pt x="3457" y="1639"/>
                </a:cubicBezTo>
                <a:cubicBezTo>
                  <a:pt x="3442" y="1612"/>
                  <a:pt x="3432" y="1607"/>
                  <a:pt x="3434" y="1567"/>
                </a:cubicBezTo>
                <a:cubicBezTo>
                  <a:pt x="3440" y="1529"/>
                  <a:pt x="3443" y="1515"/>
                  <a:pt x="3454" y="149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68" name=""/>
          <p:cNvSpPr/>
          <p:nvPr/>
        </p:nvSpPr>
        <p:spPr>
          <a:xfrm>
            <a:off x="2453760" y="3154320"/>
            <a:ext cx="801720" cy="390240"/>
          </a:xfrm>
          <a:custGeom>
            <a:avLst/>
            <a:gdLst/>
            <a:ahLst/>
            <a:rect l="0" t="0" r="r" b="b"/>
            <a:pathLst>
              <a:path fill="none" w="2227" h="1084">
                <a:moveTo>
                  <a:pt x="261" y="336"/>
                </a:moveTo>
                <a:cubicBezTo>
                  <a:pt x="263" y="320"/>
                  <a:pt x="265" y="305"/>
                  <a:pt x="264" y="289"/>
                </a:cubicBezTo>
                <a:cubicBezTo>
                  <a:pt x="264" y="281"/>
                  <a:pt x="262" y="274"/>
                  <a:pt x="261" y="265"/>
                </a:cubicBezTo>
                <a:cubicBezTo>
                  <a:pt x="243" y="273"/>
                  <a:pt x="234" y="273"/>
                  <a:pt x="214" y="292"/>
                </a:cubicBezTo>
                <a:cubicBezTo>
                  <a:pt x="160" y="343"/>
                  <a:pt x="115" y="407"/>
                  <a:pt x="76" y="471"/>
                </a:cubicBezTo>
                <a:cubicBezTo>
                  <a:pt x="37" y="535"/>
                  <a:pt x="-6" y="610"/>
                  <a:pt x="1" y="687"/>
                </a:cubicBezTo>
                <a:cubicBezTo>
                  <a:pt x="6" y="744"/>
                  <a:pt x="60" y="748"/>
                  <a:pt x="104" y="733"/>
                </a:cubicBezTo>
                <a:cubicBezTo>
                  <a:pt x="183" y="707"/>
                  <a:pt x="254" y="642"/>
                  <a:pt x="311" y="583"/>
                </a:cubicBezTo>
                <a:cubicBezTo>
                  <a:pt x="362" y="530"/>
                  <a:pt x="411" y="470"/>
                  <a:pt x="435" y="399"/>
                </a:cubicBezTo>
                <a:cubicBezTo>
                  <a:pt x="442" y="378"/>
                  <a:pt x="440" y="361"/>
                  <a:pt x="441" y="340"/>
                </a:cubicBezTo>
                <a:cubicBezTo>
                  <a:pt x="436" y="354"/>
                  <a:pt x="431" y="394"/>
                  <a:pt x="429" y="416"/>
                </a:cubicBezTo>
                <a:cubicBezTo>
                  <a:pt x="421" y="494"/>
                  <a:pt x="418" y="572"/>
                  <a:pt x="432" y="650"/>
                </a:cubicBezTo>
                <a:cubicBezTo>
                  <a:pt x="436" y="666"/>
                  <a:pt x="440" y="681"/>
                  <a:pt x="444" y="697"/>
                </a:cubicBezTo>
                <a:moveTo>
                  <a:pt x="651" y="643"/>
                </a:moveTo>
                <a:cubicBezTo>
                  <a:pt x="674" y="585"/>
                  <a:pt x="689" y="527"/>
                  <a:pt x="709" y="468"/>
                </a:cubicBezTo>
                <a:cubicBezTo>
                  <a:pt x="720" y="436"/>
                  <a:pt x="732" y="428"/>
                  <a:pt x="751" y="403"/>
                </a:cubicBezTo>
                <a:cubicBezTo>
                  <a:pt x="794" y="441"/>
                  <a:pt x="808" y="462"/>
                  <a:pt x="824" y="529"/>
                </a:cubicBezTo>
                <a:cubicBezTo>
                  <a:pt x="851" y="641"/>
                  <a:pt x="865" y="757"/>
                  <a:pt x="875" y="873"/>
                </a:cubicBezTo>
                <a:cubicBezTo>
                  <a:pt x="882" y="947"/>
                  <a:pt x="885" y="1015"/>
                  <a:pt x="867" y="1084"/>
                </a:cubicBezTo>
                <a:cubicBezTo>
                  <a:pt x="837" y="1061"/>
                  <a:pt x="830" y="1046"/>
                  <a:pt x="814" y="1004"/>
                </a:cubicBezTo>
                <a:cubicBezTo>
                  <a:pt x="775" y="899"/>
                  <a:pt x="770" y="783"/>
                  <a:pt x="776" y="672"/>
                </a:cubicBezTo>
                <a:cubicBezTo>
                  <a:pt x="782" y="557"/>
                  <a:pt x="807" y="436"/>
                  <a:pt x="857" y="331"/>
                </a:cubicBezTo>
                <a:cubicBezTo>
                  <a:pt x="889" y="263"/>
                  <a:pt x="945" y="180"/>
                  <a:pt x="1024" y="165"/>
                </a:cubicBezTo>
                <a:cubicBezTo>
                  <a:pt x="1087" y="153"/>
                  <a:pt x="1118" y="216"/>
                  <a:pt x="1124" y="268"/>
                </a:cubicBezTo>
                <a:cubicBezTo>
                  <a:pt x="1131" y="337"/>
                  <a:pt x="1103" y="410"/>
                  <a:pt x="1067" y="467"/>
                </a:cubicBezTo>
                <a:cubicBezTo>
                  <a:pt x="1038" y="513"/>
                  <a:pt x="997" y="555"/>
                  <a:pt x="948" y="578"/>
                </a:cubicBezTo>
                <a:cubicBezTo>
                  <a:pt x="939" y="581"/>
                  <a:pt x="931" y="583"/>
                  <a:pt x="922" y="586"/>
                </a:cubicBezTo>
                <a:moveTo>
                  <a:pt x="1172" y="82"/>
                </a:moveTo>
                <a:cubicBezTo>
                  <a:pt x="1190" y="53"/>
                  <a:pt x="1205" y="26"/>
                  <a:pt x="1227" y="0"/>
                </a:cubicBezTo>
                <a:cubicBezTo>
                  <a:pt x="1267" y="12"/>
                  <a:pt x="1290" y="62"/>
                  <a:pt x="1309" y="99"/>
                </a:cubicBezTo>
                <a:cubicBezTo>
                  <a:pt x="1359" y="197"/>
                  <a:pt x="1390" y="309"/>
                  <a:pt x="1413" y="416"/>
                </a:cubicBezTo>
                <a:cubicBezTo>
                  <a:pt x="1417" y="435"/>
                  <a:pt x="1420" y="455"/>
                  <a:pt x="1424" y="474"/>
                </a:cubicBezTo>
                <a:moveTo>
                  <a:pt x="1191" y="556"/>
                </a:moveTo>
                <a:cubicBezTo>
                  <a:pt x="1176" y="548"/>
                  <a:pt x="1173" y="547"/>
                  <a:pt x="1167" y="539"/>
                </a:cubicBezTo>
                <a:cubicBezTo>
                  <a:pt x="1195" y="533"/>
                  <a:pt x="1231" y="540"/>
                  <a:pt x="1261" y="539"/>
                </a:cubicBezTo>
                <a:cubicBezTo>
                  <a:pt x="1306" y="538"/>
                  <a:pt x="1350" y="534"/>
                  <a:pt x="1395" y="529"/>
                </a:cubicBezTo>
                <a:moveTo>
                  <a:pt x="1500" y="495"/>
                </a:moveTo>
                <a:cubicBezTo>
                  <a:pt x="1501" y="459"/>
                  <a:pt x="1497" y="435"/>
                  <a:pt x="1489" y="399"/>
                </a:cubicBezTo>
                <a:cubicBezTo>
                  <a:pt x="1483" y="371"/>
                  <a:pt x="1480" y="344"/>
                  <a:pt x="1489" y="317"/>
                </a:cubicBezTo>
                <a:cubicBezTo>
                  <a:pt x="1498" y="288"/>
                  <a:pt x="1520" y="274"/>
                  <a:pt x="1542" y="254"/>
                </a:cubicBezTo>
                <a:cubicBezTo>
                  <a:pt x="1573" y="227"/>
                  <a:pt x="1598" y="203"/>
                  <a:pt x="1619" y="168"/>
                </a:cubicBezTo>
                <a:cubicBezTo>
                  <a:pt x="1637" y="138"/>
                  <a:pt x="1648" y="105"/>
                  <a:pt x="1646" y="69"/>
                </a:cubicBezTo>
                <a:cubicBezTo>
                  <a:pt x="1644" y="32"/>
                  <a:pt x="1631" y="30"/>
                  <a:pt x="1611" y="17"/>
                </a:cubicBezTo>
                <a:cubicBezTo>
                  <a:pt x="1606" y="30"/>
                  <a:pt x="1585" y="35"/>
                  <a:pt x="1595" y="57"/>
                </a:cubicBezTo>
                <a:cubicBezTo>
                  <a:pt x="1611" y="92"/>
                  <a:pt x="1653" y="109"/>
                  <a:pt x="1686" y="124"/>
                </a:cubicBezTo>
                <a:cubicBezTo>
                  <a:pt x="1781" y="169"/>
                  <a:pt x="1893" y="183"/>
                  <a:pt x="1981" y="244"/>
                </a:cubicBezTo>
                <a:cubicBezTo>
                  <a:pt x="2038" y="284"/>
                  <a:pt x="2056" y="342"/>
                  <a:pt x="2059" y="408"/>
                </a:cubicBezTo>
                <a:cubicBezTo>
                  <a:pt x="2061" y="473"/>
                  <a:pt x="2051" y="536"/>
                  <a:pt x="2067" y="601"/>
                </a:cubicBezTo>
                <a:cubicBezTo>
                  <a:pt x="2080" y="655"/>
                  <a:pt x="2117" y="686"/>
                  <a:pt x="2170" y="700"/>
                </a:cubicBezTo>
                <a:cubicBezTo>
                  <a:pt x="2189" y="703"/>
                  <a:pt x="2208" y="706"/>
                  <a:pt x="2227" y="70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69" name=""/>
          <p:cNvSpPr/>
          <p:nvPr/>
        </p:nvSpPr>
        <p:spPr>
          <a:xfrm>
            <a:off x="5146560" y="3035160"/>
            <a:ext cx="907560" cy="280800"/>
          </a:xfrm>
          <a:custGeom>
            <a:avLst/>
            <a:gdLst/>
            <a:ahLst/>
            <a:rect l="0" t="0" r="r" b="b"/>
            <a:pathLst>
              <a:path fill="none" w="2521" h="780">
                <a:moveTo>
                  <a:pt x="208" y="384"/>
                </a:moveTo>
                <a:cubicBezTo>
                  <a:pt x="210" y="365"/>
                  <a:pt x="217" y="345"/>
                  <a:pt x="214" y="326"/>
                </a:cubicBezTo>
                <a:cubicBezTo>
                  <a:pt x="213" y="319"/>
                  <a:pt x="206" y="312"/>
                  <a:pt x="205" y="307"/>
                </a:cubicBezTo>
                <a:cubicBezTo>
                  <a:pt x="180" y="319"/>
                  <a:pt x="157" y="329"/>
                  <a:pt x="132" y="346"/>
                </a:cubicBezTo>
                <a:cubicBezTo>
                  <a:pt x="82" y="380"/>
                  <a:pt x="-3" y="439"/>
                  <a:pt x="0" y="508"/>
                </a:cubicBezTo>
                <a:cubicBezTo>
                  <a:pt x="3" y="572"/>
                  <a:pt x="92" y="585"/>
                  <a:pt x="139" y="587"/>
                </a:cubicBezTo>
                <a:cubicBezTo>
                  <a:pt x="269" y="591"/>
                  <a:pt x="432" y="528"/>
                  <a:pt x="526" y="438"/>
                </a:cubicBezTo>
                <a:cubicBezTo>
                  <a:pt x="580" y="385"/>
                  <a:pt x="569" y="340"/>
                  <a:pt x="549" y="280"/>
                </a:cubicBezTo>
                <a:cubicBezTo>
                  <a:pt x="540" y="301"/>
                  <a:pt x="529" y="321"/>
                  <a:pt x="524" y="350"/>
                </a:cubicBezTo>
                <a:cubicBezTo>
                  <a:pt x="515" y="404"/>
                  <a:pt x="519" y="466"/>
                  <a:pt x="554" y="510"/>
                </a:cubicBezTo>
                <a:cubicBezTo>
                  <a:pt x="601" y="568"/>
                  <a:pt x="680" y="565"/>
                  <a:pt x="746" y="552"/>
                </a:cubicBezTo>
                <a:cubicBezTo>
                  <a:pt x="839" y="534"/>
                  <a:pt x="929" y="492"/>
                  <a:pt x="1003" y="434"/>
                </a:cubicBezTo>
                <a:cubicBezTo>
                  <a:pt x="1082" y="371"/>
                  <a:pt x="1094" y="298"/>
                  <a:pt x="1127" y="211"/>
                </a:cubicBezTo>
                <a:cubicBezTo>
                  <a:pt x="1129" y="208"/>
                  <a:pt x="1131" y="206"/>
                  <a:pt x="1133" y="203"/>
                </a:cubicBezTo>
                <a:cubicBezTo>
                  <a:pt x="1140" y="236"/>
                  <a:pt x="1148" y="271"/>
                  <a:pt x="1153" y="305"/>
                </a:cubicBezTo>
                <a:cubicBezTo>
                  <a:pt x="1176" y="459"/>
                  <a:pt x="1173" y="616"/>
                  <a:pt x="1200" y="767"/>
                </a:cubicBezTo>
                <a:cubicBezTo>
                  <a:pt x="1203" y="775"/>
                  <a:pt x="1204" y="776"/>
                  <a:pt x="1205" y="780"/>
                </a:cubicBezTo>
                <a:cubicBezTo>
                  <a:pt x="1201" y="766"/>
                  <a:pt x="1194" y="754"/>
                  <a:pt x="1191" y="739"/>
                </a:cubicBezTo>
                <a:cubicBezTo>
                  <a:pt x="1184" y="699"/>
                  <a:pt x="1182" y="664"/>
                  <a:pt x="1195" y="625"/>
                </a:cubicBezTo>
                <a:cubicBezTo>
                  <a:pt x="1229" y="521"/>
                  <a:pt x="1349" y="344"/>
                  <a:pt x="1466" y="322"/>
                </a:cubicBezTo>
                <a:cubicBezTo>
                  <a:pt x="1492" y="318"/>
                  <a:pt x="1498" y="316"/>
                  <a:pt x="1514" y="323"/>
                </a:cubicBezTo>
                <a:cubicBezTo>
                  <a:pt x="1517" y="362"/>
                  <a:pt x="1529" y="372"/>
                  <a:pt x="1504" y="417"/>
                </a:cubicBezTo>
                <a:cubicBezTo>
                  <a:pt x="1475" y="468"/>
                  <a:pt x="1426" y="494"/>
                  <a:pt x="1378" y="524"/>
                </a:cubicBezTo>
                <a:moveTo>
                  <a:pt x="1722" y="133"/>
                </a:moveTo>
                <a:cubicBezTo>
                  <a:pt x="1738" y="91"/>
                  <a:pt x="1749" y="48"/>
                  <a:pt x="1766" y="7"/>
                </a:cubicBezTo>
                <a:cubicBezTo>
                  <a:pt x="1795" y="19"/>
                  <a:pt x="1803" y="59"/>
                  <a:pt x="1810" y="90"/>
                </a:cubicBezTo>
                <a:cubicBezTo>
                  <a:pt x="1830" y="177"/>
                  <a:pt x="1823" y="262"/>
                  <a:pt x="1817" y="350"/>
                </a:cubicBezTo>
                <a:moveTo>
                  <a:pt x="1654" y="550"/>
                </a:moveTo>
                <a:cubicBezTo>
                  <a:pt x="1641" y="523"/>
                  <a:pt x="1626" y="501"/>
                  <a:pt x="1624" y="471"/>
                </a:cubicBezTo>
                <a:cubicBezTo>
                  <a:pt x="1660" y="460"/>
                  <a:pt x="1699" y="459"/>
                  <a:pt x="1736" y="454"/>
                </a:cubicBezTo>
                <a:moveTo>
                  <a:pt x="2022" y="350"/>
                </a:moveTo>
                <a:cubicBezTo>
                  <a:pt x="2038" y="325"/>
                  <a:pt x="2051" y="297"/>
                  <a:pt x="2069" y="274"/>
                </a:cubicBezTo>
                <a:cubicBezTo>
                  <a:pt x="2115" y="216"/>
                  <a:pt x="2200" y="191"/>
                  <a:pt x="2228" y="117"/>
                </a:cubicBezTo>
                <a:cubicBezTo>
                  <a:pt x="2240" y="87"/>
                  <a:pt x="2235" y="43"/>
                  <a:pt x="2216" y="16"/>
                </a:cubicBezTo>
                <a:cubicBezTo>
                  <a:pt x="2210" y="7"/>
                  <a:pt x="2208" y="4"/>
                  <a:pt x="2202" y="0"/>
                </a:cubicBezTo>
                <a:cubicBezTo>
                  <a:pt x="2189" y="13"/>
                  <a:pt x="2176" y="22"/>
                  <a:pt x="2170" y="43"/>
                </a:cubicBezTo>
                <a:cubicBezTo>
                  <a:pt x="2160" y="78"/>
                  <a:pt x="2178" y="99"/>
                  <a:pt x="2206" y="117"/>
                </a:cubicBezTo>
                <a:cubicBezTo>
                  <a:pt x="2253" y="146"/>
                  <a:pt x="2308" y="153"/>
                  <a:pt x="2358" y="173"/>
                </a:cubicBezTo>
                <a:cubicBezTo>
                  <a:pt x="2394" y="187"/>
                  <a:pt x="2436" y="210"/>
                  <a:pt x="2431" y="255"/>
                </a:cubicBezTo>
                <a:cubicBezTo>
                  <a:pt x="2426" y="303"/>
                  <a:pt x="2390" y="347"/>
                  <a:pt x="2370" y="391"/>
                </a:cubicBezTo>
                <a:cubicBezTo>
                  <a:pt x="2359" y="415"/>
                  <a:pt x="2338" y="455"/>
                  <a:pt x="2367" y="475"/>
                </a:cubicBezTo>
                <a:cubicBezTo>
                  <a:pt x="2405" y="501"/>
                  <a:pt x="2479" y="488"/>
                  <a:pt x="2521" y="48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70" name=""/>
          <p:cNvSpPr/>
          <p:nvPr/>
        </p:nvSpPr>
        <p:spPr>
          <a:xfrm>
            <a:off x="9756360" y="2100240"/>
            <a:ext cx="1159560" cy="312480"/>
          </a:xfrm>
          <a:custGeom>
            <a:avLst/>
            <a:gdLst/>
            <a:ahLst/>
            <a:rect l="0" t="0" r="r" b="b"/>
            <a:pathLst>
              <a:path fill="none" w="3221" h="868">
                <a:moveTo>
                  <a:pt x="412" y="374"/>
                </a:moveTo>
                <a:cubicBezTo>
                  <a:pt x="418" y="353"/>
                  <a:pt x="424" y="331"/>
                  <a:pt x="432" y="310"/>
                </a:cubicBezTo>
                <a:cubicBezTo>
                  <a:pt x="435" y="301"/>
                  <a:pt x="440" y="293"/>
                  <a:pt x="444" y="284"/>
                </a:cubicBezTo>
                <a:cubicBezTo>
                  <a:pt x="419" y="291"/>
                  <a:pt x="392" y="312"/>
                  <a:pt x="367" y="330"/>
                </a:cubicBezTo>
                <a:cubicBezTo>
                  <a:pt x="276" y="398"/>
                  <a:pt x="187" y="468"/>
                  <a:pt x="106" y="549"/>
                </a:cubicBezTo>
                <a:cubicBezTo>
                  <a:pt x="46" y="609"/>
                  <a:pt x="5" y="656"/>
                  <a:pt x="0" y="739"/>
                </a:cubicBezTo>
                <a:moveTo>
                  <a:pt x="522" y="698"/>
                </a:moveTo>
                <a:cubicBezTo>
                  <a:pt x="607" y="634"/>
                  <a:pt x="663" y="583"/>
                  <a:pt x="712" y="488"/>
                </a:cubicBezTo>
                <a:cubicBezTo>
                  <a:pt x="726" y="461"/>
                  <a:pt x="738" y="433"/>
                  <a:pt x="747" y="405"/>
                </a:cubicBezTo>
                <a:cubicBezTo>
                  <a:pt x="713" y="435"/>
                  <a:pt x="685" y="466"/>
                  <a:pt x="656" y="503"/>
                </a:cubicBezTo>
                <a:cubicBezTo>
                  <a:pt x="621" y="548"/>
                  <a:pt x="563" y="612"/>
                  <a:pt x="575" y="675"/>
                </a:cubicBezTo>
                <a:cubicBezTo>
                  <a:pt x="579" y="683"/>
                  <a:pt x="584" y="691"/>
                  <a:pt x="588" y="699"/>
                </a:cubicBezTo>
                <a:cubicBezTo>
                  <a:pt x="656" y="718"/>
                  <a:pt x="715" y="712"/>
                  <a:pt x="785" y="692"/>
                </a:cubicBezTo>
                <a:cubicBezTo>
                  <a:pt x="834" y="678"/>
                  <a:pt x="918" y="652"/>
                  <a:pt x="936" y="596"/>
                </a:cubicBezTo>
                <a:cubicBezTo>
                  <a:pt x="952" y="549"/>
                  <a:pt x="900" y="489"/>
                  <a:pt x="870" y="460"/>
                </a:cubicBezTo>
                <a:cubicBezTo>
                  <a:pt x="839" y="431"/>
                  <a:pt x="811" y="422"/>
                  <a:pt x="772" y="412"/>
                </a:cubicBezTo>
                <a:moveTo>
                  <a:pt x="1092" y="436"/>
                </a:moveTo>
                <a:cubicBezTo>
                  <a:pt x="1117" y="425"/>
                  <a:pt x="1142" y="412"/>
                  <a:pt x="1167" y="400"/>
                </a:cubicBezTo>
                <a:cubicBezTo>
                  <a:pt x="1198" y="431"/>
                  <a:pt x="1213" y="468"/>
                  <a:pt x="1219" y="513"/>
                </a:cubicBezTo>
                <a:cubicBezTo>
                  <a:pt x="1231" y="604"/>
                  <a:pt x="1209" y="691"/>
                  <a:pt x="1180" y="776"/>
                </a:cubicBezTo>
                <a:cubicBezTo>
                  <a:pt x="1170" y="805"/>
                  <a:pt x="1159" y="851"/>
                  <a:pt x="1130" y="868"/>
                </a:cubicBezTo>
                <a:cubicBezTo>
                  <a:pt x="1127" y="866"/>
                  <a:pt x="1124" y="864"/>
                  <a:pt x="1121" y="862"/>
                </a:cubicBezTo>
                <a:cubicBezTo>
                  <a:pt x="1113" y="817"/>
                  <a:pt x="1118" y="776"/>
                  <a:pt x="1133" y="732"/>
                </a:cubicBezTo>
                <a:cubicBezTo>
                  <a:pt x="1161" y="652"/>
                  <a:pt x="1208" y="580"/>
                  <a:pt x="1254" y="510"/>
                </a:cubicBezTo>
                <a:cubicBezTo>
                  <a:pt x="1299" y="440"/>
                  <a:pt x="1348" y="368"/>
                  <a:pt x="1422" y="326"/>
                </a:cubicBezTo>
                <a:cubicBezTo>
                  <a:pt x="1454" y="314"/>
                  <a:pt x="1463" y="309"/>
                  <a:pt x="1485" y="320"/>
                </a:cubicBezTo>
                <a:cubicBezTo>
                  <a:pt x="1509" y="374"/>
                  <a:pt x="1498" y="411"/>
                  <a:pt x="1471" y="464"/>
                </a:cubicBezTo>
                <a:cubicBezTo>
                  <a:pt x="1451" y="505"/>
                  <a:pt x="1425" y="538"/>
                  <a:pt x="1397" y="573"/>
                </a:cubicBezTo>
                <a:moveTo>
                  <a:pt x="1522" y="498"/>
                </a:moveTo>
                <a:cubicBezTo>
                  <a:pt x="1548" y="451"/>
                  <a:pt x="1568" y="403"/>
                  <a:pt x="1594" y="356"/>
                </a:cubicBezTo>
                <a:cubicBezTo>
                  <a:pt x="1605" y="337"/>
                  <a:pt x="1619" y="311"/>
                  <a:pt x="1644" y="314"/>
                </a:cubicBezTo>
                <a:cubicBezTo>
                  <a:pt x="1671" y="317"/>
                  <a:pt x="1713" y="387"/>
                  <a:pt x="1730" y="405"/>
                </a:cubicBezTo>
                <a:cubicBezTo>
                  <a:pt x="1749" y="425"/>
                  <a:pt x="1777" y="454"/>
                  <a:pt x="1808" y="451"/>
                </a:cubicBezTo>
                <a:cubicBezTo>
                  <a:pt x="1840" y="448"/>
                  <a:pt x="1866" y="411"/>
                  <a:pt x="1885" y="389"/>
                </a:cubicBezTo>
                <a:cubicBezTo>
                  <a:pt x="1896" y="376"/>
                  <a:pt x="1906" y="362"/>
                  <a:pt x="1917" y="349"/>
                </a:cubicBezTo>
                <a:cubicBezTo>
                  <a:pt x="1911" y="375"/>
                  <a:pt x="1904" y="403"/>
                  <a:pt x="1895" y="429"/>
                </a:cubicBezTo>
                <a:cubicBezTo>
                  <a:pt x="1875" y="486"/>
                  <a:pt x="1854" y="543"/>
                  <a:pt x="1833" y="601"/>
                </a:cubicBezTo>
                <a:moveTo>
                  <a:pt x="2108" y="528"/>
                </a:moveTo>
                <a:cubicBezTo>
                  <a:pt x="2133" y="466"/>
                  <a:pt x="2149" y="402"/>
                  <a:pt x="2175" y="340"/>
                </a:cubicBezTo>
                <a:cubicBezTo>
                  <a:pt x="2181" y="325"/>
                  <a:pt x="2191" y="307"/>
                  <a:pt x="2199" y="293"/>
                </a:cubicBezTo>
                <a:cubicBezTo>
                  <a:pt x="2184" y="325"/>
                  <a:pt x="2169" y="358"/>
                  <a:pt x="2157" y="392"/>
                </a:cubicBezTo>
                <a:cubicBezTo>
                  <a:pt x="2142" y="437"/>
                  <a:pt x="2137" y="452"/>
                  <a:pt x="2129" y="484"/>
                </a:cubicBezTo>
                <a:moveTo>
                  <a:pt x="2124" y="258"/>
                </a:moveTo>
                <a:cubicBezTo>
                  <a:pt x="2135" y="180"/>
                  <a:pt x="2141" y="98"/>
                  <a:pt x="2188" y="32"/>
                </a:cubicBezTo>
                <a:cubicBezTo>
                  <a:pt x="2212" y="-3"/>
                  <a:pt x="2227" y="-1"/>
                  <a:pt x="2263" y="1"/>
                </a:cubicBezTo>
                <a:moveTo>
                  <a:pt x="2342" y="138"/>
                </a:moveTo>
                <a:cubicBezTo>
                  <a:pt x="2349" y="155"/>
                  <a:pt x="2348" y="167"/>
                  <a:pt x="2359" y="182"/>
                </a:cubicBezTo>
                <a:cubicBezTo>
                  <a:pt x="2379" y="209"/>
                  <a:pt x="2397" y="230"/>
                  <a:pt x="2412" y="263"/>
                </a:cubicBezTo>
                <a:cubicBezTo>
                  <a:pt x="2429" y="301"/>
                  <a:pt x="2444" y="339"/>
                  <a:pt x="2476" y="368"/>
                </a:cubicBezTo>
                <a:cubicBezTo>
                  <a:pt x="2498" y="389"/>
                  <a:pt x="2525" y="407"/>
                  <a:pt x="2554" y="390"/>
                </a:cubicBezTo>
                <a:cubicBezTo>
                  <a:pt x="2573" y="379"/>
                  <a:pt x="2586" y="351"/>
                  <a:pt x="2596" y="333"/>
                </a:cubicBezTo>
                <a:cubicBezTo>
                  <a:pt x="2605" y="317"/>
                  <a:pt x="2612" y="301"/>
                  <a:pt x="2621" y="285"/>
                </a:cubicBezTo>
                <a:cubicBezTo>
                  <a:pt x="2643" y="303"/>
                  <a:pt x="2659" y="320"/>
                  <a:pt x="2686" y="334"/>
                </a:cubicBezTo>
                <a:cubicBezTo>
                  <a:pt x="2804" y="398"/>
                  <a:pt x="2950" y="417"/>
                  <a:pt x="3081" y="392"/>
                </a:cubicBezTo>
                <a:cubicBezTo>
                  <a:pt x="3141" y="381"/>
                  <a:pt x="3185" y="336"/>
                  <a:pt x="3218" y="304"/>
                </a:cubicBezTo>
                <a:cubicBezTo>
                  <a:pt x="3217" y="301"/>
                  <a:pt x="3216" y="298"/>
                  <a:pt x="3215" y="295"/>
                </a:cubicBezTo>
                <a:cubicBezTo>
                  <a:pt x="3190" y="265"/>
                  <a:pt x="3179" y="238"/>
                  <a:pt x="3132" y="243"/>
                </a:cubicBezTo>
                <a:cubicBezTo>
                  <a:pt x="3081" y="248"/>
                  <a:pt x="3037" y="291"/>
                  <a:pt x="3008" y="330"/>
                </a:cubicBezTo>
                <a:cubicBezTo>
                  <a:pt x="2988" y="357"/>
                  <a:pt x="2952" y="414"/>
                  <a:pt x="2969" y="449"/>
                </a:cubicBezTo>
                <a:cubicBezTo>
                  <a:pt x="2981" y="475"/>
                  <a:pt x="2997" y="486"/>
                  <a:pt x="3026" y="488"/>
                </a:cubicBezTo>
                <a:cubicBezTo>
                  <a:pt x="3052" y="490"/>
                  <a:pt x="3071" y="475"/>
                  <a:pt x="3092" y="462"/>
                </a:cubicBezTo>
                <a:cubicBezTo>
                  <a:pt x="3114" y="448"/>
                  <a:pt x="3132" y="428"/>
                  <a:pt x="3156" y="416"/>
                </a:cubicBezTo>
                <a:cubicBezTo>
                  <a:pt x="3188" y="400"/>
                  <a:pt x="3215" y="402"/>
                  <a:pt x="3220" y="441"/>
                </a:cubicBezTo>
                <a:cubicBezTo>
                  <a:pt x="3227" y="491"/>
                  <a:pt x="3191" y="553"/>
                  <a:pt x="3166" y="593"/>
                </a:cubicBezTo>
                <a:cubicBezTo>
                  <a:pt x="3131" y="648"/>
                  <a:pt x="3085" y="697"/>
                  <a:pt x="3030" y="731"/>
                </a:cubicBezTo>
                <a:cubicBezTo>
                  <a:pt x="3000" y="750"/>
                  <a:pt x="2984" y="751"/>
                  <a:pt x="2959" y="746"/>
                </a:cubicBezTo>
                <a:cubicBezTo>
                  <a:pt x="2972" y="706"/>
                  <a:pt x="2989" y="672"/>
                  <a:pt x="3017" y="639"/>
                </a:cubicBezTo>
                <a:cubicBezTo>
                  <a:pt x="3045" y="609"/>
                  <a:pt x="3054" y="599"/>
                  <a:pt x="3075" y="58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71" name=""/>
          <p:cNvSpPr/>
          <p:nvPr/>
        </p:nvSpPr>
        <p:spPr>
          <a:xfrm>
            <a:off x="10499760" y="2535120"/>
            <a:ext cx="0" cy="4320"/>
          </a:xfrm>
          <a:custGeom>
            <a:avLst/>
            <a:gdLst/>
            <a:ahLst/>
            <a:rect l="0" t="0" r="r" b="b"/>
            <a:pathLst>
              <a:path fill="none" w="0" h="12">
                <a:moveTo>
                  <a:pt x="0" y="12"/>
                </a:moveTo>
                <a:cubicBezTo>
                  <a:pt x="0" y="8"/>
                  <a:pt x="0" y="4"/>
                  <a:pt x="0" y="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72" name=""/>
          <p:cNvSpPr/>
          <p:nvPr/>
        </p:nvSpPr>
        <p:spPr>
          <a:xfrm>
            <a:off x="10236240" y="2341440"/>
            <a:ext cx="1130400" cy="339120"/>
          </a:xfrm>
          <a:custGeom>
            <a:avLst/>
            <a:gdLst/>
            <a:ahLst/>
            <a:rect l="0" t="0" r="r" b="b"/>
            <a:pathLst>
              <a:path fill="none" w="3140" h="942">
                <a:moveTo>
                  <a:pt x="345" y="670"/>
                </a:moveTo>
                <a:cubicBezTo>
                  <a:pt x="343" y="650"/>
                  <a:pt x="343" y="629"/>
                  <a:pt x="339" y="609"/>
                </a:cubicBezTo>
                <a:cubicBezTo>
                  <a:pt x="338" y="607"/>
                  <a:pt x="337" y="604"/>
                  <a:pt x="336" y="602"/>
                </a:cubicBezTo>
                <a:cubicBezTo>
                  <a:pt x="309" y="607"/>
                  <a:pt x="289" y="614"/>
                  <a:pt x="264" y="629"/>
                </a:cubicBezTo>
                <a:cubicBezTo>
                  <a:pt x="200" y="667"/>
                  <a:pt x="111" y="721"/>
                  <a:pt x="82" y="794"/>
                </a:cubicBezTo>
                <a:cubicBezTo>
                  <a:pt x="59" y="850"/>
                  <a:pt x="117" y="867"/>
                  <a:pt x="160" y="866"/>
                </a:cubicBezTo>
                <a:cubicBezTo>
                  <a:pt x="243" y="864"/>
                  <a:pt x="334" y="827"/>
                  <a:pt x="401" y="780"/>
                </a:cubicBezTo>
                <a:cubicBezTo>
                  <a:pt x="461" y="738"/>
                  <a:pt x="496" y="682"/>
                  <a:pt x="488" y="607"/>
                </a:cubicBezTo>
                <a:cubicBezTo>
                  <a:pt x="482" y="552"/>
                  <a:pt x="454" y="479"/>
                  <a:pt x="407" y="445"/>
                </a:cubicBezTo>
                <a:cubicBezTo>
                  <a:pt x="365" y="415"/>
                  <a:pt x="328" y="462"/>
                  <a:pt x="312" y="497"/>
                </a:cubicBezTo>
                <a:cubicBezTo>
                  <a:pt x="301" y="531"/>
                  <a:pt x="298" y="543"/>
                  <a:pt x="301" y="567"/>
                </a:cubicBezTo>
                <a:moveTo>
                  <a:pt x="528" y="545"/>
                </a:moveTo>
                <a:cubicBezTo>
                  <a:pt x="536" y="517"/>
                  <a:pt x="537" y="500"/>
                  <a:pt x="531" y="473"/>
                </a:cubicBezTo>
                <a:cubicBezTo>
                  <a:pt x="489" y="488"/>
                  <a:pt x="452" y="506"/>
                  <a:pt x="413" y="530"/>
                </a:cubicBezTo>
                <a:cubicBezTo>
                  <a:pt x="286" y="609"/>
                  <a:pt x="45" y="733"/>
                  <a:pt x="0" y="889"/>
                </a:cubicBezTo>
                <a:cubicBezTo>
                  <a:pt x="0" y="920"/>
                  <a:pt x="-2" y="930"/>
                  <a:pt x="20" y="940"/>
                </a:cubicBezTo>
                <a:cubicBezTo>
                  <a:pt x="101" y="948"/>
                  <a:pt x="174" y="934"/>
                  <a:pt x="252" y="906"/>
                </a:cubicBezTo>
                <a:cubicBezTo>
                  <a:pt x="341" y="874"/>
                  <a:pt x="421" y="827"/>
                  <a:pt x="479" y="752"/>
                </a:cubicBezTo>
                <a:cubicBezTo>
                  <a:pt x="517" y="703"/>
                  <a:pt x="544" y="642"/>
                  <a:pt x="564" y="584"/>
                </a:cubicBezTo>
                <a:cubicBezTo>
                  <a:pt x="568" y="569"/>
                  <a:pt x="568" y="567"/>
                  <a:pt x="572" y="559"/>
                </a:cubicBezTo>
                <a:cubicBezTo>
                  <a:pt x="550" y="600"/>
                  <a:pt x="531" y="642"/>
                  <a:pt x="519" y="687"/>
                </a:cubicBezTo>
                <a:cubicBezTo>
                  <a:pt x="503" y="748"/>
                  <a:pt x="508" y="781"/>
                  <a:pt x="521" y="840"/>
                </a:cubicBezTo>
                <a:moveTo>
                  <a:pt x="1098" y="821"/>
                </a:moveTo>
                <a:cubicBezTo>
                  <a:pt x="1150" y="757"/>
                  <a:pt x="1165" y="714"/>
                  <a:pt x="1177" y="632"/>
                </a:cubicBezTo>
                <a:cubicBezTo>
                  <a:pt x="1183" y="592"/>
                  <a:pt x="1196" y="543"/>
                  <a:pt x="1176" y="510"/>
                </a:cubicBezTo>
                <a:cubicBezTo>
                  <a:pt x="1115" y="553"/>
                  <a:pt x="1062" y="605"/>
                  <a:pt x="1014" y="663"/>
                </a:cubicBezTo>
                <a:cubicBezTo>
                  <a:pt x="968" y="718"/>
                  <a:pt x="901" y="804"/>
                  <a:pt x="923" y="883"/>
                </a:cubicBezTo>
                <a:cubicBezTo>
                  <a:pt x="930" y="894"/>
                  <a:pt x="937" y="906"/>
                  <a:pt x="944" y="917"/>
                </a:cubicBezTo>
                <a:moveTo>
                  <a:pt x="1526" y="583"/>
                </a:moveTo>
                <a:cubicBezTo>
                  <a:pt x="1539" y="488"/>
                  <a:pt x="1550" y="393"/>
                  <a:pt x="1562" y="298"/>
                </a:cubicBezTo>
                <a:cubicBezTo>
                  <a:pt x="1564" y="279"/>
                  <a:pt x="1566" y="263"/>
                  <a:pt x="1568" y="244"/>
                </a:cubicBezTo>
                <a:cubicBezTo>
                  <a:pt x="1547" y="307"/>
                  <a:pt x="1530" y="368"/>
                  <a:pt x="1517" y="433"/>
                </a:cubicBezTo>
                <a:cubicBezTo>
                  <a:pt x="1500" y="515"/>
                  <a:pt x="1493" y="594"/>
                  <a:pt x="1486" y="676"/>
                </a:cubicBezTo>
                <a:moveTo>
                  <a:pt x="1252" y="807"/>
                </a:moveTo>
                <a:cubicBezTo>
                  <a:pt x="1231" y="787"/>
                  <a:pt x="1166" y="747"/>
                  <a:pt x="1183" y="708"/>
                </a:cubicBezTo>
                <a:cubicBezTo>
                  <a:pt x="1199" y="672"/>
                  <a:pt x="1295" y="657"/>
                  <a:pt x="1325" y="649"/>
                </a:cubicBezTo>
                <a:cubicBezTo>
                  <a:pt x="1434" y="620"/>
                  <a:pt x="1540" y="599"/>
                  <a:pt x="1641" y="550"/>
                </a:cubicBezTo>
                <a:cubicBezTo>
                  <a:pt x="1646" y="547"/>
                  <a:pt x="1646" y="545"/>
                  <a:pt x="1650" y="546"/>
                </a:cubicBezTo>
                <a:cubicBezTo>
                  <a:pt x="1656" y="571"/>
                  <a:pt x="1663" y="596"/>
                  <a:pt x="1671" y="621"/>
                </a:cubicBezTo>
                <a:cubicBezTo>
                  <a:pt x="1690" y="676"/>
                  <a:pt x="1720" y="733"/>
                  <a:pt x="1777" y="756"/>
                </a:cubicBezTo>
                <a:cubicBezTo>
                  <a:pt x="1820" y="773"/>
                  <a:pt x="1857" y="753"/>
                  <a:pt x="1893" y="731"/>
                </a:cubicBezTo>
                <a:cubicBezTo>
                  <a:pt x="1934" y="706"/>
                  <a:pt x="1972" y="675"/>
                  <a:pt x="2007" y="642"/>
                </a:cubicBezTo>
                <a:cubicBezTo>
                  <a:pt x="2033" y="617"/>
                  <a:pt x="2048" y="603"/>
                  <a:pt x="2082" y="592"/>
                </a:cubicBezTo>
                <a:moveTo>
                  <a:pt x="2411" y="667"/>
                </a:moveTo>
                <a:cubicBezTo>
                  <a:pt x="2457" y="656"/>
                  <a:pt x="2499" y="653"/>
                  <a:pt x="2520" y="605"/>
                </a:cubicBezTo>
                <a:cubicBezTo>
                  <a:pt x="2529" y="585"/>
                  <a:pt x="2516" y="580"/>
                  <a:pt x="2514" y="563"/>
                </a:cubicBezTo>
                <a:cubicBezTo>
                  <a:pt x="2478" y="553"/>
                  <a:pt x="2461" y="549"/>
                  <a:pt x="2419" y="565"/>
                </a:cubicBezTo>
                <a:cubicBezTo>
                  <a:pt x="2378" y="580"/>
                  <a:pt x="2274" y="632"/>
                  <a:pt x="2278" y="688"/>
                </a:cubicBezTo>
                <a:cubicBezTo>
                  <a:pt x="2281" y="729"/>
                  <a:pt x="2304" y="741"/>
                  <a:pt x="2345" y="745"/>
                </a:cubicBezTo>
                <a:cubicBezTo>
                  <a:pt x="2449" y="755"/>
                  <a:pt x="2531" y="701"/>
                  <a:pt x="2626" y="673"/>
                </a:cubicBezTo>
                <a:cubicBezTo>
                  <a:pt x="2654" y="665"/>
                  <a:pt x="2683" y="664"/>
                  <a:pt x="2712" y="660"/>
                </a:cubicBezTo>
                <a:cubicBezTo>
                  <a:pt x="2851" y="641"/>
                  <a:pt x="3003" y="600"/>
                  <a:pt x="3085" y="476"/>
                </a:cubicBezTo>
                <a:cubicBezTo>
                  <a:pt x="3131" y="405"/>
                  <a:pt x="3137" y="322"/>
                  <a:pt x="3139" y="241"/>
                </a:cubicBezTo>
                <a:cubicBezTo>
                  <a:pt x="3141" y="174"/>
                  <a:pt x="3139" y="107"/>
                  <a:pt x="3136" y="40"/>
                </a:cubicBezTo>
                <a:cubicBezTo>
                  <a:pt x="3134" y="18"/>
                  <a:pt x="3134" y="13"/>
                  <a:pt x="3133" y="0"/>
                </a:cubicBezTo>
                <a:cubicBezTo>
                  <a:pt x="3106" y="34"/>
                  <a:pt x="3087" y="67"/>
                  <a:pt x="3069" y="108"/>
                </a:cubicBezTo>
                <a:cubicBezTo>
                  <a:pt x="3024" y="214"/>
                  <a:pt x="3005" y="322"/>
                  <a:pt x="2999" y="436"/>
                </a:cubicBezTo>
                <a:cubicBezTo>
                  <a:pt x="2998" y="465"/>
                  <a:pt x="2998" y="496"/>
                  <a:pt x="2997" y="52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73" name=""/>
          <p:cNvSpPr/>
          <p:nvPr/>
        </p:nvSpPr>
        <p:spPr>
          <a:xfrm>
            <a:off x="1785960" y="5456160"/>
            <a:ext cx="90000" cy="256680"/>
          </a:xfrm>
          <a:custGeom>
            <a:avLst/>
            <a:gdLst/>
            <a:ahLst/>
            <a:rect l="0" t="0" r="r" b="b"/>
            <a:pathLst>
              <a:path fill="none" w="250" h="713">
                <a:moveTo>
                  <a:pt x="117" y="90"/>
                </a:moveTo>
                <a:cubicBezTo>
                  <a:pt x="93" y="67"/>
                  <a:pt x="69" y="45"/>
                  <a:pt x="43" y="25"/>
                </a:cubicBezTo>
                <a:cubicBezTo>
                  <a:pt x="31" y="16"/>
                  <a:pt x="17" y="7"/>
                  <a:pt x="4" y="1"/>
                </a:cubicBezTo>
                <a:cubicBezTo>
                  <a:pt x="3" y="0"/>
                  <a:pt x="2" y="-1"/>
                  <a:pt x="0" y="1"/>
                </a:cubicBezTo>
                <a:cubicBezTo>
                  <a:pt x="11" y="17"/>
                  <a:pt x="22" y="35"/>
                  <a:pt x="33" y="51"/>
                </a:cubicBezTo>
                <a:cubicBezTo>
                  <a:pt x="79" y="120"/>
                  <a:pt x="133" y="184"/>
                  <a:pt x="179" y="254"/>
                </a:cubicBezTo>
                <a:cubicBezTo>
                  <a:pt x="199" y="284"/>
                  <a:pt x="227" y="315"/>
                  <a:pt x="237" y="350"/>
                </a:cubicBezTo>
                <a:cubicBezTo>
                  <a:pt x="244" y="373"/>
                  <a:pt x="236" y="380"/>
                  <a:pt x="223" y="397"/>
                </a:cubicBezTo>
                <a:cubicBezTo>
                  <a:pt x="212" y="411"/>
                  <a:pt x="206" y="423"/>
                  <a:pt x="204" y="441"/>
                </a:cubicBezTo>
                <a:cubicBezTo>
                  <a:pt x="202" y="465"/>
                  <a:pt x="214" y="498"/>
                  <a:pt x="223" y="519"/>
                </a:cubicBezTo>
                <a:cubicBezTo>
                  <a:pt x="232" y="541"/>
                  <a:pt x="250" y="563"/>
                  <a:pt x="250" y="586"/>
                </a:cubicBezTo>
                <a:cubicBezTo>
                  <a:pt x="250" y="618"/>
                  <a:pt x="218" y="637"/>
                  <a:pt x="195" y="652"/>
                </a:cubicBezTo>
                <a:cubicBezTo>
                  <a:pt x="157" y="678"/>
                  <a:pt x="117" y="695"/>
                  <a:pt x="76" y="71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74" name=""/>
          <p:cNvSpPr/>
          <p:nvPr/>
        </p:nvSpPr>
        <p:spPr>
          <a:xfrm>
            <a:off x="2359080" y="4860000"/>
            <a:ext cx="118800" cy="200520"/>
          </a:xfrm>
          <a:custGeom>
            <a:avLst/>
            <a:gdLst/>
            <a:ahLst/>
            <a:rect l="0" t="0" r="r" b="b"/>
            <a:pathLst>
              <a:path fill="none" w="330" h="557">
                <a:moveTo>
                  <a:pt x="22" y="69"/>
                </a:moveTo>
                <a:cubicBezTo>
                  <a:pt x="12" y="49"/>
                  <a:pt x="3" y="30"/>
                  <a:pt x="0" y="8"/>
                </a:cubicBezTo>
                <a:cubicBezTo>
                  <a:pt x="0" y="6"/>
                  <a:pt x="0" y="4"/>
                  <a:pt x="0" y="2"/>
                </a:cubicBezTo>
                <a:cubicBezTo>
                  <a:pt x="17" y="0"/>
                  <a:pt x="30" y="-3"/>
                  <a:pt x="48" y="6"/>
                </a:cubicBezTo>
                <a:cubicBezTo>
                  <a:pt x="79" y="22"/>
                  <a:pt x="90" y="55"/>
                  <a:pt x="94" y="87"/>
                </a:cubicBezTo>
                <a:cubicBezTo>
                  <a:pt x="100" y="126"/>
                  <a:pt x="84" y="163"/>
                  <a:pt x="85" y="203"/>
                </a:cubicBezTo>
                <a:cubicBezTo>
                  <a:pt x="85" y="225"/>
                  <a:pt x="88" y="248"/>
                  <a:pt x="112" y="252"/>
                </a:cubicBezTo>
                <a:cubicBezTo>
                  <a:pt x="147" y="258"/>
                  <a:pt x="206" y="221"/>
                  <a:pt x="236" y="206"/>
                </a:cubicBezTo>
                <a:cubicBezTo>
                  <a:pt x="261" y="193"/>
                  <a:pt x="286" y="177"/>
                  <a:pt x="311" y="164"/>
                </a:cubicBezTo>
                <a:cubicBezTo>
                  <a:pt x="316" y="162"/>
                  <a:pt x="317" y="161"/>
                  <a:pt x="320" y="161"/>
                </a:cubicBezTo>
                <a:cubicBezTo>
                  <a:pt x="320" y="177"/>
                  <a:pt x="320" y="202"/>
                  <a:pt x="320" y="221"/>
                </a:cubicBezTo>
                <a:cubicBezTo>
                  <a:pt x="320" y="269"/>
                  <a:pt x="327" y="317"/>
                  <a:pt x="329" y="365"/>
                </a:cubicBezTo>
                <a:cubicBezTo>
                  <a:pt x="331" y="411"/>
                  <a:pt x="333" y="453"/>
                  <a:pt x="309" y="493"/>
                </a:cubicBezTo>
                <a:cubicBezTo>
                  <a:pt x="294" y="519"/>
                  <a:pt x="267" y="538"/>
                  <a:pt x="245" y="55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75" name=""/>
          <p:cNvSpPr/>
          <p:nvPr/>
        </p:nvSpPr>
        <p:spPr>
          <a:xfrm>
            <a:off x="2917800" y="4911480"/>
            <a:ext cx="194760" cy="357958080"/>
          </a:xfrm>
          <a:custGeom>
            <a:avLst/>
            <a:gdLst/>
            <a:ahLst/>
            <a:rect l="0" t="0" r="r" b="b"/>
            <a:pathLst>
              <a:path fill="none" w="541" h="994328">
                <a:moveTo>
                  <a:pt x="110" y="37208"/>
                </a:moveTo>
                <a:cubicBezTo>
                  <a:pt x="101" y="27238"/>
                  <a:pt x="90" y="19262"/>
                  <a:pt x="83" y="8295"/>
                </a:cubicBezTo>
                <a:cubicBezTo>
                  <a:pt x="81" y="5304"/>
                  <a:pt x="83" y="6301"/>
                  <a:pt x="83" y="5304"/>
                </a:cubicBezTo>
                <a:lnTo>
                  <a:pt x="83" y="4307"/>
                </a:lnTo>
                <a:cubicBezTo>
                  <a:pt x="107" y="1316"/>
                  <a:pt x="123" y="-3669"/>
                  <a:pt x="149" y="4307"/>
                </a:cubicBezTo>
                <a:cubicBezTo>
                  <a:pt x="208" y="22253"/>
                  <a:pt x="233" y="94037"/>
                  <a:pt x="237" y="149869"/>
                </a:cubicBezTo>
                <a:cubicBezTo>
                  <a:pt x="241" y="199719"/>
                  <a:pt x="188" y="323347"/>
                  <a:pt x="234" y="360236"/>
                </a:cubicBezTo>
                <a:cubicBezTo>
                  <a:pt x="269" y="388152"/>
                  <a:pt x="324" y="373197"/>
                  <a:pt x="363" y="363227"/>
                </a:cubicBezTo>
                <a:cubicBezTo>
                  <a:pt x="407" y="352260"/>
                  <a:pt x="456" y="337305"/>
                  <a:pt x="496" y="316368"/>
                </a:cubicBezTo>
                <a:cubicBezTo>
                  <a:pt x="502" y="313377"/>
                  <a:pt x="497" y="310386"/>
                  <a:pt x="503" y="307395"/>
                </a:cubicBezTo>
                <a:cubicBezTo>
                  <a:pt x="479" y="318362"/>
                  <a:pt x="465" y="323347"/>
                  <a:pt x="444" y="343287"/>
                </a:cubicBezTo>
                <a:cubicBezTo>
                  <a:pt x="414" y="371203"/>
                  <a:pt x="399" y="409089"/>
                  <a:pt x="404" y="449966"/>
                </a:cubicBezTo>
                <a:cubicBezTo>
                  <a:pt x="414" y="543684"/>
                  <a:pt x="550" y="628429"/>
                  <a:pt x="541" y="716165"/>
                </a:cubicBezTo>
                <a:cubicBezTo>
                  <a:pt x="536" y="765018"/>
                  <a:pt x="466" y="801907"/>
                  <a:pt x="429" y="820850"/>
                </a:cubicBezTo>
                <a:cubicBezTo>
                  <a:pt x="293" y="890640"/>
                  <a:pt x="143" y="939493"/>
                  <a:pt x="0" y="99432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76" name=""/>
          <p:cNvSpPr/>
          <p:nvPr/>
        </p:nvSpPr>
        <p:spPr>
          <a:xfrm>
            <a:off x="10189800" y="3470400"/>
            <a:ext cx="708120" cy="199800"/>
          </a:xfrm>
          <a:custGeom>
            <a:avLst/>
            <a:gdLst/>
            <a:ahLst/>
            <a:rect l="0" t="0" r="r" b="b"/>
            <a:pathLst>
              <a:path fill="none" w="1967" h="555">
                <a:moveTo>
                  <a:pt x="308" y="208"/>
                </a:moveTo>
                <a:cubicBezTo>
                  <a:pt x="316" y="197"/>
                  <a:pt x="329" y="184"/>
                  <a:pt x="331" y="170"/>
                </a:cubicBezTo>
                <a:cubicBezTo>
                  <a:pt x="333" y="163"/>
                  <a:pt x="333" y="160"/>
                  <a:pt x="331" y="154"/>
                </a:cubicBezTo>
                <a:cubicBezTo>
                  <a:pt x="329" y="147"/>
                  <a:pt x="318" y="139"/>
                  <a:pt x="312" y="137"/>
                </a:cubicBezTo>
                <a:cubicBezTo>
                  <a:pt x="294" y="126"/>
                  <a:pt x="277" y="123"/>
                  <a:pt x="256" y="123"/>
                </a:cubicBezTo>
                <a:cubicBezTo>
                  <a:pt x="215" y="123"/>
                  <a:pt x="174" y="133"/>
                  <a:pt x="137" y="149"/>
                </a:cubicBezTo>
                <a:cubicBezTo>
                  <a:pt x="81" y="176"/>
                  <a:pt x="52" y="229"/>
                  <a:pt x="31" y="285"/>
                </a:cubicBezTo>
                <a:cubicBezTo>
                  <a:pt x="11" y="337"/>
                  <a:pt x="-3" y="400"/>
                  <a:pt x="1" y="455"/>
                </a:cubicBezTo>
                <a:cubicBezTo>
                  <a:pt x="4" y="495"/>
                  <a:pt x="17" y="531"/>
                  <a:pt x="56" y="547"/>
                </a:cubicBezTo>
                <a:cubicBezTo>
                  <a:pt x="66" y="550"/>
                  <a:pt x="76" y="552"/>
                  <a:pt x="86" y="555"/>
                </a:cubicBezTo>
                <a:moveTo>
                  <a:pt x="526" y="40"/>
                </a:moveTo>
                <a:cubicBezTo>
                  <a:pt x="528" y="27"/>
                  <a:pt x="530" y="14"/>
                  <a:pt x="531" y="0"/>
                </a:cubicBezTo>
                <a:cubicBezTo>
                  <a:pt x="532" y="25"/>
                  <a:pt x="533" y="53"/>
                  <a:pt x="531" y="78"/>
                </a:cubicBezTo>
                <a:cubicBezTo>
                  <a:pt x="526" y="150"/>
                  <a:pt x="516" y="222"/>
                  <a:pt x="512" y="295"/>
                </a:cubicBezTo>
                <a:cubicBezTo>
                  <a:pt x="510" y="340"/>
                  <a:pt x="509" y="352"/>
                  <a:pt x="512" y="381"/>
                </a:cubicBezTo>
                <a:moveTo>
                  <a:pt x="550" y="434"/>
                </a:moveTo>
                <a:cubicBezTo>
                  <a:pt x="569" y="409"/>
                  <a:pt x="584" y="381"/>
                  <a:pt x="600" y="353"/>
                </a:cubicBezTo>
                <a:cubicBezTo>
                  <a:pt x="622" y="315"/>
                  <a:pt x="646" y="282"/>
                  <a:pt x="678" y="252"/>
                </a:cubicBezTo>
                <a:cubicBezTo>
                  <a:pt x="701" y="232"/>
                  <a:pt x="713" y="225"/>
                  <a:pt x="737" y="226"/>
                </a:cubicBezTo>
                <a:cubicBezTo>
                  <a:pt x="737" y="248"/>
                  <a:pt x="735" y="269"/>
                  <a:pt x="734" y="291"/>
                </a:cubicBezTo>
                <a:cubicBezTo>
                  <a:pt x="732" y="332"/>
                  <a:pt x="731" y="346"/>
                  <a:pt x="732" y="374"/>
                </a:cubicBezTo>
                <a:moveTo>
                  <a:pt x="1235" y="407"/>
                </a:moveTo>
                <a:cubicBezTo>
                  <a:pt x="1246" y="367"/>
                  <a:pt x="1249" y="347"/>
                  <a:pt x="1234" y="308"/>
                </a:cubicBezTo>
                <a:cubicBezTo>
                  <a:pt x="1210" y="319"/>
                  <a:pt x="1190" y="333"/>
                  <a:pt x="1168" y="350"/>
                </a:cubicBezTo>
                <a:cubicBezTo>
                  <a:pt x="1145" y="368"/>
                  <a:pt x="1056" y="422"/>
                  <a:pt x="1067" y="462"/>
                </a:cubicBezTo>
                <a:cubicBezTo>
                  <a:pt x="1076" y="494"/>
                  <a:pt x="1132" y="484"/>
                  <a:pt x="1154" y="481"/>
                </a:cubicBezTo>
                <a:cubicBezTo>
                  <a:pt x="1209" y="473"/>
                  <a:pt x="1265" y="455"/>
                  <a:pt x="1298" y="411"/>
                </a:cubicBezTo>
                <a:cubicBezTo>
                  <a:pt x="1310" y="395"/>
                  <a:pt x="1315" y="376"/>
                  <a:pt x="1325" y="359"/>
                </a:cubicBezTo>
                <a:cubicBezTo>
                  <a:pt x="1328" y="354"/>
                  <a:pt x="1328" y="352"/>
                  <a:pt x="1331" y="350"/>
                </a:cubicBezTo>
                <a:cubicBezTo>
                  <a:pt x="1334" y="351"/>
                  <a:pt x="1338" y="359"/>
                  <a:pt x="1344" y="361"/>
                </a:cubicBezTo>
                <a:cubicBezTo>
                  <a:pt x="1374" y="372"/>
                  <a:pt x="1400" y="371"/>
                  <a:pt x="1431" y="361"/>
                </a:cubicBezTo>
                <a:cubicBezTo>
                  <a:pt x="1505" y="338"/>
                  <a:pt x="1567" y="289"/>
                  <a:pt x="1619" y="234"/>
                </a:cubicBezTo>
                <a:cubicBezTo>
                  <a:pt x="1671" y="179"/>
                  <a:pt x="1755" y="11"/>
                  <a:pt x="1846" y="15"/>
                </a:cubicBezTo>
                <a:cubicBezTo>
                  <a:pt x="1895" y="17"/>
                  <a:pt x="1908" y="99"/>
                  <a:pt x="1916" y="133"/>
                </a:cubicBezTo>
                <a:cubicBezTo>
                  <a:pt x="1933" y="208"/>
                  <a:pt x="1945" y="282"/>
                  <a:pt x="1967" y="35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77" name=""/>
          <p:cNvSpPr/>
          <p:nvPr/>
        </p:nvSpPr>
        <p:spPr>
          <a:xfrm>
            <a:off x="11144160" y="3349800"/>
            <a:ext cx="881280" cy="461520"/>
          </a:xfrm>
          <a:custGeom>
            <a:avLst/>
            <a:gdLst/>
            <a:ahLst/>
            <a:rect l="0" t="0" r="r" b="b"/>
            <a:pathLst>
              <a:path fill="none" w="2448" h="1282">
                <a:moveTo>
                  <a:pt x="240" y="447"/>
                </a:moveTo>
                <a:cubicBezTo>
                  <a:pt x="259" y="441"/>
                  <a:pt x="275" y="435"/>
                  <a:pt x="289" y="425"/>
                </a:cubicBezTo>
                <a:cubicBezTo>
                  <a:pt x="255" y="435"/>
                  <a:pt x="221" y="446"/>
                  <a:pt x="188" y="461"/>
                </a:cubicBezTo>
                <a:cubicBezTo>
                  <a:pt x="131" y="487"/>
                  <a:pt x="66" y="518"/>
                  <a:pt x="21" y="563"/>
                </a:cubicBezTo>
                <a:cubicBezTo>
                  <a:pt x="5" y="579"/>
                  <a:pt x="-12" y="609"/>
                  <a:pt x="13" y="626"/>
                </a:cubicBezTo>
                <a:cubicBezTo>
                  <a:pt x="37" y="644"/>
                  <a:pt x="76" y="636"/>
                  <a:pt x="103" y="632"/>
                </a:cubicBezTo>
                <a:cubicBezTo>
                  <a:pt x="119" y="630"/>
                  <a:pt x="153" y="628"/>
                  <a:pt x="166" y="614"/>
                </a:cubicBezTo>
                <a:cubicBezTo>
                  <a:pt x="169" y="610"/>
                  <a:pt x="170" y="602"/>
                  <a:pt x="170" y="601"/>
                </a:cubicBezTo>
                <a:cubicBezTo>
                  <a:pt x="171" y="598"/>
                  <a:pt x="169" y="599"/>
                  <a:pt x="170" y="598"/>
                </a:cubicBezTo>
                <a:cubicBezTo>
                  <a:pt x="171" y="597"/>
                  <a:pt x="170" y="598"/>
                  <a:pt x="172" y="598"/>
                </a:cubicBezTo>
                <a:cubicBezTo>
                  <a:pt x="172" y="599"/>
                  <a:pt x="173" y="600"/>
                  <a:pt x="173" y="601"/>
                </a:cubicBezTo>
                <a:moveTo>
                  <a:pt x="142" y="176"/>
                </a:moveTo>
                <a:cubicBezTo>
                  <a:pt x="143" y="125"/>
                  <a:pt x="143" y="101"/>
                  <a:pt x="172" y="65"/>
                </a:cubicBezTo>
                <a:cubicBezTo>
                  <a:pt x="203" y="82"/>
                  <a:pt x="219" y="88"/>
                  <a:pt x="228" y="130"/>
                </a:cubicBezTo>
                <a:cubicBezTo>
                  <a:pt x="246" y="216"/>
                  <a:pt x="224" y="314"/>
                  <a:pt x="207" y="398"/>
                </a:cubicBezTo>
                <a:cubicBezTo>
                  <a:pt x="185" y="506"/>
                  <a:pt x="112" y="656"/>
                  <a:pt x="155" y="767"/>
                </a:cubicBezTo>
                <a:cubicBezTo>
                  <a:pt x="172" y="811"/>
                  <a:pt x="221" y="831"/>
                  <a:pt x="264" y="837"/>
                </a:cubicBezTo>
                <a:cubicBezTo>
                  <a:pt x="302" y="842"/>
                  <a:pt x="337" y="834"/>
                  <a:pt x="374" y="827"/>
                </a:cubicBezTo>
                <a:moveTo>
                  <a:pt x="334" y="674"/>
                </a:moveTo>
                <a:cubicBezTo>
                  <a:pt x="294" y="653"/>
                  <a:pt x="258" y="640"/>
                  <a:pt x="215" y="629"/>
                </a:cubicBezTo>
                <a:cubicBezTo>
                  <a:pt x="214" y="629"/>
                  <a:pt x="213" y="628"/>
                  <a:pt x="212" y="628"/>
                </a:cubicBezTo>
                <a:cubicBezTo>
                  <a:pt x="232" y="617"/>
                  <a:pt x="253" y="608"/>
                  <a:pt x="276" y="601"/>
                </a:cubicBezTo>
                <a:cubicBezTo>
                  <a:pt x="345" y="579"/>
                  <a:pt x="417" y="556"/>
                  <a:pt x="488" y="543"/>
                </a:cubicBezTo>
                <a:cubicBezTo>
                  <a:pt x="527" y="536"/>
                  <a:pt x="547" y="540"/>
                  <a:pt x="580" y="558"/>
                </a:cubicBezTo>
                <a:cubicBezTo>
                  <a:pt x="603" y="571"/>
                  <a:pt x="627" y="585"/>
                  <a:pt x="653" y="590"/>
                </a:cubicBezTo>
                <a:cubicBezTo>
                  <a:pt x="672" y="593"/>
                  <a:pt x="705" y="595"/>
                  <a:pt x="719" y="579"/>
                </a:cubicBezTo>
                <a:cubicBezTo>
                  <a:pt x="735" y="561"/>
                  <a:pt x="721" y="541"/>
                  <a:pt x="708" y="525"/>
                </a:cubicBezTo>
                <a:cubicBezTo>
                  <a:pt x="672" y="481"/>
                  <a:pt x="618" y="470"/>
                  <a:pt x="565" y="491"/>
                </a:cubicBezTo>
                <a:cubicBezTo>
                  <a:pt x="528" y="506"/>
                  <a:pt x="487" y="536"/>
                  <a:pt x="478" y="577"/>
                </a:cubicBezTo>
                <a:cubicBezTo>
                  <a:pt x="469" y="617"/>
                  <a:pt x="503" y="649"/>
                  <a:pt x="534" y="667"/>
                </a:cubicBezTo>
                <a:cubicBezTo>
                  <a:pt x="582" y="694"/>
                  <a:pt x="644" y="690"/>
                  <a:pt x="694" y="671"/>
                </a:cubicBezTo>
                <a:cubicBezTo>
                  <a:pt x="728" y="658"/>
                  <a:pt x="757" y="634"/>
                  <a:pt x="777" y="604"/>
                </a:cubicBezTo>
                <a:cubicBezTo>
                  <a:pt x="793" y="580"/>
                  <a:pt x="804" y="551"/>
                  <a:pt x="827" y="533"/>
                </a:cubicBezTo>
                <a:cubicBezTo>
                  <a:pt x="829" y="533"/>
                  <a:pt x="830" y="533"/>
                  <a:pt x="832" y="533"/>
                </a:cubicBezTo>
                <a:cubicBezTo>
                  <a:pt x="833" y="560"/>
                  <a:pt x="831" y="589"/>
                  <a:pt x="842" y="615"/>
                </a:cubicBezTo>
                <a:cubicBezTo>
                  <a:pt x="852" y="639"/>
                  <a:pt x="864" y="651"/>
                  <a:pt x="888" y="656"/>
                </a:cubicBezTo>
                <a:cubicBezTo>
                  <a:pt x="907" y="660"/>
                  <a:pt x="950" y="632"/>
                  <a:pt x="966" y="624"/>
                </a:cubicBezTo>
                <a:cubicBezTo>
                  <a:pt x="998" y="608"/>
                  <a:pt x="1029" y="592"/>
                  <a:pt x="1063" y="581"/>
                </a:cubicBezTo>
                <a:cubicBezTo>
                  <a:pt x="1083" y="575"/>
                  <a:pt x="1101" y="569"/>
                  <a:pt x="1106" y="593"/>
                </a:cubicBezTo>
                <a:cubicBezTo>
                  <a:pt x="1105" y="610"/>
                  <a:pt x="1104" y="616"/>
                  <a:pt x="1103" y="628"/>
                </a:cubicBezTo>
                <a:moveTo>
                  <a:pt x="1539" y="301"/>
                </a:moveTo>
                <a:cubicBezTo>
                  <a:pt x="1584" y="248"/>
                  <a:pt x="1640" y="158"/>
                  <a:pt x="1712" y="138"/>
                </a:cubicBezTo>
                <a:cubicBezTo>
                  <a:pt x="1714" y="139"/>
                  <a:pt x="1717" y="140"/>
                  <a:pt x="1719" y="141"/>
                </a:cubicBezTo>
                <a:cubicBezTo>
                  <a:pt x="1691" y="176"/>
                  <a:pt x="1656" y="205"/>
                  <a:pt x="1618" y="229"/>
                </a:cubicBezTo>
                <a:cubicBezTo>
                  <a:pt x="1579" y="253"/>
                  <a:pt x="1538" y="273"/>
                  <a:pt x="1494" y="284"/>
                </a:cubicBezTo>
                <a:cubicBezTo>
                  <a:pt x="1486" y="286"/>
                  <a:pt x="1464" y="293"/>
                  <a:pt x="1467" y="282"/>
                </a:cubicBezTo>
                <a:cubicBezTo>
                  <a:pt x="1469" y="274"/>
                  <a:pt x="1476" y="280"/>
                  <a:pt x="1479" y="277"/>
                </a:cubicBezTo>
                <a:cubicBezTo>
                  <a:pt x="1477" y="299"/>
                  <a:pt x="1471" y="326"/>
                  <a:pt x="1464" y="351"/>
                </a:cubicBezTo>
                <a:cubicBezTo>
                  <a:pt x="1449" y="402"/>
                  <a:pt x="1428" y="448"/>
                  <a:pt x="1424" y="502"/>
                </a:cubicBezTo>
                <a:cubicBezTo>
                  <a:pt x="1422" y="536"/>
                  <a:pt x="1426" y="571"/>
                  <a:pt x="1449" y="597"/>
                </a:cubicBezTo>
                <a:cubicBezTo>
                  <a:pt x="1466" y="612"/>
                  <a:pt x="1472" y="617"/>
                  <a:pt x="1486" y="625"/>
                </a:cubicBezTo>
                <a:moveTo>
                  <a:pt x="1922" y="112"/>
                </a:moveTo>
                <a:cubicBezTo>
                  <a:pt x="1958" y="61"/>
                  <a:pt x="2005" y="52"/>
                  <a:pt x="2063" y="37"/>
                </a:cubicBezTo>
                <a:cubicBezTo>
                  <a:pt x="2111" y="24"/>
                  <a:pt x="2167" y="-1"/>
                  <a:pt x="2217" y="0"/>
                </a:cubicBezTo>
                <a:cubicBezTo>
                  <a:pt x="2222" y="0"/>
                  <a:pt x="2224" y="0"/>
                  <a:pt x="2226" y="3"/>
                </a:cubicBezTo>
                <a:cubicBezTo>
                  <a:pt x="2226" y="27"/>
                  <a:pt x="2223" y="49"/>
                  <a:pt x="2218" y="73"/>
                </a:cubicBezTo>
                <a:cubicBezTo>
                  <a:pt x="2204" y="136"/>
                  <a:pt x="2190" y="197"/>
                  <a:pt x="2181" y="261"/>
                </a:cubicBezTo>
                <a:cubicBezTo>
                  <a:pt x="2172" y="324"/>
                  <a:pt x="2179" y="386"/>
                  <a:pt x="2181" y="449"/>
                </a:cubicBezTo>
                <a:cubicBezTo>
                  <a:pt x="2183" y="499"/>
                  <a:pt x="2188" y="550"/>
                  <a:pt x="2182" y="600"/>
                </a:cubicBezTo>
                <a:cubicBezTo>
                  <a:pt x="2179" y="623"/>
                  <a:pt x="2175" y="658"/>
                  <a:pt x="2159" y="677"/>
                </a:cubicBezTo>
                <a:cubicBezTo>
                  <a:pt x="2146" y="692"/>
                  <a:pt x="2126" y="693"/>
                  <a:pt x="2108" y="698"/>
                </a:cubicBezTo>
                <a:moveTo>
                  <a:pt x="1798" y="373"/>
                </a:moveTo>
                <a:cubicBezTo>
                  <a:pt x="1798" y="362"/>
                  <a:pt x="1797" y="356"/>
                  <a:pt x="1804" y="347"/>
                </a:cubicBezTo>
                <a:cubicBezTo>
                  <a:pt x="1815" y="351"/>
                  <a:pt x="1813" y="364"/>
                  <a:pt x="1813" y="374"/>
                </a:cubicBezTo>
                <a:cubicBezTo>
                  <a:pt x="1813" y="411"/>
                  <a:pt x="1799" y="446"/>
                  <a:pt x="1788" y="481"/>
                </a:cubicBezTo>
                <a:cubicBezTo>
                  <a:pt x="1785" y="490"/>
                  <a:pt x="1782" y="499"/>
                  <a:pt x="1779" y="508"/>
                </a:cubicBezTo>
                <a:moveTo>
                  <a:pt x="1956" y="491"/>
                </a:moveTo>
                <a:cubicBezTo>
                  <a:pt x="1969" y="463"/>
                  <a:pt x="1976" y="435"/>
                  <a:pt x="1986" y="406"/>
                </a:cubicBezTo>
                <a:cubicBezTo>
                  <a:pt x="1988" y="400"/>
                  <a:pt x="1989" y="399"/>
                  <a:pt x="1989" y="395"/>
                </a:cubicBezTo>
                <a:cubicBezTo>
                  <a:pt x="1968" y="420"/>
                  <a:pt x="1946" y="443"/>
                  <a:pt x="1926" y="469"/>
                </a:cubicBezTo>
                <a:cubicBezTo>
                  <a:pt x="1909" y="491"/>
                  <a:pt x="1892" y="515"/>
                  <a:pt x="1920" y="536"/>
                </a:cubicBezTo>
                <a:cubicBezTo>
                  <a:pt x="1943" y="553"/>
                  <a:pt x="1979" y="552"/>
                  <a:pt x="2005" y="542"/>
                </a:cubicBezTo>
                <a:cubicBezTo>
                  <a:pt x="2028" y="533"/>
                  <a:pt x="2042" y="511"/>
                  <a:pt x="2035" y="486"/>
                </a:cubicBezTo>
                <a:cubicBezTo>
                  <a:pt x="2027" y="458"/>
                  <a:pt x="2004" y="432"/>
                  <a:pt x="1981" y="415"/>
                </a:cubicBezTo>
                <a:cubicBezTo>
                  <a:pt x="1966" y="405"/>
                  <a:pt x="1961" y="402"/>
                  <a:pt x="1950" y="398"/>
                </a:cubicBezTo>
                <a:moveTo>
                  <a:pt x="2375" y="234"/>
                </a:moveTo>
                <a:cubicBezTo>
                  <a:pt x="2390" y="209"/>
                  <a:pt x="2401" y="194"/>
                  <a:pt x="2426" y="179"/>
                </a:cubicBezTo>
                <a:cubicBezTo>
                  <a:pt x="2437" y="174"/>
                  <a:pt x="2440" y="172"/>
                  <a:pt x="2447" y="169"/>
                </a:cubicBezTo>
                <a:cubicBezTo>
                  <a:pt x="2452" y="174"/>
                  <a:pt x="2430" y="190"/>
                  <a:pt x="2423" y="196"/>
                </a:cubicBezTo>
                <a:cubicBezTo>
                  <a:pt x="2416" y="201"/>
                  <a:pt x="2410" y="205"/>
                  <a:pt x="2403" y="210"/>
                </a:cubicBezTo>
                <a:moveTo>
                  <a:pt x="2269" y="583"/>
                </a:moveTo>
                <a:cubicBezTo>
                  <a:pt x="2260" y="622"/>
                  <a:pt x="2251" y="659"/>
                  <a:pt x="2237" y="696"/>
                </a:cubicBezTo>
                <a:cubicBezTo>
                  <a:pt x="2212" y="760"/>
                  <a:pt x="2179" y="798"/>
                  <a:pt x="2129" y="845"/>
                </a:cubicBezTo>
                <a:moveTo>
                  <a:pt x="1713" y="827"/>
                </a:moveTo>
                <a:cubicBezTo>
                  <a:pt x="1707" y="818"/>
                  <a:pt x="1701" y="811"/>
                  <a:pt x="1700" y="800"/>
                </a:cubicBezTo>
                <a:cubicBezTo>
                  <a:pt x="1699" y="793"/>
                  <a:pt x="1702" y="787"/>
                  <a:pt x="1703" y="781"/>
                </a:cubicBezTo>
                <a:cubicBezTo>
                  <a:pt x="1690" y="797"/>
                  <a:pt x="1677" y="815"/>
                  <a:pt x="1665" y="832"/>
                </a:cubicBezTo>
                <a:cubicBezTo>
                  <a:pt x="1619" y="898"/>
                  <a:pt x="1581" y="964"/>
                  <a:pt x="1557" y="1042"/>
                </a:cubicBezTo>
                <a:cubicBezTo>
                  <a:pt x="1537" y="1108"/>
                  <a:pt x="1523" y="1177"/>
                  <a:pt x="1506" y="1244"/>
                </a:cubicBezTo>
                <a:cubicBezTo>
                  <a:pt x="1503" y="1257"/>
                  <a:pt x="1500" y="1269"/>
                  <a:pt x="1497" y="1282"/>
                </a:cubicBezTo>
                <a:moveTo>
                  <a:pt x="1771" y="760"/>
                </a:moveTo>
                <a:cubicBezTo>
                  <a:pt x="1752" y="757"/>
                  <a:pt x="1756" y="758"/>
                  <a:pt x="1739" y="776"/>
                </a:cubicBezTo>
                <a:cubicBezTo>
                  <a:pt x="1701" y="816"/>
                  <a:pt x="1663" y="856"/>
                  <a:pt x="1624" y="894"/>
                </a:cubicBezTo>
                <a:cubicBezTo>
                  <a:pt x="1591" y="925"/>
                  <a:pt x="1556" y="952"/>
                  <a:pt x="1522" y="982"/>
                </a:cubicBezTo>
                <a:cubicBezTo>
                  <a:pt x="1517" y="987"/>
                  <a:pt x="1517" y="988"/>
                  <a:pt x="1513" y="990"/>
                </a:cubicBezTo>
                <a:cubicBezTo>
                  <a:pt x="1526" y="967"/>
                  <a:pt x="1541" y="943"/>
                  <a:pt x="1554" y="920"/>
                </a:cubicBezTo>
                <a:cubicBezTo>
                  <a:pt x="1584" y="868"/>
                  <a:pt x="1609" y="813"/>
                  <a:pt x="1642" y="763"/>
                </a:cubicBezTo>
                <a:cubicBezTo>
                  <a:pt x="1663" y="730"/>
                  <a:pt x="1698" y="675"/>
                  <a:pt x="1742" y="669"/>
                </a:cubicBezTo>
                <a:cubicBezTo>
                  <a:pt x="1776" y="664"/>
                  <a:pt x="1789" y="700"/>
                  <a:pt x="1804" y="72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78" name=""/>
          <p:cNvSpPr/>
          <p:nvPr/>
        </p:nvSpPr>
        <p:spPr>
          <a:xfrm>
            <a:off x="1421280" y="4278240"/>
            <a:ext cx="197640" cy="175680"/>
          </a:xfrm>
          <a:custGeom>
            <a:avLst/>
            <a:gdLst/>
            <a:ahLst/>
            <a:rect l="0" t="0" r="r" b="b"/>
            <a:pathLst>
              <a:path fill="none" w="549" h="488">
                <a:moveTo>
                  <a:pt x="5" y="15"/>
                </a:moveTo>
                <a:cubicBezTo>
                  <a:pt x="4" y="17"/>
                  <a:pt x="3" y="18"/>
                  <a:pt x="2" y="20"/>
                </a:cubicBezTo>
                <a:cubicBezTo>
                  <a:pt x="3" y="18"/>
                  <a:pt x="-6" y="-2"/>
                  <a:pt x="7" y="0"/>
                </a:cubicBezTo>
                <a:cubicBezTo>
                  <a:pt x="17" y="2"/>
                  <a:pt x="29" y="20"/>
                  <a:pt x="34" y="27"/>
                </a:cubicBezTo>
                <a:cubicBezTo>
                  <a:pt x="64" y="67"/>
                  <a:pt x="81" y="118"/>
                  <a:pt x="93" y="164"/>
                </a:cubicBezTo>
                <a:cubicBezTo>
                  <a:pt x="110" y="230"/>
                  <a:pt x="121" y="296"/>
                  <a:pt x="132" y="363"/>
                </a:cubicBezTo>
                <a:cubicBezTo>
                  <a:pt x="138" y="398"/>
                  <a:pt x="147" y="435"/>
                  <a:pt x="150" y="472"/>
                </a:cubicBezTo>
                <a:cubicBezTo>
                  <a:pt x="150" y="477"/>
                  <a:pt x="150" y="483"/>
                  <a:pt x="150" y="488"/>
                </a:cubicBezTo>
                <a:cubicBezTo>
                  <a:pt x="150" y="470"/>
                  <a:pt x="147" y="456"/>
                  <a:pt x="156" y="437"/>
                </a:cubicBezTo>
                <a:cubicBezTo>
                  <a:pt x="179" y="386"/>
                  <a:pt x="220" y="354"/>
                  <a:pt x="266" y="325"/>
                </a:cubicBezTo>
                <a:cubicBezTo>
                  <a:pt x="320" y="290"/>
                  <a:pt x="386" y="264"/>
                  <a:pt x="452" y="261"/>
                </a:cubicBezTo>
                <a:cubicBezTo>
                  <a:pt x="488" y="260"/>
                  <a:pt x="535" y="271"/>
                  <a:pt x="547" y="310"/>
                </a:cubicBezTo>
                <a:cubicBezTo>
                  <a:pt x="558" y="346"/>
                  <a:pt x="527" y="378"/>
                  <a:pt x="501" y="397"/>
                </a:cubicBezTo>
                <a:cubicBezTo>
                  <a:pt x="452" y="432"/>
                  <a:pt x="391" y="446"/>
                  <a:pt x="334" y="459"/>
                </a:cubicBezTo>
                <a:cubicBezTo>
                  <a:pt x="291" y="469"/>
                  <a:pt x="278" y="472"/>
                  <a:pt x="250" y="47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79" name=""/>
          <p:cNvSpPr/>
          <p:nvPr/>
        </p:nvSpPr>
        <p:spPr>
          <a:xfrm>
            <a:off x="1519200" y="3281400"/>
            <a:ext cx="204480" cy="147240"/>
          </a:xfrm>
          <a:custGeom>
            <a:avLst/>
            <a:gdLst/>
            <a:ahLst/>
            <a:rect l="0" t="0" r="r" b="b"/>
            <a:pathLst>
              <a:path fill="none" w="568" h="409">
                <a:moveTo>
                  <a:pt x="204" y="28"/>
                </a:moveTo>
                <a:cubicBezTo>
                  <a:pt x="205" y="23"/>
                  <a:pt x="203" y="3"/>
                  <a:pt x="204" y="0"/>
                </a:cubicBezTo>
                <a:cubicBezTo>
                  <a:pt x="204" y="4"/>
                  <a:pt x="205" y="6"/>
                  <a:pt x="207" y="8"/>
                </a:cubicBezTo>
                <a:cubicBezTo>
                  <a:pt x="208" y="35"/>
                  <a:pt x="211" y="60"/>
                  <a:pt x="214" y="87"/>
                </a:cubicBezTo>
                <a:cubicBezTo>
                  <a:pt x="217" y="139"/>
                  <a:pt x="217" y="191"/>
                  <a:pt x="219" y="243"/>
                </a:cubicBezTo>
                <a:cubicBezTo>
                  <a:pt x="221" y="290"/>
                  <a:pt x="226" y="336"/>
                  <a:pt x="230" y="382"/>
                </a:cubicBezTo>
                <a:cubicBezTo>
                  <a:pt x="231" y="391"/>
                  <a:pt x="231" y="400"/>
                  <a:pt x="232" y="409"/>
                </a:cubicBezTo>
                <a:cubicBezTo>
                  <a:pt x="232" y="408"/>
                  <a:pt x="235" y="404"/>
                  <a:pt x="235" y="401"/>
                </a:cubicBezTo>
                <a:cubicBezTo>
                  <a:pt x="237" y="390"/>
                  <a:pt x="236" y="378"/>
                  <a:pt x="239" y="368"/>
                </a:cubicBezTo>
                <a:cubicBezTo>
                  <a:pt x="243" y="350"/>
                  <a:pt x="252" y="334"/>
                  <a:pt x="262" y="318"/>
                </a:cubicBezTo>
                <a:cubicBezTo>
                  <a:pt x="275" y="297"/>
                  <a:pt x="287" y="279"/>
                  <a:pt x="308" y="265"/>
                </a:cubicBezTo>
                <a:cubicBezTo>
                  <a:pt x="327" y="253"/>
                  <a:pt x="345" y="245"/>
                  <a:pt x="369" y="243"/>
                </a:cubicBezTo>
                <a:cubicBezTo>
                  <a:pt x="380" y="242"/>
                  <a:pt x="395" y="244"/>
                  <a:pt x="405" y="248"/>
                </a:cubicBezTo>
                <a:cubicBezTo>
                  <a:pt x="408" y="249"/>
                  <a:pt x="415" y="248"/>
                  <a:pt x="412" y="250"/>
                </a:cubicBezTo>
                <a:cubicBezTo>
                  <a:pt x="409" y="252"/>
                  <a:pt x="394" y="253"/>
                  <a:pt x="391" y="252"/>
                </a:cubicBezTo>
                <a:cubicBezTo>
                  <a:pt x="388" y="251"/>
                  <a:pt x="394" y="251"/>
                  <a:pt x="391" y="250"/>
                </a:cubicBezTo>
                <a:cubicBezTo>
                  <a:pt x="391" y="249"/>
                  <a:pt x="391" y="249"/>
                  <a:pt x="391" y="248"/>
                </a:cubicBezTo>
                <a:cubicBezTo>
                  <a:pt x="389" y="251"/>
                  <a:pt x="385" y="249"/>
                  <a:pt x="388" y="251"/>
                </a:cubicBezTo>
                <a:cubicBezTo>
                  <a:pt x="390" y="253"/>
                  <a:pt x="393" y="249"/>
                  <a:pt x="391" y="251"/>
                </a:cubicBezTo>
                <a:cubicBezTo>
                  <a:pt x="390" y="252"/>
                  <a:pt x="391" y="250"/>
                  <a:pt x="391" y="251"/>
                </a:cubicBezTo>
                <a:lnTo>
                  <a:pt x="394" y="246"/>
                </a:lnTo>
                <a:cubicBezTo>
                  <a:pt x="395" y="245"/>
                  <a:pt x="393" y="246"/>
                  <a:pt x="394" y="246"/>
                </a:cubicBezTo>
                <a:cubicBezTo>
                  <a:pt x="406" y="243"/>
                  <a:pt x="397" y="246"/>
                  <a:pt x="397" y="246"/>
                </a:cubicBezTo>
                <a:cubicBezTo>
                  <a:pt x="395" y="246"/>
                  <a:pt x="390" y="248"/>
                  <a:pt x="391" y="250"/>
                </a:cubicBezTo>
                <a:cubicBezTo>
                  <a:pt x="392" y="253"/>
                  <a:pt x="399" y="249"/>
                  <a:pt x="397" y="247"/>
                </a:cubicBezTo>
                <a:cubicBezTo>
                  <a:pt x="390" y="242"/>
                  <a:pt x="397" y="254"/>
                  <a:pt x="394" y="248"/>
                </a:cubicBezTo>
                <a:cubicBezTo>
                  <a:pt x="392" y="244"/>
                  <a:pt x="393" y="244"/>
                  <a:pt x="391" y="241"/>
                </a:cubicBezTo>
                <a:cubicBezTo>
                  <a:pt x="390" y="240"/>
                  <a:pt x="389" y="237"/>
                  <a:pt x="388" y="236"/>
                </a:cubicBezTo>
                <a:cubicBezTo>
                  <a:pt x="386" y="233"/>
                  <a:pt x="384" y="233"/>
                  <a:pt x="382" y="230"/>
                </a:cubicBezTo>
                <a:cubicBezTo>
                  <a:pt x="379" y="225"/>
                  <a:pt x="376" y="220"/>
                  <a:pt x="373" y="214"/>
                </a:cubicBezTo>
                <a:cubicBezTo>
                  <a:pt x="366" y="200"/>
                  <a:pt x="361" y="183"/>
                  <a:pt x="351" y="169"/>
                </a:cubicBezTo>
                <a:cubicBezTo>
                  <a:pt x="341" y="153"/>
                  <a:pt x="331" y="138"/>
                  <a:pt x="320" y="123"/>
                </a:cubicBezTo>
                <a:cubicBezTo>
                  <a:pt x="309" y="107"/>
                  <a:pt x="294" y="88"/>
                  <a:pt x="278" y="77"/>
                </a:cubicBezTo>
                <a:cubicBezTo>
                  <a:pt x="261" y="66"/>
                  <a:pt x="241" y="56"/>
                  <a:pt x="220" y="54"/>
                </a:cubicBezTo>
                <a:cubicBezTo>
                  <a:pt x="193" y="52"/>
                  <a:pt x="167" y="57"/>
                  <a:pt x="144" y="71"/>
                </a:cubicBezTo>
                <a:cubicBezTo>
                  <a:pt x="106" y="94"/>
                  <a:pt x="80" y="132"/>
                  <a:pt x="54" y="168"/>
                </a:cubicBezTo>
                <a:cubicBezTo>
                  <a:pt x="21" y="216"/>
                  <a:pt x="-7" y="276"/>
                  <a:pt x="2" y="336"/>
                </a:cubicBezTo>
                <a:cubicBezTo>
                  <a:pt x="7" y="371"/>
                  <a:pt x="34" y="384"/>
                  <a:pt x="66" y="379"/>
                </a:cubicBezTo>
                <a:cubicBezTo>
                  <a:pt x="99" y="374"/>
                  <a:pt x="135" y="351"/>
                  <a:pt x="158" y="329"/>
                </a:cubicBezTo>
                <a:cubicBezTo>
                  <a:pt x="187" y="302"/>
                  <a:pt x="211" y="257"/>
                  <a:pt x="222" y="219"/>
                </a:cubicBezTo>
                <a:cubicBezTo>
                  <a:pt x="230" y="189"/>
                  <a:pt x="234" y="155"/>
                  <a:pt x="235" y="124"/>
                </a:cubicBezTo>
                <a:cubicBezTo>
                  <a:pt x="235" y="115"/>
                  <a:pt x="234" y="117"/>
                  <a:pt x="233" y="108"/>
                </a:cubicBezTo>
                <a:cubicBezTo>
                  <a:pt x="244" y="159"/>
                  <a:pt x="255" y="211"/>
                  <a:pt x="281" y="257"/>
                </a:cubicBezTo>
                <a:cubicBezTo>
                  <a:pt x="301" y="293"/>
                  <a:pt x="336" y="324"/>
                  <a:pt x="375" y="339"/>
                </a:cubicBezTo>
                <a:cubicBezTo>
                  <a:pt x="419" y="357"/>
                  <a:pt x="470" y="354"/>
                  <a:pt x="517" y="351"/>
                </a:cubicBezTo>
                <a:cubicBezTo>
                  <a:pt x="534" y="350"/>
                  <a:pt x="551" y="348"/>
                  <a:pt x="568" y="34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"/>
          <p:cNvSpPr/>
          <p:nvPr/>
        </p:nvSpPr>
        <p:spPr>
          <a:xfrm>
            <a:off x="1301400" y="514800"/>
            <a:ext cx="863640" cy="327960"/>
          </a:xfrm>
          <a:custGeom>
            <a:avLst/>
            <a:gdLst/>
            <a:ahLst/>
            <a:rect l="0" t="0" r="r" b="b"/>
            <a:pathLst>
              <a:path fill="none" w="2399" h="911">
                <a:moveTo>
                  <a:pt x="523" y="601"/>
                </a:moveTo>
                <a:cubicBezTo>
                  <a:pt x="534" y="588"/>
                  <a:pt x="546" y="591"/>
                  <a:pt x="536" y="574"/>
                </a:cubicBezTo>
                <a:cubicBezTo>
                  <a:pt x="529" y="563"/>
                  <a:pt x="505" y="553"/>
                  <a:pt x="493" y="549"/>
                </a:cubicBezTo>
                <a:cubicBezTo>
                  <a:pt x="464" y="538"/>
                  <a:pt x="433" y="535"/>
                  <a:pt x="402" y="535"/>
                </a:cubicBezTo>
                <a:cubicBezTo>
                  <a:pt x="360" y="535"/>
                  <a:pt x="317" y="547"/>
                  <a:pt x="277" y="560"/>
                </a:cubicBezTo>
                <a:cubicBezTo>
                  <a:pt x="201" y="585"/>
                  <a:pt x="124" y="630"/>
                  <a:pt x="71" y="691"/>
                </a:cubicBezTo>
                <a:cubicBezTo>
                  <a:pt x="36" y="731"/>
                  <a:pt x="10" y="783"/>
                  <a:pt x="2" y="835"/>
                </a:cubicBezTo>
                <a:cubicBezTo>
                  <a:pt x="-3" y="864"/>
                  <a:pt x="2" y="899"/>
                  <a:pt x="35" y="909"/>
                </a:cubicBezTo>
                <a:cubicBezTo>
                  <a:pt x="43" y="910"/>
                  <a:pt x="51" y="910"/>
                  <a:pt x="59" y="911"/>
                </a:cubicBezTo>
                <a:moveTo>
                  <a:pt x="821" y="123"/>
                </a:moveTo>
                <a:cubicBezTo>
                  <a:pt x="829" y="74"/>
                  <a:pt x="831" y="46"/>
                  <a:pt x="823" y="0"/>
                </a:cubicBezTo>
                <a:cubicBezTo>
                  <a:pt x="822" y="8"/>
                  <a:pt x="816" y="45"/>
                  <a:pt x="815" y="58"/>
                </a:cubicBezTo>
                <a:cubicBezTo>
                  <a:pt x="802" y="228"/>
                  <a:pt x="781" y="463"/>
                  <a:pt x="870" y="618"/>
                </a:cubicBezTo>
                <a:cubicBezTo>
                  <a:pt x="872" y="622"/>
                  <a:pt x="886" y="633"/>
                  <a:pt x="887" y="635"/>
                </a:cubicBezTo>
                <a:cubicBezTo>
                  <a:pt x="885" y="579"/>
                  <a:pt x="880" y="519"/>
                  <a:pt x="890" y="463"/>
                </a:cubicBezTo>
                <a:cubicBezTo>
                  <a:pt x="896" y="429"/>
                  <a:pt x="905" y="370"/>
                  <a:pt x="936" y="349"/>
                </a:cubicBezTo>
                <a:cubicBezTo>
                  <a:pt x="965" y="329"/>
                  <a:pt x="1006" y="370"/>
                  <a:pt x="1025" y="387"/>
                </a:cubicBezTo>
                <a:cubicBezTo>
                  <a:pt x="1103" y="460"/>
                  <a:pt x="1113" y="586"/>
                  <a:pt x="1188" y="653"/>
                </a:cubicBezTo>
                <a:cubicBezTo>
                  <a:pt x="1220" y="682"/>
                  <a:pt x="1247" y="671"/>
                  <a:pt x="1284" y="660"/>
                </a:cubicBezTo>
                <a:cubicBezTo>
                  <a:pt x="1355" y="639"/>
                  <a:pt x="1429" y="564"/>
                  <a:pt x="1483" y="516"/>
                </a:cubicBezTo>
                <a:cubicBezTo>
                  <a:pt x="1543" y="463"/>
                  <a:pt x="1599" y="403"/>
                  <a:pt x="1667" y="362"/>
                </a:cubicBezTo>
                <a:cubicBezTo>
                  <a:pt x="1670" y="361"/>
                  <a:pt x="1673" y="360"/>
                  <a:pt x="1676" y="359"/>
                </a:cubicBezTo>
                <a:cubicBezTo>
                  <a:pt x="1673" y="377"/>
                  <a:pt x="1673" y="397"/>
                  <a:pt x="1664" y="418"/>
                </a:cubicBezTo>
                <a:cubicBezTo>
                  <a:pt x="1645" y="465"/>
                  <a:pt x="1621" y="508"/>
                  <a:pt x="1601" y="554"/>
                </a:cubicBezTo>
                <a:cubicBezTo>
                  <a:pt x="1586" y="587"/>
                  <a:pt x="1562" y="628"/>
                  <a:pt x="1577" y="666"/>
                </a:cubicBezTo>
                <a:cubicBezTo>
                  <a:pt x="1591" y="701"/>
                  <a:pt x="1640" y="693"/>
                  <a:pt x="1668" y="687"/>
                </a:cubicBezTo>
                <a:cubicBezTo>
                  <a:pt x="1704" y="679"/>
                  <a:pt x="1747" y="664"/>
                  <a:pt x="1780" y="646"/>
                </a:cubicBezTo>
                <a:cubicBezTo>
                  <a:pt x="1833" y="618"/>
                  <a:pt x="1844" y="586"/>
                  <a:pt x="1846" y="529"/>
                </a:cubicBezTo>
                <a:cubicBezTo>
                  <a:pt x="1850" y="436"/>
                  <a:pt x="1837" y="344"/>
                  <a:pt x="1846" y="253"/>
                </a:cubicBezTo>
                <a:cubicBezTo>
                  <a:pt x="1854" y="258"/>
                  <a:pt x="1863" y="263"/>
                  <a:pt x="1871" y="268"/>
                </a:cubicBezTo>
                <a:cubicBezTo>
                  <a:pt x="1942" y="317"/>
                  <a:pt x="1995" y="377"/>
                  <a:pt x="2073" y="418"/>
                </a:cubicBezTo>
                <a:cubicBezTo>
                  <a:pt x="2140" y="454"/>
                  <a:pt x="2179" y="479"/>
                  <a:pt x="2201" y="554"/>
                </a:cubicBezTo>
                <a:cubicBezTo>
                  <a:pt x="2225" y="637"/>
                  <a:pt x="2221" y="707"/>
                  <a:pt x="2317" y="735"/>
                </a:cubicBezTo>
                <a:cubicBezTo>
                  <a:pt x="2358" y="736"/>
                  <a:pt x="2372" y="736"/>
                  <a:pt x="2399" y="73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81" name=""/>
          <p:cNvSpPr/>
          <p:nvPr/>
        </p:nvSpPr>
        <p:spPr>
          <a:xfrm>
            <a:off x="2652840" y="639000"/>
            <a:ext cx="114120" cy="165600"/>
          </a:xfrm>
          <a:custGeom>
            <a:avLst/>
            <a:gdLst/>
            <a:ahLst/>
            <a:rect l="0" t="0" r="r" b="b"/>
            <a:pathLst>
              <a:path fill="none" w="317" h="460">
                <a:moveTo>
                  <a:pt x="304" y="18"/>
                </a:moveTo>
                <a:cubicBezTo>
                  <a:pt x="303" y="12"/>
                  <a:pt x="302" y="6"/>
                  <a:pt x="301" y="0"/>
                </a:cubicBezTo>
                <a:cubicBezTo>
                  <a:pt x="298" y="5"/>
                  <a:pt x="296" y="5"/>
                  <a:pt x="294" y="10"/>
                </a:cubicBezTo>
                <a:cubicBezTo>
                  <a:pt x="265" y="81"/>
                  <a:pt x="232" y="151"/>
                  <a:pt x="195" y="219"/>
                </a:cubicBezTo>
                <a:cubicBezTo>
                  <a:pt x="158" y="289"/>
                  <a:pt x="117" y="357"/>
                  <a:pt x="78" y="426"/>
                </a:cubicBezTo>
                <a:cubicBezTo>
                  <a:pt x="72" y="437"/>
                  <a:pt x="66" y="449"/>
                  <a:pt x="60" y="460"/>
                </a:cubicBezTo>
                <a:moveTo>
                  <a:pt x="14" y="189"/>
                </a:moveTo>
                <a:cubicBezTo>
                  <a:pt x="10" y="165"/>
                  <a:pt x="-5" y="127"/>
                  <a:pt x="2" y="102"/>
                </a:cubicBezTo>
                <a:cubicBezTo>
                  <a:pt x="3" y="101"/>
                  <a:pt x="4" y="100"/>
                  <a:pt x="5" y="99"/>
                </a:cubicBezTo>
                <a:cubicBezTo>
                  <a:pt x="36" y="110"/>
                  <a:pt x="56" y="130"/>
                  <a:pt x="81" y="151"/>
                </a:cubicBezTo>
                <a:cubicBezTo>
                  <a:pt x="132" y="193"/>
                  <a:pt x="178" y="239"/>
                  <a:pt x="225" y="285"/>
                </a:cubicBezTo>
                <a:cubicBezTo>
                  <a:pt x="256" y="315"/>
                  <a:pt x="286" y="346"/>
                  <a:pt x="317" y="376"/>
                </a:cubicBezTo>
                <a:moveTo>
                  <a:pt x="113" y="354"/>
                </a:moveTo>
                <a:cubicBezTo>
                  <a:pt x="87" y="346"/>
                  <a:pt x="49" y="340"/>
                  <a:pt x="29" y="321"/>
                </a:cubicBezTo>
                <a:cubicBezTo>
                  <a:pt x="60" y="323"/>
                  <a:pt x="90" y="325"/>
                  <a:pt x="121" y="326"/>
                </a:cubicBezTo>
                <a:cubicBezTo>
                  <a:pt x="182" y="327"/>
                  <a:pt x="243" y="325"/>
                  <a:pt x="305" y="32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82" name=""/>
          <p:cNvSpPr/>
          <p:nvPr/>
        </p:nvSpPr>
        <p:spPr>
          <a:xfrm>
            <a:off x="2912400" y="534960"/>
            <a:ext cx="127800" cy="245160"/>
          </a:xfrm>
          <a:custGeom>
            <a:avLst/>
            <a:gdLst/>
            <a:ahLst/>
            <a:rect l="0" t="0" r="r" b="b"/>
            <a:pathLst>
              <a:path fill="none" w="355" h="681">
                <a:moveTo>
                  <a:pt x="76" y="36"/>
                </a:moveTo>
                <a:cubicBezTo>
                  <a:pt x="57" y="26"/>
                  <a:pt x="39" y="15"/>
                  <a:pt x="23" y="3"/>
                </a:cubicBezTo>
                <a:cubicBezTo>
                  <a:pt x="21" y="1"/>
                  <a:pt x="22" y="0"/>
                  <a:pt x="20" y="0"/>
                </a:cubicBezTo>
                <a:cubicBezTo>
                  <a:pt x="19" y="15"/>
                  <a:pt x="17" y="31"/>
                  <a:pt x="15" y="46"/>
                </a:cubicBezTo>
                <a:cubicBezTo>
                  <a:pt x="8" y="109"/>
                  <a:pt x="8" y="174"/>
                  <a:pt x="5" y="237"/>
                </a:cubicBezTo>
                <a:cubicBezTo>
                  <a:pt x="1" y="327"/>
                  <a:pt x="-3" y="418"/>
                  <a:pt x="3" y="508"/>
                </a:cubicBezTo>
                <a:cubicBezTo>
                  <a:pt x="4" y="528"/>
                  <a:pt x="6" y="549"/>
                  <a:pt x="15" y="566"/>
                </a:cubicBezTo>
                <a:cubicBezTo>
                  <a:pt x="16" y="566"/>
                  <a:pt x="17" y="567"/>
                  <a:pt x="18" y="567"/>
                </a:cubicBezTo>
                <a:cubicBezTo>
                  <a:pt x="32" y="552"/>
                  <a:pt x="44" y="536"/>
                  <a:pt x="57" y="520"/>
                </a:cubicBezTo>
                <a:cubicBezTo>
                  <a:pt x="88" y="483"/>
                  <a:pt x="127" y="443"/>
                  <a:pt x="167" y="418"/>
                </a:cubicBezTo>
                <a:cubicBezTo>
                  <a:pt x="208" y="393"/>
                  <a:pt x="261" y="372"/>
                  <a:pt x="306" y="398"/>
                </a:cubicBezTo>
                <a:cubicBezTo>
                  <a:pt x="360" y="430"/>
                  <a:pt x="363" y="517"/>
                  <a:pt x="346" y="570"/>
                </a:cubicBezTo>
                <a:cubicBezTo>
                  <a:pt x="332" y="611"/>
                  <a:pt x="300" y="646"/>
                  <a:pt x="262" y="667"/>
                </a:cubicBezTo>
                <a:cubicBezTo>
                  <a:pt x="239" y="680"/>
                  <a:pt x="224" y="681"/>
                  <a:pt x="199" y="68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83" name=""/>
          <p:cNvSpPr/>
          <p:nvPr/>
        </p:nvSpPr>
        <p:spPr>
          <a:xfrm>
            <a:off x="3164040" y="538200"/>
            <a:ext cx="657000" cy="337680"/>
          </a:xfrm>
          <a:custGeom>
            <a:avLst/>
            <a:gdLst/>
            <a:ahLst/>
            <a:rect l="0" t="0" r="r" b="b"/>
            <a:pathLst>
              <a:path fill="none" w="1825" h="938">
                <a:moveTo>
                  <a:pt x="0" y="225"/>
                </a:moveTo>
                <a:cubicBezTo>
                  <a:pt x="51" y="281"/>
                  <a:pt x="54" y="339"/>
                  <a:pt x="65" y="412"/>
                </a:cubicBezTo>
                <a:cubicBezTo>
                  <a:pt x="80" y="516"/>
                  <a:pt x="85" y="620"/>
                  <a:pt x="102" y="723"/>
                </a:cubicBezTo>
                <a:cubicBezTo>
                  <a:pt x="112" y="781"/>
                  <a:pt x="123" y="841"/>
                  <a:pt x="144" y="896"/>
                </a:cubicBezTo>
                <a:cubicBezTo>
                  <a:pt x="150" y="912"/>
                  <a:pt x="158" y="925"/>
                  <a:pt x="165" y="938"/>
                </a:cubicBezTo>
                <a:cubicBezTo>
                  <a:pt x="158" y="922"/>
                  <a:pt x="151" y="906"/>
                  <a:pt x="144" y="890"/>
                </a:cubicBezTo>
                <a:cubicBezTo>
                  <a:pt x="122" y="837"/>
                  <a:pt x="109" y="785"/>
                  <a:pt x="101" y="728"/>
                </a:cubicBezTo>
                <a:cubicBezTo>
                  <a:pt x="91" y="657"/>
                  <a:pt x="93" y="585"/>
                  <a:pt x="113" y="516"/>
                </a:cubicBezTo>
                <a:cubicBezTo>
                  <a:pt x="129" y="462"/>
                  <a:pt x="167" y="372"/>
                  <a:pt x="232" y="363"/>
                </a:cubicBezTo>
                <a:cubicBezTo>
                  <a:pt x="278" y="357"/>
                  <a:pt x="302" y="411"/>
                  <a:pt x="309" y="446"/>
                </a:cubicBezTo>
                <a:cubicBezTo>
                  <a:pt x="324" y="509"/>
                  <a:pt x="312" y="581"/>
                  <a:pt x="295" y="641"/>
                </a:cubicBezTo>
                <a:cubicBezTo>
                  <a:pt x="284" y="679"/>
                  <a:pt x="261" y="730"/>
                  <a:pt x="222" y="748"/>
                </a:cubicBezTo>
                <a:cubicBezTo>
                  <a:pt x="215" y="749"/>
                  <a:pt x="208" y="751"/>
                  <a:pt x="201" y="752"/>
                </a:cubicBezTo>
                <a:moveTo>
                  <a:pt x="613" y="0"/>
                </a:moveTo>
                <a:cubicBezTo>
                  <a:pt x="621" y="30"/>
                  <a:pt x="623" y="59"/>
                  <a:pt x="622" y="94"/>
                </a:cubicBezTo>
                <a:cubicBezTo>
                  <a:pt x="619" y="172"/>
                  <a:pt x="615" y="251"/>
                  <a:pt x="619" y="329"/>
                </a:cubicBezTo>
                <a:cubicBezTo>
                  <a:pt x="623" y="396"/>
                  <a:pt x="637" y="460"/>
                  <a:pt x="664" y="523"/>
                </a:cubicBezTo>
                <a:cubicBezTo>
                  <a:pt x="677" y="552"/>
                  <a:pt x="695" y="578"/>
                  <a:pt x="713" y="604"/>
                </a:cubicBezTo>
                <a:moveTo>
                  <a:pt x="656" y="501"/>
                </a:moveTo>
                <a:cubicBezTo>
                  <a:pt x="653" y="522"/>
                  <a:pt x="641" y="524"/>
                  <a:pt x="661" y="548"/>
                </a:cubicBezTo>
                <a:cubicBezTo>
                  <a:pt x="680" y="570"/>
                  <a:pt x="698" y="569"/>
                  <a:pt x="725" y="569"/>
                </a:cubicBezTo>
                <a:cubicBezTo>
                  <a:pt x="751" y="569"/>
                  <a:pt x="780" y="554"/>
                  <a:pt x="804" y="545"/>
                </a:cubicBezTo>
                <a:cubicBezTo>
                  <a:pt x="825" y="537"/>
                  <a:pt x="845" y="530"/>
                  <a:pt x="867" y="525"/>
                </a:cubicBezTo>
                <a:cubicBezTo>
                  <a:pt x="887" y="520"/>
                  <a:pt x="913" y="528"/>
                  <a:pt x="931" y="518"/>
                </a:cubicBezTo>
                <a:cubicBezTo>
                  <a:pt x="956" y="505"/>
                  <a:pt x="976" y="471"/>
                  <a:pt x="991" y="448"/>
                </a:cubicBezTo>
                <a:cubicBezTo>
                  <a:pt x="1019" y="405"/>
                  <a:pt x="1044" y="352"/>
                  <a:pt x="1034" y="300"/>
                </a:cubicBezTo>
                <a:cubicBezTo>
                  <a:pt x="1032" y="289"/>
                  <a:pt x="1023" y="255"/>
                  <a:pt x="1004" y="260"/>
                </a:cubicBezTo>
                <a:cubicBezTo>
                  <a:pt x="984" y="266"/>
                  <a:pt x="972" y="304"/>
                  <a:pt x="969" y="321"/>
                </a:cubicBezTo>
                <a:cubicBezTo>
                  <a:pt x="956" y="392"/>
                  <a:pt x="1016" y="440"/>
                  <a:pt x="1068" y="476"/>
                </a:cubicBezTo>
                <a:cubicBezTo>
                  <a:pt x="1128" y="516"/>
                  <a:pt x="1210" y="551"/>
                  <a:pt x="1240" y="621"/>
                </a:cubicBezTo>
                <a:cubicBezTo>
                  <a:pt x="1257" y="660"/>
                  <a:pt x="1240" y="704"/>
                  <a:pt x="1233" y="743"/>
                </a:cubicBezTo>
                <a:cubicBezTo>
                  <a:pt x="1227" y="774"/>
                  <a:pt x="1218" y="803"/>
                  <a:pt x="1233" y="832"/>
                </a:cubicBezTo>
                <a:cubicBezTo>
                  <a:pt x="1244" y="854"/>
                  <a:pt x="1260" y="850"/>
                  <a:pt x="1279" y="857"/>
                </a:cubicBezTo>
                <a:moveTo>
                  <a:pt x="1812" y="138"/>
                </a:moveTo>
                <a:cubicBezTo>
                  <a:pt x="1817" y="134"/>
                  <a:pt x="1818" y="131"/>
                  <a:pt x="1822" y="128"/>
                </a:cubicBezTo>
                <a:cubicBezTo>
                  <a:pt x="1823" y="128"/>
                  <a:pt x="1824" y="128"/>
                  <a:pt x="1825" y="128"/>
                </a:cubicBezTo>
                <a:cubicBezTo>
                  <a:pt x="1820" y="129"/>
                  <a:pt x="1815" y="129"/>
                  <a:pt x="1809" y="131"/>
                </a:cubicBezTo>
                <a:cubicBezTo>
                  <a:pt x="1789" y="137"/>
                  <a:pt x="1770" y="142"/>
                  <a:pt x="1749" y="147"/>
                </a:cubicBezTo>
                <a:cubicBezTo>
                  <a:pt x="1714" y="155"/>
                  <a:pt x="1678" y="160"/>
                  <a:pt x="1643" y="161"/>
                </a:cubicBezTo>
                <a:cubicBezTo>
                  <a:pt x="1619" y="162"/>
                  <a:pt x="1595" y="160"/>
                  <a:pt x="1572" y="163"/>
                </a:cubicBezTo>
                <a:cubicBezTo>
                  <a:pt x="1570" y="163"/>
                  <a:pt x="1570" y="163"/>
                  <a:pt x="1569" y="164"/>
                </a:cubicBezTo>
                <a:cubicBezTo>
                  <a:pt x="1569" y="219"/>
                  <a:pt x="1566" y="274"/>
                  <a:pt x="1563" y="329"/>
                </a:cubicBezTo>
                <a:cubicBezTo>
                  <a:pt x="1558" y="424"/>
                  <a:pt x="1539" y="529"/>
                  <a:pt x="1564" y="622"/>
                </a:cubicBezTo>
                <a:cubicBezTo>
                  <a:pt x="1574" y="661"/>
                  <a:pt x="1593" y="693"/>
                  <a:pt x="1628" y="715"/>
                </a:cubicBezTo>
                <a:cubicBezTo>
                  <a:pt x="1669" y="741"/>
                  <a:pt x="1722" y="741"/>
                  <a:pt x="1768" y="733"/>
                </a:cubicBezTo>
                <a:cubicBezTo>
                  <a:pt x="1779" y="730"/>
                  <a:pt x="1790" y="728"/>
                  <a:pt x="1801" y="72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84" name=""/>
          <p:cNvSpPr/>
          <p:nvPr/>
        </p:nvSpPr>
        <p:spPr>
          <a:xfrm>
            <a:off x="4071960" y="563040"/>
            <a:ext cx="404280" cy="244800"/>
          </a:xfrm>
          <a:custGeom>
            <a:avLst/>
            <a:gdLst/>
            <a:ahLst/>
            <a:rect l="0" t="0" r="r" b="b"/>
            <a:pathLst>
              <a:path fill="none" w="1123" h="680">
                <a:moveTo>
                  <a:pt x="0" y="88"/>
                </a:moveTo>
                <a:cubicBezTo>
                  <a:pt x="16" y="67"/>
                  <a:pt x="21" y="57"/>
                  <a:pt x="50" y="49"/>
                </a:cubicBezTo>
                <a:cubicBezTo>
                  <a:pt x="114" y="32"/>
                  <a:pt x="190" y="35"/>
                  <a:pt x="254" y="25"/>
                </a:cubicBezTo>
                <a:cubicBezTo>
                  <a:pt x="278" y="21"/>
                  <a:pt x="303" y="14"/>
                  <a:pt x="326" y="8"/>
                </a:cubicBezTo>
                <a:cubicBezTo>
                  <a:pt x="330" y="7"/>
                  <a:pt x="350" y="-2"/>
                  <a:pt x="355" y="1"/>
                </a:cubicBezTo>
                <a:cubicBezTo>
                  <a:pt x="369" y="9"/>
                  <a:pt x="372" y="37"/>
                  <a:pt x="376" y="49"/>
                </a:cubicBezTo>
                <a:cubicBezTo>
                  <a:pt x="402" y="128"/>
                  <a:pt x="416" y="212"/>
                  <a:pt x="433" y="293"/>
                </a:cubicBezTo>
                <a:cubicBezTo>
                  <a:pt x="447" y="359"/>
                  <a:pt x="466" y="427"/>
                  <a:pt x="472" y="494"/>
                </a:cubicBezTo>
                <a:cubicBezTo>
                  <a:pt x="477" y="547"/>
                  <a:pt x="470" y="605"/>
                  <a:pt x="427" y="642"/>
                </a:cubicBezTo>
                <a:cubicBezTo>
                  <a:pt x="402" y="663"/>
                  <a:pt x="365" y="676"/>
                  <a:pt x="333" y="679"/>
                </a:cubicBezTo>
                <a:cubicBezTo>
                  <a:pt x="305" y="682"/>
                  <a:pt x="296" y="674"/>
                  <a:pt x="276" y="659"/>
                </a:cubicBezTo>
                <a:moveTo>
                  <a:pt x="817" y="345"/>
                </a:moveTo>
                <a:cubicBezTo>
                  <a:pt x="814" y="345"/>
                  <a:pt x="810" y="344"/>
                  <a:pt x="807" y="344"/>
                </a:cubicBezTo>
                <a:cubicBezTo>
                  <a:pt x="803" y="330"/>
                  <a:pt x="807" y="333"/>
                  <a:pt x="828" y="331"/>
                </a:cubicBezTo>
                <a:cubicBezTo>
                  <a:pt x="873" y="327"/>
                  <a:pt x="919" y="322"/>
                  <a:pt x="964" y="319"/>
                </a:cubicBezTo>
                <a:cubicBezTo>
                  <a:pt x="1017" y="315"/>
                  <a:pt x="1070" y="312"/>
                  <a:pt x="1123" y="315"/>
                </a:cubicBezTo>
                <a:moveTo>
                  <a:pt x="916" y="529"/>
                </a:moveTo>
                <a:cubicBezTo>
                  <a:pt x="902" y="550"/>
                  <a:pt x="873" y="582"/>
                  <a:pt x="883" y="611"/>
                </a:cubicBezTo>
                <a:cubicBezTo>
                  <a:pt x="892" y="638"/>
                  <a:pt x="935" y="634"/>
                  <a:pt x="956" y="633"/>
                </a:cubicBezTo>
                <a:cubicBezTo>
                  <a:pt x="993" y="629"/>
                  <a:pt x="1007" y="627"/>
                  <a:pt x="1032" y="62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85" name=""/>
          <p:cNvSpPr/>
          <p:nvPr/>
        </p:nvSpPr>
        <p:spPr>
          <a:xfrm>
            <a:off x="4649760" y="536760"/>
            <a:ext cx="149760" cy="361080"/>
          </a:xfrm>
          <a:custGeom>
            <a:avLst/>
            <a:gdLst/>
            <a:ahLst/>
            <a:rect l="0" t="0" r="r" b="b"/>
            <a:pathLst>
              <a:path fill="none" w="416" h="1003">
                <a:moveTo>
                  <a:pt x="380" y="43"/>
                </a:moveTo>
                <a:cubicBezTo>
                  <a:pt x="396" y="27"/>
                  <a:pt x="403" y="17"/>
                  <a:pt x="414" y="0"/>
                </a:cubicBezTo>
                <a:cubicBezTo>
                  <a:pt x="393" y="8"/>
                  <a:pt x="367" y="18"/>
                  <a:pt x="345" y="28"/>
                </a:cubicBezTo>
                <a:cubicBezTo>
                  <a:pt x="273" y="61"/>
                  <a:pt x="200" y="96"/>
                  <a:pt x="140" y="149"/>
                </a:cubicBezTo>
                <a:cubicBezTo>
                  <a:pt x="101" y="184"/>
                  <a:pt x="72" y="229"/>
                  <a:pt x="109" y="276"/>
                </a:cubicBezTo>
                <a:cubicBezTo>
                  <a:pt x="184" y="373"/>
                  <a:pt x="383" y="391"/>
                  <a:pt x="414" y="524"/>
                </a:cubicBezTo>
                <a:cubicBezTo>
                  <a:pt x="427" y="578"/>
                  <a:pt x="372" y="612"/>
                  <a:pt x="332" y="631"/>
                </a:cubicBezTo>
                <a:cubicBezTo>
                  <a:pt x="260" y="666"/>
                  <a:pt x="179" y="673"/>
                  <a:pt x="100" y="681"/>
                </a:cubicBezTo>
                <a:cubicBezTo>
                  <a:pt x="71" y="684"/>
                  <a:pt x="29" y="692"/>
                  <a:pt x="0" y="681"/>
                </a:cubicBezTo>
                <a:cubicBezTo>
                  <a:pt x="2" y="680"/>
                  <a:pt x="4" y="679"/>
                  <a:pt x="6" y="678"/>
                </a:cubicBezTo>
                <a:cubicBezTo>
                  <a:pt x="52" y="662"/>
                  <a:pt x="96" y="651"/>
                  <a:pt x="145" y="654"/>
                </a:cubicBezTo>
                <a:cubicBezTo>
                  <a:pt x="199" y="658"/>
                  <a:pt x="243" y="675"/>
                  <a:pt x="271" y="723"/>
                </a:cubicBezTo>
                <a:cubicBezTo>
                  <a:pt x="299" y="770"/>
                  <a:pt x="301" y="830"/>
                  <a:pt x="309" y="882"/>
                </a:cubicBezTo>
                <a:cubicBezTo>
                  <a:pt x="314" y="919"/>
                  <a:pt x="320" y="961"/>
                  <a:pt x="344" y="991"/>
                </a:cubicBezTo>
                <a:cubicBezTo>
                  <a:pt x="348" y="995"/>
                  <a:pt x="353" y="999"/>
                  <a:pt x="357" y="100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86" name=""/>
          <p:cNvSpPr/>
          <p:nvPr/>
        </p:nvSpPr>
        <p:spPr>
          <a:xfrm>
            <a:off x="5000760" y="336600"/>
            <a:ext cx="64800" cy="150480"/>
          </a:xfrm>
          <a:custGeom>
            <a:avLst/>
            <a:gdLst/>
            <a:ahLst/>
            <a:rect l="0" t="0" r="r" b="b"/>
            <a:pathLst>
              <a:path fill="none" w="180" h="418">
                <a:moveTo>
                  <a:pt x="62" y="20"/>
                </a:moveTo>
                <a:cubicBezTo>
                  <a:pt x="54" y="13"/>
                  <a:pt x="47" y="6"/>
                  <a:pt x="38" y="0"/>
                </a:cubicBezTo>
                <a:cubicBezTo>
                  <a:pt x="33" y="17"/>
                  <a:pt x="34" y="39"/>
                  <a:pt x="33" y="59"/>
                </a:cubicBezTo>
                <a:cubicBezTo>
                  <a:pt x="30" y="110"/>
                  <a:pt x="21" y="162"/>
                  <a:pt x="9" y="210"/>
                </a:cubicBezTo>
                <a:cubicBezTo>
                  <a:pt x="6" y="221"/>
                  <a:pt x="3" y="232"/>
                  <a:pt x="0" y="243"/>
                </a:cubicBezTo>
                <a:moveTo>
                  <a:pt x="167" y="142"/>
                </a:moveTo>
                <a:cubicBezTo>
                  <a:pt x="170" y="139"/>
                  <a:pt x="172" y="136"/>
                  <a:pt x="175" y="133"/>
                </a:cubicBezTo>
                <a:cubicBezTo>
                  <a:pt x="187" y="141"/>
                  <a:pt x="174" y="183"/>
                  <a:pt x="172" y="198"/>
                </a:cubicBezTo>
                <a:cubicBezTo>
                  <a:pt x="163" y="271"/>
                  <a:pt x="158" y="344"/>
                  <a:pt x="152" y="41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87" name=""/>
          <p:cNvSpPr/>
          <p:nvPr/>
        </p:nvSpPr>
        <p:spPr>
          <a:xfrm>
            <a:off x="5225760" y="384840"/>
            <a:ext cx="676800" cy="402120"/>
          </a:xfrm>
          <a:custGeom>
            <a:avLst/>
            <a:gdLst/>
            <a:ahLst/>
            <a:rect l="0" t="0" r="r" b="b"/>
            <a:pathLst>
              <a:path fill="none" w="1880" h="1117">
                <a:moveTo>
                  <a:pt x="298" y="657"/>
                </a:moveTo>
                <a:cubicBezTo>
                  <a:pt x="297" y="655"/>
                  <a:pt x="300" y="658"/>
                  <a:pt x="299" y="656"/>
                </a:cubicBezTo>
                <a:cubicBezTo>
                  <a:pt x="298" y="654"/>
                  <a:pt x="298" y="652"/>
                  <a:pt x="296" y="650"/>
                </a:cubicBezTo>
                <a:cubicBezTo>
                  <a:pt x="290" y="644"/>
                  <a:pt x="287" y="640"/>
                  <a:pt x="279" y="636"/>
                </a:cubicBezTo>
                <a:cubicBezTo>
                  <a:pt x="245" y="619"/>
                  <a:pt x="202" y="624"/>
                  <a:pt x="168" y="637"/>
                </a:cubicBezTo>
                <a:cubicBezTo>
                  <a:pt x="130" y="652"/>
                  <a:pt x="101" y="692"/>
                  <a:pt x="77" y="723"/>
                </a:cubicBezTo>
                <a:cubicBezTo>
                  <a:pt x="41" y="770"/>
                  <a:pt x="-8" y="837"/>
                  <a:pt x="1" y="901"/>
                </a:cubicBezTo>
                <a:cubicBezTo>
                  <a:pt x="8" y="948"/>
                  <a:pt x="56" y="964"/>
                  <a:pt x="97" y="954"/>
                </a:cubicBezTo>
                <a:cubicBezTo>
                  <a:pt x="140" y="944"/>
                  <a:pt x="175" y="913"/>
                  <a:pt x="199" y="877"/>
                </a:cubicBezTo>
                <a:cubicBezTo>
                  <a:pt x="223" y="841"/>
                  <a:pt x="233" y="802"/>
                  <a:pt x="237" y="760"/>
                </a:cubicBezTo>
                <a:cubicBezTo>
                  <a:pt x="239" y="739"/>
                  <a:pt x="237" y="719"/>
                  <a:pt x="237" y="698"/>
                </a:cubicBezTo>
                <a:cubicBezTo>
                  <a:pt x="231" y="716"/>
                  <a:pt x="222" y="738"/>
                  <a:pt x="218" y="758"/>
                </a:cubicBezTo>
                <a:cubicBezTo>
                  <a:pt x="208" y="803"/>
                  <a:pt x="194" y="861"/>
                  <a:pt x="207" y="907"/>
                </a:cubicBezTo>
                <a:cubicBezTo>
                  <a:pt x="218" y="943"/>
                  <a:pt x="249" y="965"/>
                  <a:pt x="287" y="962"/>
                </a:cubicBezTo>
                <a:cubicBezTo>
                  <a:pt x="354" y="957"/>
                  <a:pt x="418" y="898"/>
                  <a:pt x="458" y="849"/>
                </a:cubicBezTo>
                <a:cubicBezTo>
                  <a:pt x="522" y="772"/>
                  <a:pt x="555" y="675"/>
                  <a:pt x="557" y="575"/>
                </a:cubicBezTo>
                <a:cubicBezTo>
                  <a:pt x="558" y="544"/>
                  <a:pt x="552" y="514"/>
                  <a:pt x="546" y="483"/>
                </a:cubicBezTo>
                <a:cubicBezTo>
                  <a:pt x="524" y="505"/>
                  <a:pt x="510" y="528"/>
                  <a:pt x="496" y="558"/>
                </a:cubicBezTo>
                <a:cubicBezTo>
                  <a:pt x="452" y="654"/>
                  <a:pt x="422" y="761"/>
                  <a:pt x="447" y="866"/>
                </a:cubicBezTo>
                <a:cubicBezTo>
                  <a:pt x="457" y="907"/>
                  <a:pt x="478" y="947"/>
                  <a:pt x="522" y="956"/>
                </a:cubicBezTo>
                <a:cubicBezTo>
                  <a:pt x="578" y="967"/>
                  <a:pt x="631" y="930"/>
                  <a:pt x="687" y="931"/>
                </a:cubicBezTo>
                <a:cubicBezTo>
                  <a:pt x="718" y="931"/>
                  <a:pt x="711" y="938"/>
                  <a:pt x="726" y="955"/>
                </a:cubicBezTo>
                <a:cubicBezTo>
                  <a:pt x="707" y="987"/>
                  <a:pt x="697" y="1001"/>
                  <a:pt x="663" y="1021"/>
                </a:cubicBezTo>
                <a:cubicBezTo>
                  <a:pt x="630" y="1040"/>
                  <a:pt x="597" y="1049"/>
                  <a:pt x="560" y="1055"/>
                </a:cubicBezTo>
                <a:moveTo>
                  <a:pt x="1236" y="705"/>
                </a:moveTo>
                <a:cubicBezTo>
                  <a:pt x="1239" y="702"/>
                  <a:pt x="1242" y="699"/>
                  <a:pt x="1245" y="696"/>
                </a:cubicBezTo>
                <a:cubicBezTo>
                  <a:pt x="1225" y="697"/>
                  <a:pt x="1198" y="711"/>
                  <a:pt x="1173" y="726"/>
                </a:cubicBezTo>
                <a:cubicBezTo>
                  <a:pt x="1069" y="790"/>
                  <a:pt x="1012" y="846"/>
                  <a:pt x="945" y="954"/>
                </a:cubicBezTo>
                <a:cubicBezTo>
                  <a:pt x="938" y="965"/>
                  <a:pt x="959" y="992"/>
                  <a:pt x="965" y="1000"/>
                </a:cubicBezTo>
                <a:cubicBezTo>
                  <a:pt x="988" y="1029"/>
                  <a:pt x="1017" y="1032"/>
                  <a:pt x="1053" y="1027"/>
                </a:cubicBezTo>
                <a:cubicBezTo>
                  <a:pt x="1063" y="1025"/>
                  <a:pt x="1074" y="1022"/>
                  <a:pt x="1084" y="1020"/>
                </a:cubicBezTo>
                <a:moveTo>
                  <a:pt x="1369" y="76"/>
                </a:moveTo>
                <a:cubicBezTo>
                  <a:pt x="1364" y="65"/>
                  <a:pt x="1365" y="58"/>
                  <a:pt x="1355" y="53"/>
                </a:cubicBezTo>
                <a:cubicBezTo>
                  <a:pt x="1355" y="79"/>
                  <a:pt x="1358" y="105"/>
                  <a:pt x="1357" y="131"/>
                </a:cubicBezTo>
                <a:cubicBezTo>
                  <a:pt x="1356" y="160"/>
                  <a:pt x="1354" y="187"/>
                  <a:pt x="1351" y="216"/>
                </a:cubicBezTo>
                <a:moveTo>
                  <a:pt x="1670" y="0"/>
                </a:moveTo>
                <a:cubicBezTo>
                  <a:pt x="1681" y="-1"/>
                  <a:pt x="1671" y="7"/>
                  <a:pt x="1660" y="28"/>
                </a:cubicBezTo>
                <a:cubicBezTo>
                  <a:pt x="1628" y="90"/>
                  <a:pt x="1596" y="152"/>
                  <a:pt x="1569" y="216"/>
                </a:cubicBezTo>
                <a:cubicBezTo>
                  <a:pt x="1541" y="284"/>
                  <a:pt x="1520" y="351"/>
                  <a:pt x="1500" y="421"/>
                </a:cubicBezTo>
                <a:moveTo>
                  <a:pt x="1857" y="884"/>
                </a:moveTo>
                <a:cubicBezTo>
                  <a:pt x="1876" y="911"/>
                  <a:pt x="1883" y="931"/>
                  <a:pt x="1878" y="965"/>
                </a:cubicBezTo>
                <a:cubicBezTo>
                  <a:pt x="1870" y="1020"/>
                  <a:pt x="1849" y="1068"/>
                  <a:pt x="1826" y="111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88" name=""/>
          <p:cNvSpPr/>
          <p:nvPr/>
        </p:nvSpPr>
        <p:spPr>
          <a:xfrm>
            <a:off x="6175440" y="345960"/>
            <a:ext cx="629280" cy="447480"/>
          </a:xfrm>
          <a:custGeom>
            <a:avLst/>
            <a:gdLst/>
            <a:ahLst/>
            <a:rect l="0" t="0" r="r" b="b"/>
            <a:pathLst>
              <a:path fill="none" w="1748" h="1243">
                <a:moveTo>
                  <a:pt x="69" y="164"/>
                </a:moveTo>
                <a:cubicBezTo>
                  <a:pt x="75" y="181"/>
                  <a:pt x="72" y="186"/>
                  <a:pt x="66" y="207"/>
                </a:cubicBezTo>
                <a:cubicBezTo>
                  <a:pt x="49" y="263"/>
                  <a:pt x="26" y="314"/>
                  <a:pt x="13" y="371"/>
                </a:cubicBezTo>
                <a:cubicBezTo>
                  <a:pt x="3" y="424"/>
                  <a:pt x="0" y="441"/>
                  <a:pt x="0" y="477"/>
                </a:cubicBezTo>
                <a:moveTo>
                  <a:pt x="546" y="660"/>
                </a:moveTo>
                <a:cubicBezTo>
                  <a:pt x="549" y="647"/>
                  <a:pt x="559" y="631"/>
                  <a:pt x="533" y="633"/>
                </a:cubicBezTo>
                <a:cubicBezTo>
                  <a:pt x="489" y="637"/>
                  <a:pt x="436" y="662"/>
                  <a:pt x="397" y="680"/>
                </a:cubicBezTo>
                <a:cubicBezTo>
                  <a:pt x="351" y="701"/>
                  <a:pt x="278" y="741"/>
                  <a:pt x="275" y="800"/>
                </a:cubicBezTo>
                <a:cubicBezTo>
                  <a:pt x="273" y="840"/>
                  <a:pt x="326" y="835"/>
                  <a:pt x="351" y="832"/>
                </a:cubicBezTo>
                <a:cubicBezTo>
                  <a:pt x="400" y="825"/>
                  <a:pt x="445" y="803"/>
                  <a:pt x="484" y="773"/>
                </a:cubicBezTo>
                <a:cubicBezTo>
                  <a:pt x="506" y="756"/>
                  <a:pt x="527" y="732"/>
                  <a:pt x="537" y="705"/>
                </a:cubicBezTo>
                <a:cubicBezTo>
                  <a:pt x="539" y="700"/>
                  <a:pt x="535" y="709"/>
                  <a:pt x="536" y="704"/>
                </a:cubicBezTo>
                <a:cubicBezTo>
                  <a:pt x="519" y="750"/>
                  <a:pt x="506" y="811"/>
                  <a:pt x="519" y="860"/>
                </a:cubicBezTo>
                <a:cubicBezTo>
                  <a:pt x="525" y="883"/>
                  <a:pt x="542" y="908"/>
                  <a:pt x="564" y="919"/>
                </a:cubicBezTo>
                <a:cubicBezTo>
                  <a:pt x="567" y="920"/>
                  <a:pt x="570" y="920"/>
                  <a:pt x="573" y="921"/>
                </a:cubicBezTo>
                <a:moveTo>
                  <a:pt x="461" y="43"/>
                </a:moveTo>
                <a:cubicBezTo>
                  <a:pt x="441" y="28"/>
                  <a:pt x="422" y="10"/>
                  <a:pt x="400" y="0"/>
                </a:cubicBezTo>
                <a:cubicBezTo>
                  <a:pt x="391" y="19"/>
                  <a:pt x="388" y="42"/>
                  <a:pt x="386" y="63"/>
                </a:cubicBezTo>
                <a:cubicBezTo>
                  <a:pt x="382" y="116"/>
                  <a:pt x="385" y="169"/>
                  <a:pt x="388" y="222"/>
                </a:cubicBezTo>
                <a:cubicBezTo>
                  <a:pt x="389" y="235"/>
                  <a:pt x="390" y="248"/>
                  <a:pt x="391" y="261"/>
                </a:cubicBezTo>
                <a:moveTo>
                  <a:pt x="896" y="250"/>
                </a:moveTo>
                <a:cubicBezTo>
                  <a:pt x="897" y="254"/>
                  <a:pt x="910" y="221"/>
                  <a:pt x="903" y="260"/>
                </a:cubicBezTo>
                <a:cubicBezTo>
                  <a:pt x="892" y="324"/>
                  <a:pt x="871" y="389"/>
                  <a:pt x="855" y="453"/>
                </a:cubicBezTo>
                <a:cubicBezTo>
                  <a:pt x="829" y="561"/>
                  <a:pt x="795" y="684"/>
                  <a:pt x="819" y="795"/>
                </a:cubicBezTo>
                <a:cubicBezTo>
                  <a:pt x="823" y="815"/>
                  <a:pt x="833" y="849"/>
                  <a:pt x="858" y="853"/>
                </a:cubicBezTo>
                <a:cubicBezTo>
                  <a:pt x="877" y="856"/>
                  <a:pt x="913" y="823"/>
                  <a:pt x="928" y="814"/>
                </a:cubicBezTo>
                <a:cubicBezTo>
                  <a:pt x="977" y="785"/>
                  <a:pt x="1032" y="760"/>
                  <a:pt x="1088" y="783"/>
                </a:cubicBezTo>
                <a:cubicBezTo>
                  <a:pt x="1125" y="798"/>
                  <a:pt x="1151" y="834"/>
                  <a:pt x="1157" y="873"/>
                </a:cubicBezTo>
                <a:cubicBezTo>
                  <a:pt x="1167" y="935"/>
                  <a:pt x="1123" y="975"/>
                  <a:pt x="1067" y="989"/>
                </a:cubicBezTo>
                <a:cubicBezTo>
                  <a:pt x="1033" y="998"/>
                  <a:pt x="1003" y="995"/>
                  <a:pt x="969" y="992"/>
                </a:cubicBezTo>
                <a:moveTo>
                  <a:pt x="1482" y="131"/>
                </a:moveTo>
                <a:cubicBezTo>
                  <a:pt x="1471" y="139"/>
                  <a:pt x="1465" y="147"/>
                  <a:pt x="1458" y="161"/>
                </a:cubicBezTo>
                <a:cubicBezTo>
                  <a:pt x="1438" y="200"/>
                  <a:pt x="1417" y="235"/>
                  <a:pt x="1391" y="271"/>
                </a:cubicBezTo>
                <a:cubicBezTo>
                  <a:pt x="1377" y="292"/>
                  <a:pt x="1373" y="297"/>
                  <a:pt x="1364" y="310"/>
                </a:cubicBezTo>
                <a:moveTo>
                  <a:pt x="1582" y="177"/>
                </a:moveTo>
                <a:cubicBezTo>
                  <a:pt x="1590" y="169"/>
                  <a:pt x="1591" y="167"/>
                  <a:pt x="1597" y="164"/>
                </a:cubicBezTo>
                <a:cubicBezTo>
                  <a:pt x="1598" y="196"/>
                  <a:pt x="1591" y="225"/>
                  <a:pt x="1582" y="256"/>
                </a:cubicBezTo>
                <a:cubicBezTo>
                  <a:pt x="1567" y="306"/>
                  <a:pt x="1549" y="353"/>
                  <a:pt x="1532" y="402"/>
                </a:cubicBezTo>
                <a:moveTo>
                  <a:pt x="1730" y="995"/>
                </a:moveTo>
                <a:cubicBezTo>
                  <a:pt x="1744" y="1021"/>
                  <a:pt x="1752" y="1037"/>
                  <a:pt x="1747" y="1068"/>
                </a:cubicBezTo>
                <a:cubicBezTo>
                  <a:pt x="1738" y="1116"/>
                  <a:pt x="1710" y="1154"/>
                  <a:pt x="1677" y="1189"/>
                </a:cubicBezTo>
                <a:cubicBezTo>
                  <a:pt x="1648" y="1216"/>
                  <a:pt x="1638" y="1225"/>
                  <a:pt x="1619" y="124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89" name=""/>
          <p:cNvSpPr/>
          <p:nvPr/>
        </p:nvSpPr>
        <p:spPr>
          <a:xfrm>
            <a:off x="7018200" y="374760"/>
            <a:ext cx="607680" cy="404280"/>
          </a:xfrm>
          <a:custGeom>
            <a:avLst/>
            <a:gdLst/>
            <a:ahLst/>
            <a:rect l="0" t="0" r="r" b="b"/>
            <a:pathLst>
              <a:path fill="none" w="1688" h="1123">
                <a:moveTo>
                  <a:pt x="14" y="2"/>
                </a:moveTo>
                <a:cubicBezTo>
                  <a:pt x="6" y="0"/>
                  <a:pt x="4" y="-1"/>
                  <a:pt x="0" y="2"/>
                </a:cubicBezTo>
                <a:cubicBezTo>
                  <a:pt x="2" y="34"/>
                  <a:pt x="4" y="65"/>
                  <a:pt x="7" y="97"/>
                </a:cubicBezTo>
                <a:cubicBezTo>
                  <a:pt x="9" y="126"/>
                  <a:pt x="11" y="154"/>
                  <a:pt x="13" y="183"/>
                </a:cubicBezTo>
                <a:moveTo>
                  <a:pt x="146" y="42"/>
                </a:moveTo>
                <a:cubicBezTo>
                  <a:pt x="145" y="58"/>
                  <a:pt x="140" y="75"/>
                  <a:pt x="137" y="91"/>
                </a:cubicBezTo>
                <a:cubicBezTo>
                  <a:pt x="128" y="139"/>
                  <a:pt x="119" y="186"/>
                  <a:pt x="110" y="234"/>
                </a:cubicBezTo>
                <a:moveTo>
                  <a:pt x="544" y="751"/>
                </a:moveTo>
                <a:cubicBezTo>
                  <a:pt x="544" y="739"/>
                  <a:pt x="557" y="727"/>
                  <a:pt x="544" y="712"/>
                </a:cubicBezTo>
                <a:cubicBezTo>
                  <a:pt x="524" y="689"/>
                  <a:pt x="489" y="679"/>
                  <a:pt x="461" y="672"/>
                </a:cubicBezTo>
                <a:cubicBezTo>
                  <a:pt x="414" y="660"/>
                  <a:pt x="370" y="663"/>
                  <a:pt x="326" y="684"/>
                </a:cubicBezTo>
                <a:cubicBezTo>
                  <a:pt x="266" y="712"/>
                  <a:pt x="166" y="791"/>
                  <a:pt x="162" y="865"/>
                </a:cubicBezTo>
                <a:cubicBezTo>
                  <a:pt x="162" y="886"/>
                  <a:pt x="161" y="892"/>
                  <a:pt x="169" y="904"/>
                </a:cubicBezTo>
                <a:cubicBezTo>
                  <a:pt x="214" y="905"/>
                  <a:pt x="244" y="903"/>
                  <a:pt x="289" y="879"/>
                </a:cubicBezTo>
                <a:cubicBezTo>
                  <a:pt x="474" y="780"/>
                  <a:pt x="550" y="581"/>
                  <a:pt x="553" y="382"/>
                </a:cubicBezTo>
                <a:cubicBezTo>
                  <a:pt x="553" y="362"/>
                  <a:pt x="553" y="342"/>
                  <a:pt x="553" y="322"/>
                </a:cubicBezTo>
                <a:cubicBezTo>
                  <a:pt x="545" y="360"/>
                  <a:pt x="536" y="399"/>
                  <a:pt x="529" y="438"/>
                </a:cubicBezTo>
                <a:cubicBezTo>
                  <a:pt x="514" y="526"/>
                  <a:pt x="506" y="619"/>
                  <a:pt x="538" y="704"/>
                </a:cubicBezTo>
                <a:cubicBezTo>
                  <a:pt x="555" y="749"/>
                  <a:pt x="592" y="807"/>
                  <a:pt x="647" y="805"/>
                </a:cubicBezTo>
                <a:cubicBezTo>
                  <a:pt x="678" y="804"/>
                  <a:pt x="707" y="776"/>
                  <a:pt x="729" y="758"/>
                </a:cubicBezTo>
                <a:cubicBezTo>
                  <a:pt x="749" y="741"/>
                  <a:pt x="776" y="708"/>
                  <a:pt x="802" y="701"/>
                </a:cubicBezTo>
                <a:cubicBezTo>
                  <a:pt x="828" y="694"/>
                  <a:pt x="838" y="717"/>
                  <a:pt x="853" y="731"/>
                </a:cubicBezTo>
                <a:cubicBezTo>
                  <a:pt x="880" y="754"/>
                  <a:pt x="901" y="778"/>
                  <a:pt x="935" y="791"/>
                </a:cubicBezTo>
                <a:cubicBezTo>
                  <a:pt x="981" y="808"/>
                  <a:pt x="1044" y="791"/>
                  <a:pt x="1062" y="742"/>
                </a:cubicBezTo>
                <a:cubicBezTo>
                  <a:pt x="1086" y="675"/>
                  <a:pt x="1012" y="662"/>
                  <a:pt x="971" y="694"/>
                </a:cubicBezTo>
                <a:cubicBezTo>
                  <a:pt x="908" y="744"/>
                  <a:pt x="840" y="844"/>
                  <a:pt x="825" y="924"/>
                </a:cubicBezTo>
                <a:cubicBezTo>
                  <a:pt x="814" y="982"/>
                  <a:pt x="856" y="981"/>
                  <a:pt x="896" y="985"/>
                </a:cubicBezTo>
                <a:moveTo>
                  <a:pt x="1328" y="113"/>
                </a:moveTo>
                <a:cubicBezTo>
                  <a:pt x="1326" y="103"/>
                  <a:pt x="1326" y="101"/>
                  <a:pt x="1323" y="95"/>
                </a:cubicBezTo>
                <a:cubicBezTo>
                  <a:pt x="1303" y="139"/>
                  <a:pt x="1283" y="183"/>
                  <a:pt x="1263" y="227"/>
                </a:cubicBezTo>
                <a:cubicBezTo>
                  <a:pt x="1258" y="239"/>
                  <a:pt x="1255" y="248"/>
                  <a:pt x="1254" y="261"/>
                </a:cubicBezTo>
                <a:moveTo>
                  <a:pt x="1477" y="174"/>
                </a:moveTo>
                <a:cubicBezTo>
                  <a:pt x="1471" y="191"/>
                  <a:pt x="1464" y="200"/>
                  <a:pt x="1457" y="217"/>
                </a:cubicBezTo>
                <a:cubicBezTo>
                  <a:pt x="1426" y="288"/>
                  <a:pt x="1401" y="361"/>
                  <a:pt x="1377" y="434"/>
                </a:cubicBezTo>
                <a:cubicBezTo>
                  <a:pt x="1370" y="456"/>
                  <a:pt x="1364" y="477"/>
                  <a:pt x="1357" y="499"/>
                </a:cubicBezTo>
                <a:moveTo>
                  <a:pt x="1688" y="937"/>
                </a:moveTo>
                <a:cubicBezTo>
                  <a:pt x="1684" y="959"/>
                  <a:pt x="1676" y="979"/>
                  <a:pt x="1666" y="1000"/>
                </a:cubicBezTo>
                <a:cubicBezTo>
                  <a:pt x="1644" y="1046"/>
                  <a:pt x="1613" y="1084"/>
                  <a:pt x="1581" y="112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90" name=""/>
          <p:cNvSpPr/>
          <p:nvPr/>
        </p:nvSpPr>
        <p:spPr>
          <a:xfrm>
            <a:off x="7799400" y="411840"/>
            <a:ext cx="1716840" cy="434160"/>
          </a:xfrm>
          <a:custGeom>
            <a:avLst/>
            <a:gdLst/>
            <a:ahLst/>
            <a:rect l="0" t="0" r="r" b="b"/>
            <a:pathLst>
              <a:path fill="none" w="4769" h="1206">
                <a:moveTo>
                  <a:pt x="0" y="119"/>
                </a:moveTo>
                <a:cubicBezTo>
                  <a:pt x="8" y="111"/>
                  <a:pt x="15" y="104"/>
                  <a:pt x="24" y="98"/>
                </a:cubicBezTo>
                <a:cubicBezTo>
                  <a:pt x="39" y="121"/>
                  <a:pt x="36" y="151"/>
                  <a:pt x="35" y="177"/>
                </a:cubicBezTo>
                <a:cubicBezTo>
                  <a:pt x="31" y="252"/>
                  <a:pt x="19" y="327"/>
                  <a:pt x="11" y="401"/>
                </a:cubicBezTo>
                <a:moveTo>
                  <a:pt x="197" y="737"/>
                </a:moveTo>
                <a:cubicBezTo>
                  <a:pt x="198" y="735"/>
                  <a:pt x="200" y="728"/>
                  <a:pt x="202" y="726"/>
                </a:cubicBezTo>
                <a:cubicBezTo>
                  <a:pt x="207" y="720"/>
                  <a:pt x="214" y="715"/>
                  <a:pt x="220" y="709"/>
                </a:cubicBezTo>
                <a:cubicBezTo>
                  <a:pt x="245" y="684"/>
                  <a:pt x="273" y="664"/>
                  <a:pt x="297" y="638"/>
                </a:cubicBezTo>
                <a:cubicBezTo>
                  <a:pt x="325" y="607"/>
                  <a:pt x="351" y="576"/>
                  <a:pt x="370" y="538"/>
                </a:cubicBezTo>
                <a:cubicBezTo>
                  <a:pt x="375" y="528"/>
                  <a:pt x="380" y="517"/>
                  <a:pt x="382" y="506"/>
                </a:cubicBezTo>
                <a:cubicBezTo>
                  <a:pt x="382" y="505"/>
                  <a:pt x="381" y="504"/>
                  <a:pt x="381" y="503"/>
                </a:cubicBezTo>
                <a:cubicBezTo>
                  <a:pt x="377" y="510"/>
                  <a:pt x="371" y="514"/>
                  <a:pt x="367" y="524"/>
                </a:cubicBezTo>
                <a:cubicBezTo>
                  <a:pt x="359" y="544"/>
                  <a:pt x="366" y="571"/>
                  <a:pt x="379" y="588"/>
                </a:cubicBezTo>
                <a:cubicBezTo>
                  <a:pt x="403" y="618"/>
                  <a:pt x="439" y="639"/>
                  <a:pt x="467" y="665"/>
                </a:cubicBezTo>
                <a:cubicBezTo>
                  <a:pt x="510" y="704"/>
                  <a:pt x="530" y="744"/>
                  <a:pt x="528" y="802"/>
                </a:cubicBezTo>
                <a:cubicBezTo>
                  <a:pt x="527" y="843"/>
                  <a:pt x="518" y="884"/>
                  <a:pt x="515" y="925"/>
                </a:cubicBezTo>
                <a:cubicBezTo>
                  <a:pt x="513" y="946"/>
                  <a:pt x="508" y="967"/>
                  <a:pt x="530" y="977"/>
                </a:cubicBezTo>
                <a:cubicBezTo>
                  <a:pt x="546" y="985"/>
                  <a:pt x="588" y="964"/>
                  <a:pt x="600" y="960"/>
                </a:cubicBezTo>
                <a:moveTo>
                  <a:pt x="727" y="899"/>
                </a:moveTo>
                <a:cubicBezTo>
                  <a:pt x="803" y="849"/>
                  <a:pt x="877" y="793"/>
                  <a:pt x="937" y="722"/>
                </a:cubicBezTo>
                <a:cubicBezTo>
                  <a:pt x="937" y="722"/>
                  <a:pt x="950" y="708"/>
                  <a:pt x="951" y="707"/>
                </a:cubicBezTo>
                <a:cubicBezTo>
                  <a:pt x="948" y="728"/>
                  <a:pt x="944" y="747"/>
                  <a:pt x="948" y="768"/>
                </a:cubicBezTo>
                <a:cubicBezTo>
                  <a:pt x="951" y="786"/>
                  <a:pt x="959" y="799"/>
                  <a:pt x="979" y="801"/>
                </a:cubicBezTo>
                <a:cubicBezTo>
                  <a:pt x="1012" y="805"/>
                  <a:pt x="1050" y="787"/>
                  <a:pt x="1079" y="775"/>
                </a:cubicBezTo>
                <a:cubicBezTo>
                  <a:pt x="1108" y="763"/>
                  <a:pt x="1149" y="745"/>
                  <a:pt x="1160" y="712"/>
                </a:cubicBezTo>
                <a:cubicBezTo>
                  <a:pt x="1169" y="685"/>
                  <a:pt x="1146" y="665"/>
                  <a:pt x="1122" y="661"/>
                </a:cubicBezTo>
                <a:cubicBezTo>
                  <a:pt x="1074" y="654"/>
                  <a:pt x="1032" y="689"/>
                  <a:pt x="1000" y="720"/>
                </a:cubicBezTo>
                <a:cubicBezTo>
                  <a:pt x="959" y="760"/>
                  <a:pt x="921" y="810"/>
                  <a:pt x="902" y="864"/>
                </a:cubicBezTo>
                <a:cubicBezTo>
                  <a:pt x="892" y="891"/>
                  <a:pt x="889" y="926"/>
                  <a:pt x="915" y="943"/>
                </a:cubicBezTo>
                <a:cubicBezTo>
                  <a:pt x="934" y="956"/>
                  <a:pt x="957" y="948"/>
                  <a:pt x="978" y="946"/>
                </a:cubicBezTo>
                <a:moveTo>
                  <a:pt x="197" y="65"/>
                </a:moveTo>
                <a:cubicBezTo>
                  <a:pt x="201" y="53"/>
                  <a:pt x="203" y="44"/>
                  <a:pt x="199" y="32"/>
                </a:cubicBezTo>
                <a:cubicBezTo>
                  <a:pt x="196" y="27"/>
                  <a:pt x="196" y="25"/>
                  <a:pt x="194" y="22"/>
                </a:cubicBezTo>
                <a:cubicBezTo>
                  <a:pt x="189" y="36"/>
                  <a:pt x="186" y="51"/>
                  <a:pt x="182" y="65"/>
                </a:cubicBezTo>
                <a:cubicBezTo>
                  <a:pt x="168" y="119"/>
                  <a:pt x="167" y="168"/>
                  <a:pt x="169" y="224"/>
                </a:cubicBezTo>
                <a:moveTo>
                  <a:pt x="1301" y="256"/>
                </a:moveTo>
                <a:cubicBezTo>
                  <a:pt x="1288" y="276"/>
                  <a:pt x="1281" y="297"/>
                  <a:pt x="1271" y="318"/>
                </a:cubicBezTo>
                <a:cubicBezTo>
                  <a:pt x="1250" y="363"/>
                  <a:pt x="1223" y="403"/>
                  <a:pt x="1199" y="446"/>
                </a:cubicBezTo>
                <a:cubicBezTo>
                  <a:pt x="1186" y="471"/>
                  <a:pt x="1182" y="478"/>
                  <a:pt x="1173" y="494"/>
                </a:cubicBezTo>
                <a:moveTo>
                  <a:pt x="1540" y="304"/>
                </a:moveTo>
                <a:cubicBezTo>
                  <a:pt x="1561" y="312"/>
                  <a:pt x="1525" y="353"/>
                  <a:pt x="1515" y="367"/>
                </a:cubicBezTo>
                <a:cubicBezTo>
                  <a:pt x="1471" y="430"/>
                  <a:pt x="1420" y="488"/>
                  <a:pt x="1375" y="550"/>
                </a:cubicBezTo>
                <a:moveTo>
                  <a:pt x="1950" y="1050"/>
                </a:moveTo>
                <a:cubicBezTo>
                  <a:pt x="1925" y="1079"/>
                  <a:pt x="1907" y="1109"/>
                  <a:pt x="1888" y="1142"/>
                </a:cubicBezTo>
                <a:cubicBezTo>
                  <a:pt x="1868" y="1174"/>
                  <a:pt x="1862" y="1185"/>
                  <a:pt x="1849" y="1206"/>
                </a:cubicBezTo>
                <a:moveTo>
                  <a:pt x="2099" y="142"/>
                </a:moveTo>
                <a:cubicBezTo>
                  <a:pt x="2092" y="124"/>
                  <a:pt x="2087" y="103"/>
                  <a:pt x="2074" y="89"/>
                </a:cubicBezTo>
                <a:cubicBezTo>
                  <a:pt x="2073" y="88"/>
                  <a:pt x="2071" y="87"/>
                  <a:pt x="2070" y="86"/>
                </a:cubicBezTo>
                <a:cubicBezTo>
                  <a:pt x="2052" y="99"/>
                  <a:pt x="2046" y="118"/>
                  <a:pt x="2037" y="138"/>
                </a:cubicBezTo>
                <a:cubicBezTo>
                  <a:pt x="2018" y="182"/>
                  <a:pt x="2009" y="229"/>
                  <a:pt x="2007" y="277"/>
                </a:cubicBezTo>
                <a:cubicBezTo>
                  <a:pt x="2007" y="287"/>
                  <a:pt x="2007" y="298"/>
                  <a:pt x="2007" y="308"/>
                </a:cubicBezTo>
                <a:moveTo>
                  <a:pt x="2179" y="224"/>
                </a:moveTo>
                <a:cubicBezTo>
                  <a:pt x="2182" y="212"/>
                  <a:pt x="2185" y="202"/>
                  <a:pt x="2186" y="190"/>
                </a:cubicBezTo>
                <a:cubicBezTo>
                  <a:pt x="2186" y="217"/>
                  <a:pt x="2186" y="244"/>
                  <a:pt x="2184" y="271"/>
                </a:cubicBezTo>
                <a:cubicBezTo>
                  <a:pt x="2183" y="283"/>
                  <a:pt x="2182" y="296"/>
                  <a:pt x="2181" y="308"/>
                </a:cubicBezTo>
                <a:moveTo>
                  <a:pt x="2365" y="601"/>
                </a:moveTo>
                <a:cubicBezTo>
                  <a:pt x="2366" y="601"/>
                  <a:pt x="2372" y="597"/>
                  <a:pt x="2380" y="603"/>
                </a:cubicBezTo>
                <a:cubicBezTo>
                  <a:pt x="2389" y="611"/>
                  <a:pt x="2396" y="623"/>
                  <a:pt x="2407" y="631"/>
                </a:cubicBezTo>
                <a:cubicBezTo>
                  <a:pt x="2424" y="643"/>
                  <a:pt x="2441" y="646"/>
                  <a:pt x="2461" y="643"/>
                </a:cubicBezTo>
                <a:cubicBezTo>
                  <a:pt x="2490" y="639"/>
                  <a:pt x="2516" y="624"/>
                  <a:pt x="2539" y="606"/>
                </a:cubicBezTo>
                <a:cubicBezTo>
                  <a:pt x="2563" y="587"/>
                  <a:pt x="2592" y="559"/>
                  <a:pt x="2605" y="531"/>
                </a:cubicBezTo>
                <a:cubicBezTo>
                  <a:pt x="2619" y="500"/>
                  <a:pt x="2613" y="495"/>
                  <a:pt x="2610" y="468"/>
                </a:cubicBezTo>
                <a:cubicBezTo>
                  <a:pt x="2573" y="466"/>
                  <a:pt x="2556" y="469"/>
                  <a:pt x="2519" y="490"/>
                </a:cubicBezTo>
                <a:cubicBezTo>
                  <a:pt x="2466" y="521"/>
                  <a:pt x="2416" y="561"/>
                  <a:pt x="2380" y="610"/>
                </a:cubicBezTo>
                <a:cubicBezTo>
                  <a:pt x="2348" y="652"/>
                  <a:pt x="2338" y="696"/>
                  <a:pt x="2369" y="740"/>
                </a:cubicBezTo>
                <a:cubicBezTo>
                  <a:pt x="2391" y="772"/>
                  <a:pt x="2454" y="767"/>
                  <a:pt x="2486" y="765"/>
                </a:cubicBezTo>
                <a:cubicBezTo>
                  <a:pt x="2558" y="760"/>
                  <a:pt x="2630" y="735"/>
                  <a:pt x="2698" y="712"/>
                </a:cubicBezTo>
                <a:cubicBezTo>
                  <a:pt x="2809" y="674"/>
                  <a:pt x="2920" y="621"/>
                  <a:pt x="3010" y="544"/>
                </a:cubicBezTo>
                <a:cubicBezTo>
                  <a:pt x="3064" y="497"/>
                  <a:pt x="3106" y="442"/>
                  <a:pt x="3126" y="373"/>
                </a:cubicBezTo>
                <a:cubicBezTo>
                  <a:pt x="3140" y="324"/>
                  <a:pt x="3138" y="293"/>
                  <a:pt x="3119" y="250"/>
                </a:cubicBezTo>
                <a:cubicBezTo>
                  <a:pt x="3084" y="256"/>
                  <a:pt x="3067" y="262"/>
                  <a:pt x="3037" y="293"/>
                </a:cubicBezTo>
                <a:cubicBezTo>
                  <a:pt x="2910" y="426"/>
                  <a:pt x="2873" y="631"/>
                  <a:pt x="2889" y="808"/>
                </a:cubicBezTo>
                <a:cubicBezTo>
                  <a:pt x="2895" y="873"/>
                  <a:pt x="2917" y="931"/>
                  <a:pt x="2946" y="988"/>
                </a:cubicBezTo>
                <a:moveTo>
                  <a:pt x="2793" y="809"/>
                </a:moveTo>
                <a:cubicBezTo>
                  <a:pt x="2800" y="788"/>
                  <a:pt x="2822" y="787"/>
                  <a:pt x="2844" y="782"/>
                </a:cubicBezTo>
                <a:cubicBezTo>
                  <a:pt x="2892" y="772"/>
                  <a:pt x="2940" y="762"/>
                  <a:pt x="2988" y="751"/>
                </a:cubicBezTo>
                <a:cubicBezTo>
                  <a:pt x="3030" y="742"/>
                  <a:pt x="3044" y="739"/>
                  <a:pt x="3072" y="732"/>
                </a:cubicBezTo>
                <a:moveTo>
                  <a:pt x="3465" y="144"/>
                </a:moveTo>
                <a:cubicBezTo>
                  <a:pt x="3465" y="139"/>
                  <a:pt x="3465" y="140"/>
                  <a:pt x="3466" y="135"/>
                </a:cubicBezTo>
                <a:cubicBezTo>
                  <a:pt x="3465" y="149"/>
                  <a:pt x="3462" y="164"/>
                  <a:pt x="3457" y="177"/>
                </a:cubicBezTo>
                <a:cubicBezTo>
                  <a:pt x="3446" y="205"/>
                  <a:pt x="3435" y="231"/>
                  <a:pt x="3429" y="261"/>
                </a:cubicBezTo>
                <a:moveTo>
                  <a:pt x="3663" y="160"/>
                </a:moveTo>
                <a:cubicBezTo>
                  <a:pt x="3660" y="147"/>
                  <a:pt x="3655" y="167"/>
                  <a:pt x="3647" y="177"/>
                </a:cubicBezTo>
                <a:cubicBezTo>
                  <a:pt x="3612" y="225"/>
                  <a:pt x="3579" y="273"/>
                  <a:pt x="3550" y="325"/>
                </a:cubicBezTo>
                <a:moveTo>
                  <a:pt x="3732" y="47"/>
                </a:moveTo>
                <a:cubicBezTo>
                  <a:pt x="3737" y="41"/>
                  <a:pt x="3730" y="35"/>
                  <a:pt x="3738" y="29"/>
                </a:cubicBezTo>
                <a:cubicBezTo>
                  <a:pt x="3758" y="14"/>
                  <a:pt x="3784" y="11"/>
                  <a:pt x="3808" y="8"/>
                </a:cubicBezTo>
                <a:cubicBezTo>
                  <a:pt x="3839" y="4"/>
                  <a:pt x="3919" y="-12"/>
                  <a:pt x="3943" y="19"/>
                </a:cubicBezTo>
                <a:cubicBezTo>
                  <a:pt x="3961" y="42"/>
                  <a:pt x="3938" y="79"/>
                  <a:pt x="3926" y="99"/>
                </a:cubicBezTo>
                <a:cubicBezTo>
                  <a:pt x="3889" y="162"/>
                  <a:pt x="3767" y="292"/>
                  <a:pt x="3791" y="373"/>
                </a:cubicBezTo>
                <a:cubicBezTo>
                  <a:pt x="3800" y="404"/>
                  <a:pt x="3847" y="392"/>
                  <a:pt x="3869" y="389"/>
                </a:cubicBezTo>
                <a:cubicBezTo>
                  <a:pt x="3925" y="381"/>
                  <a:pt x="3987" y="368"/>
                  <a:pt x="4038" y="342"/>
                </a:cubicBezTo>
                <a:cubicBezTo>
                  <a:pt x="4051" y="335"/>
                  <a:pt x="4063" y="326"/>
                  <a:pt x="4074" y="319"/>
                </a:cubicBezTo>
                <a:cubicBezTo>
                  <a:pt x="4062" y="333"/>
                  <a:pt x="4050" y="348"/>
                  <a:pt x="4038" y="362"/>
                </a:cubicBezTo>
                <a:cubicBezTo>
                  <a:pt x="4011" y="394"/>
                  <a:pt x="3986" y="431"/>
                  <a:pt x="3969" y="469"/>
                </a:cubicBezTo>
                <a:cubicBezTo>
                  <a:pt x="3941" y="527"/>
                  <a:pt x="3924" y="587"/>
                  <a:pt x="3912" y="650"/>
                </a:cubicBezTo>
                <a:cubicBezTo>
                  <a:pt x="3898" y="727"/>
                  <a:pt x="3895" y="804"/>
                  <a:pt x="3896" y="882"/>
                </a:cubicBezTo>
                <a:cubicBezTo>
                  <a:pt x="3897" y="951"/>
                  <a:pt x="3922" y="1022"/>
                  <a:pt x="3918" y="1090"/>
                </a:cubicBezTo>
                <a:cubicBezTo>
                  <a:pt x="3916" y="1118"/>
                  <a:pt x="3892" y="1126"/>
                  <a:pt x="3869" y="1136"/>
                </a:cubicBezTo>
                <a:cubicBezTo>
                  <a:pt x="3829" y="1154"/>
                  <a:pt x="3784" y="1166"/>
                  <a:pt x="3742" y="1179"/>
                </a:cubicBezTo>
                <a:moveTo>
                  <a:pt x="4754" y="352"/>
                </a:moveTo>
                <a:cubicBezTo>
                  <a:pt x="4762" y="335"/>
                  <a:pt x="4767" y="325"/>
                  <a:pt x="4769" y="307"/>
                </a:cubicBezTo>
                <a:cubicBezTo>
                  <a:pt x="4742" y="320"/>
                  <a:pt x="4718" y="339"/>
                  <a:pt x="4695" y="359"/>
                </a:cubicBezTo>
                <a:cubicBezTo>
                  <a:pt x="4648" y="399"/>
                  <a:pt x="4614" y="437"/>
                  <a:pt x="4582" y="489"/>
                </a:cubicBezTo>
                <a:moveTo>
                  <a:pt x="4630" y="654"/>
                </a:moveTo>
                <a:cubicBezTo>
                  <a:pt x="4642" y="691"/>
                  <a:pt x="4639" y="715"/>
                  <a:pt x="4617" y="750"/>
                </a:cubicBezTo>
                <a:cubicBezTo>
                  <a:pt x="4579" y="810"/>
                  <a:pt x="4526" y="861"/>
                  <a:pt x="4477" y="912"/>
                </a:cubicBezTo>
                <a:cubicBezTo>
                  <a:pt x="4423" y="969"/>
                  <a:pt x="4370" y="1026"/>
                  <a:pt x="4321" y="1086"/>
                </a:cubicBezTo>
                <a:cubicBezTo>
                  <a:pt x="4311" y="1099"/>
                  <a:pt x="4300" y="1111"/>
                  <a:pt x="4290" y="112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91" name=""/>
          <p:cNvSpPr/>
          <p:nvPr/>
        </p:nvSpPr>
        <p:spPr>
          <a:xfrm>
            <a:off x="5537160" y="874080"/>
            <a:ext cx="836280" cy="276480"/>
          </a:xfrm>
          <a:custGeom>
            <a:avLst/>
            <a:gdLst/>
            <a:ahLst/>
            <a:rect l="0" t="0" r="r" b="b"/>
            <a:pathLst>
              <a:path fill="none" w="2323" h="768">
                <a:moveTo>
                  <a:pt x="200" y="9"/>
                </a:moveTo>
                <a:cubicBezTo>
                  <a:pt x="206" y="10"/>
                  <a:pt x="202" y="-4"/>
                  <a:pt x="203" y="2"/>
                </a:cubicBezTo>
                <a:cubicBezTo>
                  <a:pt x="205" y="22"/>
                  <a:pt x="203" y="43"/>
                  <a:pt x="197" y="63"/>
                </a:cubicBezTo>
                <a:cubicBezTo>
                  <a:pt x="181" y="116"/>
                  <a:pt x="154" y="169"/>
                  <a:pt x="130" y="218"/>
                </a:cubicBezTo>
                <a:cubicBezTo>
                  <a:pt x="90" y="300"/>
                  <a:pt x="17" y="400"/>
                  <a:pt x="2" y="491"/>
                </a:cubicBezTo>
                <a:cubicBezTo>
                  <a:pt x="0" y="503"/>
                  <a:pt x="-2" y="505"/>
                  <a:pt x="3" y="511"/>
                </a:cubicBezTo>
                <a:cubicBezTo>
                  <a:pt x="32" y="506"/>
                  <a:pt x="58" y="499"/>
                  <a:pt x="87" y="488"/>
                </a:cubicBezTo>
                <a:cubicBezTo>
                  <a:pt x="160" y="460"/>
                  <a:pt x="242" y="413"/>
                  <a:pt x="323" y="421"/>
                </a:cubicBezTo>
                <a:cubicBezTo>
                  <a:pt x="367" y="426"/>
                  <a:pt x="385" y="459"/>
                  <a:pt x="398" y="496"/>
                </a:cubicBezTo>
                <a:cubicBezTo>
                  <a:pt x="411" y="531"/>
                  <a:pt x="414" y="571"/>
                  <a:pt x="434" y="603"/>
                </a:cubicBezTo>
                <a:cubicBezTo>
                  <a:pt x="446" y="617"/>
                  <a:pt x="450" y="622"/>
                  <a:pt x="464" y="624"/>
                </a:cubicBezTo>
                <a:moveTo>
                  <a:pt x="825" y="290"/>
                </a:moveTo>
                <a:cubicBezTo>
                  <a:pt x="835" y="243"/>
                  <a:pt x="845" y="196"/>
                  <a:pt x="856" y="149"/>
                </a:cubicBezTo>
                <a:cubicBezTo>
                  <a:pt x="856" y="147"/>
                  <a:pt x="857" y="144"/>
                  <a:pt x="857" y="142"/>
                </a:cubicBezTo>
                <a:cubicBezTo>
                  <a:pt x="836" y="170"/>
                  <a:pt x="817" y="198"/>
                  <a:pt x="799" y="228"/>
                </a:cubicBezTo>
                <a:cubicBezTo>
                  <a:pt x="763" y="286"/>
                  <a:pt x="729" y="353"/>
                  <a:pt x="714" y="421"/>
                </a:cubicBezTo>
                <a:cubicBezTo>
                  <a:pt x="706" y="456"/>
                  <a:pt x="704" y="506"/>
                  <a:pt x="738" y="527"/>
                </a:cubicBezTo>
                <a:cubicBezTo>
                  <a:pt x="781" y="554"/>
                  <a:pt x="834" y="533"/>
                  <a:pt x="877" y="518"/>
                </a:cubicBezTo>
                <a:cubicBezTo>
                  <a:pt x="908" y="507"/>
                  <a:pt x="934" y="496"/>
                  <a:pt x="968" y="498"/>
                </a:cubicBezTo>
                <a:cubicBezTo>
                  <a:pt x="988" y="500"/>
                  <a:pt x="1010" y="511"/>
                  <a:pt x="1011" y="534"/>
                </a:cubicBezTo>
                <a:cubicBezTo>
                  <a:pt x="1012" y="555"/>
                  <a:pt x="993" y="577"/>
                  <a:pt x="977" y="587"/>
                </a:cubicBezTo>
                <a:cubicBezTo>
                  <a:pt x="963" y="595"/>
                  <a:pt x="952" y="593"/>
                  <a:pt x="938" y="595"/>
                </a:cubicBezTo>
                <a:moveTo>
                  <a:pt x="957" y="529"/>
                </a:moveTo>
                <a:cubicBezTo>
                  <a:pt x="998" y="500"/>
                  <a:pt x="1042" y="464"/>
                  <a:pt x="1093" y="454"/>
                </a:cubicBezTo>
                <a:cubicBezTo>
                  <a:pt x="1116" y="450"/>
                  <a:pt x="1130" y="458"/>
                  <a:pt x="1136" y="481"/>
                </a:cubicBezTo>
                <a:cubicBezTo>
                  <a:pt x="1143" y="507"/>
                  <a:pt x="1137" y="534"/>
                  <a:pt x="1136" y="560"/>
                </a:cubicBezTo>
                <a:cubicBezTo>
                  <a:pt x="1135" y="578"/>
                  <a:pt x="1136" y="593"/>
                  <a:pt x="1157" y="593"/>
                </a:cubicBezTo>
                <a:cubicBezTo>
                  <a:pt x="1175" y="593"/>
                  <a:pt x="1200" y="567"/>
                  <a:pt x="1211" y="556"/>
                </a:cubicBezTo>
                <a:cubicBezTo>
                  <a:pt x="1231" y="536"/>
                  <a:pt x="1247" y="512"/>
                  <a:pt x="1266" y="491"/>
                </a:cubicBezTo>
                <a:cubicBezTo>
                  <a:pt x="1267" y="490"/>
                  <a:pt x="1269" y="488"/>
                  <a:pt x="1270" y="487"/>
                </a:cubicBezTo>
                <a:cubicBezTo>
                  <a:pt x="1269" y="499"/>
                  <a:pt x="1264" y="518"/>
                  <a:pt x="1260" y="532"/>
                </a:cubicBezTo>
                <a:cubicBezTo>
                  <a:pt x="1249" y="574"/>
                  <a:pt x="1235" y="616"/>
                  <a:pt x="1223" y="659"/>
                </a:cubicBezTo>
                <a:cubicBezTo>
                  <a:pt x="1215" y="690"/>
                  <a:pt x="1206" y="721"/>
                  <a:pt x="1204" y="753"/>
                </a:cubicBezTo>
                <a:cubicBezTo>
                  <a:pt x="1204" y="762"/>
                  <a:pt x="1203" y="765"/>
                  <a:pt x="1209" y="768"/>
                </a:cubicBezTo>
                <a:moveTo>
                  <a:pt x="1474" y="425"/>
                </a:moveTo>
                <a:cubicBezTo>
                  <a:pt x="1486" y="397"/>
                  <a:pt x="1497" y="365"/>
                  <a:pt x="1511" y="338"/>
                </a:cubicBezTo>
                <a:cubicBezTo>
                  <a:pt x="1510" y="340"/>
                  <a:pt x="1510" y="343"/>
                  <a:pt x="1509" y="345"/>
                </a:cubicBezTo>
                <a:cubicBezTo>
                  <a:pt x="1493" y="388"/>
                  <a:pt x="1473" y="427"/>
                  <a:pt x="1452" y="467"/>
                </a:cubicBezTo>
                <a:cubicBezTo>
                  <a:pt x="1418" y="531"/>
                  <a:pt x="1366" y="601"/>
                  <a:pt x="1354" y="676"/>
                </a:cubicBezTo>
                <a:cubicBezTo>
                  <a:pt x="1354" y="685"/>
                  <a:pt x="1354" y="695"/>
                  <a:pt x="1354" y="704"/>
                </a:cubicBezTo>
                <a:moveTo>
                  <a:pt x="1414" y="701"/>
                </a:moveTo>
                <a:cubicBezTo>
                  <a:pt x="1400" y="655"/>
                  <a:pt x="1380" y="623"/>
                  <a:pt x="1350" y="586"/>
                </a:cubicBezTo>
                <a:cubicBezTo>
                  <a:pt x="1356" y="590"/>
                  <a:pt x="1350" y="588"/>
                  <a:pt x="1357" y="592"/>
                </a:cubicBezTo>
                <a:cubicBezTo>
                  <a:pt x="1391" y="612"/>
                  <a:pt x="1427" y="626"/>
                  <a:pt x="1466" y="632"/>
                </a:cubicBezTo>
                <a:cubicBezTo>
                  <a:pt x="1520" y="642"/>
                  <a:pt x="1583" y="641"/>
                  <a:pt x="1621" y="595"/>
                </a:cubicBezTo>
                <a:cubicBezTo>
                  <a:pt x="1637" y="575"/>
                  <a:pt x="1652" y="539"/>
                  <a:pt x="1653" y="513"/>
                </a:cubicBezTo>
                <a:cubicBezTo>
                  <a:pt x="1653" y="508"/>
                  <a:pt x="1649" y="505"/>
                  <a:pt x="1649" y="500"/>
                </a:cubicBezTo>
                <a:cubicBezTo>
                  <a:pt x="1637" y="509"/>
                  <a:pt x="1623" y="519"/>
                  <a:pt x="1611" y="529"/>
                </a:cubicBezTo>
                <a:cubicBezTo>
                  <a:pt x="1589" y="547"/>
                  <a:pt x="1560" y="570"/>
                  <a:pt x="1545" y="595"/>
                </a:cubicBezTo>
                <a:cubicBezTo>
                  <a:pt x="1538" y="607"/>
                  <a:pt x="1536" y="610"/>
                  <a:pt x="1538" y="620"/>
                </a:cubicBezTo>
                <a:cubicBezTo>
                  <a:pt x="1561" y="637"/>
                  <a:pt x="1573" y="647"/>
                  <a:pt x="1606" y="646"/>
                </a:cubicBezTo>
                <a:cubicBezTo>
                  <a:pt x="1707" y="643"/>
                  <a:pt x="1812" y="607"/>
                  <a:pt x="1906" y="575"/>
                </a:cubicBezTo>
                <a:cubicBezTo>
                  <a:pt x="2021" y="535"/>
                  <a:pt x="2138" y="484"/>
                  <a:pt x="2237" y="412"/>
                </a:cubicBezTo>
                <a:cubicBezTo>
                  <a:pt x="2270" y="388"/>
                  <a:pt x="2313" y="353"/>
                  <a:pt x="2323" y="310"/>
                </a:cubicBezTo>
                <a:cubicBezTo>
                  <a:pt x="2323" y="298"/>
                  <a:pt x="2324" y="294"/>
                  <a:pt x="2316" y="290"/>
                </a:cubicBezTo>
                <a:cubicBezTo>
                  <a:pt x="2281" y="302"/>
                  <a:pt x="2256" y="315"/>
                  <a:pt x="2225" y="338"/>
                </a:cubicBezTo>
                <a:cubicBezTo>
                  <a:pt x="2167" y="382"/>
                  <a:pt x="2109" y="440"/>
                  <a:pt x="2077" y="507"/>
                </a:cubicBezTo>
                <a:cubicBezTo>
                  <a:pt x="2049" y="567"/>
                  <a:pt x="2060" y="616"/>
                  <a:pt x="2063" y="679"/>
                </a:cubicBezTo>
                <a:cubicBezTo>
                  <a:pt x="2063" y="709"/>
                  <a:pt x="2062" y="720"/>
                  <a:pt x="2049" y="73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92" name=""/>
          <p:cNvSpPr/>
          <p:nvPr/>
        </p:nvSpPr>
        <p:spPr>
          <a:xfrm>
            <a:off x="5335560" y="4152960"/>
            <a:ext cx="2880" cy="10800"/>
          </a:xfrm>
          <a:custGeom>
            <a:avLst/>
            <a:gdLst/>
            <a:ahLst/>
            <a:rect l="0" t="0" r="r" b="b"/>
            <a:pathLst>
              <a:path fill="none" w="8" h="30">
                <a:moveTo>
                  <a:pt x="8" y="30"/>
                </a:moveTo>
                <a:cubicBezTo>
                  <a:pt x="5" y="20"/>
                  <a:pt x="3" y="10"/>
                  <a:pt x="0" y="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93" name=""/>
          <p:cNvSpPr/>
          <p:nvPr/>
        </p:nvSpPr>
        <p:spPr>
          <a:xfrm>
            <a:off x="3381840" y="1013040"/>
            <a:ext cx="1920600" cy="788400"/>
          </a:xfrm>
          <a:custGeom>
            <a:avLst/>
            <a:gdLst/>
            <a:ahLst/>
            <a:rect l="0" t="0" r="r" b="b"/>
            <a:pathLst>
              <a:path fill="none" w="5335" h="2190">
                <a:moveTo>
                  <a:pt x="18" y="1029"/>
                </a:moveTo>
                <a:cubicBezTo>
                  <a:pt x="25" y="1032"/>
                  <a:pt x="-6" y="1023"/>
                  <a:pt x="1" y="1026"/>
                </a:cubicBezTo>
                <a:cubicBezTo>
                  <a:pt x="61" y="1052"/>
                  <a:pt x="117" y="1054"/>
                  <a:pt x="186" y="1056"/>
                </a:cubicBezTo>
                <a:cubicBezTo>
                  <a:pt x="722" y="1070"/>
                  <a:pt x="1266" y="1003"/>
                  <a:pt x="1803" y="998"/>
                </a:cubicBezTo>
                <a:cubicBezTo>
                  <a:pt x="2489" y="992"/>
                  <a:pt x="3177" y="1001"/>
                  <a:pt x="3863" y="990"/>
                </a:cubicBezTo>
                <a:cubicBezTo>
                  <a:pt x="3941" y="989"/>
                  <a:pt x="4031" y="993"/>
                  <a:pt x="4107" y="977"/>
                </a:cubicBezTo>
                <a:cubicBezTo>
                  <a:pt x="4111" y="976"/>
                  <a:pt x="4096" y="971"/>
                  <a:pt x="4100" y="970"/>
                </a:cubicBezTo>
                <a:moveTo>
                  <a:pt x="4082" y="941"/>
                </a:moveTo>
                <a:cubicBezTo>
                  <a:pt x="3995" y="865"/>
                  <a:pt x="3914" y="784"/>
                  <a:pt x="3815" y="724"/>
                </a:cubicBezTo>
                <a:cubicBezTo>
                  <a:pt x="3810" y="721"/>
                  <a:pt x="3807" y="719"/>
                  <a:pt x="3811" y="721"/>
                </a:cubicBezTo>
                <a:cubicBezTo>
                  <a:pt x="3843" y="742"/>
                  <a:pt x="3876" y="761"/>
                  <a:pt x="3911" y="778"/>
                </a:cubicBezTo>
                <a:cubicBezTo>
                  <a:pt x="3986" y="815"/>
                  <a:pt x="4065" y="840"/>
                  <a:pt x="4143" y="871"/>
                </a:cubicBezTo>
                <a:cubicBezTo>
                  <a:pt x="4185" y="888"/>
                  <a:pt x="4280" y="914"/>
                  <a:pt x="4279" y="975"/>
                </a:cubicBezTo>
                <a:cubicBezTo>
                  <a:pt x="4278" y="1046"/>
                  <a:pt x="4183" y="1108"/>
                  <a:pt x="4137" y="1147"/>
                </a:cubicBezTo>
                <a:cubicBezTo>
                  <a:pt x="4080" y="1196"/>
                  <a:pt x="4062" y="1211"/>
                  <a:pt x="4024" y="1242"/>
                </a:cubicBezTo>
                <a:moveTo>
                  <a:pt x="4444" y="445"/>
                </a:moveTo>
                <a:cubicBezTo>
                  <a:pt x="4447" y="443"/>
                  <a:pt x="4441" y="434"/>
                  <a:pt x="4444" y="435"/>
                </a:cubicBezTo>
                <a:cubicBezTo>
                  <a:pt x="4449" y="436"/>
                  <a:pt x="4450" y="438"/>
                  <a:pt x="4455" y="440"/>
                </a:cubicBezTo>
                <a:cubicBezTo>
                  <a:pt x="4466" y="446"/>
                  <a:pt x="4472" y="459"/>
                  <a:pt x="4477" y="470"/>
                </a:cubicBezTo>
                <a:cubicBezTo>
                  <a:pt x="4493" y="505"/>
                  <a:pt x="4492" y="543"/>
                  <a:pt x="4492" y="580"/>
                </a:cubicBezTo>
                <a:cubicBezTo>
                  <a:pt x="4492" y="664"/>
                  <a:pt x="4479" y="747"/>
                  <a:pt x="4471" y="830"/>
                </a:cubicBezTo>
                <a:cubicBezTo>
                  <a:pt x="4460" y="948"/>
                  <a:pt x="4445" y="1068"/>
                  <a:pt x="4452" y="1186"/>
                </a:cubicBezTo>
                <a:cubicBezTo>
                  <a:pt x="4454" y="1221"/>
                  <a:pt x="4459" y="1283"/>
                  <a:pt x="4485" y="1312"/>
                </a:cubicBezTo>
                <a:cubicBezTo>
                  <a:pt x="4489" y="1315"/>
                  <a:pt x="4494" y="1317"/>
                  <a:pt x="4498" y="1320"/>
                </a:cubicBezTo>
                <a:moveTo>
                  <a:pt x="3778" y="179"/>
                </a:moveTo>
                <a:cubicBezTo>
                  <a:pt x="3779" y="171"/>
                  <a:pt x="3780" y="164"/>
                  <a:pt x="3781" y="157"/>
                </a:cubicBezTo>
                <a:cubicBezTo>
                  <a:pt x="3782" y="150"/>
                  <a:pt x="3780" y="146"/>
                  <a:pt x="3779" y="140"/>
                </a:cubicBezTo>
                <a:cubicBezTo>
                  <a:pt x="3779" y="139"/>
                  <a:pt x="3778" y="138"/>
                  <a:pt x="3778" y="137"/>
                </a:cubicBezTo>
                <a:cubicBezTo>
                  <a:pt x="3769" y="138"/>
                  <a:pt x="3761" y="138"/>
                  <a:pt x="3748" y="143"/>
                </a:cubicBezTo>
                <a:cubicBezTo>
                  <a:pt x="3715" y="157"/>
                  <a:pt x="3684" y="175"/>
                  <a:pt x="3658" y="199"/>
                </a:cubicBezTo>
                <a:cubicBezTo>
                  <a:pt x="3634" y="220"/>
                  <a:pt x="3621" y="243"/>
                  <a:pt x="3632" y="274"/>
                </a:cubicBezTo>
                <a:cubicBezTo>
                  <a:pt x="3646" y="313"/>
                  <a:pt x="3694" y="335"/>
                  <a:pt x="3726" y="357"/>
                </a:cubicBezTo>
                <a:cubicBezTo>
                  <a:pt x="3762" y="382"/>
                  <a:pt x="3820" y="408"/>
                  <a:pt x="3837" y="452"/>
                </a:cubicBezTo>
                <a:cubicBezTo>
                  <a:pt x="3854" y="495"/>
                  <a:pt x="3783" y="522"/>
                  <a:pt x="3755" y="534"/>
                </a:cubicBezTo>
                <a:cubicBezTo>
                  <a:pt x="3701" y="556"/>
                  <a:pt x="3644" y="559"/>
                  <a:pt x="3587" y="559"/>
                </a:cubicBezTo>
                <a:moveTo>
                  <a:pt x="3712" y="233"/>
                </a:moveTo>
                <a:cubicBezTo>
                  <a:pt x="3748" y="180"/>
                  <a:pt x="3780" y="117"/>
                  <a:pt x="3827" y="73"/>
                </a:cubicBezTo>
                <a:cubicBezTo>
                  <a:pt x="3858" y="44"/>
                  <a:pt x="3901" y="61"/>
                  <a:pt x="3936" y="72"/>
                </a:cubicBezTo>
                <a:cubicBezTo>
                  <a:pt x="3987" y="88"/>
                  <a:pt x="4035" y="112"/>
                  <a:pt x="4087" y="123"/>
                </a:cubicBezTo>
                <a:cubicBezTo>
                  <a:pt x="4102" y="126"/>
                  <a:pt x="4127" y="127"/>
                  <a:pt x="4140" y="136"/>
                </a:cubicBezTo>
                <a:cubicBezTo>
                  <a:pt x="4157" y="148"/>
                  <a:pt x="4153" y="167"/>
                  <a:pt x="4152" y="185"/>
                </a:cubicBezTo>
                <a:cubicBezTo>
                  <a:pt x="4148" y="231"/>
                  <a:pt x="4132" y="289"/>
                  <a:pt x="4178" y="322"/>
                </a:cubicBezTo>
                <a:cubicBezTo>
                  <a:pt x="4211" y="346"/>
                  <a:pt x="4268" y="334"/>
                  <a:pt x="4303" y="323"/>
                </a:cubicBezTo>
                <a:cubicBezTo>
                  <a:pt x="4335" y="313"/>
                  <a:pt x="4389" y="293"/>
                  <a:pt x="4397" y="254"/>
                </a:cubicBezTo>
                <a:cubicBezTo>
                  <a:pt x="4406" y="209"/>
                  <a:pt x="4348" y="164"/>
                  <a:pt x="4318" y="143"/>
                </a:cubicBezTo>
                <a:cubicBezTo>
                  <a:pt x="4289" y="123"/>
                  <a:pt x="4258" y="108"/>
                  <a:pt x="4227" y="93"/>
                </a:cubicBezTo>
                <a:moveTo>
                  <a:pt x="4643" y="65"/>
                </a:moveTo>
                <a:cubicBezTo>
                  <a:pt x="4648" y="65"/>
                  <a:pt x="4654" y="66"/>
                  <a:pt x="4659" y="66"/>
                </a:cubicBezTo>
                <a:cubicBezTo>
                  <a:pt x="4659" y="92"/>
                  <a:pt x="4652" y="103"/>
                  <a:pt x="4632" y="130"/>
                </a:cubicBezTo>
                <a:cubicBezTo>
                  <a:pt x="4597" y="178"/>
                  <a:pt x="4553" y="221"/>
                  <a:pt x="4525" y="274"/>
                </a:cubicBezTo>
                <a:cubicBezTo>
                  <a:pt x="4508" y="307"/>
                  <a:pt x="4508" y="339"/>
                  <a:pt x="4546" y="353"/>
                </a:cubicBezTo>
                <a:cubicBezTo>
                  <a:pt x="4588" y="369"/>
                  <a:pt x="4640" y="358"/>
                  <a:pt x="4681" y="346"/>
                </a:cubicBezTo>
                <a:cubicBezTo>
                  <a:pt x="4715" y="336"/>
                  <a:pt x="4768" y="319"/>
                  <a:pt x="4779" y="280"/>
                </a:cubicBezTo>
                <a:cubicBezTo>
                  <a:pt x="4789" y="246"/>
                  <a:pt x="4755" y="212"/>
                  <a:pt x="4734" y="191"/>
                </a:cubicBezTo>
                <a:cubicBezTo>
                  <a:pt x="4704" y="162"/>
                  <a:pt x="4663" y="129"/>
                  <a:pt x="4623" y="116"/>
                </a:cubicBezTo>
                <a:cubicBezTo>
                  <a:pt x="4614" y="113"/>
                  <a:pt x="4610" y="117"/>
                  <a:pt x="4607" y="118"/>
                </a:cubicBezTo>
                <a:moveTo>
                  <a:pt x="4681" y="120"/>
                </a:moveTo>
                <a:cubicBezTo>
                  <a:pt x="4747" y="115"/>
                  <a:pt x="4814" y="103"/>
                  <a:pt x="4880" y="99"/>
                </a:cubicBezTo>
                <a:cubicBezTo>
                  <a:pt x="4912" y="97"/>
                  <a:pt x="4959" y="93"/>
                  <a:pt x="4984" y="119"/>
                </a:cubicBezTo>
                <a:cubicBezTo>
                  <a:pt x="5009" y="144"/>
                  <a:pt x="4997" y="191"/>
                  <a:pt x="4996" y="221"/>
                </a:cubicBezTo>
                <a:cubicBezTo>
                  <a:pt x="4995" y="254"/>
                  <a:pt x="4994" y="287"/>
                  <a:pt x="5031" y="300"/>
                </a:cubicBezTo>
                <a:cubicBezTo>
                  <a:pt x="5076" y="317"/>
                  <a:pt x="5142" y="304"/>
                  <a:pt x="5186" y="290"/>
                </a:cubicBezTo>
                <a:cubicBezTo>
                  <a:pt x="5247" y="271"/>
                  <a:pt x="5308" y="236"/>
                  <a:pt x="5329" y="171"/>
                </a:cubicBezTo>
                <a:cubicBezTo>
                  <a:pt x="5355" y="88"/>
                  <a:pt x="5289" y="19"/>
                  <a:pt x="5213" y="3"/>
                </a:cubicBezTo>
                <a:cubicBezTo>
                  <a:pt x="5161" y="-1"/>
                  <a:pt x="5143" y="-2"/>
                  <a:pt x="5108" y="7"/>
                </a:cubicBezTo>
                <a:moveTo>
                  <a:pt x="4552" y="2032"/>
                </a:moveTo>
                <a:cubicBezTo>
                  <a:pt x="4555" y="2029"/>
                  <a:pt x="4559" y="2028"/>
                  <a:pt x="4558" y="2028"/>
                </a:cubicBezTo>
                <a:cubicBezTo>
                  <a:pt x="4555" y="2027"/>
                  <a:pt x="4551" y="2029"/>
                  <a:pt x="4548" y="2029"/>
                </a:cubicBezTo>
                <a:cubicBezTo>
                  <a:pt x="4545" y="2029"/>
                  <a:pt x="4543" y="2031"/>
                  <a:pt x="4541" y="2029"/>
                </a:cubicBezTo>
                <a:cubicBezTo>
                  <a:pt x="4543" y="2029"/>
                  <a:pt x="4544" y="2029"/>
                  <a:pt x="4546" y="2028"/>
                </a:cubicBezTo>
                <a:cubicBezTo>
                  <a:pt x="4563" y="2028"/>
                  <a:pt x="4581" y="2027"/>
                  <a:pt x="4598" y="2031"/>
                </a:cubicBezTo>
                <a:cubicBezTo>
                  <a:pt x="4613" y="2035"/>
                  <a:pt x="4623" y="2044"/>
                  <a:pt x="4622" y="2061"/>
                </a:cubicBezTo>
                <a:cubicBezTo>
                  <a:pt x="4621" y="2083"/>
                  <a:pt x="4598" y="2103"/>
                  <a:pt x="4579" y="2111"/>
                </a:cubicBezTo>
                <a:cubicBezTo>
                  <a:pt x="4551" y="2122"/>
                  <a:pt x="4514" y="2121"/>
                  <a:pt x="4486" y="2113"/>
                </a:cubicBezTo>
                <a:cubicBezTo>
                  <a:pt x="4468" y="2108"/>
                  <a:pt x="4454" y="2097"/>
                  <a:pt x="4457" y="2077"/>
                </a:cubicBezTo>
                <a:cubicBezTo>
                  <a:pt x="4460" y="2056"/>
                  <a:pt x="4484" y="2041"/>
                  <a:pt x="4501" y="2031"/>
                </a:cubicBezTo>
                <a:cubicBezTo>
                  <a:pt x="4525" y="2017"/>
                  <a:pt x="4551" y="2014"/>
                  <a:pt x="4577" y="2022"/>
                </a:cubicBezTo>
                <a:cubicBezTo>
                  <a:pt x="4603" y="2030"/>
                  <a:pt x="4611" y="2047"/>
                  <a:pt x="4613" y="2073"/>
                </a:cubicBezTo>
                <a:cubicBezTo>
                  <a:pt x="4614" y="2090"/>
                  <a:pt x="4611" y="2112"/>
                  <a:pt x="4601" y="2126"/>
                </a:cubicBezTo>
                <a:cubicBezTo>
                  <a:pt x="4591" y="2140"/>
                  <a:pt x="4568" y="2134"/>
                  <a:pt x="4555" y="2131"/>
                </a:cubicBezTo>
                <a:cubicBezTo>
                  <a:pt x="4523" y="2125"/>
                  <a:pt x="4493" y="2116"/>
                  <a:pt x="4467" y="2097"/>
                </a:cubicBezTo>
                <a:cubicBezTo>
                  <a:pt x="4440" y="2077"/>
                  <a:pt x="4446" y="2057"/>
                  <a:pt x="4464" y="2032"/>
                </a:cubicBezTo>
                <a:cubicBezTo>
                  <a:pt x="4485" y="2004"/>
                  <a:pt x="4516" y="1984"/>
                  <a:pt x="4549" y="1973"/>
                </a:cubicBezTo>
                <a:cubicBezTo>
                  <a:pt x="4575" y="1964"/>
                  <a:pt x="4589" y="1963"/>
                  <a:pt x="4600" y="1987"/>
                </a:cubicBezTo>
                <a:moveTo>
                  <a:pt x="3988" y="1774"/>
                </a:moveTo>
                <a:cubicBezTo>
                  <a:pt x="3989" y="1771"/>
                  <a:pt x="3990" y="1770"/>
                  <a:pt x="3991" y="1766"/>
                </a:cubicBezTo>
                <a:cubicBezTo>
                  <a:pt x="3991" y="1763"/>
                  <a:pt x="3991" y="1761"/>
                  <a:pt x="3991" y="1758"/>
                </a:cubicBezTo>
                <a:cubicBezTo>
                  <a:pt x="3985" y="1760"/>
                  <a:pt x="3981" y="1761"/>
                  <a:pt x="3975" y="1763"/>
                </a:cubicBezTo>
                <a:cubicBezTo>
                  <a:pt x="3969" y="1765"/>
                  <a:pt x="3961" y="1771"/>
                  <a:pt x="3954" y="1770"/>
                </a:cubicBezTo>
                <a:cubicBezTo>
                  <a:pt x="3949" y="1770"/>
                  <a:pt x="3951" y="1769"/>
                  <a:pt x="3948" y="1768"/>
                </a:cubicBezTo>
                <a:cubicBezTo>
                  <a:pt x="3947" y="1767"/>
                  <a:pt x="3943" y="1765"/>
                  <a:pt x="3942" y="1764"/>
                </a:cubicBezTo>
                <a:cubicBezTo>
                  <a:pt x="3941" y="1763"/>
                  <a:pt x="3934" y="1758"/>
                  <a:pt x="3933" y="1757"/>
                </a:cubicBezTo>
                <a:cubicBezTo>
                  <a:pt x="3928" y="1751"/>
                  <a:pt x="3926" y="1742"/>
                  <a:pt x="3922" y="1737"/>
                </a:cubicBezTo>
                <a:cubicBezTo>
                  <a:pt x="3921" y="1735"/>
                  <a:pt x="3919" y="1734"/>
                  <a:pt x="3918" y="1732"/>
                </a:cubicBezTo>
                <a:cubicBezTo>
                  <a:pt x="3916" y="1729"/>
                  <a:pt x="3913" y="1731"/>
                  <a:pt x="3912" y="1729"/>
                </a:cubicBezTo>
                <a:cubicBezTo>
                  <a:pt x="3913" y="1729"/>
                  <a:pt x="3913" y="1729"/>
                  <a:pt x="3914" y="1729"/>
                </a:cubicBezTo>
                <a:cubicBezTo>
                  <a:pt x="3917" y="1727"/>
                  <a:pt x="3921" y="1724"/>
                  <a:pt x="3925" y="1722"/>
                </a:cubicBezTo>
                <a:cubicBezTo>
                  <a:pt x="3956" y="1704"/>
                  <a:pt x="3990" y="1693"/>
                  <a:pt x="4027" y="1694"/>
                </a:cubicBezTo>
                <a:cubicBezTo>
                  <a:pt x="4066" y="1696"/>
                  <a:pt x="4093" y="1720"/>
                  <a:pt x="4094" y="1760"/>
                </a:cubicBezTo>
                <a:cubicBezTo>
                  <a:pt x="4095" y="1801"/>
                  <a:pt x="4073" y="1841"/>
                  <a:pt x="4049" y="1872"/>
                </a:cubicBezTo>
                <a:cubicBezTo>
                  <a:pt x="4012" y="1918"/>
                  <a:pt x="3962" y="1944"/>
                  <a:pt x="3912" y="1973"/>
                </a:cubicBezTo>
                <a:cubicBezTo>
                  <a:pt x="3905" y="1978"/>
                  <a:pt x="3903" y="1978"/>
                  <a:pt x="3900" y="1983"/>
                </a:cubicBezTo>
                <a:cubicBezTo>
                  <a:pt x="3918" y="1987"/>
                  <a:pt x="3936" y="1989"/>
                  <a:pt x="3955" y="1990"/>
                </a:cubicBezTo>
                <a:cubicBezTo>
                  <a:pt x="3994" y="1992"/>
                  <a:pt x="4035" y="1995"/>
                  <a:pt x="4070" y="2015"/>
                </a:cubicBezTo>
                <a:cubicBezTo>
                  <a:pt x="4097" y="2030"/>
                  <a:pt x="4119" y="2061"/>
                  <a:pt x="4109" y="2094"/>
                </a:cubicBezTo>
                <a:cubicBezTo>
                  <a:pt x="4098" y="2129"/>
                  <a:pt x="4061" y="2150"/>
                  <a:pt x="4031" y="2165"/>
                </a:cubicBezTo>
                <a:cubicBezTo>
                  <a:pt x="3997" y="2181"/>
                  <a:pt x="3964" y="2188"/>
                  <a:pt x="3927" y="2190"/>
                </a:cubicBezTo>
                <a:moveTo>
                  <a:pt x="4328" y="1770"/>
                </a:moveTo>
                <a:cubicBezTo>
                  <a:pt x="4351" y="1752"/>
                  <a:pt x="4376" y="1732"/>
                  <a:pt x="4398" y="1722"/>
                </a:cubicBezTo>
                <a:cubicBezTo>
                  <a:pt x="4391" y="1766"/>
                  <a:pt x="4371" y="1802"/>
                  <a:pt x="4350" y="1842"/>
                </a:cubicBezTo>
                <a:cubicBezTo>
                  <a:pt x="4331" y="1878"/>
                  <a:pt x="4260" y="1973"/>
                  <a:pt x="4286" y="2018"/>
                </a:cubicBezTo>
                <a:cubicBezTo>
                  <a:pt x="4291" y="2021"/>
                  <a:pt x="4295" y="2025"/>
                  <a:pt x="4300" y="2028"/>
                </a:cubicBezTo>
                <a:cubicBezTo>
                  <a:pt x="4342" y="2026"/>
                  <a:pt x="4374" y="2015"/>
                  <a:pt x="4410" y="1991"/>
                </a:cubicBezTo>
                <a:cubicBezTo>
                  <a:pt x="4439" y="1972"/>
                  <a:pt x="4474" y="1942"/>
                  <a:pt x="4458" y="1904"/>
                </a:cubicBezTo>
                <a:cubicBezTo>
                  <a:pt x="4440" y="1863"/>
                  <a:pt x="4385" y="1848"/>
                  <a:pt x="4347" y="1835"/>
                </a:cubicBezTo>
                <a:cubicBezTo>
                  <a:pt x="4315" y="1824"/>
                  <a:pt x="4260" y="1823"/>
                  <a:pt x="4231" y="1804"/>
                </a:cubicBezTo>
                <a:cubicBezTo>
                  <a:pt x="4231" y="1802"/>
                  <a:pt x="4230" y="1800"/>
                  <a:pt x="4230" y="1798"/>
                </a:cubicBezTo>
                <a:moveTo>
                  <a:pt x="4677" y="1690"/>
                </a:moveTo>
                <a:cubicBezTo>
                  <a:pt x="4721" y="1677"/>
                  <a:pt x="4761" y="1667"/>
                  <a:pt x="4805" y="1662"/>
                </a:cubicBezTo>
                <a:cubicBezTo>
                  <a:pt x="4797" y="1701"/>
                  <a:pt x="4788" y="1722"/>
                  <a:pt x="4762" y="1756"/>
                </a:cubicBezTo>
                <a:cubicBezTo>
                  <a:pt x="4721" y="1810"/>
                  <a:pt x="4666" y="1852"/>
                  <a:pt x="4629" y="1908"/>
                </a:cubicBezTo>
                <a:cubicBezTo>
                  <a:pt x="4627" y="1913"/>
                  <a:pt x="4624" y="1918"/>
                  <a:pt x="4622" y="1923"/>
                </a:cubicBezTo>
                <a:cubicBezTo>
                  <a:pt x="4643" y="1931"/>
                  <a:pt x="4651" y="1928"/>
                  <a:pt x="4683" y="1912"/>
                </a:cubicBezTo>
                <a:cubicBezTo>
                  <a:pt x="4755" y="1874"/>
                  <a:pt x="4825" y="1828"/>
                  <a:pt x="4892" y="1781"/>
                </a:cubicBezTo>
                <a:cubicBezTo>
                  <a:pt x="4921" y="1761"/>
                  <a:pt x="4925" y="1750"/>
                  <a:pt x="4943" y="1727"/>
                </a:cubicBezTo>
                <a:cubicBezTo>
                  <a:pt x="4913" y="1713"/>
                  <a:pt x="4888" y="1705"/>
                  <a:pt x="4852" y="1701"/>
                </a:cubicBezTo>
                <a:cubicBezTo>
                  <a:pt x="4816" y="1697"/>
                  <a:pt x="4782" y="1698"/>
                  <a:pt x="4746" y="1705"/>
                </a:cubicBezTo>
                <a:cubicBezTo>
                  <a:pt x="4759" y="1711"/>
                  <a:pt x="4760" y="1712"/>
                  <a:pt x="4774" y="1712"/>
                </a:cubicBezTo>
                <a:cubicBezTo>
                  <a:pt x="4877" y="1712"/>
                  <a:pt x="4994" y="1672"/>
                  <a:pt x="5093" y="1716"/>
                </a:cubicBezTo>
                <a:cubicBezTo>
                  <a:pt x="5132" y="1733"/>
                  <a:pt x="5149" y="1763"/>
                  <a:pt x="5163" y="1800"/>
                </a:cubicBezTo>
                <a:cubicBezTo>
                  <a:pt x="5168" y="1815"/>
                  <a:pt x="5174" y="1828"/>
                  <a:pt x="5181" y="1842"/>
                </a:cubicBezTo>
                <a:cubicBezTo>
                  <a:pt x="5209" y="1837"/>
                  <a:pt x="5217" y="1833"/>
                  <a:pt x="5240" y="1809"/>
                </a:cubicBezTo>
                <a:cubicBezTo>
                  <a:pt x="5269" y="1778"/>
                  <a:pt x="5304" y="1730"/>
                  <a:pt x="5305" y="1685"/>
                </a:cubicBezTo>
                <a:cubicBezTo>
                  <a:pt x="5306" y="1642"/>
                  <a:pt x="5265" y="1606"/>
                  <a:pt x="5224" y="1602"/>
                </a:cubicBezTo>
                <a:cubicBezTo>
                  <a:pt x="5163" y="1596"/>
                  <a:pt x="5123" y="1631"/>
                  <a:pt x="5074" y="166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94" name=""/>
          <p:cNvSpPr/>
          <p:nvPr/>
        </p:nvSpPr>
        <p:spPr>
          <a:xfrm>
            <a:off x="5189040" y="2282760"/>
            <a:ext cx="1741320" cy="2517480"/>
          </a:xfrm>
          <a:custGeom>
            <a:avLst/>
            <a:gdLst/>
            <a:ahLst/>
            <a:rect l="0" t="0" r="r" b="b"/>
            <a:pathLst>
              <a:path fill="none" w="4837" h="6993">
                <a:moveTo>
                  <a:pt x="1160" y="1084"/>
                </a:moveTo>
                <a:cubicBezTo>
                  <a:pt x="1159" y="1076"/>
                  <a:pt x="1169" y="1065"/>
                  <a:pt x="1167" y="1057"/>
                </a:cubicBezTo>
                <a:cubicBezTo>
                  <a:pt x="1161" y="1030"/>
                  <a:pt x="1164" y="1023"/>
                  <a:pt x="1134" y="1009"/>
                </a:cubicBezTo>
                <a:cubicBezTo>
                  <a:pt x="1033" y="962"/>
                  <a:pt x="877" y="1063"/>
                  <a:pt x="809" y="1126"/>
                </a:cubicBezTo>
                <a:cubicBezTo>
                  <a:pt x="752" y="1179"/>
                  <a:pt x="743" y="1216"/>
                  <a:pt x="729" y="1282"/>
                </a:cubicBezTo>
                <a:cubicBezTo>
                  <a:pt x="763" y="1279"/>
                  <a:pt x="787" y="1285"/>
                  <a:pt x="830" y="1263"/>
                </a:cubicBezTo>
                <a:cubicBezTo>
                  <a:pt x="900" y="1228"/>
                  <a:pt x="960" y="1172"/>
                  <a:pt x="998" y="1103"/>
                </a:cubicBezTo>
                <a:cubicBezTo>
                  <a:pt x="1044" y="1020"/>
                  <a:pt x="1057" y="922"/>
                  <a:pt x="1072" y="830"/>
                </a:cubicBezTo>
                <a:cubicBezTo>
                  <a:pt x="1089" y="727"/>
                  <a:pt x="1106" y="624"/>
                  <a:pt x="1128" y="522"/>
                </a:cubicBezTo>
                <a:cubicBezTo>
                  <a:pt x="1117" y="563"/>
                  <a:pt x="1112" y="579"/>
                  <a:pt x="1099" y="619"/>
                </a:cubicBezTo>
                <a:cubicBezTo>
                  <a:pt x="1059" y="746"/>
                  <a:pt x="988" y="911"/>
                  <a:pt x="1037" y="1045"/>
                </a:cubicBezTo>
                <a:cubicBezTo>
                  <a:pt x="1064" y="1119"/>
                  <a:pt x="1126" y="1136"/>
                  <a:pt x="1194" y="1112"/>
                </a:cubicBezTo>
                <a:cubicBezTo>
                  <a:pt x="1237" y="1097"/>
                  <a:pt x="1271" y="1063"/>
                  <a:pt x="1307" y="1038"/>
                </a:cubicBezTo>
                <a:cubicBezTo>
                  <a:pt x="1337" y="1017"/>
                  <a:pt x="1367" y="987"/>
                  <a:pt x="1407" y="988"/>
                </a:cubicBezTo>
                <a:cubicBezTo>
                  <a:pt x="1450" y="989"/>
                  <a:pt x="1483" y="1026"/>
                  <a:pt x="1516" y="1048"/>
                </a:cubicBezTo>
                <a:cubicBezTo>
                  <a:pt x="1607" y="1108"/>
                  <a:pt x="1762" y="1124"/>
                  <a:pt x="1848" y="1043"/>
                </a:cubicBezTo>
                <a:cubicBezTo>
                  <a:pt x="1895" y="999"/>
                  <a:pt x="1896" y="913"/>
                  <a:pt x="1845" y="870"/>
                </a:cubicBezTo>
                <a:cubicBezTo>
                  <a:pt x="1811" y="842"/>
                  <a:pt x="1790" y="871"/>
                  <a:pt x="1765" y="893"/>
                </a:cubicBezTo>
                <a:cubicBezTo>
                  <a:pt x="1726" y="927"/>
                  <a:pt x="1660" y="1048"/>
                  <a:pt x="1683" y="1102"/>
                </a:cubicBezTo>
                <a:cubicBezTo>
                  <a:pt x="1706" y="1157"/>
                  <a:pt x="1745" y="1174"/>
                  <a:pt x="1804" y="1177"/>
                </a:cubicBezTo>
                <a:cubicBezTo>
                  <a:pt x="1885" y="1181"/>
                  <a:pt x="2009" y="1158"/>
                  <a:pt x="2050" y="1077"/>
                </a:cubicBezTo>
                <a:cubicBezTo>
                  <a:pt x="2078" y="1022"/>
                  <a:pt x="2055" y="939"/>
                  <a:pt x="2053" y="880"/>
                </a:cubicBezTo>
                <a:cubicBezTo>
                  <a:pt x="2059" y="898"/>
                  <a:pt x="2069" y="926"/>
                  <a:pt x="2075" y="948"/>
                </a:cubicBezTo>
                <a:cubicBezTo>
                  <a:pt x="2093" y="1014"/>
                  <a:pt x="2103" y="1082"/>
                  <a:pt x="2133" y="1144"/>
                </a:cubicBezTo>
                <a:cubicBezTo>
                  <a:pt x="2186" y="1255"/>
                  <a:pt x="2285" y="1318"/>
                  <a:pt x="2408" y="1302"/>
                </a:cubicBezTo>
                <a:cubicBezTo>
                  <a:pt x="2459" y="1295"/>
                  <a:pt x="2507" y="1275"/>
                  <a:pt x="2555" y="1259"/>
                </a:cubicBezTo>
                <a:moveTo>
                  <a:pt x="2640" y="1130"/>
                </a:moveTo>
                <a:cubicBezTo>
                  <a:pt x="2650" y="1093"/>
                  <a:pt x="2659" y="1059"/>
                  <a:pt x="2678" y="1025"/>
                </a:cubicBezTo>
                <a:cubicBezTo>
                  <a:pt x="2680" y="1041"/>
                  <a:pt x="2676" y="1058"/>
                  <a:pt x="2672" y="1077"/>
                </a:cubicBezTo>
                <a:cubicBezTo>
                  <a:pt x="2664" y="1118"/>
                  <a:pt x="2653" y="1166"/>
                  <a:pt x="2658" y="1208"/>
                </a:cubicBezTo>
                <a:cubicBezTo>
                  <a:pt x="2662" y="1243"/>
                  <a:pt x="2680" y="1270"/>
                  <a:pt x="2717" y="1275"/>
                </a:cubicBezTo>
                <a:cubicBezTo>
                  <a:pt x="2764" y="1281"/>
                  <a:pt x="2809" y="1248"/>
                  <a:pt x="2837" y="1215"/>
                </a:cubicBezTo>
                <a:cubicBezTo>
                  <a:pt x="2873" y="1172"/>
                  <a:pt x="2889" y="1121"/>
                  <a:pt x="2869" y="1067"/>
                </a:cubicBezTo>
                <a:cubicBezTo>
                  <a:pt x="2852" y="1023"/>
                  <a:pt x="2812" y="990"/>
                  <a:pt x="2767" y="981"/>
                </a:cubicBezTo>
                <a:cubicBezTo>
                  <a:pt x="2757" y="980"/>
                  <a:pt x="2747" y="980"/>
                  <a:pt x="2737" y="979"/>
                </a:cubicBezTo>
                <a:moveTo>
                  <a:pt x="411" y="594"/>
                </a:moveTo>
                <a:cubicBezTo>
                  <a:pt x="407" y="576"/>
                  <a:pt x="403" y="566"/>
                  <a:pt x="396" y="550"/>
                </a:cubicBezTo>
                <a:cubicBezTo>
                  <a:pt x="385" y="581"/>
                  <a:pt x="374" y="618"/>
                  <a:pt x="363" y="650"/>
                </a:cubicBezTo>
                <a:cubicBezTo>
                  <a:pt x="327" y="754"/>
                  <a:pt x="280" y="854"/>
                  <a:pt x="247" y="959"/>
                </a:cubicBezTo>
                <a:cubicBezTo>
                  <a:pt x="215" y="1062"/>
                  <a:pt x="193" y="1177"/>
                  <a:pt x="231" y="1282"/>
                </a:cubicBezTo>
                <a:cubicBezTo>
                  <a:pt x="257" y="1355"/>
                  <a:pt x="304" y="1376"/>
                  <a:pt x="375" y="1374"/>
                </a:cubicBezTo>
                <a:moveTo>
                  <a:pt x="460" y="752"/>
                </a:moveTo>
                <a:cubicBezTo>
                  <a:pt x="561" y="589"/>
                  <a:pt x="656" y="545"/>
                  <a:pt x="854" y="518"/>
                </a:cubicBezTo>
                <a:cubicBezTo>
                  <a:pt x="1373" y="448"/>
                  <a:pt x="1907" y="493"/>
                  <a:pt x="2428" y="492"/>
                </a:cubicBezTo>
                <a:cubicBezTo>
                  <a:pt x="2645" y="492"/>
                  <a:pt x="2904" y="447"/>
                  <a:pt x="3117" y="502"/>
                </a:cubicBezTo>
                <a:cubicBezTo>
                  <a:pt x="3216" y="527"/>
                  <a:pt x="3226" y="618"/>
                  <a:pt x="3258" y="700"/>
                </a:cubicBezTo>
                <a:cubicBezTo>
                  <a:pt x="3353" y="947"/>
                  <a:pt x="3506" y="1122"/>
                  <a:pt x="3711" y="1284"/>
                </a:cubicBezTo>
                <a:cubicBezTo>
                  <a:pt x="3683" y="1291"/>
                  <a:pt x="3647" y="1306"/>
                  <a:pt x="3614" y="1312"/>
                </a:cubicBezTo>
                <a:cubicBezTo>
                  <a:pt x="3312" y="1365"/>
                  <a:pt x="3002" y="1354"/>
                  <a:pt x="2697" y="1367"/>
                </a:cubicBezTo>
                <a:cubicBezTo>
                  <a:pt x="2072" y="1394"/>
                  <a:pt x="1450" y="1504"/>
                  <a:pt x="824" y="1511"/>
                </a:cubicBezTo>
                <a:cubicBezTo>
                  <a:pt x="666" y="1513"/>
                  <a:pt x="511" y="1502"/>
                  <a:pt x="354" y="1486"/>
                </a:cubicBezTo>
                <a:moveTo>
                  <a:pt x="578" y="2068"/>
                </a:moveTo>
                <a:cubicBezTo>
                  <a:pt x="560" y="2050"/>
                  <a:pt x="542" y="2032"/>
                  <a:pt x="524" y="2013"/>
                </a:cubicBezTo>
                <a:cubicBezTo>
                  <a:pt x="536" y="2026"/>
                  <a:pt x="542" y="2031"/>
                  <a:pt x="554" y="2045"/>
                </a:cubicBezTo>
                <a:cubicBezTo>
                  <a:pt x="589" y="2087"/>
                  <a:pt x="622" y="2130"/>
                  <a:pt x="654" y="2174"/>
                </a:cubicBezTo>
                <a:cubicBezTo>
                  <a:pt x="682" y="2212"/>
                  <a:pt x="719" y="2257"/>
                  <a:pt x="722" y="2307"/>
                </a:cubicBezTo>
                <a:cubicBezTo>
                  <a:pt x="725" y="2354"/>
                  <a:pt x="678" y="2391"/>
                  <a:pt x="645" y="2416"/>
                </a:cubicBezTo>
                <a:cubicBezTo>
                  <a:pt x="579" y="2465"/>
                  <a:pt x="503" y="2501"/>
                  <a:pt x="432" y="2541"/>
                </a:cubicBezTo>
                <a:moveTo>
                  <a:pt x="628" y="2709"/>
                </a:moveTo>
                <a:cubicBezTo>
                  <a:pt x="616" y="2689"/>
                  <a:pt x="604" y="2669"/>
                  <a:pt x="592" y="2650"/>
                </a:cubicBezTo>
                <a:cubicBezTo>
                  <a:pt x="601" y="2679"/>
                  <a:pt x="608" y="2707"/>
                  <a:pt x="612" y="2738"/>
                </a:cubicBezTo>
                <a:cubicBezTo>
                  <a:pt x="623" y="2812"/>
                  <a:pt x="630" y="2886"/>
                  <a:pt x="638" y="2960"/>
                </a:cubicBezTo>
                <a:cubicBezTo>
                  <a:pt x="645" y="3021"/>
                  <a:pt x="649" y="3081"/>
                  <a:pt x="661" y="3141"/>
                </a:cubicBezTo>
                <a:cubicBezTo>
                  <a:pt x="664" y="3157"/>
                  <a:pt x="660" y="3169"/>
                  <a:pt x="670" y="3182"/>
                </a:cubicBezTo>
                <a:cubicBezTo>
                  <a:pt x="670" y="3167"/>
                  <a:pt x="670" y="3160"/>
                  <a:pt x="669" y="3149"/>
                </a:cubicBezTo>
                <a:moveTo>
                  <a:pt x="620" y="2901"/>
                </a:moveTo>
                <a:cubicBezTo>
                  <a:pt x="602" y="2789"/>
                  <a:pt x="561" y="2594"/>
                  <a:pt x="670" y="2511"/>
                </a:cubicBezTo>
                <a:cubicBezTo>
                  <a:pt x="730" y="2465"/>
                  <a:pt x="839" y="2482"/>
                  <a:pt x="907" y="2484"/>
                </a:cubicBezTo>
                <a:cubicBezTo>
                  <a:pt x="1501" y="2500"/>
                  <a:pt x="2091" y="2588"/>
                  <a:pt x="2684" y="2593"/>
                </a:cubicBezTo>
                <a:cubicBezTo>
                  <a:pt x="2806" y="2594"/>
                  <a:pt x="2925" y="2586"/>
                  <a:pt x="3045" y="2568"/>
                </a:cubicBezTo>
                <a:cubicBezTo>
                  <a:pt x="3032" y="2589"/>
                  <a:pt x="3015" y="2605"/>
                  <a:pt x="3004" y="2629"/>
                </a:cubicBezTo>
                <a:cubicBezTo>
                  <a:pt x="2961" y="2724"/>
                  <a:pt x="2969" y="2839"/>
                  <a:pt x="2957" y="2941"/>
                </a:cubicBezTo>
                <a:cubicBezTo>
                  <a:pt x="2938" y="3105"/>
                  <a:pt x="2928" y="3245"/>
                  <a:pt x="2968" y="3407"/>
                </a:cubicBezTo>
                <a:cubicBezTo>
                  <a:pt x="2981" y="3459"/>
                  <a:pt x="3048" y="3603"/>
                  <a:pt x="2994" y="3647"/>
                </a:cubicBezTo>
                <a:cubicBezTo>
                  <a:pt x="2939" y="3691"/>
                  <a:pt x="2799" y="3672"/>
                  <a:pt x="2737" y="3674"/>
                </a:cubicBezTo>
                <a:cubicBezTo>
                  <a:pt x="2094" y="3690"/>
                  <a:pt x="1450" y="3706"/>
                  <a:pt x="806" y="3716"/>
                </a:cubicBezTo>
                <a:cubicBezTo>
                  <a:pt x="679" y="3718"/>
                  <a:pt x="544" y="3736"/>
                  <a:pt x="417" y="3721"/>
                </a:cubicBezTo>
                <a:cubicBezTo>
                  <a:pt x="361" y="3714"/>
                  <a:pt x="280" y="3697"/>
                  <a:pt x="253" y="3642"/>
                </a:cubicBezTo>
                <a:cubicBezTo>
                  <a:pt x="222" y="3580"/>
                  <a:pt x="246" y="3447"/>
                  <a:pt x="250" y="3381"/>
                </a:cubicBezTo>
                <a:cubicBezTo>
                  <a:pt x="259" y="3247"/>
                  <a:pt x="293" y="3114"/>
                  <a:pt x="302" y="2981"/>
                </a:cubicBezTo>
                <a:cubicBezTo>
                  <a:pt x="303" y="2967"/>
                  <a:pt x="308" y="2947"/>
                  <a:pt x="308" y="2935"/>
                </a:cubicBezTo>
                <a:moveTo>
                  <a:pt x="763" y="3182"/>
                </a:moveTo>
                <a:cubicBezTo>
                  <a:pt x="774" y="3173"/>
                  <a:pt x="773" y="3173"/>
                  <a:pt x="787" y="3175"/>
                </a:cubicBezTo>
                <a:cubicBezTo>
                  <a:pt x="830" y="3180"/>
                  <a:pt x="871" y="3193"/>
                  <a:pt x="915" y="3192"/>
                </a:cubicBezTo>
                <a:cubicBezTo>
                  <a:pt x="957" y="3191"/>
                  <a:pt x="994" y="3180"/>
                  <a:pt x="1028" y="3155"/>
                </a:cubicBezTo>
                <a:cubicBezTo>
                  <a:pt x="1085" y="3114"/>
                  <a:pt x="1094" y="3057"/>
                  <a:pt x="1073" y="2993"/>
                </a:cubicBezTo>
                <a:cubicBezTo>
                  <a:pt x="1063" y="2961"/>
                  <a:pt x="1041" y="2914"/>
                  <a:pt x="1005" y="2904"/>
                </a:cubicBezTo>
                <a:cubicBezTo>
                  <a:pt x="968" y="2894"/>
                  <a:pt x="927" y="2928"/>
                  <a:pt x="906" y="2954"/>
                </a:cubicBezTo>
                <a:cubicBezTo>
                  <a:pt x="879" y="2987"/>
                  <a:pt x="865" y="3029"/>
                  <a:pt x="885" y="3070"/>
                </a:cubicBezTo>
                <a:cubicBezTo>
                  <a:pt x="908" y="3116"/>
                  <a:pt x="969" y="3139"/>
                  <a:pt x="1014" y="3155"/>
                </a:cubicBezTo>
                <a:cubicBezTo>
                  <a:pt x="1072" y="3175"/>
                  <a:pt x="1132" y="3185"/>
                  <a:pt x="1191" y="3203"/>
                </a:cubicBezTo>
                <a:cubicBezTo>
                  <a:pt x="1226" y="3213"/>
                  <a:pt x="1260" y="3220"/>
                  <a:pt x="1240" y="3261"/>
                </a:cubicBezTo>
                <a:cubicBezTo>
                  <a:pt x="1213" y="3315"/>
                  <a:pt x="1145" y="3363"/>
                  <a:pt x="1103" y="3405"/>
                </a:cubicBezTo>
                <a:cubicBezTo>
                  <a:pt x="1066" y="3442"/>
                  <a:pt x="1020" y="3484"/>
                  <a:pt x="1003" y="3535"/>
                </a:cubicBezTo>
                <a:cubicBezTo>
                  <a:pt x="1001" y="3552"/>
                  <a:pt x="1000" y="3557"/>
                  <a:pt x="1008" y="3566"/>
                </a:cubicBezTo>
                <a:cubicBezTo>
                  <a:pt x="1048" y="3572"/>
                  <a:pt x="1076" y="3573"/>
                  <a:pt x="1118" y="3564"/>
                </a:cubicBezTo>
                <a:cubicBezTo>
                  <a:pt x="1165" y="3553"/>
                  <a:pt x="1181" y="3548"/>
                  <a:pt x="1213" y="3538"/>
                </a:cubicBezTo>
                <a:moveTo>
                  <a:pt x="1363" y="3419"/>
                </a:moveTo>
                <a:cubicBezTo>
                  <a:pt x="1395" y="3319"/>
                  <a:pt x="1390" y="3211"/>
                  <a:pt x="1426" y="3114"/>
                </a:cubicBezTo>
                <a:cubicBezTo>
                  <a:pt x="1446" y="3128"/>
                  <a:pt x="1455" y="3142"/>
                  <a:pt x="1471" y="3166"/>
                </a:cubicBezTo>
                <a:cubicBezTo>
                  <a:pt x="1498" y="3207"/>
                  <a:pt x="1528" y="3249"/>
                  <a:pt x="1574" y="3270"/>
                </a:cubicBezTo>
                <a:cubicBezTo>
                  <a:pt x="1655" y="3307"/>
                  <a:pt x="1753" y="3275"/>
                  <a:pt x="1824" y="3233"/>
                </a:cubicBezTo>
                <a:cubicBezTo>
                  <a:pt x="1843" y="3222"/>
                  <a:pt x="1862" y="3174"/>
                  <a:pt x="1868" y="3156"/>
                </a:cubicBezTo>
                <a:cubicBezTo>
                  <a:pt x="1882" y="3115"/>
                  <a:pt x="1874" y="3072"/>
                  <a:pt x="1850" y="3036"/>
                </a:cubicBezTo>
                <a:cubicBezTo>
                  <a:pt x="1830" y="3007"/>
                  <a:pt x="1798" y="2976"/>
                  <a:pt x="1760" y="2991"/>
                </a:cubicBezTo>
                <a:cubicBezTo>
                  <a:pt x="1692" y="3018"/>
                  <a:pt x="1654" y="3121"/>
                  <a:pt x="1642" y="3186"/>
                </a:cubicBezTo>
                <a:cubicBezTo>
                  <a:pt x="1631" y="3248"/>
                  <a:pt x="1637" y="3320"/>
                  <a:pt x="1683" y="3367"/>
                </a:cubicBezTo>
                <a:cubicBezTo>
                  <a:pt x="1718" y="3403"/>
                  <a:pt x="1761" y="3403"/>
                  <a:pt x="1807" y="3410"/>
                </a:cubicBezTo>
                <a:moveTo>
                  <a:pt x="2051" y="3059"/>
                </a:moveTo>
                <a:cubicBezTo>
                  <a:pt x="2030" y="2988"/>
                  <a:pt x="2010" y="2920"/>
                  <a:pt x="1997" y="2848"/>
                </a:cubicBezTo>
                <a:cubicBezTo>
                  <a:pt x="1997" y="2847"/>
                  <a:pt x="1996" y="2846"/>
                  <a:pt x="1996" y="2845"/>
                </a:cubicBezTo>
                <a:cubicBezTo>
                  <a:pt x="1996" y="2905"/>
                  <a:pt x="1998" y="2964"/>
                  <a:pt x="2006" y="3023"/>
                </a:cubicBezTo>
                <a:cubicBezTo>
                  <a:pt x="2015" y="3097"/>
                  <a:pt x="2031" y="3175"/>
                  <a:pt x="2063" y="3243"/>
                </a:cubicBezTo>
                <a:cubicBezTo>
                  <a:pt x="2084" y="3279"/>
                  <a:pt x="2090" y="3290"/>
                  <a:pt x="2109" y="3310"/>
                </a:cubicBezTo>
                <a:moveTo>
                  <a:pt x="2265" y="3274"/>
                </a:moveTo>
                <a:cubicBezTo>
                  <a:pt x="2289" y="3232"/>
                  <a:pt x="2306" y="3194"/>
                  <a:pt x="2320" y="3148"/>
                </a:cubicBezTo>
                <a:cubicBezTo>
                  <a:pt x="2330" y="3117"/>
                  <a:pt x="2339" y="3085"/>
                  <a:pt x="2354" y="3056"/>
                </a:cubicBezTo>
                <a:cubicBezTo>
                  <a:pt x="2361" y="3083"/>
                  <a:pt x="2362" y="3115"/>
                  <a:pt x="2361" y="3148"/>
                </a:cubicBezTo>
                <a:cubicBezTo>
                  <a:pt x="2360" y="3211"/>
                  <a:pt x="2356" y="3278"/>
                  <a:pt x="2396" y="3331"/>
                </a:cubicBezTo>
                <a:cubicBezTo>
                  <a:pt x="2431" y="3378"/>
                  <a:pt x="2497" y="3377"/>
                  <a:pt x="2546" y="3353"/>
                </a:cubicBezTo>
                <a:cubicBezTo>
                  <a:pt x="2600" y="3327"/>
                  <a:pt x="2642" y="3270"/>
                  <a:pt x="2646" y="3210"/>
                </a:cubicBezTo>
                <a:cubicBezTo>
                  <a:pt x="2652" y="3128"/>
                  <a:pt x="2591" y="3087"/>
                  <a:pt x="2529" y="3053"/>
                </a:cubicBezTo>
                <a:moveTo>
                  <a:pt x="1495" y="4027"/>
                </a:moveTo>
                <a:cubicBezTo>
                  <a:pt x="1483" y="4005"/>
                  <a:pt x="1462" y="3978"/>
                  <a:pt x="1465" y="3951"/>
                </a:cubicBezTo>
                <a:cubicBezTo>
                  <a:pt x="1468" y="3920"/>
                  <a:pt x="1509" y="3906"/>
                  <a:pt x="1534" y="3899"/>
                </a:cubicBezTo>
                <a:cubicBezTo>
                  <a:pt x="1577" y="3886"/>
                  <a:pt x="1631" y="3885"/>
                  <a:pt x="1668" y="3914"/>
                </a:cubicBezTo>
                <a:cubicBezTo>
                  <a:pt x="1707" y="3944"/>
                  <a:pt x="1715" y="4003"/>
                  <a:pt x="1710" y="4048"/>
                </a:cubicBezTo>
                <a:cubicBezTo>
                  <a:pt x="1705" y="4094"/>
                  <a:pt x="1684" y="4133"/>
                  <a:pt x="1655" y="4167"/>
                </a:cubicBezTo>
                <a:cubicBezTo>
                  <a:pt x="1645" y="4179"/>
                  <a:pt x="1631" y="4188"/>
                  <a:pt x="1620" y="4199"/>
                </a:cubicBezTo>
                <a:cubicBezTo>
                  <a:pt x="1646" y="4196"/>
                  <a:pt x="1672" y="4191"/>
                  <a:pt x="1698" y="4192"/>
                </a:cubicBezTo>
                <a:cubicBezTo>
                  <a:pt x="1716" y="4193"/>
                  <a:pt x="1763" y="4193"/>
                  <a:pt x="1762" y="4222"/>
                </a:cubicBezTo>
                <a:cubicBezTo>
                  <a:pt x="1761" y="4253"/>
                  <a:pt x="1710" y="4282"/>
                  <a:pt x="1687" y="4294"/>
                </a:cubicBezTo>
                <a:cubicBezTo>
                  <a:pt x="1642" y="4318"/>
                  <a:pt x="1592" y="4328"/>
                  <a:pt x="1542" y="4338"/>
                </a:cubicBezTo>
                <a:moveTo>
                  <a:pt x="2022" y="3893"/>
                </a:moveTo>
                <a:cubicBezTo>
                  <a:pt x="2046" y="3856"/>
                  <a:pt x="2069" y="3820"/>
                  <a:pt x="2091" y="3782"/>
                </a:cubicBezTo>
                <a:cubicBezTo>
                  <a:pt x="2071" y="3899"/>
                  <a:pt x="2060" y="4020"/>
                  <a:pt x="2068" y="4139"/>
                </a:cubicBezTo>
                <a:cubicBezTo>
                  <a:pt x="2070" y="4174"/>
                  <a:pt x="2073" y="4240"/>
                  <a:pt x="2108" y="4263"/>
                </a:cubicBezTo>
                <a:cubicBezTo>
                  <a:pt x="2131" y="4278"/>
                  <a:pt x="2175" y="4255"/>
                  <a:pt x="2196" y="4246"/>
                </a:cubicBezTo>
                <a:cubicBezTo>
                  <a:pt x="2244" y="4226"/>
                  <a:pt x="2292" y="4206"/>
                  <a:pt x="2344" y="4198"/>
                </a:cubicBezTo>
                <a:cubicBezTo>
                  <a:pt x="2375" y="4193"/>
                  <a:pt x="2434" y="4185"/>
                  <a:pt x="2455" y="4218"/>
                </a:cubicBezTo>
                <a:cubicBezTo>
                  <a:pt x="2472" y="4245"/>
                  <a:pt x="2418" y="4271"/>
                  <a:pt x="2402" y="4277"/>
                </a:cubicBezTo>
                <a:cubicBezTo>
                  <a:pt x="2371" y="4289"/>
                  <a:pt x="2348" y="4287"/>
                  <a:pt x="2318" y="4284"/>
                </a:cubicBezTo>
                <a:moveTo>
                  <a:pt x="2348" y="4238"/>
                </a:moveTo>
                <a:cubicBezTo>
                  <a:pt x="2410" y="4184"/>
                  <a:pt x="2476" y="4132"/>
                  <a:pt x="2543" y="4084"/>
                </a:cubicBezTo>
                <a:cubicBezTo>
                  <a:pt x="2578" y="4059"/>
                  <a:pt x="2646" y="4000"/>
                  <a:pt x="2694" y="4004"/>
                </a:cubicBezTo>
                <a:cubicBezTo>
                  <a:pt x="2727" y="4007"/>
                  <a:pt x="2730" y="4071"/>
                  <a:pt x="2734" y="4093"/>
                </a:cubicBezTo>
                <a:cubicBezTo>
                  <a:pt x="2740" y="4124"/>
                  <a:pt x="2743" y="4174"/>
                  <a:pt x="2776" y="4191"/>
                </a:cubicBezTo>
                <a:cubicBezTo>
                  <a:pt x="2810" y="4208"/>
                  <a:pt x="2849" y="4178"/>
                  <a:pt x="2872" y="4157"/>
                </a:cubicBezTo>
                <a:cubicBezTo>
                  <a:pt x="2906" y="4127"/>
                  <a:pt x="2932" y="4087"/>
                  <a:pt x="2957" y="4050"/>
                </a:cubicBezTo>
                <a:cubicBezTo>
                  <a:pt x="2976" y="4022"/>
                  <a:pt x="2990" y="4002"/>
                  <a:pt x="3018" y="3986"/>
                </a:cubicBezTo>
                <a:cubicBezTo>
                  <a:pt x="3023" y="4018"/>
                  <a:pt x="3024" y="4042"/>
                  <a:pt x="3019" y="4075"/>
                </a:cubicBezTo>
                <a:cubicBezTo>
                  <a:pt x="3010" y="4136"/>
                  <a:pt x="2989" y="4199"/>
                  <a:pt x="2993" y="4260"/>
                </a:cubicBezTo>
                <a:cubicBezTo>
                  <a:pt x="2993" y="4264"/>
                  <a:pt x="2994" y="4267"/>
                  <a:pt x="2994" y="4271"/>
                </a:cubicBezTo>
                <a:moveTo>
                  <a:pt x="3137" y="4051"/>
                </a:moveTo>
                <a:cubicBezTo>
                  <a:pt x="3142" y="3975"/>
                  <a:pt x="3141" y="3897"/>
                  <a:pt x="3179" y="3829"/>
                </a:cubicBezTo>
                <a:cubicBezTo>
                  <a:pt x="3181" y="3828"/>
                  <a:pt x="3184" y="3826"/>
                  <a:pt x="3186" y="3825"/>
                </a:cubicBezTo>
                <a:cubicBezTo>
                  <a:pt x="3188" y="3861"/>
                  <a:pt x="3186" y="3894"/>
                  <a:pt x="3180" y="3930"/>
                </a:cubicBezTo>
                <a:cubicBezTo>
                  <a:pt x="3162" y="4032"/>
                  <a:pt x="3131" y="4132"/>
                  <a:pt x="3106" y="4232"/>
                </a:cubicBezTo>
                <a:cubicBezTo>
                  <a:pt x="3103" y="4226"/>
                  <a:pt x="3097" y="4241"/>
                  <a:pt x="3098" y="4235"/>
                </a:cubicBezTo>
                <a:cubicBezTo>
                  <a:pt x="3099" y="4218"/>
                  <a:pt x="3102" y="4198"/>
                  <a:pt x="3115" y="4186"/>
                </a:cubicBezTo>
                <a:cubicBezTo>
                  <a:pt x="3151" y="4152"/>
                  <a:pt x="3198" y="4165"/>
                  <a:pt x="3240" y="4175"/>
                </a:cubicBezTo>
                <a:cubicBezTo>
                  <a:pt x="3269" y="4182"/>
                  <a:pt x="3298" y="4190"/>
                  <a:pt x="3328" y="4191"/>
                </a:cubicBezTo>
                <a:cubicBezTo>
                  <a:pt x="3386" y="4193"/>
                  <a:pt x="3451" y="4178"/>
                  <a:pt x="3503" y="4152"/>
                </a:cubicBezTo>
                <a:cubicBezTo>
                  <a:pt x="3553" y="4127"/>
                  <a:pt x="3599" y="4088"/>
                  <a:pt x="3607" y="4030"/>
                </a:cubicBezTo>
                <a:cubicBezTo>
                  <a:pt x="3612" y="3996"/>
                  <a:pt x="3604" y="3942"/>
                  <a:pt x="3580" y="3916"/>
                </a:cubicBezTo>
                <a:cubicBezTo>
                  <a:pt x="3574" y="3912"/>
                  <a:pt x="3568" y="3908"/>
                  <a:pt x="3562" y="3904"/>
                </a:cubicBezTo>
                <a:cubicBezTo>
                  <a:pt x="3512" y="3911"/>
                  <a:pt x="3487" y="3938"/>
                  <a:pt x="3452" y="3975"/>
                </a:cubicBezTo>
                <a:cubicBezTo>
                  <a:pt x="3405" y="4026"/>
                  <a:pt x="3360" y="4089"/>
                  <a:pt x="3338" y="4156"/>
                </a:cubicBezTo>
                <a:cubicBezTo>
                  <a:pt x="3325" y="4193"/>
                  <a:pt x="3321" y="4242"/>
                  <a:pt x="3367" y="4256"/>
                </a:cubicBezTo>
                <a:cubicBezTo>
                  <a:pt x="3455" y="4282"/>
                  <a:pt x="3577" y="4233"/>
                  <a:pt x="3657" y="4198"/>
                </a:cubicBezTo>
                <a:cubicBezTo>
                  <a:pt x="3740" y="4161"/>
                  <a:pt x="3814" y="4111"/>
                  <a:pt x="3863" y="4033"/>
                </a:cubicBezTo>
                <a:cubicBezTo>
                  <a:pt x="3901" y="3973"/>
                  <a:pt x="3901" y="3899"/>
                  <a:pt x="3935" y="3841"/>
                </a:cubicBezTo>
                <a:cubicBezTo>
                  <a:pt x="3941" y="3831"/>
                  <a:pt x="3940" y="3827"/>
                  <a:pt x="3948" y="3827"/>
                </a:cubicBezTo>
                <a:cubicBezTo>
                  <a:pt x="3950" y="3855"/>
                  <a:pt x="3950" y="3880"/>
                  <a:pt x="3942" y="3909"/>
                </a:cubicBezTo>
                <a:cubicBezTo>
                  <a:pt x="3916" y="4009"/>
                  <a:pt x="3870" y="4121"/>
                  <a:pt x="3799" y="4196"/>
                </a:cubicBezTo>
                <a:cubicBezTo>
                  <a:pt x="3754" y="4244"/>
                  <a:pt x="3690" y="4271"/>
                  <a:pt x="3626" y="4287"/>
                </a:cubicBezTo>
                <a:cubicBezTo>
                  <a:pt x="3608" y="4291"/>
                  <a:pt x="3589" y="4294"/>
                  <a:pt x="3571" y="4298"/>
                </a:cubicBezTo>
                <a:moveTo>
                  <a:pt x="1444" y="4839"/>
                </a:moveTo>
                <a:cubicBezTo>
                  <a:pt x="1444" y="4840"/>
                  <a:pt x="1433" y="4879"/>
                  <a:pt x="1435" y="4902"/>
                </a:cubicBezTo>
                <a:cubicBezTo>
                  <a:pt x="1449" y="5062"/>
                  <a:pt x="1482" y="5218"/>
                  <a:pt x="1487" y="5379"/>
                </a:cubicBezTo>
                <a:cubicBezTo>
                  <a:pt x="1489" y="5431"/>
                  <a:pt x="1487" y="5482"/>
                  <a:pt x="1486" y="5534"/>
                </a:cubicBezTo>
                <a:cubicBezTo>
                  <a:pt x="1484" y="5529"/>
                  <a:pt x="1471" y="5496"/>
                  <a:pt x="1468" y="5485"/>
                </a:cubicBezTo>
                <a:cubicBezTo>
                  <a:pt x="1418" y="5310"/>
                  <a:pt x="1351" y="5079"/>
                  <a:pt x="1484" y="4922"/>
                </a:cubicBezTo>
                <a:cubicBezTo>
                  <a:pt x="1610" y="4773"/>
                  <a:pt x="1870" y="4794"/>
                  <a:pt x="2042" y="4803"/>
                </a:cubicBezTo>
                <a:cubicBezTo>
                  <a:pt x="2621" y="4835"/>
                  <a:pt x="3737" y="4967"/>
                  <a:pt x="4246" y="5268"/>
                </a:cubicBezTo>
                <a:cubicBezTo>
                  <a:pt x="4298" y="5299"/>
                  <a:pt x="4291" y="5310"/>
                  <a:pt x="4294" y="5365"/>
                </a:cubicBezTo>
                <a:cubicBezTo>
                  <a:pt x="4300" y="5475"/>
                  <a:pt x="4260" y="5565"/>
                  <a:pt x="4279" y="5682"/>
                </a:cubicBezTo>
                <a:cubicBezTo>
                  <a:pt x="4305" y="5842"/>
                  <a:pt x="4430" y="6093"/>
                  <a:pt x="4273" y="6230"/>
                </a:cubicBezTo>
                <a:cubicBezTo>
                  <a:pt x="4155" y="6334"/>
                  <a:pt x="3945" y="6287"/>
                  <a:pt x="3809" y="6265"/>
                </a:cubicBezTo>
                <a:cubicBezTo>
                  <a:pt x="3150" y="6157"/>
                  <a:pt x="2499" y="6042"/>
                  <a:pt x="1835" y="5967"/>
                </a:cubicBezTo>
                <a:cubicBezTo>
                  <a:pt x="1780" y="5961"/>
                  <a:pt x="1158" y="5943"/>
                  <a:pt x="1139" y="5870"/>
                </a:cubicBezTo>
                <a:cubicBezTo>
                  <a:pt x="1131" y="5840"/>
                  <a:pt x="1193" y="5852"/>
                  <a:pt x="1202" y="5842"/>
                </a:cubicBezTo>
                <a:moveTo>
                  <a:pt x="2002" y="5500"/>
                </a:moveTo>
                <a:cubicBezTo>
                  <a:pt x="2020" y="5429"/>
                  <a:pt x="2034" y="5358"/>
                  <a:pt x="2048" y="5286"/>
                </a:cubicBezTo>
                <a:cubicBezTo>
                  <a:pt x="2051" y="5273"/>
                  <a:pt x="2057" y="5252"/>
                  <a:pt x="2060" y="5238"/>
                </a:cubicBezTo>
                <a:cubicBezTo>
                  <a:pt x="2058" y="5274"/>
                  <a:pt x="2056" y="5310"/>
                  <a:pt x="2057" y="5346"/>
                </a:cubicBezTo>
                <a:cubicBezTo>
                  <a:pt x="2059" y="5406"/>
                  <a:pt x="2068" y="5473"/>
                  <a:pt x="2111" y="5519"/>
                </a:cubicBezTo>
                <a:cubicBezTo>
                  <a:pt x="2152" y="5564"/>
                  <a:pt x="2212" y="5575"/>
                  <a:pt x="2269" y="5560"/>
                </a:cubicBezTo>
                <a:cubicBezTo>
                  <a:pt x="2319" y="5546"/>
                  <a:pt x="2373" y="5504"/>
                  <a:pt x="2396" y="5457"/>
                </a:cubicBezTo>
                <a:cubicBezTo>
                  <a:pt x="2441" y="5365"/>
                  <a:pt x="2335" y="5290"/>
                  <a:pt x="2253" y="5296"/>
                </a:cubicBezTo>
                <a:cubicBezTo>
                  <a:pt x="2168" y="5302"/>
                  <a:pt x="2089" y="5361"/>
                  <a:pt x="2033" y="5421"/>
                </a:cubicBezTo>
                <a:cubicBezTo>
                  <a:pt x="1984" y="5474"/>
                  <a:pt x="1926" y="5557"/>
                  <a:pt x="1945" y="5635"/>
                </a:cubicBezTo>
                <a:cubicBezTo>
                  <a:pt x="1963" y="5707"/>
                  <a:pt x="2053" y="5723"/>
                  <a:pt x="2113" y="5725"/>
                </a:cubicBezTo>
                <a:cubicBezTo>
                  <a:pt x="2283" y="5732"/>
                  <a:pt x="2475" y="5658"/>
                  <a:pt x="2610" y="5557"/>
                </a:cubicBezTo>
                <a:cubicBezTo>
                  <a:pt x="2711" y="5481"/>
                  <a:pt x="2761" y="5378"/>
                  <a:pt x="2764" y="5253"/>
                </a:cubicBezTo>
                <a:cubicBezTo>
                  <a:pt x="2765" y="5198"/>
                  <a:pt x="2762" y="5131"/>
                  <a:pt x="2733" y="5083"/>
                </a:cubicBezTo>
                <a:cubicBezTo>
                  <a:pt x="2728" y="5082"/>
                  <a:pt x="2723" y="5081"/>
                  <a:pt x="2718" y="5080"/>
                </a:cubicBezTo>
                <a:cubicBezTo>
                  <a:pt x="2675" y="5139"/>
                  <a:pt x="2655" y="5206"/>
                  <a:pt x="2640" y="5278"/>
                </a:cubicBezTo>
                <a:cubicBezTo>
                  <a:pt x="2600" y="5473"/>
                  <a:pt x="2635" y="5664"/>
                  <a:pt x="2658" y="5859"/>
                </a:cubicBezTo>
                <a:cubicBezTo>
                  <a:pt x="2664" y="5908"/>
                  <a:pt x="2672" y="5953"/>
                  <a:pt x="2651" y="5999"/>
                </a:cubicBezTo>
                <a:cubicBezTo>
                  <a:pt x="2647" y="6001"/>
                  <a:pt x="2643" y="6004"/>
                  <a:pt x="2639" y="6006"/>
                </a:cubicBezTo>
                <a:moveTo>
                  <a:pt x="2433" y="5731"/>
                </a:moveTo>
                <a:cubicBezTo>
                  <a:pt x="2467" y="5682"/>
                  <a:pt x="2497" y="5669"/>
                  <a:pt x="2558" y="5661"/>
                </a:cubicBezTo>
                <a:cubicBezTo>
                  <a:pt x="2699" y="5643"/>
                  <a:pt x="3116" y="5695"/>
                  <a:pt x="3214" y="5583"/>
                </a:cubicBezTo>
                <a:cubicBezTo>
                  <a:pt x="3243" y="5550"/>
                  <a:pt x="3227" y="5518"/>
                  <a:pt x="3211" y="5482"/>
                </a:cubicBezTo>
                <a:cubicBezTo>
                  <a:pt x="3190" y="5433"/>
                  <a:pt x="3170" y="5387"/>
                  <a:pt x="3156" y="5336"/>
                </a:cubicBezTo>
                <a:cubicBezTo>
                  <a:pt x="3167" y="5357"/>
                  <a:pt x="3174" y="5366"/>
                  <a:pt x="3179" y="5389"/>
                </a:cubicBezTo>
                <a:cubicBezTo>
                  <a:pt x="3208" y="5517"/>
                  <a:pt x="3154" y="5693"/>
                  <a:pt x="3206" y="5811"/>
                </a:cubicBezTo>
                <a:cubicBezTo>
                  <a:pt x="3224" y="5853"/>
                  <a:pt x="3236" y="5851"/>
                  <a:pt x="3279" y="5846"/>
                </a:cubicBezTo>
                <a:cubicBezTo>
                  <a:pt x="3396" y="5831"/>
                  <a:pt x="3485" y="5674"/>
                  <a:pt x="3523" y="5579"/>
                </a:cubicBezTo>
                <a:cubicBezTo>
                  <a:pt x="3531" y="5559"/>
                  <a:pt x="3533" y="5554"/>
                  <a:pt x="3537" y="5541"/>
                </a:cubicBezTo>
                <a:cubicBezTo>
                  <a:pt x="3538" y="5565"/>
                  <a:pt x="3539" y="5595"/>
                  <a:pt x="3537" y="5622"/>
                </a:cubicBezTo>
                <a:cubicBezTo>
                  <a:pt x="3533" y="5676"/>
                  <a:pt x="3525" y="5737"/>
                  <a:pt x="3549" y="5788"/>
                </a:cubicBezTo>
                <a:cubicBezTo>
                  <a:pt x="3572" y="5836"/>
                  <a:pt x="3631" y="5844"/>
                  <a:pt x="3678" y="5835"/>
                </a:cubicBezTo>
                <a:cubicBezTo>
                  <a:pt x="3737" y="5824"/>
                  <a:pt x="3791" y="5782"/>
                  <a:pt x="3812" y="5726"/>
                </a:cubicBezTo>
                <a:cubicBezTo>
                  <a:pt x="3833" y="5670"/>
                  <a:pt x="3812" y="5609"/>
                  <a:pt x="3775" y="5565"/>
                </a:cubicBezTo>
                <a:cubicBezTo>
                  <a:pt x="3739" y="5522"/>
                  <a:pt x="3686" y="5491"/>
                  <a:pt x="3628" y="5490"/>
                </a:cubicBezTo>
                <a:cubicBezTo>
                  <a:pt x="3617" y="5492"/>
                  <a:pt x="3606" y="5493"/>
                  <a:pt x="3595" y="5495"/>
                </a:cubicBezTo>
                <a:moveTo>
                  <a:pt x="2837" y="6667"/>
                </a:moveTo>
                <a:cubicBezTo>
                  <a:pt x="2798" y="6640"/>
                  <a:pt x="2741" y="6603"/>
                  <a:pt x="2755" y="6546"/>
                </a:cubicBezTo>
                <a:cubicBezTo>
                  <a:pt x="2761" y="6519"/>
                  <a:pt x="2795" y="6518"/>
                  <a:pt x="2816" y="6524"/>
                </a:cubicBezTo>
                <a:cubicBezTo>
                  <a:pt x="2880" y="6543"/>
                  <a:pt x="2920" y="6602"/>
                  <a:pt x="2915" y="6667"/>
                </a:cubicBezTo>
                <a:cubicBezTo>
                  <a:pt x="2912" y="6705"/>
                  <a:pt x="2891" y="6735"/>
                  <a:pt x="2870" y="6766"/>
                </a:cubicBezTo>
                <a:cubicBezTo>
                  <a:pt x="2864" y="6775"/>
                  <a:pt x="2862" y="6777"/>
                  <a:pt x="2858" y="6783"/>
                </a:cubicBezTo>
                <a:cubicBezTo>
                  <a:pt x="2871" y="6788"/>
                  <a:pt x="2884" y="6793"/>
                  <a:pt x="2900" y="6796"/>
                </a:cubicBezTo>
                <a:cubicBezTo>
                  <a:pt x="2942" y="6805"/>
                  <a:pt x="2989" y="6817"/>
                  <a:pt x="3021" y="6847"/>
                </a:cubicBezTo>
                <a:cubicBezTo>
                  <a:pt x="3050" y="6874"/>
                  <a:pt x="3042" y="6904"/>
                  <a:pt x="3012" y="6925"/>
                </a:cubicBezTo>
                <a:cubicBezTo>
                  <a:pt x="2966" y="6957"/>
                  <a:pt x="2903" y="6964"/>
                  <a:pt x="2849" y="6964"/>
                </a:cubicBezTo>
                <a:cubicBezTo>
                  <a:pt x="2803" y="6964"/>
                  <a:pt x="2763" y="6955"/>
                  <a:pt x="2720" y="6943"/>
                </a:cubicBezTo>
                <a:moveTo>
                  <a:pt x="3179" y="6571"/>
                </a:moveTo>
                <a:cubicBezTo>
                  <a:pt x="3216" y="6533"/>
                  <a:pt x="3252" y="6494"/>
                  <a:pt x="3288" y="6456"/>
                </a:cubicBezTo>
                <a:cubicBezTo>
                  <a:pt x="3291" y="6503"/>
                  <a:pt x="3292" y="6550"/>
                  <a:pt x="3292" y="6597"/>
                </a:cubicBezTo>
                <a:cubicBezTo>
                  <a:pt x="3291" y="6671"/>
                  <a:pt x="3282" y="6747"/>
                  <a:pt x="3295" y="6821"/>
                </a:cubicBezTo>
                <a:cubicBezTo>
                  <a:pt x="3301" y="6856"/>
                  <a:pt x="3316" y="6900"/>
                  <a:pt x="3358" y="6903"/>
                </a:cubicBezTo>
                <a:cubicBezTo>
                  <a:pt x="3433" y="6908"/>
                  <a:pt x="3512" y="6844"/>
                  <a:pt x="3580" y="6821"/>
                </a:cubicBezTo>
                <a:cubicBezTo>
                  <a:pt x="3638" y="6802"/>
                  <a:pt x="3709" y="6781"/>
                  <a:pt x="3767" y="6807"/>
                </a:cubicBezTo>
                <a:cubicBezTo>
                  <a:pt x="3820" y="6830"/>
                  <a:pt x="3787" y="6882"/>
                  <a:pt x="3761" y="6911"/>
                </a:cubicBezTo>
                <a:cubicBezTo>
                  <a:pt x="3727" y="6949"/>
                  <a:pt x="3678" y="6977"/>
                  <a:pt x="3628" y="6990"/>
                </a:cubicBezTo>
                <a:cubicBezTo>
                  <a:pt x="3611" y="6993"/>
                  <a:pt x="3607" y="6995"/>
                  <a:pt x="3598" y="6989"/>
                </a:cubicBezTo>
                <a:moveTo>
                  <a:pt x="3676" y="6906"/>
                </a:moveTo>
                <a:cubicBezTo>
                  <a:pt x="3731" y="6869"/>
                  <a:pt x="3784" y="6832"/>
                  <a:pt x="3838" y="6794"/>
                </a:cubicBezTo>
                <a:cubicBezTo>
                  <a:pt x="3869" y="6772"/>
                  <a:pt x="3916" y="6728"/>
                  <a:pt x="3957" y="6726"/>
                </a:cubicBezTo>
                <a:cubicBezTo>
                  <a:pt x="3990" y="6724"/>
                  <a:pt x="3991" y="6782"/>
                  <a:pt x="3996" y="6801"/>
                </a:cubicBezTo>
                <a:cubicBezTo>
                  <a:pt x="4008" y="6843"/>
                  <a:pt x="4023" y="6886"/>
                  <a:pt x="4073" y="6892"/>
                </a:cubicBezTo>
                <a:cubicBezTo>
                  <a:pt x="4138" y="6899"/>
                  <a:pt x="4207" y="6860"/>
                  <a:pt x="4260" y="6829"/>
                </a:cubicBezTo>
                <a:cubicBezTo>
                  <a:pt x="4312" y="6799"/>
                  <a:pt x="4360" y="6761"/>
                  <a:pt x="4398" y="6714"/>
                </a:cubicBezTo>
                <a:cubicBezTo>
                  <a:pt x="4415" y="6693"/>
                  <a:pt x="4429" y="6669"/>
                  <a:pt x="4445" y="6647"/>
                </a:cubicBezTo>
                <a:cubicBezTo>
                  <a:pt x="4452" y="6673"/>
                  <a:pt x="4452" y="6694"/>
                  <a:pt x="4449" y="6724"/>
                </a:cubicBezTo>
                <a:cubicBezTo>
                  <a:pt x="4444" y="6781"/>
                  <a:pt x="4433" y="6836"/>
                  <a:pt x="4427" y="6893"/>
                </a:cubicBezTo>
                <a:cubicBezTo>
                  <a:pt x="4424" y="6923"/>
                  <a:pt x="4423" y="6931"/>
                  <a:pt x="4425" y="6950"/>
                </a:cubicBezTo>
                <a:moveTo>
                  <a:pt x="4716" y="6694"/>
                </a:moveTo>
                <a:cubicBezTo>
                  <a:pt x="4733" y="6641"/>
                  <a:pt x="4743" y="6576"/>
                  <a:pt x="4773" y="6528"/>
                </a:cubicBezTo>
                <a:cubicBezTo>
                  <a:pt x="4777" y="6524"/>
                  <a:pt x="4782" y="6519"/>
                  <a:pt x="4786" y="6515"/>
                </a:cubicBezTo>
                <a:cubicBezTo>
                  <a:pt x="4813" y="6541"/>
                  <a:pt x="4801" y="6591"/>
                  <a:pt x="4798" y="6629"/>
                </a:cubicBezTo>
                <a:cubicBezTo>
                  <a:pt x="4791" y="6707"/>
                  <a:pt x="4778" y="6784"/>
                  <a:pt x="4776" y="6862"/>
                </a:cubicBezTo>
                <a:cubicBezTo>
                  <a:pt x="4776" y="6876"/>
                  <a:pt x="4776" y="6890"/>
                  <a:pt x="4776" y="6904"/>
                </a:cubicBezTo>
                <a:moveTo>
                  <a:pt x="4724" y="6852"/>
                </a:moveTo>
                <a:cubicBezTo>
                  <a:pt x="4717" y="6828"/>
                  <a:pt x="4701" y="6790"/>
                  <a:pt x="4725" y="6769"/>
                </a:cubicBezTo>
                <a:cubicBezTo>
                  <a:pt x="4745" y="6751"/>
                  <a:pt x="4788" y="6762"/>
                  <a:pt x="4810" y="6768"/>
                </a:cubicBezTo>
                <a:cubicBezTo>
                  <a:pt x="4819" y="6771"/>
                  <a:pt x="4828" y="6775"/>
                  <a:pt x="4837" y="6778"/>
                </a:cubicBezTo>
                <a:moveTo>
                  <a:pt x="153" y="114"/>
                </a:moveTo>
                <a:cubicBezTo>
                  <a:pt x="151" y="113"/>
                  <a:pt x="158" y="115"/>
                  <a:pt x="156" y="114"/>
                </a:cubicBezTo>
                <a:cubicBezTo>
                  <a:pt x="152" y="112"/>
                  <a:pt x="148" y="112"/>
                  <a:pt x="144" y="109"/>
                </a:cubicBezTo>
                <a:cubicBezTo>
                  <a:pt x="139" y="106"/>
                  <a:pt x="124" y="91"/>
                  <a:pt x="120" y="90"/>
                </a:cubicBezTo>
                <a:cubicBezTo>
                  <a:pt x="110" y="88"/>
                  <a:pt x="122" y="83"/>
                  <a:pt x="108" y="87"/>
                </a:cubicBezTo>
                <a:cubicBezTo>
                  <a:pt x="90" y="92"/>
                  <a:pt x="58" y="123"/>
                  <a:pt x="44" y="135"/>
                </a:cubicBezTo>
                <a:cubicBezTo>
                  <a:pt x="23" y="154"/>
                  <a:pt x="-12" y="188"/>
                  <a:pt x="4" y="220"/>
                </a:cubicBezTo>
                <a:cubicBezTo>
                  <a:pt x="28" y="270"/>
                  <a:pt x="107" y="266"/>
                  <a:pt x="150" y="284"/>
                </a:cubicBezTo>
                <a:cubicBezTo>
                  <a:pt x="178" y="296"/>
                  <a:pt x="180" y="296"/>
                  <a:pt x="175" y="324"/>
                </a:cubicBezTo>
                <a:cubicBezTo>
                  <a:pt x="171" y="348"/>
                  <a:pt x="135" y="372"/>
                  <a:pt x="117" y="385"/>
                </a:cubicBezTo>
                <a:cubicBezTo>
                  <a:pt x="105" y="394"/>
                  <a:pt x="90" y="403"/>
                  <a:pt x="75" y="402"/>
                </a:cubicBezTo>
                <a:cubicBezTo>
                  <a:pt x="70" y="402"/>
                  <a:pt x="68" y="395"/>
                  <a:pt x="65" y="394"/>
                </a:cubicBezTo>
                <a:cubicBezTo>
                  <a:pt x="67" y="385"/>
                  <a:pt x="63" y="382"/>
                  <a:pt x="69" y="371"/>
                </a:cubicBezTo>
                <a:cubicBezTo>
                  <a:pt x="75" y="359"/>
                  <a:pt x="84" y="349"/>
                  <a:pt x="87" y="336"/>
                </a:cubicBezTo>
                <a:cubicBezTo>
                  <a:pt x="91" y="318"/>
                  <a:pt x="89" y="299"/>
                  <a:pt x="87" y="281"/>
                </a:cubicBezTo>
                <a:cubicBezTo>
                  <a:pt x="85" y="262"/>
                  <a:pt x="79" y="244"/>
                  <a:pt x="77" y="225"/>
                </a:cubicBezTo>
                <a:cubicBezTo>
                  <a:pt x="75" y="205"/>
                  <a:pt x="73" y="181"/>
                  <a:pt x="75" y="161"/>
                </a:cubicBezTo>
                <a:cubicBezTo>
                  <a:pt x="80" y="121"/>
                  <a:pt x="95" y="83"/>
                  <a:pt x="131" y="63"/>
                </a:cubicBezTo>
                <a:cubicBezTo>
                  <a:pt x="160" y="47"/>
                  <a:pt x="198" y="41"/>
                  <a:pt x="231" y="39"/>
                </a:cubicBezTo>
                <a:cubicBezTo>
                  <a:pt x="287" y="35"/>
                  <a:pt x="385" y="25"/>
                  <a:pt x="427" y="73"/>
                </a:cubicBezTo>
                <a:cubicBezTo>
                  <a:pt x="461" y="112"/>
                  <a:pt x="469" y="175"/>
                  <a:pt x="478" y="223"/>
                </a:cubicBezTo>
                <a:cubicBezTo>
                  <a:pt x="491" y="292"/>
                  <a:pt x="503" y="363"/>
                  <a:pt x="514" y="433"/>
                </a:cubicBezTo>
                <a:cubicBezTo>
                  <a:pt x="523" y="492"/>
                  <a:pt x="529" y="563"/>
                  <a:pt x="511" y="621"/>
                </a:cubicBezTo>
                <a:cubicBezTo>
                  <a:pt x="505" y="634"/>
                  <a:pt x="499" y="647"/>
                  <a:pt x="493" y="660"/>
                </a:cubicBezTo>
                <a:moveTo>
                  <a:pt x="107" y="653"/>
                </a:moveTo>
                <a:cubicBezTo>
                  <a:pt x="216" y="486"/>
                  <a:pt x="397" y="401"/>
                  <a:pt x="572" y="314"/>
                </a:cubicBezTo>
                <a:cubicBezTo>
                  <a:pt x="667" y="267"/>
                  <a:pt x="763" y="225"/>
                  <a:pt x="861" y="185"/>
                </a:cubicBezTo>
                <a:cubicBezTo>
                  <a:pt x="857" y="196"/>
                  <a:pt x="851" y="208"/>
                  <a:pt x="848" y="220"/>
                </a:cubicBezTo>
                <a:cubicBezTo>
                  <a:pt x="837" y="258"/>
                  <a:pt x="819" y="326"/>
                  <a:pt x="857" y="354"/>
                </a:cubicBezTo>
                <a:cubicBezTo>
                  <a:pt x="888" y="377"/>
                  <a:pt x="952" y="351"/>
                  <a:pt x="982" y="341"/>
                </a:cubicBezTo>
                <a:cubicBezTo>
                  <a:pt x="1028" y="326"/>
                  <a:pt x="1123" y="292"/>
                  <a:pt x="1127" y="232"/>
                </a:cubicBezTo>
                <a:cubicBezTo>
                  <a:pt x="1131" y="179"/>
                  <a:pt x="1070" y="131"/>
                  <a:pt x="1028" y="110"/>
                </a:cubicBezTo>
                <a:cubicBezTo>
                  <a:pt x="994" y="92"/>
                  <a:pt x="959" y="81"/>
                  <a:pt x="920" y="87"/>
                </a:cubicBezTo>
                <a:cubicBezTo>
                  <a:pt x="903" y="93"/>
                  <a:pt x="898" y="94"/>
                  <a:pt x="890" y="103"/>
                </a:cubicBezTo>
                <a:cubicBezTo>
                  <a:pt x="892" y="103"/>
                  <a:pt x="913" y="120"/>
                  <a:pt x="939" y="116"/>
                </a:cubicBezTo>
                <a:cubicBezTo>
                  <a:pt x="1001" y="106"/>
                  <a:pt x="1062" y="86"/>
                  <a:pt x="1124" y="73"/>
                </a:cubicBezTo>
                <a:cubicBezTo>
                  <a:pt x="1170" y="63"/>
                  <a:pt x="1248" y="40"/>
                  <a:pt x="1294" y="62"/>
                </a:cubicBezTo>
                <a:cubicBezTo>
                  <a:pt x="1330" y="80"/>
                  <a:pt x="1314" y="122"/>
                  <a:pt x="1311" y="152"/>
                </a:cubicBezTo>
                <a:cubicBezTo>
                  <a:pt x="1306" y="200"/>
                  <a:pt x="1288" y="243"/>
                  <a:pt x="1292" y="291"/>
                </a:cubicBezTo>
                <a:cubicBezTo>
                  <a:pt x="1294" y="294"/>
                  <a:pt x="1297" y="297"/>
                  <a:pt x="1299" y="300"/>
                </a:cubicBezTo>
                <a:cubicBezTo>
                  <a:pt x="1326" y="294"/>
                  <a:pt x="1350" y="294"/>
                  <a:pt x="1382" y="279"/>
                </a:cubicBezTo>
                <a:cubicBezTo>
                  <a:pt x="1439" y="252"/>
                  <a:pt x="1511" y="198"/>
                  <a:pt x="1535" y="138"/>
                </a:cubicBezTo>
                <a:cubicBezTo>
                  <a:pt x="1563" y="71"/>
                  <a:pt x="1514" y="36"/>
                  <a:pt x="1456" y="21"/>
                </a:cubicBezTo>
                <a:cubicBezTo>
                  <a:pt x="1451" y="21"/>
                  <a:pt x="1446" y="21"/>
                  <a:pt x="1441" y="21"/>
                </a:cubicBezTo>
                <a:cubicBezTo>
                  <a:pt x="1451" y="21"/>
                  <a:pt x="1443" y="28"/>
                  <a:pt x="1453" y="28"/>
                </a:cubicBezTo>
                <a:cubicBezTo>
                  <a:pt x="1550" y="24"/>
                  <a:pt x="1645" y="-11"/>
                  <a:pt x="1743" y="3"/>
                </a:cubicBezTo>
                <a:cubicBezTo>
                  <a:pt x="1817" y="13"/>
                  <a:pt x="1850" y="49"/>
                  <a:pt x="1860" y="119"/>
                </a:cubicBezTo>
                <a:cubicBezTo>
                  <a:pt x="1865" y="151"/>
                  <a:pt x="1848" y="190"/>
                  <a:pt x="1842" y="219"/>
                </a:cubicBezTo>
                <a:cubicBezTo>
                  <a:pt x="1863" y="201"/>
                  <a:pt x="1887" y="184"/>
                  <a:pt x="1903" y="161"/>
                </a:cubicBezTo>
                <a:cubicBezTo>
                  <a:pt x="1918" y="139"/>
                  <a:pt x="1927" y="118"/>
                  <a:pt x="1899" y="104"/>
                </a:cubicBezTo>
                <a:cubicBezTo>
                  <a:pt x="1874" y="102"/>
                  <a:pt x="1862" y="101"/>
                  <a:pt x="1844" y="106"/>
                </a:cubicBezTo>
                <a:moveTo>
                  <a:pt x="484" y="4975"/>
                </a:moveTo>
                <a:cubicBezTo>
                  <a:pt x="490" y="4950"/>
                  <a:pt x="499" y="4930"/>
                  <a:pt x="509" y="4906"/>
                </a:cubicBezTo>
                <a:cubicBezTo>
                  <a:pt x="520" y="4882"/>
                  <a:pt x="533" y="4856"/>
                  <a:pt x="532" y="4829"/>
                </a:cubicBezTo>
                <a:cubicBezTo>
                  <a:pt x="531" y="4810"/>
                  <a:pt x="522" y="4785"/>
                  <a:pt x="501" y="4781"/>
                </a:cubicBezTo>
                <a:cubicBezTo>
                  <a:pt x="462" y="4773"/>
                  <a:pt x="410" y="4806"/>
                  <a:pt x="381" y="4827"/>
                </a:cubicBezTo>
                <a:cubicBezTo>
                  <a:pt x="344" y="4854"/>
                  <a:pt x="260" y="4929"/>
                  <a:pt x="289" y="4985"/>
                </a:cubicBezTo>
                <a:cubicBezTo>
                  <a:pt x="313" y="5030"/>
                  <a:pt x="402" y="5004"/>
                  <a:pt x="435" y="4994"/>
                </a:cubicBezTo>
                <a:cubicBezTo>
                  <a:pt x="510" y="4971"/>
                  <a:pt x="586" y="4934"/>
                  <a:pt x="648" y="4886"/>
                </a:cubicBezTo>
                <a:cubicBezTo>
                  <a:pt x="679" y="4862"/>
                  <a:pt x="708" y="4829"/>
                  <a:pt x="694" y="4788"/>
                </a:cubicBezTo>
                <a:cubicBezTo>
                  <a:pt x="685" y="4772"/>
                  <a:pt x="683" y="4767"/>
                  <a:pt x="675" y="4758"/>
                </a:cubicBezTo>
                <a:cubicBezTo>
                  <a:pt x="656" y="4764"/>
                  <a:pt x="653" y="4766"/>
                  <a:pt x="648" y="4799"/>
                </a:cubicBezTo>
                <a:cubicBezTo>
                  <a:pt x="634" y="4898"/>
                  <a:pt x="649" y="5003"/>
                  <a:pt x="658" y="5101"/>
                </a:cubicBezTo>
                <a:cubicBezTo>
                  <a:pt x="661" y="5135"/>
                  <a:pt x="661" y="5145"/>
                  <a:pt x="666" y="5167"/>
                </a:cubicBezTo>
                <a:moveTo>
                  <a:pt x="865" y="5012"/>
                </a:moveTo>
                <a:cubicBezTo>
                  <a:pt x="880" y="4952"/>
                  <a:pt x="888" y="4895"/>
                  <a:pt x="894" y="4834"/>
                </a:cubicBezTo>
                <a:cubicBezTo>
                  <a:pt x="896" y="4811"/>
                  <a:pt x="899" y="4795"/>
                  <a:pt x="907" y="4774"/>
                </a:cubicBezTo>
                <a:cubicBezTo>
                  <a:pt x="902" y="4822"/>
                  <a:pt x="888" y="4868"/>
                  <a:pt x="890" y="4918"/>
                </a:cubicBezTo>
                <a:cubicBezTo>
                  <a:pt x="892" y="4959"/>
                  <a:pt x="909" y="4994"/>
                  <a:pt x="955" y="4994"/>
                </a:cubicBezTo>
                <a:cubicBezTo>
                  <a:pt x="1015" y="4994"/>
                  <a:pt x="1082" y="4954"/>
                  <a:pt x="1128" y="4920"/>
                </a:cubicBezTo>
                <a:cubicBezTo>
                  <a:pt x="1166" y="4892"/>
                  <a:pt x="1209" y="4848"/>
                  <a:pt x="1182" y="4797"/>
                </a:cubicBezTo>
                <a:cubicBezTo>
                  <a:pt x="1145" y="4726"/>
                  <a:pt x="1023" y="4712"/>
                  <a:pt x="963" y="4699"/>
                </a:cubicBezTo>
                <a:cubicBezTo>
                  <a:pt x="949" y="4696"/>
                  <a:pt x="937" y="4699"/>
                  <a:pt x="927" y="4706"/>
                </a:cubicBezTo>
                <a:cubicBezTo>
                  <a:pt x="926" y="4707"/>
                  <a:pt x="924" y="4709"/>
                  <a:pt x="923" y="4710"/>
                </a:cubicBezTo>
                <a:moveTo>
                  <a:pt x="1196" y="4654"/>
                </a:moveTo>
                <a:cubicBezTo>
                  <a:pt x="1251" y="4632"/>
                  <a:pt x="1307" y="4600"/>
                  <a:pt x="1363" y="4582"/>
                </a:cubicBezTo>
                <a:cubicBezTo>
                  <a:pt x="1368" y="4581"/>
                  <a:pt x="1374" y="4581"/>
                  <a:pt x="1379" y="4580"/>
                </a:cubicBezTo>
                <a:cubicBezTo>
                  <a:pt x="1381" y="4610"/>
                  <a:pt x="1377" y="4631"/>
                  <a:pt x="1365" y="4662"/>
                </a:cubicBezTo>
                <a:cubicBezTo>
                  <a:pt x="1350" y="4700"/>
                  <a:pt x="1319" y="4741"/>
                  <a:pt x="1314" y="4782"/>
                </a:cubicBezTo>
                <a:cubicBezTo>
                  <a:pt x="1315" y="4787"/>
                  <a:pt x="1315" y="4792"/>
                  <a:pt x="1316" y="4797"/>
                </a:cubicBezTo>
                <a:cubicBezTo>
                  <a:pt x="1347" y="4806"/>
                  <a:pt x="1362" y="4810"/>
                  <a:pt x="1399" y="4795"/>
                </a:cubicBezTo>
                <a:cubicBezTo>
                  <a:pt x="1466" y="4767"/>
                  <a:pt x="1542" y="4707"/>
                  <a:pt x="1548" y="4629"/>
                </a:cubicBezTo>
                <a:cubicBezTo>
                  <a:pt x="1551" y="4591"/>
                  <a:pt x="1523" y="4536"/>
                  <a:pt x="1484" y="4531"/>
                </a:cubicBezTo>
                <a:cubicBezTo>
                  <a:pt x="1480" y="4533"/>
                  <a:pt x="1477" y="4534"/>
                  <a:pt x="1473" y="4536"/>
                </a:cubicBezTo>
                <a:cubicBezTo>
                  <a:pt x="1467" y="4565"/>
                  <a:pt x="1453" y="4579"/>
                  <a:pt x="1492" y="4595"/>
                </a:cubicBezTo>
                <a:cubicBezTo>
                  <a:pt x="1528" y="4610"/>
                  <a:pt x="1578" y="4598"/>
                  <a:pt x="1614" y="4589"/>
                </a:cubicBezTo>
                <a:cubicBezTo>
                  <a:pt x="1664" y="4577"/>
                  <a:pt x="1712" y="4556"/>
                  <a:pt x="1763" y="4546"/>
                </a:cubicBezTo>
                <a:cubicBezTo>
                  <a:pt x="1790" y="4541"/>
                  <a:pt x="1812" y="4539"/>
                  <a:pt x="1826" y="4565"/>
                </a:cubicBezTo>
                <a:cubicBezTo>
                  <a:pt x="1836" y="4583"/>
                  <a:pt x="1834" y="4613"/>
                  <a:pt x="1853" y="4627"/>
                </a:cubicBezTo>
                <a:cubicBezTo>
                  <a:pt x="1884" y="4650"/>
                  <a:pt x="1924" y="4640"/>
                  <a:pt x="1959" y="4632"/>
                </a:cubicBezTo>
                <a:cubicBezTo>
                  <a:pt x="2007" y="4621"/>
                  <a:pt x="2071" y="4604"/>
                  <a:pt x="2109" y="4570"/>
                </a:cubicBezTo>
                <a:cubicBezTo>
                  <a:pt x="2113" y="4564"/>
                  <a:pt x="2117" y="4558"/>
                  <a:pt x="2121" y="4552"/>
                </a:cubicBezTo>
                <a:cubicBezTo>
                  <a:pt x="2092" y="4522"/>
                  <a:pt x="2082" y="4510"/>
                  <a:pt x="2029" y="4509"/>
                </a:cubicBezTo>
                <a:cubicBezTo>
                  <a:pt x="1977" y="4511"/>
                  <a:pt x="1958" y="4512"/>
                  <a:pt x="1923" y="452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95" name=""/>
          <p:cNvSpPr/>
          <p:nvPr/>
        </p:nvSpPr>
        <p:spPr>
          <a:xfrm>
            <a:off x="2513160" y="1126440"/>
            <a:ext cx="4088880" cy="2066400"/>
          </a:xfrm>
          <a:custGeom>
            <a:avLst/>
            <a:gdLst/>
            <a:ahLst/>
            <a:rect l="0" t="0" r="r" b="b"/>
            <a:pathLst>
              <a:path fill="none" w="11358" h="5740">
                <a:moveTo>
                  <a:pt x="40" y="951"/>
                </a:moveTo>
                <a:cubicBezTo>
                  <a:pt x="33" y="941"/>
                  <a:pt x="39" y="935"/>
                  <a:pt x="28" y="929"/>
                </a:cubicBezTo>
                <a:cubicBezTo>
                  <a:pt x="22" y="926"/>
                  <a:pt x="30" y="941"/>
                  <a:pt x="25" y="937"/>
                </a:cubicBezTo>
                <a:cubicBezTo>
                  <a:pt x="28" y="1001"/>
                  <a:pt x="34" y="1065"/>
                  <a:pt x="36" y="1130"/>
                </a:cubicBezTo>
                <a:cubicBezTo>
                  <a:pt x="44" y="1433"/>
                  <a:pt x="92" y="1719"/>
                  <a:pt x="122" y="2019"/>
                </a:cubicBezTo>
                <a:cubicBezTo>
                  <a:pt x="168" y="2483"/>
                  <a:pt x="127" y="2991"/>
                  <a:pt x="104" y="3456"/>
                </a:cubicBezTo>
                <a:cubicBezTo>
                  <a:pt x="89" y="3764"/>
                  <a:pt x="105" y="4084"/>
                  <a:pt x="77" y="4389"/>
                </a:cubicBezTo>
                <a:cubicBezTo>
                  <a:pt x="72" y="4443"/>
                  <a:pt x="-17" y="4645"/>
                  <a:pt x="19" y="4685"/>
                </a:cubicBezTo>
                <a:cubicBezTo>
                  <a:pt x="72" y="4745"/>
                  <a:pt x="63" y="4669"/>
                  <a:pt x="107" y="4668"/>
                </a:cubicBezTo>
                <a:cubicBezTo>
                  <a:pt x="168" y="4666"/>
                  <a:pt x="249" y="4647"/>
                  <a:pt x="312" y="4641"/>
                </a:cubicBezTo>
                <a:cubicBezTo>
                  <a:pt x="1429" y="4532"/>
                  <a:pt x="2570" y="4488"/>
                  <a:pt x="3691" y="4452"/>
                </a:cubicBezTo>
                <a:cubicBezTo>
                  <a:pt x="3843" y="4447"/>
                  <a:pt x="4013" y="4452"/>
                  <a:pt x="4158" y="4439"/>
                </a:cubicBezTo>
                <a:cubicBezTo>
                  <a:pt x="4165" y="4438"/>
                  <a:pt x="4130" y="4433"/>
                  <a:pt x="4137" y="4432"/>
                </a:cubicBezTo>
                <a:moveTo>
                  <a:pt x="237" y="660"/>
                </a:moveTo>
                <a:cubicBezTo>
                  <a:pt x="200" y="645"/>
                  <a:pt x="213" y="623"/>
                  <a:pt x="159" y="611"/>
                </a:cubicBezTo>
                <a:cubicBezTo>
                  <a:pt x="124" y="603"/>
                  <a:pt x="87" y="612"/>
                  <a:pt x="52" y="606"/>
                </a:cubicBezTo>
                <a:cubicBezTo>
                  <a:pt x="83" y="605"/>
                  <a:pt x="115" y="611"/>
                  <a:pt x="147" y="610"/>
                </a:cubicBezTo>
                <a:cubicBezTo>
                  <a:pt x="708" y="586"/>
                  <a:pt x="1265" y="488"/>
                  <a:pt x="1815" y="381"/>
                </a:cubicBezTo>
                <a:cubicBezTo>
                  <a:pt x="2066" y="332"/>
                  <a:pt x="2366" y="228"/>
                  <a:pt x="2625" y="271"/>
                </a:cubicBezTo>
                <a:cubicBezTo>
                  <a:pt x="2764" y="294"/>
                  <a:pt x="2815" y="367"/>
                  <a:pt x="2862" y="497"/>
                </a:cubicBezTo>
                <a:cubicBezTo>
                  <a:pt x="2948" y="735"/>
                  <a:pt x="3020" y="996"/>
                  <a:pt x="3093" y="1240"/>
                </a:cubicBezTo>
                <a:cubicBezTo>
                  <a:pt x="3236" y="1715"/>
                  <a:pt x="3179" y="2232"/>
                  <a:pt x="3288" y="2719"/>
                </a:cubicBezTo>
                <a:cubicBezTo>
                  <a:pt x="3358" y="3031"/>
                  <a:pt x="3409" y="3345"/>
                  <a:pt x="3475" y="3658"/>
                </a:cubicBezTo>
                <a:cubicBezTo>
                  <a:pt x="3533" y="3931"/>
                  <a:pt x="3632" y="4197"/>
                  <a:pt x="3716" y="4462"/>
                </a:cubicBezTo>
                <a:moveTo>
                  <a:pt x="31" y="1664"/>
                </a:moveTo>
                <a:cubicBezTo>
                  <a:pt x="19" y="1657"/>
                  <a:pt x="10" y="1650"/>
                  <a:pt x="0" y="1643"/>
                </a:cubicBezTo>
                <a:cubicBezTo>
                  <a:pt x="7" y="1641"/>
                  <a:pt x="19" y="1636"/>
                  <a:pt x="28" y="1633"/>
                </a:cubicBezTo>
                <a:cubicBezTo>
                  <a:pt x="59" y="1622"/>
                  <a:pt x="90" y="1610"/>
                  <a:pt x="122" y="1600"/>
                </a:cubicBezTo>
                <a:cubicBezTo>
                  <a:pt x="233" y="1566"/>
                  <a:pt x="346" y="1541"/>
                  <a:pt x="461" y="1522"/>
                </a:cubicBezTo>
                <a:cubicBezTo>
                  <a:pt x="996" y="1435"/>
                  <a:pt x="1544" y="1398"/>
                  <a:pt x="2084" y="1349"/>
                </a:cubicBezTo>
                <a:cubicBezTo>
                  <a:pt x="2179" y="1340"/>
                  <a:pt x="2295" y="1318"/>
                  <a:pt x="2390" y="1342"/>
                </a:cubicBezTo>
                <a:cubicBezTo>
                  <a:pt x="2419" y="1349"/>
                  <a:pt x="2412" y="1373"/>
                  <a:pt x="2429" y="1383"/>
                </a:cubicBezTo>
                <a:moveTo>
                  <a:pt x="267" y="2557"/>
                </a:moveTo>
                <a:cubicBezTo>
                  <a:pt x="238" y="2556"/>
                  <a:pt x="202" y="2545"/>
                  <a:pt x="174" y="2548"/>
                </a:cubicBezTo>
                <a:cubicBezTo>
                  <a:pt x="169" y="2549"/>
                  <a:pt x="176" y="2558"/>
                  <a:pt x="171" y="2558"/>
                </a:cubicBezTo>
                <a:cubicBezTo>
                  <a:pt x="199" y="2564"/>
                  <a:pt x="224" y="2575"/>
                  <a:pt x="259" y="2576"/>
                </a:cubicBezTo>
                <a:cubicBezTo>
                  <a:pt x="491" y="2583"/>
                  <a:pt x="741" y="2517"/>
                  <a:pt x="968" y="2479"/>
                </a:cubicBezTo>
                <a:cubicBezTo>
                  <a:pt x="1688" y="2360"/>
                  <a:pt x="2422" y="2162"/>
                  <a:pt x="3149" y="2103"/>
                </a:cubicBezTo>
                <a:cubicBezTo>
                  <a:pt x="3163" y="2102"/>
                  <a:pt x="3177" y="2102"/>
                  <a:pt x="3191" y="2101"/>
                </a:cubicBezTo>
                <a:moveTo>
                  <a:pt x="150" y="3408"/>
                </a:moveTo>
                <a:cubicBezTo>
                  <a:pt x="130" y="3408"/>
                  <a:pt x="111" y="3405"/>
                  <a:pt x="91" y="3407"/>
                </a:cubicBezTo>
                <a:cubicBezTo>
                  <a:pt x="83" y="3408"/>
                  <a:pt x="75" y="3413"/>
                  <a:pt x="67" y="3414"/>
                </a:cubicBezTo>
                <a:cubicBezTo>
                  <a:pt x="72" y="3414"/>
                  <a:pt x="60" y="3415"/>
                  <a:pt x="65" y="3415"/>
                </a:cubicBezTo>
                <a:cubicBezTo>
                  <a:pt x="81" y="3416"/>
                  <a:pt x="97" y="3419"/>
                  <a:pt x="114" y="3419"/>
                </a:cubicBezTo>
                <a:cubicBezTo>
                  <a:pt x="317" y="3422"/>
                  <a:pt x="525" y="3382"/>
                  <a:pt x="726" y="3357"/>
                </a:cubicBezTo>
                <a:cubicBezTo>
                  <a:pt x="1325" y="3282"/>
                  <a:pt x="1915" y="3156"/>
                  <a:pt x="2511" y="3066"/>
                </a:cubicBezTo>
                <a:cubicBezTo>
                  <a:pt x="2576" y="3056"/>
                  <a:pt x="2641" y="3044"/>
                  <a:pt x="2702" y="3061"/>
                </a:cubicBezTo>
                <a:cubicBezTo>
                  <a:pt x="2701" y="3063"/>
                  <a:pt x="2701" y="3066"/>
                  <a:pt x="2700" y="3068"/>
                </a:cubicBezTo>
                <a:moveTo>
                  <a:pt x="265" y="4193"/>
                </a:moveTo>
                <a:cubicBezTo>
                  <a:pt x="235" y="4202"/>
                  <a:pt x="226" y="4225"/>
                  <a:pt x="189" y="4221"/>
                </a:cubicBezTo>
                <a:cubicBezTo>
                  <a:pt x="174" y="4219"/>
                  <a:pt x="192" y="4203"/>
                  <a:pt x="177" y="4200"/>
                </a:cubicBezTo>
                <a:cubicBezTo>
                  <a:pt x="181" y="4236"/>
                  <a:pt x="186" y="4273"/>
                  <a:pt x="188" y="4311"/>
                </a:cubicBezTo>
                <a:cubicBezTo>
                  <a:pt x="195" y="4446"/>
                  <a:pt x="228" y="4566"/>
                  <a:pt x="252" y="4698"/>
                </a:cubicBezTo>
                <a:cubicBezTo>
                  <a:pt x="280" y="4852"/>
                  <a:pt x="304" y="5036"/>
                  <a:pt x="238" y="5184"/>
                </a:cubicBezTo>
                <a:cubicBezTo>
                  <a:pt x="228" y="5206"/>
                  <a:pt x="150" y="5298"/>
                  <a:pt x="164" y="5324"/>
                </a:cubicBezTo>
                <a:cubicBezTo>
                  <a:pt x="180" y="5355"/>
                  <a:pt x="218" y="5345"/>
                  <a:pt x="247" y="5350"/>
                </a:cubicBezTo>
                <a:cubicBezTo>
                  <a:pt x="433" y="5383"/>
                  <a:pt x="661" y="5350"/>
                  <a:pt x="850" y="5351"/>
                </a:cubicBezTo>
                <a:cubicBezTo>
                  <a:pt x="1425" y="5354"/>
                  <a:pt x="1989" y="5249"/>
                  <a:pt x="2560" y="5201"/>
                </a:cubicBezTo>
                <a:cubicBezTo>
                  <a:pt x="2748" y="5185"/>
                  <a:pt x="2932" y="5246"/>
                  <a:pt x="3113" y="5173"/>
                </a:cubicBezTo>
                <a:cubicBezTo>
                  <a:pt x="3330" y="5086"/>
                  <a:pt x="3470" y="4854"/>
                  <a:pt x="3639" y="4702"/>
                </a:cubicBezTo>
                <a:cubicBezTo>
                  <a:pt x="3666" y="4678"/>
                  <a:pt x="3831" y="4567"/>
                  <a:pt x="3804" y="4513"/>
                </a:cubicBezTo>
                <a:cubicBezTo>
                  <a:pt x="3782" y="4468"/>
                  <a:pt x="3693" y="4491"/>
                  <a:pt x="3658" y="4484"/>
                </a:cubicBezTo>
                <a:cubicBezTo>
                  <a:pt x="3658" y="4483"/>
                  <a:pt x="3657" y="4483"/>
                  <a:pt x="3657" y="4482"/>
                </a:cubicBezTo>
                <a:moveTo>
                  <a:pt x="4520" y="2919"/>
                </a:moveTo>
                <a:cubicBezTo>
                  <a:pt x="4470" y="2910"/>
                  <a:pt x="4421" y="2898"/>
                  <a:pt x="4371" y="2886"/>
                </a:cubicBezTo>
                <a:cubicBezTo>
                  <a:pt x="4327" y="2875"/>
                  <a:pt x="4282" y="2866"/>
                  <a:pt x="4238" y="2855"/>
                </a:cubicBezTo>
                <a:cubicBezTo>
                  <a:pt x="4187" y="2843"/>
                  <a:pt x="4135" y="2830"/>
                  <a:pt x="4082" y="2826"/>
                </a:cubicBezTo>
                <a:cubicBezTo>
                  <a:pt x="4073" y="2826"/>
                  <a:pt x="4064" y="2825"/>
                  <a:pt x="4055" y="2825"/>
                </a:cubicBezTo>
                <a:moveTo>
                  <a:pt x="2884" y="2647"/>
                </a:moveTo>
                <a:cubicBezTo>
                  <a:pt x="2909" y="2650"/>
                  <a:pt x="2922" y="2638"/>
                  <a:pt x="2947" y="2643"/>
                </a:cubicBezTo>
                <a:cubicBezTo>
                  <a:pt x="3760" y="2801"/>
                  <a:pt x="4573" y="2969"/>
                  <a:pt x="5375" y="3180"/>
                </a:cubicBezTo>
                <a:cubicBezTo>
                  <a:pt x="5861" y="3308"/>
                  <a:pt x="6361" y="3389"/>
                  <a:pt x="6841" y="3535"/>
                </a:cubicBezTo>
                <a:cubicBezTo>
                  <a:pt x="7098" y="3613"/>
                  <a:pt x="7339" y="3689"/>
                  <a:pt x="7607" y="3729"/>
                </a:cubicBezTo>
                <a:cubicBezTo>
                  <a:pt x="7900" y="3773"/>
                  <a:pt x="8215" y="3763"/>
                  <a:pt x="8502" y="3830"/>
                </a:cubicBezTo>
                <a:cubicBezTo>
                  <a:pt x="8551" y="3841"/>
                  <a:pt x="8587" y="3862"/>
                  <a:pt x="8629" y="3884"/>
                </a:cubicBezTo>
                <a:cubicBezTo>
                  <a:pt x="8643" y="3891"/>
                  <a:pt x="8651" y="3912"/>
                  <a:pt x="8663" y="3920"/>
                </a:cubicBezTo>
                <a:moveTo>
                  <a:pt x="8894" y="4750"/>
                </a:moveTo>
                <a:cubicBezTo>
                  <a:pt x="8866" y="4734"/>
                  <a:pt x="8853" y="4728"/>
                  <a:pt x="8856" y="4696"/>
                </a:cubicBezTo>
                <a:cubicBezTo>
                  <a:pt x="8892" y="4671"/>
                  <a:pt x="8933" y="4661"/>
                  <a:pt x="8978" y="4655"/>
                </a:cubicBezTo>
                <a:cubicBezTo>
                  <a:pt x="9035" y="4648"/>
                  <a:pt x="9098" y="4651"/>
                  <a:pt x="9148" y="4682"/>
                </a:cubicBezTo>
                <a:cubicBezTo>
                  <a:pt x="9185" y="4705"/>
                  <a:pt x="9206" y="4746"/>
                  <a:pt x="9190" y="4789"/>
                </a:cubicBezTo>
                <a:cubicBezTo>
                  <a:pt x="9168" y="4847"/>
                  <a:pt x="9112" y="4880"/>
                  <a:pt x="9060" y="4905"/>
                </a:cubicBezTo>
                <a:cubicBezTo>
                  <a:pt x="9047" y="4911"/>
                  <a:pt x="9035" y="4920"/>
                  <a:pt x="9023" y="4927"/>
                </a:cubicBezTo>
                <a:cubicBezTo>
                  <a:pt x="9040" y="4939"/>
                  <a:pt x="9055" y="4944"/>
                  <a:pt x="9078" y="4951"/>
                </a:cubicBezTo>
                <a:cubicBezTo>
                  <a:pt x="9120" y="4964"/>
                  <a:pt x="9176" y="4978"/>
                  <a:pt x="9202" y="5018"/>
                </a:cubicBezTo>
                <a:cubicBezTo>
                  <a:pt x="9221" y="5047"/>
                  <a:pt x="9203" y="5072"/>
                  <a:pt x="9178" y="5087"/>
                </a:cubicBezTo>
                <a:cubicBezTo>
                  <a:pt x="9136" y="5113"/>
                  <a:pt x="9084" y="5113"/>
                  <a:pt x="9037" y="5112"/>
                </a:cubicBezTo>
                <a:cubicBezTo>
                  <a:pt x="8994" y="5109"/>
                  <a:pt x="8981" y="5108"/>
                  <a:pt x="8953" y="5104"/>
                </a:cubicBezTo>
                <a:moveTo>
                  <a:pt x="9343" y="4726"/>
                </a:moveTo>
                <a:cubicBezTo>
                  <a:pt x="9378" y="4680"/>
                  <a:pt x="9413" y="4638"/>
                  <a:pt x="9452" y="4600"/>
                </a:cubicBezTo>
                <a:cubicBezTo>
                  <a:pt x="9490" y="4641"/>
                  <a:pt x="9490" y="4688"/>
                  <a:pt x="9490" y="4744"/>
                </a:cubicBezTo>
                <a:cubicBezTo>
                  <a:pt x="9490" y="4826"/>
                  <a:pt x="9476" y="4907"/>
                  <a:pt x="9486" y="4989"/>
                </a:cubicBezTo>
                <a:cubicBezTo>
                  <a:pt x="9491" y="5026"/>
                  <a:pt x="9501" y="5083"/>
                  <a:pt x="9541" y="5100"/>
                </a:cubicBezTo>
                <a:cubicBezTo>
                  <a:pt x="9577" y="5115"/>
                  <a:pt x="9627" y="5098"/>
                  <a:pt x="9662" y="5091"/>
                </a:cubicBezTo>
                <a:cubicBezTo>
                  <a:pt x="9719" y="5079"/>
                  <a:pt x="9774" y="5060"/>
                  <a:pt x="9832" y="5056"/>
                </a:cubicBezTo>
                <a:cubicBezTo>
                  <a:pt x="9873" y="5053"/>
                  <a:pt x="9927" y="5055"/>
                  <a:pt x="9943" y="5101"/>
                </a:cubicBezTo>
                <a:cubicBezTo>
                  <a:pt x="9956" y="5141"/>
                  <a:pt x="9913" y="5185"/>
                  <a:pt x="9886" y="5208"/>
                </a:cubicBezTo>
                <a:cubicBezTo>
                  <a:pt x="9846" y="5242"/>
                  <a:pt x="9797" y="5259"/>
                  <a:pt x="9746" y="5265"/>
                </a:cubicBezTo>
                <a:moveTo>
                  <a:pt x="10184" y="4841"/>
                </a:moveTo>
                <a:cubicBezTo>
                  <a:pt x="10198" y="4819"/>
                  <a:pt x="10214" y="4796"/>
                  <a:pt x="10229" y="4775"/>
                </a:cubicBezTo>
                <a:cubicBezTo>
                  <a:pt x="10223" y="4808"/>
                  <a:pt x="10216" y="4841"/>
                  <a:pt x="10208" y="4874"/>
                </a:cubicBezTo>
                <a:cubicBezTo>
                  <a:pt x="10198" y="4915"/>
                  <a:pt x="10176" y="4967"/>
                  <a:pt x="10191" y="5009"/>
                </a:cubicBezTo>
                <a:cubicBezTo>
                  <a:pt x="10202" y="5040"/>
                  <a:pt x="10236" y="5023"/>
                  <a:pt x="10254" y="5011"/>
                </a:cubicBezTo>
                <a:cubicBezTo>
                  <a:pt x="10299" y="4982"/>
                  <a:pt x="10335" y="4938"/>
                  <a:pt x="10378" y="4905"/>
                </a:cubicBezTo>
                <a:cubicBezTo>
                  <a:pt x="10395" y="4892"/>
                  <a:pt x="10409" y="4886"/>
                  <a:pt x="10429" y="4880"/>
                </a:cubicBezTo>
                <a:cubicBezTo>
                  <a:pt x="10440" y="4914"/>
                  <a:pt x="10440" y="4937"/>
                  <a:pt x="10433" y="4979"/>
                </a:cubicBezTo>
                <a:cubicBezTo>
                  <a:pt x="10421" y="5051"/>
                  <a:pt x="10401" y="5120"/>
                  <a:pt x="10381" y="5190"/>
                </a:cubicBezTo>
                <a:cubicBezTo>
                  <a:pt x="10371" y="5224"/>
                  <a:pt x="10363" y="5259"/>
                  <a:pt x="10354" y="5293"/>
                </a:cubicBezTo>
                <a:moveTo>
                  <a:pt x="10718" y="4655"/>
                </a:moveTo>
                <a:cubicBezTo>
                  <a:pt x="10718" y="4608"/>
                  <a:pt x="10692" y="4733"/>
                  <a:pt x="10691" y="4737"/>
                </a:cubicBezTo>
                <a:cubicBezTo>
                  <a:pt x="10676" y="4805"/>
                  <a:pt x="10659" y="4872"/>
                  <a:pt x="10641" y="4939"/>
                </a:cubicBezTo>
                <a:moveTo>
                  <a:pt x="10633" y="5107"/>
                </a:moveTo>
                <a:cubicBezTo>
                  <a:pt x="10625" y="5051"/>
                  <a:pt x="10609" y="4995"/>
                  <a:pt x="10603" y="4939"/>
                </a:cubicBezTo>
                <a:cubicBezTo>
                  <a:pt x="10602" y="4925"/>
                  <a:pt x="10606" y="4914"/>
                  <a:pt x="10606" y="4905"/>
                </a:cubicBezTo>
                <a:cubicBezTo>
                  <a:pt x="10630" y="4926"/>
                  <a:pt x="10654" y="4952"/>
                  <a:pt x="10684" y="4966"/>
                </a:cubicBezTo>
                <a:cubicBezTo>
                  <a:pt x="10737" y="4990"/>
                  <a:pt x="10798" y="4987"/>
                  <a:pt x="10854" y="4976"/>
                </a:cubicBezTo>
                <a:cubicBezTo>
                  <a:pt x="10971" y="4954"/>
                  <a:pt x="11069" y="4861"/>
                  <a:pt x="11185" y="4844"/>
                </a:cubicBezTo>
                <a:cubicBezTo>
                  <a:pt x="11221" y="4839"/>
                  <a:pt x="11225" y="4858"/>
                  <a:pt x="11240" y="4884"/>
                </a:cubicBezTo>
                <a:cubicBezTo>
                  <a:pt x="11262" y="4922"/>
                  <a:pt x="11288" y="4956"/>
                  <a:pt x="11325" y="4981"/>
                </a:cubicBezTo>
                <a:cubicBezTo>
                  <a:pt x="11336" y="4987"/>
                  <a:pt x="11347" y="4994"/>
                  <a:pt x="11358" y="5000"/>
                </a:cubicBezTo>
                <a:moveTo>
                  <a:pt x="2762" y="3806"/>
                </a:moveTo>
                <a:cubicBezTo>
                  <a:pt x="2700" y="3775"/>
                  <a:pt x="2646" y="3742"/>
                  <a:pt x="2589" y="3707"/>
                </a:cubicBezTo>
                <a:cubicBezTo>
                  <a:pt x="2634" y="3726"/>
                  <a:pt x="2681" y="3742"/>
                  <a:pt x="2726" y="3762"/>
                </a:cubicBezTo>
                <a:cubicBezTo>
                  <a:pt x="3113" y="3937"/>
                  <a:pt x="3503" y="4076"/>
                  <a:pt x="3898" y="4230"/>
                </a:cubicBezTo>
                <a:cubicBezTo>
                  <a:pt x="4414" y="4432"/>
                  <a:pt x="4893" y="4727"/>
                  <a:pt x="5405" y="4944"/>
                </a:cubicBezTo>
                <a:cubicBezTo>
                  <a:pt x="5888" y="5149"/>
                  <a:pt x="6359" y="5335"/>
                  <a:pt x="6872" y="5450"/>
                </a:cubicBezTo>
                <a:cubicBezTo>
                  <a:pt x="7069" y="5494"/>
                  <a:pt x="7256" y="5520"/>
                  <a:pt x="7455" y="5536"/>
                </a:cubicBezTo>
                <a:cubicBezTo>
                  <a:pt x="7622" y="5550"/>
                  <a:pt x="7785" y="5568"/>
                  <a:pt x="7953" y="5575"/>
                </a:cubicBezTo>
                <a:cubicBezTo>
                  <a:pt x="7974" y="5576"/>
                  <a:pt x="7996" y="5577"/>
                  <a:pt x="8017" y="5578"/>
                </a:cubicBezTo>
                <a:moveTo>
                  <a:pt x="7134" y="5393"/>
                </a:moveTo>
                <a:cubicBezTo>
                  <a:pt x="7117" y="5373"/>
                  <a:pt x="7088" y="5353"/>
                  <a:pt x="7100" y="5326"/>
                </a:cubicBezTo>
                <a:cubicBezTo>
                  <a:pt x="7117" y="5290"/>
                  <a:pt x="7184" y="5277"/>
                  <a:pt x="7218" y="5272"/>
                </a:cubicBezTo>
                <a:cubicBezTo>
                  <a:pt x="7261" y="5266"/>
                  <a:pt x="7303" y="5275"/>
                  <a:pt x="7334" y="5307"/>
                </a:cubicBezTo>
                <a:cubicBezTo>
                  <a:pt x="7372" y="5346"/>
                  <a:pt x="7324" y="5437"/>
                  <a:pt x="7303" y="5471"/>
                </a:cubicBezTo>
                <a:cubicBezTo>
                  <a:pt x="7262" y="5536"/>
                  <a:pt x="7202" y="5586"/>
                  <a:pt x="7150" y="5641"/>
                </a:cubicBezTo>
                <a:cubicBezTo>
                  <a:pt x="7120" y="5673"/>
                  <a:pt x="7104" y="5699"/>
                  <a:pt x="7088" y="5736"/>
                </a:cubicBezTo>
                <a:cubicBezTo>
                  <a:pt x="7127" y="5744"/>
                  <a:pt x="7144" y="5740"/>
                  <a:pt x="7188" y="5726"/>
                </a:cubicBezTo>
                <a:cubicBezTo>
                  <a:pt x="7284" y="5696"/>
                  <a:pt x="7375" y="5654"/>
                  <a:pt x="7464" y="5607"/>
                </a:cubicBezTo>
                <a:cubicBezTo>
                  <a:pt x="7530" y="5572"/>
                  <a:pt x="7648" y="5516"/>
                  <a:pt x="7661" y="5429"/>
                </a:cubicBezTo>
                <a:cubicBezTo>
                  <a:pt x="7666" y="5393"/>
                  <a:pt x="7650" y="5390"/>
                  <a:pt x="7644" y="5372"/>
                </a:cubicBezTo>
                <a:cubicBezTo>
                  <a:pt x="7625" y="5399"/>
                  <a:pt x="7607" y="5421"/>
                  <a:pt x="7594" y="5454"/>
                </a:cubicBezTo>
                <a:cubicBezTo>
                  <a:pt x="7581" y="5488"/>
                  <a:pt x="7566" y="5578"/>
                  <a:pt x="7624" y="5584"/>
                </a:cubicBezTo>
                <a:cubicBezTo>
                  <a:pt x="7665" y="5588"/>
                  <a:pt x="7711" y="5553"/>
                  <a:pt x="7743" y="5533"/>
                </a:cubicBezTo>
                <a:cubicBezTo>
                  <a:pt x="7782" y="5509"/>
                  <a:pt x="7842" y="5477"/>
                  <a:pt x="7835" y="5422"/>
                </a:cubicBezTo>
                <a:cubicBezTo>
                  <a:pt x="7831" y="5388"/>
                  <a:pt x="7793" y="5362"/>
                  <a:pt x="7771" y="5341"/>
                </a:cubicBezTo>
                <a:cubicBezTo>
                  <a:pt x="7757" y="5327"/>
                  <a:pt x="7740" y="5314"/>
                  <a:pt x="7725" y="5301"/>
                </a:cubicBezTo>
                <a:cubicBezTo>
                  <a:pt x="7737" y="5296"/>
                  <a:pt x="7751" y="5284"/>
                  <a:pt x="7776" y="5280"/>
                </a:cubicBezTo>
                <a:cubicBezTo>
                  <a:pt x="7841" y="5270"/>
                  <a:pt x="7896" y="5286"/>
                  <a:pt x="7941" y="5334"/>
                </a:cubicBezTo>
                <a:cubicBezTo>
                  <a:pt x="7978" y="5373"/>
                  <a:pt x="7981" y="5435"/>
                  <a:pt x="7985" y="5485"/>
                </a:cubicBezTo>
                <a:cubicBezTo>
                  <a:pt x="7989" y="5532"/>
                  <a:pt x="7997" y="5552"/>
                  <a:pt x="8017" y="5588"/>
                </a:cubicBezTo>
                <a:cubicBezTo>
                  <a:pt x="8049" y="5577"/>
                  <a:pt x="8074" y="5572"/>
                  <a:pt x="8104" y="5550"/>
                </a:cubicBezTo>
                <a:cubicBezTo>
                  <a:pt x="8170" y="5502"/>
                  <a:pt x="8216" y="5421"/>
                  <a:pt x="8195" y="5338"/>
                </a:cubicBezTo>
                <a:cubicBezTo>
                  <a:pt x="8187" y="5304"/>
                  <a:pt x="8170" y="5312"/>
                  <a:pt x="8156" y="5297"/>
                </a:cubicBezTo>
                <a:cubicBezTo>
                  <a:pt x="8131" y="5334"/>
                  <a:pt x="8118" y="5351"/>
                  <a:pt x="8126" y="5403"/>
                </a:cubicBezTo>
                <a:cubicBezTo>
                  <a:pt x="8132" y="5445"/>
                  <a:pt x="8158" y="5487"/>
                  <a:pt x="8199" y="5502"/>
                </a:cubicBezTo>
                <a:cubicBezTo>
                  <a:pt x="8249" y="5521"/>
                  <a:pt x="8313" y="5500"/>
                  <a:pt x="8361" y="5486"/>
                </a:cubicBezTo>
                <a:cubicBezTo>
                  <a:pt x="8444" y="5462"/>
                  <a:pt x="8539" y="5429"/>
                  <a:pt x="8604" y="5370"/>
                </a:cubicBezTo>
                <a:cubicBezTo>
                  <a:pt x="8604" y="5369"/>
                  <a:pt x="8604" y="5367"/>
                  <a:pt x="8604" y="5366"/>
                </a:cubicBezTo>
                <a:cubicBezTo>
                  <a:pt x="8590" y="5371"/>
                  <a:pt x="8574" y="5376"/>
                  <a:pt x="8560" y="5382"/>
                </a:cubicBezTo>
                <a:cubicBezTo>
                  <a:pt x="8512" y="5401"/>
                  <a:pt x="8492" y="5397"/>
                  <a:pt x="8444" y="5387"/>
                </a:cubicBezTo>
                <a:cubicBezTo>
                  <a:pt x="8409" y="5380"/>
                  <a:pt x="8386" y="5373"/>
                  <a:pt x="8352" y="5386"/>
                </a:cubicBezTo>
                <a:cubicBezTo>
                  <a:pt x="8349" y="5390"/>
                  <a:pt x="8345" y="5393"/>
                  <a:pt x="8342" y="5397"/>
                </a:cubicBezTo>
                <a:moveTo>
                  <a:pt x="8432" y="133"/>
                </a:moveTo>
                <a:cubicBezTo>
                  <a:pt x="8429" y="130"/>
                  <a:pt x="8424" y="128"/>
                  <a:pt x="8422" y="125"/>
                </a:cubicBezTo>
                <a:cubicBezTo>
                  <a:pt x="8421" y="123"/>
                  <a:pt x="8418" y="122"/>
                  <a:pt x="8419" y="118"/>
                </a:cubicBezTo>
                <a:cubicBezTo>
                  <a:pt x="8420" y="111"/>
                  <a:pt x="8411" y="115"/>
                  <a:pt x="8427" y="111"/>
                </a:cubicBezTo>
                <a:cubicBezTo>
                  <a:pt x="8490" y="95"/>
                  <a:pt x="8562" y="97"/>
                  <a:pt x="8626" y="88"/>
                </a:cubicBezTo>
                <a:cubicBezTo>
                  <a:pt x="8664" y="83"/>
                  <a:pt x="8715" y="79"/>
                  <a:pt x="8748" y="58"/>
                </a:cubicBezTo>
                <a:cubicBezTo>
                  <a:pt x="8748" y="57"/>
                  <a:pt x="8747" y="55"/>
                  <a:pt x="8747" y="54"/>
                </a:cubicBezTo>
                <a:cubicBezTo>
                  <a:pt x="8685" y="60"/>
                  <a:pt x="8625" y="74"/>
                  <a:pt x="8565" y="90"/>
                </a:cubicBezTo>
                <a:cubicBezTo>
                  <a:pt x="8503" y="106"/>
                  <a:pt x="8439" y="120"/>
                  <a:pt x="8381" y="147"/>
                </a:cubicBezTo>
                <a:cubicBezTo>
                  <a:pt x="8377" y="149"/>
                  <a:pt x="8373" y="152"/>
                  <a:pt x="8369" y="154"/>
                </a:cubicBezTo>
                <a:cubicBezTo>
                  <a:pt x="8402" y="153"/>
                  <a:pt x="8440" y="146"/>
                  <a:pt x="8475" y="137"/>
                </a:cubicBezTo>
                <a:cubicBezTo>
                  <a:pt x="8572" y="111"/>
                  <a:pt x="8669" y="81"/>
                  <a:pt x="8763" y="47"/>
                </a:cubicBezTo>
                <a:cubicBezTo>
                  <a:pt x="8798" y="34"/>
                  <a:pt x="8828" y="22"/>
                  <a:pt x="8857" y="1"/>
                </a:cubicBezTo>
                <a:cubicBezTo>
                  <a:pt x="8800" y="-4"/>
                  <a:pt x="8729" y="21"/>
                  <a:pt x="8675" y="38"/>
                </a:cubicBezTo>
                <a:cubicBezTo>
                  <a:pt x="8564" y="72"/>
                  <a:pt x="8460" y="114"/>
                  <a:pt x="8358" y="167"/>
                </a:cubicBezTo>
                <a:moveTo>
                  <a:pt x="9012" y="3004"/>
                </a:moveTo>
                <a:cubicBezTo>
                  <a:pt x="8983" y="2980"/>
                  <a:pt x="8954" y="2970"/>
                  <a:pt x="8915" y="2973"/>
                </a:cubicBezTo>
                <a:cubicBezTo>
                  <a:pt x="8883" y="2975"/>
                  <a:pt x="8848" y="2984"/>
                  <a:pt x="8823" y="3004"/>
                </a:cubicBezTo>
                <a:cubicBezTo>
                  <a:pt x="8822" y="3006"/>
                  <a:pt x="8822" y="3008"/>
                  <a:pt x="8821" y="3010"/>
                </a:cubicBezTo>
                <a:cubicBezTo>
                  <a:pt x="8856" y="3010"/>
                  <a:pt x="8885" y="3005"/>
                  <a:pt x="8920" y="2996"/>
                </a:cubicBezTo>
                <a:cubicBezTo>
                  <a:pt x="9042" y="2965"/>
                  <a:pt x="9160" y="2917"/>
                  <a:pt x="9274" y="2865"/>
                </a:cubicBezTo>
                <a:cubicBezTo>
                  <a:pt x="9291" y="2857"/>
                  <a:pt x="9294" y="2857"/>
                  <a:pt x="9302" y="2850"/>
                </a:cubicBezTo>
                <a:cubicBezTo>
                  <a:pt x="9248" y="2876"/>
                  <a:pt x="9194" y="2901"/>
                  <a:pt x="9139" y="2926"/>
                </a:cubicBezTo>
                <a:cubicBezTo>
                  <a:pt x="9028" y="2977"/>
                  <a:pt x="8916" y="3023"/>
                  <a:pt x="8803" y="3068"/>
                </a:cubicBezTo>
                <a:cubicBezTo>
                  <a:pt x="8770" y="3081"/>
                  <a:pt x="8719" y="3093"/>
                  <a:pt x="8775" y="309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96" name=""/>
          <p:cNvSpPr/>
          <p:nvPr/>
        </p:nvSpPr>
        <p:spPr>
          <a:xfrm>
            <a:off x="5154120" y="1185840"/>
            <a:ext cx="1047960" cy="235800"/>
          </a:xfrm>
          <a:custGeom>
            <a:avLst/>
            <a:gdLst/>
            <a:ahLst/>
            <a:rect l="0" t="0" r="r" b="b"/>
            <a:pathLst>
              <a:path fill="none" w="2911" h="655">
                <a:moveTo>
                  <a:pt x="498" y="299"/>
                </a:moveTo>
                <a:cubicBezTo>
                  <a:pt x="501" y="277"/>
                  <a:pt x="508" y="255"/>
                  <a:pt x="509" y="234"/>
                </a:cubicBezTo>
                <a:cubicBezTo>
                  <a:pt x="510" y="214"/>
                  <a:pt x="508" y="201"/>
                  <a:pt x="493" y="186"/>
                </a:cubicBezTo>
                <a:cubicBezTo>
                  <a:pt x="469" y="163"/>
                  <a:pt x="425" y="164"/>
                  <a:pt x="395" y="166"/>
                </a:cubicBezTo>
                <a:cubicBezTo>
                  <a:pt x="259" y="177"/>
                  <a:pt x="148" y="284"/>
                  <a:pt x="67" y="386"/>
                </a:cubicBezTo>
                <a:cubicBezTo>
                  <a:pt x="41" y="418"/>
                  <a:pt x="-13" y="476"/>
                  <a:pt x="3" y="523"/>
                </a:cubicBezTo>
                <a:cubicBezTo>
                  <a:pt x="16" y="563"/>
                  <a:pt x="75" y="551"/>
                  <a:pt x="104" y="543"/>
                </a:cubicBezTo>
                <a:cubicBezTo>
                  <a:pt x="162" y="529"/>
                  <a:pt x="225" y="495"/>
                  <a:pt x="268" y="454"/>
                </a:cubicBezTo>
                <a:cubicBezTo>
                  <a:pt x="306" y="418"/>
                  <a:pt x="330" y="370"/>
                  <a:pt x="344" y="319"/>
                </a:cubicBezTo>
                <a:cubicBezTo>
                  <a:pt x="349" y="302"/>
                  <a:pt x="350" y="297"/>
                  <a:pt x="355" y="280"/>
                </a:cubicBezTo>
                <a:cubicBezTo>
                  <a:pt x="352" y="322"/>
                  <a:pt x="349" y="366"/>
                  <a:pt x="346" y="408"/>
                </a:cubicBezTo>
                <a:cubicBezTo>
                  <a:pt x="343" y="452"/>
                  <a:pt x="327" y="537"/>
                  <a:pt x="367" y="572"/>
                </a:cubicBezTo>
                <a:cubicBezTo>
                  <a:pt x="400" y="600"/>
                  <a:pt x="453" y="579"/>
                  <a:pt x="487" y="566"/>
                </a:cubicBezTo>
                <a:cubicBezTo>
                  <a:pt x="644" y="505"/>
                  <a:pt x="746" y="401"/>
                  <a:pt x="801" y="242"/>
                </a:cubicBezTo>
                <a:cubicBezTo>
                  <a:pt x="825" y="172"/>
                  <a:pt x="855" y="78"/>
                  <a:pt x="850" y="2"/>
                </a:cubicBezTo>
                <a:cubicBezTo>
                  <a:pt x="848" y="1"/>
                  <a:pt x="847" y="1"/>
                  <a:pt x="845" y="0"/>
                </a:cubicBezTo>
                <a:cubicBezTo>
                  <a:pt x="790" y="82"/>
                  <a:pt x="748" y="171"/>
                  <a:pt x="746" y="272"/>
                </a:cubicBezTo>
                <a:cubicBezTo>
                  <a:pt x="745" y="324"/>
                  <a:pt x="755" y="402"/>
                  <a:pt x="792" y="443"/>
                </a:cubicBezTo>
                <a:cubicBezTo>
                  <a:pt x="821" y="474"/>
                  <a:pt x="839" y="479"/>
                  <a:pt x="878" y="466"/>
                </a:cubicBezTo>
                <a:cubicBezTo>
                  <a:pt x="956" y="439"/>
                  <a:pt x="1023" y="366"/>
                  <a:pt x="1113" y="400"/>
                </a:cubicBezTo>
                <a:cubicBezTo>
                  <a:pt x="1180" y="426"/>
                  <a:pt x="1196" y="517"/>
                  <a:pt x="1135" y="556"/>
                </a:cubicBezTo>
                <a:cubicBezTo>
                  <a:pt x="1110" y="572"/>
                  <a:pt x="1079" y="574"/>
                  <a:pt x="1050" y="573"/>
                </a:cubicBezTo>
                <a:cubicBezTo>
                  <a:pt x="1030" y="570"/>
                  <a:pt x="1024" y="569"/>
                  <a:pt x="1011" y="566"/>
                </a:cubicBezTo>
                <a:moveTo>
                  <a:pt x="1743" y="289"/>
                </a:moveTo>
                <a:cubicBezTo>
                  <a:pt x="1769" y="264"/>
                  <a:pt x="1782" y="247"/>
                  <a:pt x="1797" y="217"/>
                </a:cubicBezTo>
                <a:cubicBezTo>
                  <a:pt x="1760" y="220"/>
                  <a:pt x="1729" y="225"/>
                  <a:pt x="1693" y="244"/>
                </a:cubicBezTo>
                <a:cubicBezTo>
                  <a:pt x="1626" y="280"/>
                  <a:pt x="1580" y="333"/>
                  <a:pt x="1545" y="400"/>
                </a:cubicBezTo>
                <a:cubicBezTo>
                  <a:pt x="1519" y="450"/>
                  <a:pt x="1498" y="508"/>
                  <a:pt x="1515" y="566"/>
                </a:cubicBezTo>
                <a:cubicBezTo>
                  <a:pt x="1529" y="614"/>
                  <a:pt x="1568" y="638"/>
                  <a:pt x="1615" y="648"/>
                </a:cubicBezTo>
                <a:cubicBezTo>
                  <a:pt x="1683" y="662"/>
                  <a:pt x="1750" y="653"/>
                  <a:pt x="1818" y="645"/>
                </a:cubicBezTo>
                <a:moveTo>
                  <a:pt x="2182" y="255"/>
                </a:moveTo>
                <a:cubicBezTo>
                  <a:pt x="2172" y="244"/>
                  <a:pt x="2171" y="241"/>
                  <a:pt x="2163" y="237"/>
                </a:cubicBezTo>
                <a:cubicBezTo>
                  <a:pt x="2161" y="262"/>
                  <a:pt x="2166" y="281"/>
                  <a:pt x="2172" y="309"/>
                </a:cubicBezTo>
                <a:cubicBezTo>
                  <a:pt x="2185" y="370"/>
                  <a:pt x="2205" y="423"/>
                  <a:pt x="2239" y="475"/>
                </a:cubicBezTo>
                <a:cubicBezTo>
                  <a:pt x="2268" y="519"/>
                  <a:pt x="2307" y="554"/>
                  <a:pt x="2348" y="586"/>
                </a:cubicBezTo>
                <a:cubicBezTo>
                  <a:pt x="2374" y="607"/>
                  <a:pt x="2407" y="636"/>
                  <a:pt x="2439" y="648"/>
                </a:cubicBezTo>
                <a:cubicBezTo>
                  <a:pt x="2455" y="654"/>
                  <a:pt x="2461" y="652"/>
                  <a:pt x="2474" y="641"/>
                </a:cubicBezTo>
                <a:cubicBezTo>
                  <a:pt x="2486" y="629"/>
                  <a:pt x="2490" y="625"/>
                  <a:pt x="2495" y="614"/>
                </a:cubicBezTo>
                <a:moveTo>
                  <a:pt x="2641" y="454"/>
                </a:moveTo>
                <a:cubicBezTo>
                  <a:pt x="2663" y="427"/>
                  <a:pt x="2683" y="396"/>
                  <a:pt x="2707" y="370"/>
                </a:cubicBezTo>
                <a:cubicBezTo>
                  <a:pt x="2708" y="369"/>
                  <a:pt x="2710" y="369"/>
                  <a:pt x="2711" y="368"/>
                </a:cubicBezTo>
                <a:cubicBezTo>
                  <a:pt x="2708" y="396"/>
                  <a:pt x="2701" y="417"/>
                  <a:pt x="2691" y="444"/>
                </a:cubicBezTo>
                <a:cubicBezTo>
                  <a:pt x="2669" y="501"/>
                  <a:pt x="2635" y="556"/>
                  <a:pt x="2631" y="617"/>
                </a:cubicBezTo>
                <a:cubicBezTo>
                  <a:pt x="2630" y="633"/>
                  <a:pt x="2667" y="646"/>
                  <a:pt x="2676" y="646"/>
                </a:cubicBezTo>
                <a:cubicBezTo>
                  <a:pt x="2726" y="647"/>
                  <a:pt x="2776" y="609"/>
                  <a:pt x="2812" y="580"/>
                </a:cubicBezTo>
                <a:cubicBezTo>
                  <a:pt x="2862" y="539"/>
                  <a:pt x="2904" y="486"/>
                  <a:pt x="2910" y="420"/>
                </a:cubicBezTo>
                <a:cubicBezTo>
                  <a:pt x="2916" y="359"/>
                  <a:pt x="2885" y="322"/>
                  <a:pt x="2843" y="28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97" name=""/>
          <p:cNvSpPr/>
          <p:nvPr/>
        </p:nvSpPr>
        <p:spPr>
          <a:xfrm>
            <a:off x="3343320" y="1720440"/>
            <a:ext cx="3278520" cy="460440"/>
          </a:xfrm>
          <a:custGeom>
            <a:avLst/>
            <a:gdLst/>
            <a:ahLst/>
            <a:rect l="0" t="0" r="r" b="b"/>
            <a:pathLst>
              <a:path fill="none" w="9107" h="1279">
                <a:moveTo>
                  <a:pt x="11" y="74"/>
                </a:moveTo>
                <a:cubicBezTo>
                  <a:pt x="4" y="63"/>
                  <a:pt x="5" y="61"/>
                  <a:pt x="0" y="50"/>
                </a:cubicBezTo>
                <a:cubicBezTo>
                  <a:pt x="18" y="52"/>
                  <a:pt x="51" y="48"/>
                  <a:pt x="79" y="55"/>
                </a:cubicBezTo>
                <a:cubicBezTo>
                  <a:pt x="198" y="86"/>
                  <a:pt x="308" y="99"/>
                  <a:pt x="433" y="109"/>
                </a:cubicBezTo>
                <a:cubicBezTo>
                  <a:pt x="1049" y="161"/>
                  <a:pt x="1656" y="293"/>
                  <a:pt x="2272" y="356"/>
                </a:cubicBezTo>
                <a:cubicBezTo>
                  <a:pt x="2695" y="399"/>
                  <a:pt x="3127" y="467"/>
                  <a:pt x="3551" y="473"/>
                </a:cubicBezTo>
                <a:cubicBezTo>
                  <a:pt x="3695" y="475"/>
                  <a:pt x="3829" y="436"/>
                  <a:pt x="3964" y="391"/>
                </a:cubicBezTo>
                <a:cubicBezTo>
                  <a:pt x="4015" y="374"/>
                  <a:pt x="4052" y="355"/>
                  <a:pt x="4094" y="327"/>
                </a:cubicBezTo>
                <a:cubicBezTo>
                  <a:pt x="4095" y="323"/>
                  <a:pt x="4096" y="320"/>
                  <a:pt x="4097" y="316"/>
                </a:cubicBezTo>
                <a:cubicBezTo>
                  <a:pt x="4036" y="254"/>
                  <a:pt x="3995" y="212"/>
                  <a:pt x="3907" y="174"/>
                </a:cubicBezTo>
                <a:cubicBezTo>
                  <a:pt x="3855" y="152"/>
                  <a:pt x="3771" y="139"/>
                  <a:pt x="3736" y="133"/>
                </a:cubicBezTo>
                <a:cubicBezTo>
                  <a:pt x="3778" y="157"/>
                  <a:pt x="3810" y="185"/>
                  <a:pt x="3858" y="202"/>
                </a:cubicBezTo>
                <a:cubicBezTo>
                  <a:pt x="3946" y="235"/>
                  <a:pt x="4402" y="288"/>
                  <a:pt x="4406" y="414"/>
                </a:cubicBezTo>
                <a:cubicBezTo>
                  <a:pt x="4408" y="481"/>
                  <a:pt x="4320" y="517"/>
                  <a:pt x="4276" y="553"/>
                </a:cubicBezTo>
                <a:cubicBezTo>
                  <a:pt x="4243" y="579"/>
                  <a:pt x="4233" y="587"/>
                  <a:pt x="4212" y="606"/>
                </a:cubicBezTo>
                <a:moveTo>
                  <a:pt x="4567" y="50"/>
                </a:moveTo>
                <a:cubicBezTo>
                  <a:pt x="4573" y="38"/>
                  <a:pt x="4579" y="27"/>
                  <a:pt x="4585" y="15"/>
                </a:cubicBezTo>
                <a:cubicBezTo>
                  <a:pt x="4602" y="32"/>
                  <a:pt x="4610" y="46"/>
                  <a:pt x="4618" y="73"/>
                </a:cubicBezTo>
                <a:cubicBezTo>
                  <a:pt x="4648" y="181"/>
                  <a:pt x="4639" y="301"/>
                  <a:pt x="4637" y="411"/>
                </a:cubicBezTo>
                <a:cubicBezTo>
                  <a:pt x="4636" y="483"/>
                  <a:pt x="4635" y="555"/>
                  <a:pt x="4637" y="627"/>
                </a:cubicBezTo>
                <a:cubicBezTo>
                  <a:pt x="4637" y="639"/>
                  <a:pt x="4633" y="668"/>
                  <a:pt x="4643" y="677"/>
                </a:cubicBezTo>
                <a:cubicBezTo>
                  <a:pt x="4647" y="678"/>
                  <a:pt x="4648" y="678"/>
                  <a:pt x="4649" y="674"/>
                </a:cubicBezTo>
                <a:moveTo>
                  <a:pt x="4679" y="156"/>
                </a:moveTo>
                <a:cubicBezTo>
                  <a:pt x="4736" y="85"/>
                  <a:pt x="4741" y="62"/>
                  <a:pt x="4840" y="44"/>
                </a:cubicBezTo>
                <a:cubicBezTo>
                  <a:pt x="5197" y="-22"/>
                  <a:pt x="5602" y="76"/>
                  <a:pt x="5959" y="101"/>
                </a:cubicBezTo>
                <a:cubicBezTo>
                  <a:pt x="6536" y="141"/>
                  <a:pt x="7096" y="64"/>
                  <a:pt x="7670" y="37"/>
                </a:cubicBezTo>
                <a:cubicBezTo>
                  <a:pt x="7796" y="31"/>
                  <a:pt x="7923" y="28"/>
                  <a:pt x="8049" y="20"/>
                </a:cubicBezTo>
                <a:cubicBezTo>
                  <a:pt x="8113" y="16"/>
                  <a:pt x="8187" y="-2"/>
                  <a:pt x="8250" y="1"/>
                </a:cubicBezTo>
                <a:cubicBezTo>
                  <a:pt x="8335" y="5"/>
                  <a:pt x="8433" y="-2"/>
                  <a:pt x="8509" y="1"/>
                </a:cubicBezTo>
                <a:cubicBezTo>
                  <a:pt x="8514" y="1"/>
                  <a:pt x="8515" y="12"/>
                  <a:pt x="8522" y="12"/>
                </a:cubicBezTo>
                <a:cubicBezTo>
                  <a:pt x="8512" y="46"/>
                  <a:pt x="8505" y="82"/>
                  <a:pt x="8492" y="116"/>
                </a:cubicBezTo>
                <a:cubicBezTo>
                  <a:pt x="8443" y="241"/>
                  <a:pt x="8376" y="362"/>
                  <a:pt x="8309" y="477"/>
                </a:cubicBezTo>
                <a:cubicBezTo>
                  <a:pt x="8296" y="499"/>
                  <a:pt x="8292" y="522"/>
                  <a:pt x="8272" y="534"/>
                </a:cubicBezTo>
                <a:cubicBezTo>
                  <a:pt x="8202" y="577"/>
                  <a:pt x="8037" y="558"/>
                  <a:pt x="7963" y="559"/>
                </a:cubicBezTo>
                <a:cubicBezTo>
                  <a:pt x="7763" y="562"/>
                  <a:pt x="7561" y="545"/>
                  <a:pt x="7362" y="566"/>
                </a:cubicBezTo>
                <a:cubicBezTo>
                  <a:pt x="7110" y="593"/>
                  <a:pt x="6864" y="594"/>
                  <a:pt x="6609" y="597"/>
                </a:cubicBezTo>
                <a:cubicBezTo>
                  <a:pt x="6419" y="600"/>
                  <a:pt x="6240" y="623"/>
                  <a:pt x="6053" y="649"/>
                </a:cubicBezTo>
                <a:cubicBezTo>
                  <a:pt x="5804" y="683"/>
                  <a:pt x="5532" y="744"/>
                  <a:pt x="5280" y="745"/>
                </a:cubicBezTo>
                <a:cubicBezTo>
                  <a:pt x="5156" y="746"/>
                  <a:pt x="5032" y="715"/>
                  <a:pt x="4908" y="710"/>
                </a:cubicBezTo>
                <a:cubicBezTo>
                  <a:pt x="4850" y="708"/>
                  <a:pt x="4797" y="724"/>
                  <a:pt x="4743" y="725"/>
                </a:cubicBezTo>
                <a:cubicBezTo>
                  <a:pt x="4710" y="726"/>
                  <a:pt x="4657" y="711"/>
                  <a:pt x="4634" y="711"/>
                </a:cubicBezTo>
                <a:cubicBezTo>
                  <a:pt x="4631" y="711"/>
                  <a:pt x="4633" y="717"/>
                  <a:pt x="4631" y="717"/>
                </a:cubicBezTo>
                <a:moveTo>
                  <a:pt x="5672" y="320"/>
                </a:moveTo>
                <a:cubicBezTo>
                  <a:pt x="5687" y="308"/>
                  <a:pt x="5714" y="295"/>
                  <a:pt x="5724" y="278"/>
                </a:cubicBezTo>
                <a:cubicBezTo>
                  <a:pt x="5729" y="269"/>
                  <a:pt x="5720" y="264"/>
                  <a:pt x="5722" y="259"/>
                </a:cubicBezTo>
                <a:cubicBezTo>
                  <a:pt x="5682" y="241"/>
                  <a:pt x="5657" y="229"/>
                  <a:pt x="5609" y="236"/>
                </a:cubicBezTo>
                <a:cubicBezTo>
                  <a:pt x="5517" y="249"/>
                  <a:pt x="5425" y="311"/>
                  <a:pt x="5355" y="367"/>
                </a:cubicBezTo>
                <a:cubicBezTo>
                  <a:pt x="5301" y="410"/>
                  <a:pt x="5289" y="433"/>
                  <a:pt x="5271" y="488"/>
                </a:cubicBezTo>
                <a:cubicBezTo>
                  <a:pt x="5319" y="514"/>
                  <a:pt x="5349" y="528"/>
                  <a:pt x="5411" y="528"/>
                </a:cubicBezTo>
                <a:cubicBezTo>
                  <a:pt x="5515" y="528"/>
                  <a:pt x="5634" y="512"/>
                  <a:pt x="5722" y="453"/>
                </a:cubicBezTo>
                <a:cubicBezTo>
                  <a:pt x="5748" y="436"/>
                  <a:pt x="5755" y="417"/>
                  <a:pt x="5771" y="395"/>
                </a:cubicBezTo>
                <a:cubicBezTo>
                  <a:pt x="5772" y="410"/>
                  <a:pt x="5771" y="428"/>
                  <a:pt x="5772" y="444"/>
                </a:cubicBezTo>
                <a:cubicBezTo>
                  <a:pt x="5775" y="494"/>
                  <a:pt x="5782" y="558"/>
                  <a:pt x="5829" y="587"/>
                </a:cubicBezTo>
                <a:cubicBezTo>
                  <a:pt x="5905" y="633"/>
                  <a:pt x="6011" y="590"/>
                  <a:pt x="6082" y="556"/>
                </a:cubicBezTo>
                <a:cubicBezTo>
                  <a:pt x="6172" y="513"/>
                  <a:pt x="6250" y="447"/>
                  <a:pt x="6304" y="363"/>
                </a:cubicBezTo>
                <a:cubicBezTo>
                  <a:pt x="6349" y="292"/>
                  <a:pt x="6368" y="207"/>
                  <a:pt x="6369" y="123"/>
                </a:cubicBezTo>
                <a:cubicBezTo>
                  <a:pt x="6369" y="85"/>
                  <a:pt x="6359" y="76"/>
                  <a:pt x="6348" y="47"/>
                </a:cubicBezTo>
                <a:cubicBezTo>
                  <a:pt x="6300" y="92"/>
                  <a:pt x="6266" y="130"/>
                  <a:pt x="6232" y="190"/>
                </a:cubicBezTo>
                <a:cubicBezTo>
                  <a:pt x="6181" y="281"/>
                  <a:pt x="6130" y="382"/>
                  <a:pt x="6158" y="488"/>
                </a:cubicBezTo>
                <a:cubicBezTo>
                  <a:pt x="6175" y="554"/>
                  <a:pt x="6227" y="564"/>
                  <a:pt x="6284" y="555"/>
                </a:cubicBezTo>
                <a:cubicBezTo>
                  <a:pt x="6360" y="544"/>
                  <a:pt x="6423" y="466"/>
                  <a:pt x="6500" y="464"/>
                </a:cubicBezTo>
                <a:cubicBezTo>
                  <a:pt x="6533" y="463"/>
                  <a:pt x="6540" y="475"/>
                  <a:pt x="6566" y="482"/>
                </a:cubicBezTo>
                <a:cubicBezTo>
                  <a:pt x="6559" y="541"/>
                  <a:pt x="6549" y="573"/>
                  <a:pt x="6492" y="608"/>
                </a:cubicBezTo>
                <a:cubicBezTo>
                  <a:pt x="6439" y="642"/>
                  <a:pt x="6380" y="648"/>
                  <a:pt x="6320" y="657"/>
                </a:cubicBezTo>
                <a:moveTo>
                  <a:pt x="6986" y="170"/>
                </a:moveTo>
                <a:cubicBezTo>
                  <a:pt x="6973" y="154"/>
                  <a:pt x="6957" y="126"/>
                  <a:pt x="6932" y="132"/>
                </a:cubicBezTo>
                <a:cubicBezTo>
                  <a:pt x="6914" y="136"/>
                  <a:pt x="6893" y="172"/>
                  <a:pt x="6886" y="187"/>
                </a:cubicBezTo>
                <a:cubicBezTo>
                  <a:pt x="6872" y="216"/>
                  <a:pt x="6885" y="246"/>
                  <a:pt x="6899" y="271"/>
                </a:cubicBezTo>
                <a:cubicBezTo>
                  <a:pt x="6919" y="306"/>
                  <a:pt x="6947" y="339"/>
                  <a:pt x="6974" y="369"/>
                </a:cubicBezTo>
                <a:cubicBezTo>
                  <a:pt x="7003" y="402"/>
                  <a:pt x="7039" y="434"/>
                  <a:pt x="7078" y="455"/>
                </a:cubicBezTo>
                <a:cubicBezTo>
                  <a:pt x="7086" y="459"/>
                  <a:pt x="7094" y="462"/>
                  <a:pt x="7102" y="466"/>
                </a:cubicBezTo>
                <a:moveTo>
                  <a:pt x="7579" y="137"/>
                </a:moveTo>
                <a:cubicBezTo>
                  <a:pt x="7579" y="132"/>
                  <a:pt x="7579" y="128"/>
                  <a:pt x="7578" y="123"/>
                </a:cubicBezTo>
                <a:cubicBezTo>
                  <a:pt x="7577" y="117"/>
                  <a:pt x="7574" y="114"/>
                  <a:pt x="7572" y="109"/>
                </a:cubicBezTo>
                <a:cubicBezTo>
                  <a:pt x="7567" y="120"/>
                  <a:pt x="7562" y="130"/>
                  <a:pt x="7557" y="142"/>
                </a:cubicBezTo>
                <a:cubicBezTo>
                  <a:pt x="7541" y="183"/>
                  <a:pt x="7527" y="223"/>
                  <a:pt x="7517" y="266"/>
                </a:cubicBezTo>
                <a:cubicBezTo>
                  <a:pt x="7507" y="305"/>
                  <a:pt x="7499" y="343"/>
                  <a:pt x="7517" y="381"/>
                </a:cubicBezTo>
                <a:cubicBezTo>
                  <a:pt x="7530" y="407"/>
                  <a:pt x="7554" y="411"/>
                  <a:pt x="7581" y="409"/>
                </a:cubicBezTo>
                <a:cubicBezTo>
                  <a:pt x="7625" y="406"/>
                  <a:pt x="7671" y="391"/>
                  <a:pt x="7709" y="369"/>
                </a:cubicBezTo>
                <a:cubicBezTo>
                  <a:pt x="7751" y="345"/>
                  <a:pt x="7780" y="308"/>
                  <a:pt x="7803" y="266"/>
                </a:cubicBezTo>
                <a:cubicBezTo>
                  <a:pt x="7817" y="240"/>
                  <a:pt x="7832" y="203"/>
                  <a:pt x="7819" y="174"/>
                </a:cubicBezTo>
                <a:cubicBezTo>
                  <a:pt x="7805" y="144"/>
                  <a:pt x="7760" y="143"/>
                  <a:pt x="7733" y="142"/>
                </a:cubicBezTo>
                <a:cubicBezTo>
                  <a:pt x="7696" y="141"/>
                  <a:pt x="7660" y="148"/>
                  <a:pt x="7623" y="153"/>
                </a:cubicBezTo>
                <a:moveTo>
                  <a:pt x="6622" y="760"/>
                </a:moveTo>
                <a:cubicBezTo>
                  <a:pt x="6618" y="752"/>
                  <a:pt x="6608" y="740"/>
                  <a:pt x="6612" y="729"/>
                </a:cubicBezTo>
                <a:cubicBezTo>
                  <a:pt x="6617" y="718"/>
                  <a:pt x="6638" y="711"/>
                  <a:pt x="6648" y="708"/>
                </a:cubicBezTo>
                <a:cubicBezTo>
                  <a:pt x="6684" y="698"/>
                  <a:pt x="6728" y="699"/>
                  <a:pt x="6765" y="704"/>
                </a:cubicBezTo>
                <a:cubicBezTo>
                  <a:pt x="6804" y="709"/>
                  <a:pt x="6855" y="720"/>
                  <a:pt x="6880" y="753"/>
                </a:cubicBezTo>
                <a:cubicBezTo>
                  <a:pt x="6906" y="788"/>
                  <a:pt x="6881" y="830"/>
                  <a:pt x="6853" y="853"/>
                </a:cubicBezTo>
                <a:cubicBezTo>
                  <a:pt x="6831" y="872"/>
                  <a:pt x="6799" y="884"/>
                  <a:pt x="6771" y="892"/>
                </a:cubicBezTo>
                <a:cubicBezTo>
                  <a:pt x="6765" y="894"/>
                  <a:pt x="6758" y="895"/>
                  <a:pt x="6752" y="897"/>
                </a:cubicBezTo>
                <a:cubicBezTo>
                  <a:pt x="6771" y="902"/>
                  <a:pt x="6790" y="907"/>
                  <a:pt x="6809" y="913"/>
                </a:cubicBezTo>
                <a:cubicBezTo>
                  <a:pt x="6845" y="923"/>
                  <a:pt x="6886" y="937"/>
                  <a:pt x="6909" y="968"/>
                </a:cubicBezTo>
                <a:cubicBezTo>
                  <a:pt x="6932" y="999"/>
                  <a:pt x="6911" y="1035"/>
                  <a:pt x="6887" y="1058"/>
                </a:cubicBezTo>
                <a:cubicBezTo>
                  <a:pt x="6842" y="1102"/>
                  <a:pt x="6781" y="1113"/>
                  <a:pt x="6722" y="1124"/>
                </a:cubicBezTo>
                <a:moveTo>
                  <a:pt x="7336" y="631"/>
                </a:moveTo>
                <a:cubicBezTo>
                  <a:pt x="7352" y="617"/>
                  <a:pt x="7364" y="608"/>
                  <a:pt x="7381" y="597"/>
                </a:cubicBezTo>
                <a:cubicBezTo>
                  <a:pt x="7382" y="637"/>
                  <a:pt x="7379" y="664"/>
                  <a:pt x="7362" y="703"/>
                </a:cubicBezTo>
                <a:cubicBezTo>
                  <a:pt x="7337" y="762"/>
                  <a:pt x="7301" y="815"/>
                  <a:pt x="7275" y="873"/>
                </a:cubicBezTo>
                <a:cubicBezTo>
                  <a:pt x="7264" y="897"/>
                  <a:pt x="7247" y="931"/>
                  <a:pt x="7263" y="957"/>
                </a:cubicBezTo>
                <a:cubicBezTo>
                  <a:pt x="7271" y="971"/>
                  <a:pt x="7319" y="948"/>
                  <a:pt x="7326" y="945"/>
                </a:cubicBezTo>
                <a:cubicBezTo>
                  <a:pt x="7381" y="922"/>
                  <a:pt x="7450" y="879"/>
                  <a:pt x="7512" y="896"/>
                </a:cubicBezTo>
                <a:cubicBezTo>
                  <a:pt x="7551" y="907"/>
                  <a:pt x="7569" y="939"/>
                  <a:pt x="7566" y="978"/>
                </a:cubicBezTo>
                <a:cubicBezTo>
                  <a:pt x="7564" y="1014"/>
                  <a:pt x="7538" y="1070"/>
                  <a:pt x="7497" y="1073"/>
                </a:cubicBezTo>
                <a:cubicBezTo>
                  <a:pt x="7496" y="1071"/>
                  <a:pt x="7494" y="1070"/>
                  <a:pt x="7493" y="1068"/>
                </a:cubicBezTo>
                <a:moveTo>
                  <a:pt x="7645" y="886"/>
                </a:moveTo>
                <a:cubicBezTo>
                  <a:pt x="7679" y="849"/>
                  <a:pt x="7713" y="813"/>
                  <a:pt x="7753" y="782"/>
                </a:cubicBezTo>
                <a:cubicBezTo>
                  <a:pt x="7763" y="775"/>
                  <a:pt x="7765" y="772"/>
                  <a:pt x="7773" y="777"/>
                </a:cubicBezTo>
                <a:cubicBezTo>
                  <a:pt x="7785" y="812"/>
                  <a:pt x="7783" y="849"/>
                  <a:pt x="7789" y="885"/>
                </a:cubicBezTo>
                <a:cubicBezTo>
                  <a:pt x="7793" y="905"/>
                  <a:pt x="7797" y="940"/>
                  <a:pt x="7817" y="952"/>
                </a:cubicBezTo>
                <a:cubicBezTo>
                  <a:pt x="7835" y="962"/>
                  <a:pt x="7857" y="950"/>
                  <a:pt x="7872" y="941"/>
                </a:cubicBezTo>
                <a:cubicBezTo>
                  <a:pt x="7896" y="927"/>
                  <a:pt x="7914" y="906"/>
                  <a:pt x="7938" y="892"/>
                </a:cubicBezTo>
                <a:cubicBezTo>
                  <a:pt x="7955" y="906"/>
                  <a:pt x="7958" y="910"/>
                  <a:pt x="7961" y="938"/>
                </a:cubicBezTo>
                <a:cubicBezTo>
                  <a:pt x="7969" y="1013"/>
                  <a:pt x="7952" y="1088"/>
                  <a:pt x="7930" y="1159"/>
                </a:cubicBezTo>
                <a:cubicBezTo>
                  <a:pt x="7918" y="1199"/>
                  <a:pt x="7905" y="1239"/>
                  <a:pt x="7894" y="1279"/>
                </a:cubicBezTo>
                <a:moveTo>
                  <a:pt x="8101" y="962"/>
                </a:moveTo>
                <a:cubicBezTo>
                  <a:pt x="8117" y="910"/>
                  <a:pt x="8127" y="839"/>
                  <a:pt x="8158" y="794"/>
                </a:cubicBezTo>
                <a:cubicBezTo>
                  <a:pt x="8160" y="793"/>
                  <a:pt x="8161" y="793"/>
                  <a:pt x="8163" y="792"/>
                </a:cubicBezTo>
                <a:cubicBezTo>
                  <a:pt x="8170" y="819"/>
                  <a:pt x="8166" y="851"/>
                  <a:pt x="8163" y="879"/>
                </a:cubicBezTo>
                <a:cubicBezTo>
                  <a:pt x="8155" y="951"/>
                  <a:pt x="8137" y="1022"/>
                  <a:pt x="8120" y="1093"/>
                </a:cubicBezTo>
                <a:moveTo>
                  <a:pt x="8143" y="1151"/>
                </a:moveTo>
                <a:cubicBezTo>
                  <a:pt x="8143" y="1108"/>
                  <a:pt x="8141" y="1067"/>
                  <a:pt x="8155" y="1026"/>
                </a:cubicBezTo>
                <a:cubicBezTo>
                  <a:pt x="8156" y="1024"/>
                  <a:pt x="8158" y="1023"/>
                  <a:pt x="8159" y="1021"/>
                </a:cubicBezTo>
                <a:cubicBezTo>
                  <a:pt x="8170" y="1028"/>
                  <a:pt x="8182" y="1039"/>
                  <a:pt x="8194" y="1043"/>
                </a:cubicBezTo>
                <a:cubicBezTo>
                  <a:pt x="8221" y="1053"/>
                  <a:pt x="8248" y="1053"/>
                  <a:pt x="8277" y="1051"/>
                </a:cubicBezTo>
                <a:cubicBezTo>
                  <a:pt x="8327" y="1047"/>
                  <a:pt x="8382" y="1033"/>
                  <a:pt x="8429" y="1016"/>
                </a:cubicBezTo>
                <a:cubicBezTo>
                  <a:pt x="8480" y="997"/>
                  <a:pt x="8526" y="963"/>
                  <a:pt x="8576" y="945"/>
                </a:cubicBezTo>
                <a:cubicBezTo>
                  <a:pt x="8577" y="946"/>
                  <a:pt x="8579" y="946"/>
                  <a:pt x="8580" y="947"/>
                </a:cubicBezTo>
                <a:cubicBezTo>
                  <a:pt x="8575" y="964"/>
                  <a:pt x="8565" y="983"/>
                  <a:pt x="8562" y="1001"/>
                </a:cubicBezTo>
                <a:cubicBezTo>
                  <a:pt x="8557" y="1031"/>
                  <a:pt x="8555" y="1062"/>
                  <a:pt x="8591" y="1070"/>
                </a:cubicBezTo>
                <a:cubicBezTo>
                  <a:pt x="8629" y="1077"/>
                  <a:pt x="8667" y="1055"/>
                  <a:pt x="8698" y="1036"/>
                </a:cubicBezTo>
                <a:cubicBezTo>
                  <a:pt x="8745" y="1007"/>
                  <a:pt x="8787" y="969"/>
                  <a:pt x="8826" y="929"/>
                </a:cubicBezTo>
                <a:cubicBezTo>
                  <a:pt x="8861" y="892"/>
                  <a:pt x="8892" y="852"/>
                  <a:pt x="8907" y="803"/>
                </a:cubicBezTo>
                <a:cubicBezTo>
                  <a:pt x="8918" y="766"/>
                  <a:pt x="8916" y="745"/>
                  <a:pt x="8880" y="736"/>
                </a:cubicBezTo>
                <a:cubicBezTo>
                  <a:pt x="8821" y="721"/>
                  <a:pt x="8714" y="849"/>
                  <a:pt x="8694" y="878"/>
                </a:cubicBezTo>
                <a:cubicBezTo>
                  <a:pt x="8682" y="896"/>
                  <a:pt x="8673" y="933"/>
                  <a:pt x="8674" y="954"/>
                </a:cubicBezTo>
                <a:cubicBezTo>
                  <a:pt x="8676" y="993"/>
                  <a:pt x="8714" y="1004"/>
                  <a:pt x="8746" y="1007"/>
                </a:cubicBezTo>
                <a:cubicBezTo>
                  <a:pt x="8809" y="1013"/>
                  <a:pt x="8876" y="990"/>
                  <a:pt x="8937" y="975"/>
                </a:cubicBezTo>
                <a:cubicBezTo>
                  <a:pt x="8977" y="965"/>
                  <a:pt x="9013" y="956"/>
                  <a:pt x="9053" y="972"/>
                </a:cubicBezTo>
                <a:cubicBezTo>
                  <a:pt x="9106" y="993"/>
                  <a:pt x="9119" y="1053"/>
                  <a:pt x="9095" y="1103"/>
                </a:cubicBezTo>
                <a:cubicBezTo>
                  <a:pt x="9071" y="1153"/>
                  <a:pt x="9025" y="1181"/>
                  <a:pt x="8983" y="121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98" name=""/>
          <p:cNvSpPr/>
          <p:nvPr/>
        </p:nvSpPr>
        <p:spPr>
          <a:xfrm>
            <a:off x="4952880" y="1140480"/>
            <a:ext cx="1367280" cy="359640"/>
          </a:xfrm>
          <a:custGeom>
            <a:avLst/>
            <a:gdLst/>
            <a:ahLst/>
            <a:rect l="0" t="0" r="r" b="b"/>
            <a:pathLst>
              <a:path fill="none" w="3798" h="999">
                <a:moveTo>
                  <a:pt x="148" y="123"/>
                </a:moveTo>
                <a:cubicBezTo>
                  <a:pt x="158" y="111"/>
                  <a:pt x="118" y="90"/>
                  <a:pt x="151" y="70"/>
                </a:cubicBezTo>
                <a:cubicBezTo>
                  <a:pt x="226" y="24"/>
                  <a:pt x="369" y="28"/>
                  <a:pt x="453" y="19"/>
                </a:cubicBezTo>
                <a:cubicBezTo>
                  <a:pt x="1002" y="-39"/>
                  <a:pt x="1579" y="53"/>
                  <a:pt x="2131" y="73"/>
                </a:cubicBezTo>
                <a:cubicBezTo>
                  <a:pt x="2425" y="84"/>
                  <a:pt x="2754" y="41"/>
                  <a:pt x="3044" y="75"/>
                </a:cubicBezTo>
                <a:cubicBezTo>
                  <a:pt x="3095" y="81"/>
                  <a:pt x="3139" y="107"/>
                  <a:pt x="3192" y="112"/>
                </a:cubicBezTo>
                <a:cubicBezTo>
                  <a:pt x="3398" y="133"/>
                  <a:pt x="3597" y="48"/>
                  <a:pt x="3794" y="9"/>
                </a:cubicBezTo>
                <a:cubicBezTo>
                  <a:pt x="3794" y="36"/>
                  <a:pt x="3800" y="66"/>
                  <a:pt x="3797" y="96"/>
                </a:cubicBezTo>
                <a:cubicBezTo>
                  <a:pt x="3779" y="285"/>
                  <a:pt x="3709" y="440"/>
                  <a:pt x="3642" y="615"/>
                </a:cubicBezTo>
                <a:cubicBezTo>
                  <a:pt x="3607" y="706"/>
                  <a:pt x="3595" y="795"/>
                  <a:pt x="3523" y="867"/>
                </a:cubicBezTo>
                <a:cubicBezTo>
                  <a:pt x="3495" y="895"/>
                  <a:pt x="3478" y="905"/>
                  <a:pt x="3442" y="921"/>
                </a:cubicBezTo>
                <a:cubicBezTo>
                  <a:pt x="3218" y="1022"/>
                  <a:pt x="2908" y="978"/>
                  <a:pt x="2671" y="992"/>
                </a:cubicBezTo>
                <a:cubicBezTo>
                  <a:pt x="2362" y="1010"/>
                  <a:pt x="2061" y="989"/>
                  <a:pt x="1753" y="963"/>
                </a:cubicBezTo>
                <a:cubicBezTo>
                  <a:pt x="1512" y="943"/>
                  <a:pt x="1268" y="955"/>
                  <a:pt x="1026" y="946"/>
                </a:cubicBezTo>
                <a:cubicBezTo>
                  <a:pt x="918" y="942"/>
                  <a:pt x="819" y="922"/>
                  <a:pt x="713" y="909"/>
                </a:cubicBezTo>
                <a:cubicBezTo>
                  <a:pt x="614" y="897"/>
                  <a:pt x="450" y="857"/>
                  <a:pt x="350" y="880"/>
                </a:cubicBezTo>
                <a:cubicBezTo>
                  <a:pt x="326" y="886"/>
                  <a:pt x="311" y="909"/>
                  <a:pt x="289" y="914"/>
                </a:cubicBezTo>
                <a:cubicBezTo>
                  <a:pt x="210" y="930"/>
                  <a:pt x="121" y="932"/>
                  <a:pt x="40" y="935"/>
                </a:cubicBezTo>
                <a:cubicBezTo>
                  <a:pt x="19" y="937"/>
                  <a:pt x="13" y="938"/>
                  <a:pt x="0" y="93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99" name=""/>
          <p:cNvSpPr/>
          <p:nvPr/>
        </p:nvSpPr>
        <p:spPr>
          <a:xfrm>
            <a:off x="3467160" y="2838600"/>
            <a:ext cx="2338200" cy="1146960"/>
          </a:xfrm>
          <a:custGeom>
            <a:avLst/>
            <a:gdLst/>
            <a:ahLst/>
            <a:rect l="0" t="0" r="r" b="b"/>
            <a:pathLst>
              <a:path fill="none" w="6495" h="3186">
                <a:moveTo>
                  <a:pt x="6" y="60"/>
                </a:moveTo>
                <a:cubicBezTo>
                  <a:pt x="-2" y="35"/>
                  <a:pt x="1" y="8"/>
                  <a:pt x="0" y="0"/>
                </a:cubicBezTo>
                <a:cubicBezTo>
                  <a:pt x="49" y="42"/>
                  <a:pt x="102" y="86"/>
                  <a:pt x="151" y="132"/>
                </a:cubicBezTo>
                <a:cubicBezTo>
                  <a:pt x="495" y="455"/>
                  <a:pt x="873" y="756"/>
                  <a:pt x="1279" y="998"/>
                </a:cubicBezTo>
                <a:cubicBezTo>
                  <a:pt x="2198" y="1545"/>
                  <a:pt x="3138" y="1937"/>
                  <a:pt x="4141" y="2302"/>
                </a:cubicBezTo>
                <a:cubicBezTo>
                  <a:pt x="4750" y="2524"/>
                  <a:pt x="5643" y="3149"/>
                  <a:pt x="6290" y="3186"/>
                </a:cubicBezTo>
                <a:cubicBezTo>
                  <a:pt x="6300" y="3187"/>
                  <a:pt x="6295" y="3168"/>
                  <a:pt x="6305" y="3168"/>
                </a:cubicBezTo>
                <a:cubicBezTo>
                  <a:pt x="6363" y="3166"/>
                  <a:pt x="6433" y="3121"/>
                  <a:pt x="6493" y="3112"/>
                </a:cubicBezTo>
                <a:cubicBezTo>
                  <a:pt x="6500" y="3111"/>
                  <a:pt x="6480" y="3108"/>
                  <a:pt x="6487" y="3107"/>
                </a:cubicBezTo>
                <a:cubicBezTo>
                  <a:pt x="6507" y="3104"/>
                  <a:pt x="6420" y="3129"/>
                  <a:pt x="6439" y="312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2947</TotalTime>
  <Application>LibreOffice/7.3.7.2$Linux_X86_64 LibreOffice_project/30$Build-2</Application>
  <AppVersion>15.0000</AppVersion>
  <Words>3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2023-08-21T09:26:21Z</dcterms:created>
  <dc:creator>Jigar Pandya</dc:creator>
  <dc:description/>
  <dc:language>en-US</dc:language>
  <cp:lastModifiedBy/>
  <dcterms:modified xsi:type="dcterms:W3CDTF">2023-12-11T15:25:38Z</dcterms:modified>
  <cp:revision>21</cp:revision>
  <dc:subject/>
  <dc:title>Let’s solve it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15</vt:i4>
  </property>
</Properties>
</file>