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4DA5C40-82EF-42EB-9639-AF29859BFD1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03/11/23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B758CC-6053-4FF9-B056-6B9A981D43C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821827E-09B9-405F-899E-37053FE9DE9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03/11/23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D4DD31-3984-4DC4-AF5B-7A70877ED3F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Let’s solve it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84" name="Freeform 3"/>
          <p:cNvSpPr/>
          <p:nvPr/>
        </p:nvSpPr>
        <p:spPr>
          <a:xfrm>
            <a:off x="5276880" y="4056120"/>
            <a:ext cx="1027440" cy="758880"/>
          </a:xfrm>
          <a:custGeom>
            <a:avLst/>
            <a:gdLst/>
            <a:ahLst/>
            <a:rect l="0" t="0" r="r" b="b"/>
            <a:pathLst>
              <a:path w="2854" h="2108">
                <a:moveTo>
                  <a:pt x="359" y="865"/>
                </a:moveTo>
                <a:cubicBezTo>
                  <a:pt x="330" y="877"/>
                  <a:pt x="325" y="883"/>
                  <a:pt x="292" y="886"/>
                </a:cubicBezTo>
                <a:cubicBezTo>
                  <a:pt x="263" y="889"/>
                  <a:pt x="225" y="891"/>
                  <a:pt x="200" y="878"/>
                </a:cubicBezTo>
                <a:cubicBezTo>
                  <a:pt x="189" y="872"/>
                  <a:pt x="166" y="852"/>
                  <a:pt x="157" y="842"/>
                </a:cubicBezTo>
                <a:cubicBezTo>
                  <a:pt x="149" y="833"/>
                  <a:pt x="146" y="823"/>
                  <a:pt x="140" y="816"/>
                </a:cubicBezTo>
                <a:cubicBezTo>
                  <a:pt x="173" y="786"/>
                  <a:pt x="206" y="757"/>
                  <a:pt x="243" y="731"/>
                </a:cubicBezTo>
                <a:cubicBezTo>
                  <a:pt x="346" y="659"/>
                  <a:pt x="546" y="537"/>
                  <a:pt x="680" y="601"/>
                </a:cubicBezTo>
                <a:cubicBezTo>
                  <a:pt x="747" y="633"/>
                  <a:pt x="770" y="705"/>
                  <a:pt x="759" y="776"/>
                </a:cubicBezTo>
                <a:cubicBezTo>
                  <a:pt x="746" y="857"/>
                  <a:pt x="679" y="928"/>
                  <a:pt x="621" y="981"/>
                </a:cubicBezTo>
                <a:cubicBezTo>
                  <a:pt x="569" y="1028"/>
                  <a:pt x="511" y="1070"/>
                  <a:pt x="452" y="1107"/>
                </a:cubicBezTo>
                <a:cubicBezTo>
                  <a:pt x="509" y="1088"/>
                  <a:pt x="566" y="1062"/>
                  <a:pt x="624" y="1043"/>
                </a:cubicBezTo>
                <a:cubicBezTo>
                  <a:pt x="713" y="1015"/>
                  <a:pt x="828" y="995"/>
                  <a:pt x="917" y="1033"/>
                </a:cubicBezTo>
                <a:cubicBezTo>
                  <a:pt x="1029" y="1081"/>
                  <a:pt x="1068" y="1220"/>
                  <a:pt x="1051" y="1331"/>
                </a:cubicBezTo>
                <a:cubicBezTo>
                  <a:pt x="1022" y="1523"/>
                  <a:pt x="829" y="1650"/>
                  <a:pt x="680" y="1746"/>
                </a:cubicBezTo>
                <a:cubicBezTo>
                  <a:pt x="527" y="1845"/>
                  <a:pt x="365" y="1938"/>
                  <a:pt x="200" y="2019"/>
                </a:cubicBezTo>
                <a:cubicBezTo>
                  <a:pt x="144" y="2047"/>
                  <a:pt x="39" y="2107"/>
                  <a:pt x="0" y="2063"/>
                </a:cubicBezTo>
                <a:cubicBezTo>
                  <a:pt x="3" y="2050"/>
                  <a:pt x="5" y="2038"/>
                  <a:pt x="8" y="2025"/>
                </a:cubicBezTo>
                <a:moveTo>
                  <a:pt x="1496" y="72"/>
                </a:moveTo>
                <a:cubicBezTo>
                  <a:pt x="1456" y="50"/>
                  <a:pt x="1418" y="28"/>
                  <a:pt x="1381" y="4"/>
                </a:cubicBezTo>
                <a:cubicBezTo>
                  <a:pt x="1380" y="3"/>
                  <a:pt x="1380" y="1"/>
                  <a:pt x="1379" y="0"/>
                </a:cubicBezTo>
                <a:cubicBezTo>
                  <a:pt x="1382" y="144"/>
                  <a:pt x="1395" y="286"/>
                  <a:pt x="1406" y="430"/>
                </a:cubicBezTo>
                <a:cubicBezTo>
                  <a:pt x="1423" y="662"/>
                  <a:pt x="1450" y="916"/>
                  <a:pt x="1404" y="1148"/>
                </a:cubicBezTo>
                <a:cubicBezTo>
                  <a:pt x="1384" y="1252"/>
                  <a:pt x="1332" y="1341"/>
                  <a:pt x="1301" y="1440"/>
                </a:cubicBezTo>
                <a:cubicBezTo>
                  <a:pt x="1301" y="1443"/>
                  <a:pt x="1301" y="1446"/>
                  <a:pt x="1301" y="1449"/>
                </a:cubicBezTo>
                <a:cubicBezTo>
                  <a:pt x="1347" y="1438"/>
                  <a:pt x="1371" y="1435"/>
                  <a:pt x="1418" y="1411"/>
                </a:cubicBezTo>
                <a:cubicBezTo>
                  <a:pt x="1733" y="1253"/>
                  <a:pt x="2055" y="1200"/>
                  <a:pt x="2403" y="1179"/>
                </a:cubicBezTo>
                <a:cubicBezTo>
                  <a:pt x="2403" y="1174"/>
                  <a:pt x="2407" y="1161"/>
                  <a:pt x="2407" y="1154"/>
                </a:cubicBezTo>
                <a:cubicBezTo>
                  <a:pt x="2408" y="1090"/>
                  <a:pt x="2400" y="1047"/>
                  <a:pt x="2364" y="992"/>
                </a:cubicBezTo>
                <a:cubicBezTo>
                  <a:pt x="2327" y="937"/>
                  <a:pt x="2276" y="891"/>
                  <a:pt x="2230" y="844"/>
                </a:cubicBezTo>
                <a:cubicBezTo>
                  <a:pt x="2270" y="914"/>
                  <a:pt x="2309" y="985"/>
                  <a:pt x="2346" y="1058"/>
                </a:cubicBezTo>
                <a:cubicBezTo>
                  <a:pt x="2457" y="1276"/>
                  <a:pt x="2561" y="1497"/>
                  <a:pt x="2675" y="1712"/>
                </a:cubicBezTo>
                <a:cubicBezTo>
                  <a:pt x="2743" y="1841"/>
                  <a:pt x="2805" y="1966"/>
                  <a:pt x="2853" y="21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/>
          <p:cNvSpPr/>
          <p:nvPr/>
        </p:nvSpPr>
        <p:spPr>
          <a:xfrm>
            <a:off x="1909800" y="595080"/>
            <a:ext cx="2389680" cy="543600"/>
          </a:xfrm>
          <a:custGeom>
            <a:avLst/>
            <a:gdLst/>
            <a:ahLst/>
            <a:rect l="0" t="0" r="r" b="b"/>
            <a:pathLst>
              <a:path w="6638" h="1510">
                <a:moveTo>
                  <a:pt x="555" y="522"/>
                </a:moveTo>
                <a:cubicBezTo>
                  <a:pt x="569" y="517"/>
                  <a:pt x="598" y="510"/>
                  <a:pt x="609" y="499"/>
                </a:cubicBezTo>
                <a:cubicBezTo>
                  <a:pt x="610" y="498"/>
                  <a:pt x="611" y="495"/>
                  <a:pt x="612" y="494"/>
                </a:cubicBezTo>
                <a:cubicBezTo>
                  <a:pt x="613" y="493"/>
                  <a:pt x="611" y="488"/>
                  <a:pt x="612" y="486"/>
                </a:cubicBezTo>
                <a:cubicBezTo>
                  <a:pt x="609" y="480"/>
                  <a:pt x="616" y="471"/>
                  <a:pt x="609" y="467"/>
                </a:cubicBezTo>
                <a:cubicBezTo>
                  <a:pt x="593" y="458"/>
                  <a:pt x="566" y="457"/>
                  <a:pt x="549" y="456"/>
                </a:cubicBezTo>
                <a:cubicBezTo>
                  <a:pt x="459" y="452"/>
                  <a:pt x="377" y="460"/>
                  <a:pt x="290" y="484"/>
                </a:cubicBezTo>
                <a:cubicBezTo>
                  <a:pt x="220" y="503"/>
                  <a:pt x="111" y="527"/>
                  <a:pt x="69" y="596"/>
                </a:cubicBezTo>
                <a:cubicBezTo>
                  <a:pt x="38" y="646"/>
                  <a:pt x="85" y="685"/>
                  <a:pt x="124" y="704"/>
                </a:cubicBezTo>
                <a:cubicBezTo>
                  <a:pt x="207" y="745"/>
                  <a:pt x="306" y="752"/>
                  <a:pt x="395" y="773"/>
                </a:cubicBezTo>
                <a:cubicBezTo>
                  <a:pt x="440" y="783"/>
                  <a:pt x="472" y="793"/>
                  <a:pt x="510" y="815"/>
                </a:cubicBezTo>
                <a:cubicBezTo>
                  <a:pt x="495" y="872"/>
                  <a:pt x="481" y="881"/>
                  <a:pt x="415" y="911"/>
                </a:cubicBezTo>
                <a:cubicBezTo>
                  <a:pt x="317" y="956"/>
                  <a:pt x="210" y="977"/>
                  <a:pt x="103" y="988"/>
                </a:cubicBezTo>
                <a:cubicBezTo>
                  <a:pt x="62" y="992"/>
                  <a:pt x="35" y="995"/>
                  <a:pt x="0" y="980"/>
                </a:cubicBezTo>
                <a:moveTo>
                  <a:pt x="822" y="84"/>
                </a:moveTo>
                <a:cubicBezTo>
                  <a:pt x="824" y="84"/>
                  <a:pt x="816" y="35"/>
                  <a:pt x="828" y="100"/>
                </a:cubicBezTo>
                <a:cubicBezTo>
                  <a:pt x="842" y="181"/>
                  <a:pt x="844" y="263"/>
                  <a:pt x="846" y="345"/>
                </a:cubicBezTo>
                <a:cubicBezTo>
                  <a:pt x="848" y="425"/>
                  <a:pt x="848" y="505"/>
                  <a:pt x="852" y="586"/>
                </a:cubicBezTo>
                <a:cubicBezTo>
                  <a:pt x="855" y="633"/>
                  <a:pt x="861" y="678"/>
                  <a:pt x="870" y="724"/>
                </a:cubicBezTo>
                <a:cubicBezTo>
                  <a:pt x="875" y="752"/>
                  <a:pt x="881" y="776"/>
                  <a:pt x="897" y="794"/>
                </a:cubicBezTo>
                <a:moveTo>
                  <a:pt x="773" y="678"/>
                </a:moveTo>
                <a:cubicBezTo>
                  <a:pt x="790" y="664"/>
                  <a:pt x="821" y="659"/>
                  <a:pt x="846" y="653"/>
                </a:cubicBezTo>
                <a:cubicBezTo>
                  <a:pt x="902" y="640"/>
                  <a:pt x="956" y="634"/>
                  <a:pt x="1013" y="628"/>
                </a:cubicBezTo>
                <a:moveTo>
                  <a:pt x="1343" y="774"/>
                </a:moveTo>
                <a:cubicBezTo>
                  <a:pt x="1311" y="768"/>
                  <a:pt x="1291" y="756"/>
                  <a:pt x="1269" y="729"/>
                </a:cubicBezTo>
                <a:cubicBezTo>
                  <a:pt x="1244" y="699"/>
                  <a:pt x="1239" y="668"/>
                  <a:pt x="1238" y="630"/>
                </a:cubicBezTo>
                <a:cubicBezTo>
                  <a:pt x="1237" y="591"/>
                  <a:pt x="1246" y="569"/>
                  <a:pt x="1289" y="563"/>
                </a:cubicBezTo>
                <a:cubicBezTo>
                  <a:pt x="1346" y="555"/>
                  <a:pt x="1391" y="567"/>
                  <a:pt x="1432" y="607"/>
                </a:cubicBezTo>
                <a:cubicBezTo>
                  <a:pt x="1476" y="650"/>
                  <a:pt x="1476" y="707"/>
                  <a:pt x="1477" y="766"/>
                </a:cubicBezTo>
                <a:cubicBezTo>
                  <a:pt x="1478" y="799"/>
                  <a:pt x="1477" y="826"/>
                  <a:pt x="1484" y="858"/>
                </a:cubicBezTo>
                <a:moveTo>
                  <a:pt x="1818" y="653"/>
                </a:moveTo>
                <a:cubicBezTo>
                  <a:pt x="1823" y="656"/>
                  <a:pt x="1823" y="648"/>
                  <a:pt x="1832" y="658"/>
                </a:cubicBezTo>
                <a:cubicBezTo>
                  <a:pt x="1860" y="690"/>
                  <a:pt x="1879" y="730"/>
                  <a:pt x="1923" y="744"/>
                </a:cubicBezTo>
                <a:cubicBezTo>
                  <a:pt x="1951" y="753"/>
                  <a:pt x="2004" y="754"/>
                  <a:pt x="2033" y="748"/>
                </a:cubicBezTo>
                <a:cubicBezTo>
                  <a:pt x="2072" y="740"/>
                  <a:pt x="2107" y="719"/>
                  <a:pt x="2145" y="707"/>
                </a:cubicBezTo>
                <a:cubicBezTo>
                  <a:pt x="2151" y="705"/>
                  <a:pt x="2171" y="700"/>
                  <a:pt x="2177" y="705"/>
                </a:cubicBezTo>
                <a:cubicBezTo>
                  <a:pt x="2195" y="720"/>
                  <a:pt x="2195" y="750"/>
                  <a:pt x="2215" y="769"/>
                </a:cubicBezTo>
                <a:moveTo>
                  <a:pt x="2725" y="638"/>
                </a:moveTo>
                <a:cubicBezTo>
                  <a:pt x="2722" y="592"/>
                  <a:pt x="2714" y="581"/>
                  <a:pt x="2664" y="577"/>
                </a:cubicBezTo>
                <a:cubicBezTo>
                  <a:pt x="2580" y="571"/>
                  <a:pt x="2507" y="612"/>
                  <a:pt x="2442" y="662"/>
                </a:cubicBezTo>
                <a:cubicBezTo>
                  <a:pt x="2392" y="701"/>
                  <a:pt x="2372" y="729"/>
                  <a:pt x="2370" y="790"/>
                </a:cubicBezTo>
                <a:cubicBezTo>
                  <a:pt x="2454" y="809"/>
                  <a:pt x="2510" y="798"/>
                  <a:pt x="2594" y="777"/>
                </a:cubicBezTo>
                <a:moveTo>
                  <a:pt x="3065" y="100"/>
                </a:moveTo>
                <a:cubicBezTo>
                  <a:pt x="3036" y="103"/>
                  <a:pt x="3028" y="127"/>
                  <a:pt x="3010" y="174"/>
                </a:cubicBezTo>
                <a:cubicBezTo>
                  <a:pt x="2970" y="275"/>
                  <a:pt x="2959" y="371"/>
                  <a:pt x="2958" y="479"/>
                </a:cubicBezTo>
                <a:cubicBezTo>
                  <a:pt x="2957" y="565"/>
                  <a:pt x="2976" y="634"/>
                  <a:pt x="3009" y="712"/>
                </a:cubicBezTo>
                <a:cubicBezTo>
                  <a:pt x="3022" y="741"/>
                  <a:pt x="3028" y="757"/>
                  <a:pt x="3051" y="776"/>
                </a:cubicBezTo>
                <a:moveTo>
                  <a:pt x="2994" y="543"/>
                </a:moveTo>
                <a:cubicBezTo>
                  <a:pt x="3006" y="524"/>
                  <a:pt x="3050" y="525"/>
                  <a:pt x="3082" y="521"/>
                </a:cubicBezTo>
                <a:cubicBezTo>
                  <a:pt x="3210" y="506"/>
                  <a:pt x="3339" y="489"/>
                  <a:pt x="3467" y="470"/>
                </a:cubicBezTo>
                <a:moveTo>
                  <a:pt x="4125" y="52"/>
                </a:moveTo>
                <a:cubicBezTo>
                  <a:pt x="4113" y="35"/>
                  <a:pt x="4103" y="19"/>
                  <a:pt x="4095" y="1"/>
                </a:cubicBezTo>
                <a:cubicBezTo>
                  <a:pt x="4098" y="3"/>
                  <a:pt x="4104" y="0"/>
                  <a:pt x="4107" y="2"/>
                </a:cubicBezTo>
                <a:cubicBezTo>
                  <a:pt x="4122" y="13"/>
                  <a:pt x="4135" y="30"/>
                  <a:pt x="4146" y="45"/>
                </a:cubicBezTo>
                <a:cubicBezTo>
                  <a:pt x="4205" y="127"/>
                  <a:pt x="4220" y="236"/>
                  <a:pt x="4226" y="335"/>
                </a:cubicBezTo>
                <a:cubicBezTo>
                  <a:pt x="4232" y="421"/>
                  <a:pt x="4285" y="840"/>
                  <a:pt x="4223" y="905"/>
                </a:cubicBezTo>
                <a:cubicBezTo>
                  <a:pt x="4221" y="902"/>
                  <a:pt x="4219" y="900"/>
                  <a:pt x="4217" y="897"/>
                </a:cubicBezTo>
                <a:moveTo>
                  <a:pt x="4217" y="183"/>
                </a:moveTo>
                <a:cubicBezTo>
                  <a:pt x="4203" y="158"/>
                  <a:pt x="4201" y="147"/>
                  <a:pt x="4201" y="119"/>
                </a:cubicBezTo>
                <a:cubicBezTo>
                  <a:pt x="4201" y="85"/>
                  <a:pt x="4242" y="63"/>
                  <a:pt x="4268" y="48"/>
                </a:cubicBezTo>
                <a:cubicBezTo>
                  <a:pt x="4306" y="26"/>
                  <a:pt x="4347" y="7"/>
                  <a:pt x="4392" y="11"/>
                </a:cubicBezTo>
                <a:cubicBezTo>
                  <a:pt x="4424" y="14"/>
                  <a:pt x="4427" y="69"/>
                  <a:pt x="4429" y="94"/>
                </a:cubicBezTo>
                <a:cubicBezTo>
                  <a:pt x="4433" y="157"/>
                  <a:pt x="4419" y="194"/>
                  <a:pt x="4377" y="241"/>
                </a:cubicBezTo>
                <a:cubicBezTo>
                  <a:pt x="4338" y="284"/>
                  <a:pt x="4288" y="314"/>
                  <a:pt x="4247" y="356"/>
                </a:cubicBezTo>
                <a:cubicBezTo>
                  <a:pt x="4236" y="369"/>
                  <a:pt x="4232" y="372"/>
                  <a:pt x="4235" y="384"/>
                </a:cubicBezTo>
                <a:moveTo>
                  <a:pt x="4887" y="518"/>
                </a:moveTo>
                <a:cubicBezTo>
                  <a:pt x="4851" y="529"/>
                  <a:pt x="4818" y="543"/>
                  <a:pt x="4786" y="563"/>
                </a:cubicBezTo>
                <a:cubicBezTo>
                  <a:pt x="4725" y="601"/>
                  <a:pt x="4688" y="652"/>
                  <a:pt x="4681" y="724"/>
                </a:cubicBezTo>
                <a:cubicBezTo>
                  <a:pt x="4678" y="760"/>
                  <a:pt x="4673" y="805"/>
                  <a:pt x="4711" y="822"/>
                </a:cubicBezTo>
                <a:cubicBezTo>
                  <a:pt x="4742" y="836"/>
                  <a:pt x="4809" y="837"/>
                  <a:pt x="4839" y="822"/>
                </a:cubicBezTo>
                <a:cubicBezTo>
                  <a:pt x="4889" y="797"/>
                  <a:pt x="4887" y="744"/>
                  <a:pt x="4888" y="697"/>
                </a:cubicBezTo>
                <a:cubicBezTo>
                  <a:pt x="4889" y="633"/>
                  <a:pt x="4867" y="577"/>
                  <a:pt x="4817" y="533"/>
                </a:cubicBezTo>
                <a:cubicBezTo>
                  <a:pt x="4774" y="496"/>
                  <a:pt x="4716" y="495"/>
                  <a:pt x="4662" y="499"/>
                </a:cubicBezTo>
                <a:cubicBezTo>
                  <a:pt x="4622" y="502"/>
                  <a:pt x="4608" y="513"/>
                  <a:pt x="4580" y="539"/>
                </a:cubicBezTo>
                <a:moveTo>
                  <a:pt x="5115" y="418"/>
                </a:moveTo>
                <a:cubicBezTo>
                  <a:pt x="5117" y="417"/>
                  <a:pt x="5117" y="408"/>
                  <a:pt x="5120" y="421"/>
                </a:cubicBezTo>
                <a:cubicBezTo>
                  <a:pt x="5127" y="453"/>
                  <a:pt x="5127" y="485"/>
                  <a:pt x="5130" y="517"/>
                </a:cubicBezTo>
                <a:cubicBezTo>
                  <a:pt x="5133" y="552"/>
                  <a:pt x="5141" y="582"/>
                  <a:pt x="5157" y="612"/>
                </a:cubicBezTo>
                <a:cubicBezTo>
                  <a:pt x="5173" y="644"/>
                  <a:pt x="5189" y="656"/>
                  <a:pt x="5221" y="668"/>
                </a:cubicBezTo>
                <a:moveTo>
                  <a:pt x="5127" y="146"/>
                </a:moveTo>
                <a:cubicBezTo>
                  <a:pt x="5105" y="107"/>
                  <a:pt x="5143" y="155"/>
                  <a:pt x="5151" y="163"/>
                </a:cubicBezTo>
                <a:moveTo>
                  <a:pt x="5454" y="325"/>
                </a:moveTo>
                <a:cubicBezTo>
                  <a:pt x="5462" y="355"/>
                  <a:pt x="5466" y="380"/>
                  <a:pt x="5467" y="413"/>
                </a:cubicBezTo>
                <a:cubicBezTo>
                  <a:pt x="5468" y="461"/>
                  <a:pt x="5454" y="545"/>
                  <a:pt x="5497" y="581"/>
                </a:cubicBezTo>
                <a:cubicBezTo>
                  <a:pt x="5520" y="600"/>
                  <a:pt x="5556" y="599"/>
                  <a:pt x="5583" y="596"/>
                </a:cubicBezTo>
                <a:cubicBezTo>
                  <a:pt x="5637" y="591"/>
                  <a:pt x="5674" y="555"/>
                  <a:pt x="5719" y="528"/>
                </a:cubicBezTo>
                <a:cubicBezTo>
                  <a:pt x="5767" y="500"/>
                  <a:pt x="5806" y="494"/>
                  <a:pt x="5861" y="493"/>
                </a:cubicBezTo>
                <a:cubicBezTo>
                  <a:pt x="5916" y="492"/>
                  <a:pt x="5942" y="525"/>
                  <a:pt x="5982" y="559"/>
                </a:cubicBezTo>
                <a:cubicBezTo>
                  <a:pt x="6027" y="596"/>
                  <a:pt x="6072" y="626"/>
                  <a:pt x="6129" y="639"/>
                </a:cubicBezTo>
                <a:cubicBezTo>
                  <a:pt x="6173" y="649"/>
                  <a:pt x="6250" y="658"/>
                  <a:pt x="6291" y="632"/>
                </a:cubicBezTo>
                <a:cubicBezTo>
                  <a:pt x="6371" y="581"/>
                  <a:pt x="6358" y="450"/>
                  <a:pt x="6358" y="371"/>
                </a:cubicBezTo>
                <a:cubicBezTo>
                  <a:pt x="6358" y="274"/>
                  <a:pt x="6366" y="174"/>
                  <a:pt x="6353" y="77"/>
                </a:cubicBezTo>
                <a:cubicBezTo>
                  <a:pt x="6352" y="75"/>
                  <a:pt x="6350" y="72"/>
                  <a:pt x="6349" y="70"/>
                </a:cubicBezTo>
                <a:cubicBezTo>
                  <a:pt x="6324" y="97"/>
                  <a:pt x="6308" y="130"/>
                  <a:pt x="6298" y="174"/>
                </a:cubicBezTo>
                <a:cubicBezTo>
                  <a:pt x="6282" y="247"/>
                  <a:pt x="6278" y="342"/>
                  <a:pt x="6294" y="415"/>
                </a:cubicBezTo>
                <a:cubicBezTo>
                  <a:pt x="6310" y="492"/>
                  <a:pt x="6349" y="571"/>
                  <a:pt x="6413" y="615"/>
                </a:cubicBezTo>
                <a:moveTo>
                  <a:pt x="6212" y="397"/>
                </a:moveTo>
                <a:cubicBezTo>
                  <a:pt x="6217" y="397"/>
                  <a:pt x="6272" y="395"/>
                  <a:pt x="6276" y="395"/>
                </a:cubicBezTo>
                <a:cubicBezTo>
                  <a:pt x="6376" y="395"/>
                  <a:pt x="6481" y="405"/>
                  <a:pt x="6580" y="387"/>
                </a:cubicBezTo>
                <a:cubicBezTo>
                  <a:pt x="6599" y="381"/>
                  <a:pt x="6618" y="376"/>
                  <a:pt x="6637" y="370"/>
                </a:cubicBezTo>
                <a:moveTo>
                  <a:pt x="4874" y="608"/>
                </a:moveTo>
                <a:cubicBezTo>
                  <a:pt x="4874" y="591"/>
                  <a:pt x="4880" y="561"/>
                  <a:pt x="4871" y="546"/>
                </a:cubicBezTo>
                <a:cubicBezTo>
                  <a:pt x="4869" y="544"/>
                  <a:pt x="4868" y="539"/>
                  <a:pt x="4866" y="538"/>
                </a:cubicBezTo>
                <a:cubicBezTo>
                  <a:pt x="4859" y="535"/>
                  <a:pt x="4844" y="536"/>
                  <a:pt x="4836" y="535"/>
                </a:cubicBezTo>
                <a:cubicBezTo>
                  <a:pt x="4826" y="534"/>
                  <a:pt x="4816" y="533"/>
                  <a:pt x="4805" y="533"/>
                </a:cubicBezTo>
                <a:cubicBezTo>
                  <a:pt x="4740" y="531"/>
                  <a:pt x="4667" y="524"/>
                  <a:pt x="4602" y="533"/>
                </a:cubicBezTo>
                <a:cubicBezTo>
                  <a:pt x="4595" y="534"/>
                  <a:pt x="4587" y="537"/>
                  <a:pt x="4580" y="539"/>
                </a:cubicBezTo>
                <a:cubicBezTo>
                  <a:pt x="4571" y="543"/>
                  <a:pt x="4563" y="546"/>
                  <a:pt x="4554" y="549"/>
                </a:cubicBezTo>
                <a:cubicBezTo>
                  <a:pt x="4540" y="554"/>
                  <a:pt x="4527" y="561"/>
                  <a:pt x="4513" y="566"/>
                </a:cubicBezTo>
                <a:cubicBezTo>
                  <a:pt x="4493" y="574"/>
                  <a:pt x="4476" y="578"/>
                  <a:pt x="4459" y="591"/>
                </a:cubicBezTo>
                <a:cubicBezTo>
                  <a:pt x="4450" y="598"/>
                  <a:pt x="4446" y="603"/>
                  <a:pt x="4443" y="614"/>
                </a:cubicBezTo>
                <a:cubicBezTo>
                  <a:pt x="4440" y="625"/>
                  <a:pt x="4441" y="637"/>
                  <a:pt x="4441" y="648"/>
                </a:cubicBezTo>
                <a:cubicBezTo>
                  <a:pt x="4441" y="684"/>
                  <a:pt x="4439" y="721"/>
                  <a:pt x="4444" y="757"/>
                </a:cubicBezTo>
                <a:cubicBezTo>
                  <a:pt x="4448" y="781"/>
                  <a:pt x="4453" y="803"/>
                  <a:pt x="4462" y="825"/>
                </a:cubicBezTo>
                <a:cubicBezTo>
                  <a:pt x="4468" y="839"/>
                  <a:pt x="4472" y="854"/>
                  <a:pt x="4480" y="866"/>
                </a:cubicBezTo>
                <a:cubicBezTo>
                  <a:pt x="4488" y="878"/>
                  <a:pt x="4499" y="886"/>
                  <a:pt x="4510" y="895"/>
                </a:cubicBezTo>
                <a:cubicBezTo>
                  <a:pt x="4523" y="905"/>
                  <a:pt x="4536" y="913"/>
                  <a:pt x="4551" y="920"/>
                </a:cubicBezTo>
                <a:cubicBezTo>
                  <a:pt x="4574" y="931"/>
                  <a:pt x="4597" y="938"/>
                  <a:pt x="4622" y="940"/>
                </a:cubicBezTo>
                <a:cubicBezTo>
                  <a:pt x="4660" y="943"/>
                  <a:pt x="4761" y="958"/>
                  <a:pt x="4791" y="932"/>
                </a:cubicBezTo>
                <a:cubicBezTo>
                  <a:pt x="4805" y="920"/>
                  <a:pt x="4817" y="905"/>
                  <a:pt x="4830" y="892"/>
                </a:cubicBezTo>
                <a:cubicBezTo>
                  <a:pt x="4841" y="881"/>
                  <a:pt x="4855" y="871"/>
                  <a:pt x="4865" y="859"/>
                </a:cubicBezTo>
                <a:cubicBezTo>
                  <a:pt x="4881" y="839"/>
                  <a:pt x="4891" y="809"/>
                  <a:pt x="4893" y="784"/>
                </a:cubicBezTo>
                <a:cubicBezTo>
                  <a:pt x="4896" y="731"/>
                  <a:pt x="4904" y="654"/>
                  <a:pt x="4890" y="604"/>
                </a:cubicBezTo>
                <a:cubicBezTo>
                  <a:pt x="4886" y="590"/>
                  <a:pt x="4874" y="577"/>
                  <a:pt x="4863" y="569"/>
                </a:cubicBezTo>
                <a:cubicBezTo>
                  <a:pt x="4852" y="561"/>
                  <a:pt x="4845" y="560"/>
                  <a:pt x="4832" y="559"/>
                </a:cubicBezTo>
                <a:cubicBezTo>
                  <a:pt x="4771" y="553"/>
                  <a:pt x="4715" y="567"/>
                  <a:pt x="4656" y="580"/>
                </a:cubicBezTo>
                <a:moveTo>
                  <a:pt x="4614" y="68"/>
                </a:moveTo>
                <a:cubicBezTo>
                  <a:pt x="4613" y="68"/>
                  <a:pt x="4614" y="55"/>
                  <a:pt x="4602" y="63"/>
                </a:cubicBezTo>
                <a:cubicBezTo>
                  <a:pt x="4582" y="76"/>
                  <a:pt x="4560" y="101"/>
                  <a:pt x="4543" y="118"/>
                </a:cubicBezTo>
                <a:cubicBezTo>
                  <a:pt x="4497" y="161"/>
                  <a:pt x="4450" y="205"/>
                  <a:pt x="4402" y="246"/>
                </a:cubicBezTo>
                <a:cubicBezTo>
                  <a:pt x="4334" y="305"/>
                  <a:pt x="4262" y="363"/>
                  <a:pt x="4186" y="411"/>
                </a:cubicBezTo>
                <a:cubicBezTo>
                  <a:pt x="4124" y="451"/>
                  <a:pt x="4061" y="483"/>
                  <a:pt x="3991" y="504"/>
                </a:cubicBezTo>
                <a:moveTo>
                  <a:pt x="4443" y="383"/>
                </a:moveTo>
                <a:cubicBezTo>
                  <a:pt x="4442" y="385"/>
                  <a:pt x="4449" y="386"/>
                  <a:pt x="4422" y="403"/>
                </a:cubicBezTo>
                <a:cubicBezTo>
                  <a:pt x="4376" y="432"/>
                  <a:pt x="4334" y="464"/>
                  <a:pt x="4292" y="500"/>
                </a:cubicBezTo>
                <a:cubicBezTo>
                  <a:pt x="4245" y="542"/>
                  <a:pt x="4204" y="588"/>
                  <a:pt x="4168" y="639"/>
                </a:cubicBezTo>
                <a:cubicBezTo>
                  <a:pt x="4148" y="669"/>
                  <a:pt x="4143" y="676"/>
                  <a:pt x="4132" y="696"/>
                </a:cubicBezTo>
                <a:moveTo>
                  <a:pt x="4110" y="640"/>
                </a:moveTo>
                <a:cubicBezTo>
                  <a:pt x="4110" y="628"/>
                  <a:pt x="4108" y="616"/>
                  <a:pt x="4107" y="605"/>
                </a:cubicBezTo>
                <a:cubicBezTo>
                  <a:pt x="4107" y="602"/>
                  <a:pt x="4107" y="600"/>
                  <a:pt x="4107" y="598"/>
                </a:cubicBezTo>
                <a:cubicBezTo>
                  <a:pt x="4106" y="607"/>
                  <a:pt x="4104" y="645"/>
                  <a:pt x="4104" y="660"/>
                </a:cubicBezTo>
                <a:cubicBezTo>
                  <a:pt x="4104" y="767"/>
                  <a:pt x="4117" y="882"/>
                  <a:pt x="4099" y="988"/>
                </a:cubicBezTo>
                <a:cubicBezTo>
                  <a:pt x="4088" y="1054"/>
                  <a:pt x="4064" y="1121"/>
                  <a:pt x="4038" y="1182"/>
                </a:cubicBezTo>
                <a:cubicBezTo>
                  <a:pt x="4014" y="1239"/>
                  <a:pt x="3985" y="1297"/>
                  <a:pt x="3952" y="1349"/>
                </a:cubicBezTo>
                <a:cubicBezTo>
                  <a:pt x="3929" y="1386"/>
                  <a:pt x="3898" y="1416"/>
                  <a:pt x="3873" y="1450"/>
                </a:cubicBezTo>
                <a:cubicBezTo>
                  <a:pt x="3856" y="1473"/>
                  <a:pt x="3850" y="1509"/>
                  <a:pt x="3850" y="1509"/>
                </a:cubicBezTo>
                <a:moveTo>
                  <a:pt x="3959" y="978"/>
                </a:moveTo>
                <a:cubicBezTo>
                  <a:pt x="3955" y="956"/>
                  <a:pt x="3950" y="936"/>
                  <a:pt x="3950" y="915"/>
                </a:cubicBezTo>
                <a:cubicBezTo>
                  <a:pt x="3950" y="895"/>
                  <a:pt x="3946" y="868"/>
                  <a:pt x="3953" y="849"/>
                </a:cubicBezTo>
                <a:cubicBezTo>
                  <a:pt x="3960" y="830"/>
                  <a:pt x="3972" y="816"/>
                  <a:pt x="3989" y="806"/>
                </a:cubicBezTo>
                <a:cubicBezTo>
                  <a:pt x="4010" y="792"/>
                  <a:pt x="4033" y="781"/>
                  <a:pt x="4056" y="770"/>
                </a:cubicBezTo>
                <a:cubicBezTo>
                  <a:pt x="4081" y="758"/>
                  <a:pt x="4107" y="745"/>
                  <a:pt x="4134" y="738"/>
                </a:cubicBezTo>
                <a:cubicBezTo>
                  <a:pt x="4151" y="733"/>
                  <a:pt x="4171" y="730"/>
                  <a:pt x="4189" y="732"/>
                </a:cubicBezTo>
                <a:cubicBezTo>
                  <a:pt x="4200" y="733"/>
                  <a:pt x="4200" y="736"/>
                  <a:pt x="4210" y="742"/>
                </a:cubicBezTo>
                <a:cubicBezTo>
                  <a:pt x="4227" y="752"/>
                  <a:pt x="4253" y="756"/>
                  <a:pt x="4267" y="770"/>
                </a:cubicBezTo>
                <a:cubicBezTo>
                  <a:pt x="4274" y="777"/>
                  <a:pt x="4277" y="790"/>
                  <a:pt x="4280" y="799"/>
                </a:cubicBezTo>
                <a:cubicBezTo>
                  <a:pt x="4282" y="808"/>
                  <a:pt x="4281" y="817"/>
                  <a:pt x="4283" y="825"/>
                </a:cubicBezTo>
                <a:cubicBezTo>
                  <a:pt x="4284" y="831"/>
                  <a:pt x="4287" y="835"/>
                  <a:pt x="4289" y="841"/>
                </a:cubicBezTo>
                <a:cubicBezTo>
                  <a:pt x="4292" y="852"/>
                  <a:pt x="4296" y="856"/>
                  <a:pt x="4301" y="865"/>
                </a:cubicBezTo>
                <a:cubicBezTo>
                  <a:pt x="4306" y="874"/>
                  <a:pt x="4305" y="878"/>
                  <a:pt x="4307" y="888"/>
                </a:cubicBezTo>
                <a:cubicBezTo>
                  <a:pt x="4310" y="905"/>
                  <a:pt x="4316" y="921"/>
                  <a:pt x="4320" y="937"/>
                </a:cubicBezTo>
                <a:cubicBezTo>
                  <a:pt x="4322" y="946"/>
                  <a:pt x="4328" y="972"/>
                  <a:pt x="4322" y="981"/>
                </a:cubicBezTo>
                <a:cubicBezTo>
                  <a:pt x="4311" y="997"/>
                  <a:pt x="4270" y="1014"/>
                  <a:pt x="4253" y="1021"/>
                </a:cubicBezTo>
                <a:cubicBezTo>
                  <a:pt x="4219" y="1035"/>
                  <a:pt x="4180" y="1042"/>
                  <a:pt x="4144" y="1048"/>
                </a:cubicBezTo>
                <a:cubicBezTo>
                  <a:pt x="4125" y="1051"/>
                  <a:pt x="4104" y="1053"/>
                  <a:pt x="4085" y="1056"/>
                </a:cubicBezTo>
                <a:cubicBezTo>
                  <a:pt x="4083" y="1056"/>
                  <a:pt x="4082" y="1056"/>
                  <a:pt x="4080" y="10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" name="Freeform 2"/>
          <p:cNvSpPr/>
          <p:nvPr/>
        </p:nvSpPr>
        <p:spPr>
          <a:xfrm>
            <a:off x="2571840" y="1363680"/>
            <a:ext cx="520920" cy="254520"/>
          </a:xfrm>
          <a:custGeom>
            <a:avLst/>
            <a:gdLst/>
            <a:ahLst/>
            <a:rect l="0" t="0" r="r" b="b"/>
            <a:pathLst>
              <a:path w="1447" h="707">
                <a:moveTo>
                  <a:pt x="63" y="255"/>
                </a:moveTo>
                <a:cubicBezTo>
                  <a:pt x="72" y="255"/>
                  <a:pt x="80" y="255"/>
                  <a:pt x="89" y="255"/>
                </a:cubicBezTo>
                <a:cubicBezTo>
                  <a:pt x="89" y="281"/>
                  <a:pt x="90" y="308"/>
                  <a:pt x="91" y="334"/>
                </a:cubicBezTo>
                <a:cubicBezTo>
                  <a:pt x="93" y="388"/>
                  <a:pt x="95" y="445"/>
                  <a:pt x="88" y="498"/>
                </a:cubicBezTo>
                <a:cubicBezTo>
                  <a:pt x="82" y="548"/>
                  <a:pt x="73" y="595"/>
                  <a:pt x="73" y="646"/>
                </a:cubicBezTo>
                <a:cubicBezTo>
                  <a:pt x="73" y="660"/>
                  <a:pt x="79" y="696"/>
                  <a:pt x="64" y="706"/>
                </a:cubicBezTo>
                <a:cubicBezTo>
                  <a:pt x="61" y="706"/>
                  <a:pt x="58" y="706"/>
                  <a:pt x="55" y="706"/>
                </a:cubicBezTo>
                <a:moveTo>
                  <a:pt x="10" y="63"/>
                </a:moveTo>
                <a:cubicBezTo>
                  <a:pt x="6" y="47"/>
                  <a:pt x="2" y="33"/>
                  <a:pt x="0" y="17"/>
                </a:cubicBezTo>
                <a:cubicBezTo>
                  <a:pt x="3" y="43"/>
                  <a:pt x="10" y="62"/>
                  <a:pt x="19" y="87"/>
                </a:cubicBezTo>
                <a:moveTo>
                  <a:pt x="355" y="288"/>
                </a:moveTo>
                <a:cubicBezTo>
                  <a:pt x="378" y="299"/>
                  <a:pt x="401" y="309"/>
                  <a:pt x="421" y="330"/>
                </a:cubicBezTo>
                <a:cubicBezTo>
                  <a:pt x="457" y="368"/>
                  <a:pt x="467" y="411"/>
                  <a:pt x="481" y="460"/>
                </a:cubicBezTo>
                <a:cubicBezTo>
                  <a:pt x="490" y="494"/>
                  <a:pt x="500" y="554"/>
                  <a:pt x="534" y="573"/>
                </a:cubicBezTo>
                <a:cubicBezTo>
                  <a:pt x="569" y="592"/>
                  <a:pt x="604" y="591"/>
                  <a:pt x="634" y="566"/>
                </a:cubicBezTo>
                <a:cubicBezTo>
                  <a:pt x="665" y="540"/>
                  <a:pt x="683" y="498"/>
                  <a:pt x="710" y="469"/>
                </a:cubicBezTo>
                <a:cubicBezTo>
                  <a:pt x="739" y="439"/>
                  <a:pt x="764" y="436"/>
                  <a:pt x="804" y="436"/>
                </a:cubicBezTo>
                <a:cubicBezTo>
                  <a:pt x="851" y="436"/>
                  <a:pt x="884" y="471"/>
                  <a:pt x="923" y="495"/>
                </a:cubicBezTo>
                <a:cubicBezTo>
                  <a:pt x="965" y="521"/>
                  <a:pt x="1012" y="548"/>
                  <a:pt x="1062" y="554"/>
                </a:cubicBezTo>
                <a:cubicBezTo>
                  <a:pt x="1098" y="559"/>
                  <a:pt x="1134" y="558"/>
                  <a:pt x="1159" y="529"/>
                </a:cubicBezTo>
                <a:cubicBezTo>
                  <a:pt x="1197" y="485"/>
                  <a:pt x="1211" y="426"/>
                  <a:pt x="1218" y="370"/>
                </a:cubicBezTo>
                <a:cubicBezTo>
                  <a:pt x="1228" y="297"/>
                  <a:pt x="1232" y="207"/>
                  <a:pt x="1223" y="134"/>
                </a:cubicBezTo>
                <a:cubicBezTo>
                  <a:pt x="1216" y="85"/>
                  <a:pt x="1197" y="38"/>
                  <a:pt x="1162" y="2"/>
                </a:cubicBezTo>
                <a:cubicBezTo>
                  <a:pt x="1158" y="1"/>
                  <a:pt x="1154" y="1"/>
                  <a:pt x="1150" y="0"/>
                </a:cubicBezTo>
                <a:cubicBezTo>
                  <a:pt x="1121" y="28"/>
                  <a:pt x="1100" y="56"/>
                  <a:pt x="1086" y="104"/>
                </a:cubicBezTo>
                <a:cubicBezTo>
                  <a:pt x="1063" y="176"/>
                  <a:pt x="1055" y="258"/>
                  <a:pt x="1062" y="334"/>
                </a:cubicBezTo>
                <a:cubicBezTo>
                  <a:pt x="1072" y="434"/>
                  <a:pt x="1122" y="522"/>
                  <a:pt x="1174" y="604"/>
                </a:cubicBezTo>
                <a:moveTo>
                  <a:pt x="890" y="447"/>
                </a:moveTo>
                <a:cubicBezTo>
                  <a:pt x="942" y="439"/>
                  <a:pt x="1012" y="435"/>
                  <a:pt x="1069" y="429"/>
                </a:cubicBezTo>
                <a:cubicBezTo>
                  <a:pt x="1194" y="416"/>
                  <a:pt x="1320" y="402"/>
                  <a:pt x="1446" y="3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" name="Freeform 3"/>
          <p:cNvSpPr/>
          <p:nvPr/>
        </p:nvSpPr>
        <p:spPr>
          <a:xfrm>
            <a:off x="3297960" y="1431720"/>
            <a:ext cx="155160" cy="141840"/>
          </a:xfrm>
          <a:custGeom>
            <a:avLst/>
            <a:gdLst/>
            <a:ahLst/>
            <a:rect l="0" t="0" r="r" b="b"/>
            <a:pathLst>
              <a:path w="431" h="394">
                <a:moveTo>
                  <a:pt x="12" y="142"/>
                </a:moveTo>
                <a:cubicBezTo>
                  <a:pt x="10" y="134"/>
                  <a:pt x="0" y="132"/>
                  <a:pt x="3" y="123"/>
                </a:cubicBezTo>
                <a:cubicBezTo>
                  <a:pt x="9" y="105"/>
                  <a:pt x="67" y="103"/>
                  <a:pt x="81" y="102"/>
                </a:cubicBezTo>
                <a:cubicBezTo>
                  <a:pt x="114" y="101"/>
                  <a:pt x="149" y="97"/>
                  <a:pt x="170" y="126"/>
                </a:cubicBezTo>
                <a:cubicBezTo>
                  <a:pt x="190" y="154"/>
                  <a:pt x="198" y="220"/>
                  <a:pt x="188" y="252"/>
                </a:cubicBezTo>
                <a:cubicBezTo>
                  <a:pt x="177" y="288"/>
                  <a:pt x="142" y="318"/>
                  <a:pt x="109" y="334"/>
                </a:cubicBezTo>
                <a:cubicBezTo>
                  <a:pt x="92" y="342"/>
                  <a:pt x="70" y="345"/>
                  <a:pt x="52" y="350"/>
                </a:cubicBezTo>
                <a:cubicBezTo>
                  <a:pt x="65" y="321"/>
                  <a:pt x="79" y="304"/>
                  <a:pt x="103" y="283"/>
                </a:cubicBezTo>
                <a:cubicBezTo>
                  <a:pt x="198" y="192"/>
                  <a:pt x="317" y="129"/>
                  <a:pt x="411" y="37"/>
                </a:cubicBezTo>
                <a:cubicBezTo>
                  <a:pt x="423" y="23"/>
                  <a:pt x="426" y="21"/>
                  <a:pt x="430" y="10"/>
                </a:cubicBezTo>
                <a:cubicBezTo>
                  <a:pt x="403" y="3"/>
                  <a:pt x="387" y="0"/>
                  <a:pt x="350" y="24"/>
                </a:cubicBezTo>
                <a:cubicBezTo>
                  <a:pt x="293" y="62"/>
                  <a:pt x="236" y="126"/>
                  <a:pt x="220" y="194"/>
                </a:cubicBezTo>
                <a:cubicBezTo>
                  <a:pt x="209" y="237"/>
                  <a:pt x="213" y="278"/>
                  <a:pt x="242" y="310"/>
                </a:cubicBezTo>
                <a:cubicBezTo>
                  <a:pt x="266" y="339"/>
                  <a:pt x="299" y="359"/>
                  <a:pt x="330" y="378"/>
                </a:cubicBezTo>
                <a:cubicBezTo>
                  <a:pt x="348" y="389"/>
                  <a:pt x="366" y="393"/>
                  <a:pt x="387" y="393"/>
                </a:cubicBezTo>
                <a:cubicBezTo>
                  <a:pt x="392" y="393"/>
                  <a:pt x="397" y="393"/>
                  <a:pt x="402" y="3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" name="Freeform 4"/>
          <p:cNvSpPr/>
          <p:nvPr/>
        </p:nvSpPr>
        <p:spPr>
          <a:xfrm>
            <a:off x="3657600" y="1422360"/>
            <a:ext cx="489240" cy="368640"/>
          </a:xfrm>
          <a:custGeom>
            <a:avLst/>
            <a:gdLst/>
            <a:ahLst/>
            <a:rect l="0" t="0" r="r" b="b"/>
            <a:pathLst>
              <a:path w="1359" h="1024">
                <a:moveTo>
                  <a:pt x="156" y="793"/>
                </a:moveTo>
                <a:cubicBezTo>
                  <a:pt x="172" y="770"/>
                  <a:pt x="161" y="791"/>
                  <a:pt x="165" y="775"/>
                </a:cubicBezTo>
                <a:cubicBezTo>
                  <a:pt x="139" y="819"/>
                  <a:pt x="103" y="856"/>
                  <a:pt x="70" y="896"/>
                </a:cubicBezTo>
                <a:cubicBezTo>
                  <a:pt x="42" y="930"/>
                  <a:pt x="22" y="963"/>
                  <a:pt x="0" y="1001"/>
                </a:cubicBezTo>
                <a:moveTo>
                  <a:pt x="295" y="144"/>
                </a:moveTo>
                <a:cubicBezTo>
                  <a:pt x="297" y="138"/>
                  <a:pt x="291" y="124"/>
                  <a:pt x="297" y="119"/>
                </a:cubicBezTo>
                <a:cubicBezTo>
                  <a:pt x="320" y="99"/>
                  <a:pt x="382" y="94"/>
                  <a:pt x="401" y="115"/>
                </a:cubicBezTo>
                <a:cubicBezTo>
                  <a:pt x="423" y="140"/>
                  <a:pt x="422" y="179"/>
                  <a:pt x="456" y="194"/>
                </a:cubicBezTo>
                <a:cubicBezTo>
                  <a:pt x="474" y="202"/>
                  <a:pt x="506" y="200"/>
                  <a:pt x="525" y="198"/>
                </a:cubicBezTo>
                <a:cubicBezTo>
                  <a:pt x="565" y="195"/>
                  <a:pt x="596" y="170"/>
                  <a:pt x="625" y="143"/>
                </a:cubicBezTo>
                <a:cubicBezTo>
                  <a:pt x="652" y="118"/>
                  <a:pt x="670" y="85"/>
                  <a:pt x="677" y="49"/>
                </a:cubicBezTo>
                <a:cubicBezTo>
                  <a:pt x="678" y="33"/>
                  <a:pt x="677" y="16"/>
                  <a:pt x="678" y="0"/>
                </a:cubicBezTo>
                <a:cubicBezTo>
                  <a:pt x="659" y="54"/>
                  <a:pt x="631" y="107"/>
                  <a:pt x="620" y="165"/>
                </a:cubicBezTo>
                <a:cubicBezTo>
                  <a:pt x="607" y="231"/>
                  <a:pt x="605" y="320"/>
                  <a:pt x="620" y="386"/>
                </a:cubicBezTo>
                <a:cubicBezTo>
                  <a:pt x="638" y="466"/>
                  <a:pt x="681" y="540"/>
                  <a:pt x="697" y="621"/>
                </a:cubicBezTo>
                <a:cubicBezTo>
                  <a:pt x="706" y="668"/>
                  <a:pt x="716" y="753"/>
                  <a:pt x="699" y="800"/>
                </a:cubicBezTo>
                <a:cubicBezTo>
                  <a:pt x="690" y="824"/>
                  <a:pt x="666" y="851"/>
                  <a:pt x="644" y="863"/>
                </a:cubicBezTo>
                <a:cubicBezTo>
                  <a:pt x="639" y="863"/>
                  <a:pt x="638" y="863"/>
                  <a:pt x="635" y="863"/>
                </a:cubicBezTo>
                <a:cubicBezTo>
                  <a:pt x="628" y="841"/>
                  <a:pt x="625" y="822"/>
                  <a:pt x="625" y="796"/>
                </a:cubicBezTo>
                <a:cubicBezTo>
                  <a:pt x="625" y="769"/>
                  <a:pt x="633" y="726"/>
                  <a:pt x="617" y="703"/>
                </a:cubicBezTo>
                <a:cubicBezTo>
                  <a:pt x="610" y="697"/>
                  <a:pt x="608" y="695"/>
                  <a:pt x="601" y="694"/>
                </a:cubicBezTo>
                <a:moveTo>
                  <a:pt x="1297" y="39"/>
                </a:moveTo>
                <a:cubicBezTo>
                  <a:pt x="1305" y="28"/>
                  <a:pt x="1311" y="18"/>
                  <a:pt x="1321" y="12"/>
                </a:cubicBezTo>
                <a:cubicBezTo>
                  <a:pt x="1326" y="12"/>
                  <a:pt x="1324" y="14"/>
                  <a:pt x="1324" y="19"/>
                </a:cubicBezTo>
                <a:cubicBezTo>
                  <a:pt x="1324" y="27"/>
                  <a:pt x="1324" y="36"/>
                  <a:pt x="1324" y="44"/>
                </a:cubicBezTo>
                <a:moveTo>
                  <a:pt x="1348" y="422"/>
                </a:moveTo>
                <a:cubicBezTo>
                  <a:pt x="1351" y="451"/>
                  <a:pt x="1358" y="486"/>
                  <a:pt x="1352" y="516"/>
                </a:cubicBezTo>
                <a:cubicBezTo>
                  <a:pt x="1328" y="627"/>
                  <a:pt x="1217" y="718"/>
                  <a:pt x="1137" y="789"/>
                </a:cubicBezTo>
                <a:cubicBezTo>
                  <a:pt x="1042" y="873"/>
                  <a:pt x="940" y="947"/>
                  <a:pt x="839" y="10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" name="Freeform 5"/>
          <p:cNvSpPr/>
          <p:nvPr/>
        </p:nvSpPr>
        <p:spPr>
          <a:xfrm>
            <a:off x="1890720" y="1112400"/>
            <a:ext cx="236520" cy="316800"/>
          </a:xfrm>
          <a:custGeom>
            <a:avLst/>
            <a:gdLst/>
            <a:ahLst/>
            <a:rect l="0" t="0" r="r" b="b"/>
            <a:pathLst>
              <a:path w="657" h="880">
                <a:moveTo>
                  <a:pt x="653" y="99"/>
                </a:moveTo>
                <a:cubicBezTo>
                  <a:pt x="651" y="74"/>
                  <a:pt x="656" y="53"/>
                  <a:pt x="641" y="31"/>
                </a:cubicBezTo>
                <a:cubicBezTo>
                  <a:pt x="635" y="22"/>
                  <a:pt x="620" y="16"/>
                  <a:pt x="611" y="11"/>
                </a:cubicBezTo>
                <a:cubicBezTo>
                  <a:pt x="591" y="0"/>
                  <a:pt x="571" y="1"/>
                  <a:pt x="548" y="1"/>
                </a:cubicBezTo>
                <a:cubicBezTo>
                  <a:pt x="479" y="0"/>
                  <a:pt x="424" y="8"/>
                  <a:pt x="358" y="28"/>
                </a:cubicBezTo>
                <a:cubicBezTo>
                  <a:pt x="313" y="41"/>
                  <a:pt x="242" y="55"/>
                  <a:pt x="208" y="87"/>
                </a:cubicBezTo>
                <a:cubicBezTo>
                  <a:pt x="185" y="109"/>
                  <a:pt x="186" y="126"/>
                  <a:pt x="210" y="141"/>
                </a:cubicBezTo>
                <a:cubicBezTo>
                  <a:pt x="242" y="162"/>
                  <a:pt x="304" y="159"/>
                  <a:pt x="343" y="169"/>
                </a:cubicBezTo>
                <a:cubicBezTo>
                  <a:pt x="389" y="181"/>
                  <a:pt x="405" y="190"/>
                  <a:pt x="416" y="231"/>
                </a:cubicBezTo>
                <a:cubicBezTo>
                  <a:pt x="431" y="292"/>
                  <a:pt x="346" y="348"/>
                  <a:pt x="305" y="377"/>
                </a:cubicBezTo>
                <a:cubicBezTo>
                  <a:pt x="242" y="423"/>
                  <a:pt x="173" y="463"/>
                  <a:pt x="97" y="484"/>
                </a:cubicBezTo>
                <a:cubicBezTo>
                  <a:pt x="65" y="493"/>
                  <a:pt x="33" y="493"/>
                  <a:pt x="0" y="495"/>
                </a:cubicBezTo>
                <a:cubicBezTo>
                  <a:pt x="24" y="488"/>
                  <a:pt x="44" y="483"/>
                  <a:pt x="70" y="482"/>
                </a:cubicBezTo>
                <a:cubicBezTo>
                  <a:pt x="117" y="481"/>
                  <a:pt x="134" y="516"/>
                  <a:pt x="152" y="554"/>
                </a:cubicBezTo>
                <a:cubicBezTo>
                  <a:pt x="187" y="630"/>
                  <a:pt x="185" y="734"/>
                  <a:pt x="232" y="803"/>
                </a:cubicBezTo>
                <a:cubicBezTo>
                  <a:pt x="282" y="876"/>
                  <a:pt x="377" y="875"/>
                  <a:pt x="455" y="8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" name="Freeform 6"/>
          <p:cNvSpPr/>
          <p:nvPr/>
        </p:nvSpPr>
        <p:spPr>
          <a:xfrm>
            <a:off x="1816200" y="2057400"/>
            <a:ext cx="411480" cy="519480"/>
          </a:xfrm>
          <a:custGeom>
            <a:avLst/>
            <a:gdLst/>
            <a:ahLst/>
            <a:rect l="0" t="0" r="r" b="b"/>
            <a:pathLst>
              <a:path w="1143" h="1443">
                <a:moveTo>
                  <a:pt x="139" y="137"/>
                </a:moveTo>
                <a:cubicBezTo>
                  <a:pt x="142" y="112"/>
                  <a:pt x="136" y="107"/>
                  <a:pt x="152" y="85"/>
                </a:cubicBezTo>
                <a:cubicBezTo>
                  <a:pt x="168" y="64"/>
                  <a:pt x="190" y="49"/>
                  <a:pt x="211" y="34"/>
                </a:cubicBezTo>
                <a:cubicBezTo>
                  <a:pt x="235" y="18"/>
                  <a:pt x="265" y="9"/>
                  <a:pt x="294" y="6"/>
                </a:cubicBezTo>
                <a:cubicBezTo>
                  <a:pt x="322" y="3"/>
                  <a:pt x="337" y="0"/>
                  <a:pt x="348" y="26"/>
                </a:cubicBezTo>
                <a:cubicBezTo>
                  <a:pt x="366" y="66"/>
                  <a:pt x="339" y="144"/>
                  <a:pt x="326" y="181"/>
                </a:cubicBezTo>
                <a:cubicBezTo>
                  <a:pt x="308" y="234"/>
                  <a:pt x="283" y="283"/>
                  <a:pt x="278" y="340"/>
                </a:cubicBezTo>
                <a:cubicBezTo>
                  <a:pt x="275" y="373"/>
                  <a:pt x="268" y="430"/>
                  <a:pt x="293" y="455"/>
                </a:cubicBezTo>
                <a:cubicBezTo>
                  <a:pt x="311" y="473"/>
                  <a:pt x="338" y="473"/>
                  <a:pt x="362" y="472"/>
                </a:cubicBezTo>
                <a:cubicBezTo>
                  <a:pt x="390" y="471"/>
                  <a:pt x="398" y="466"/>
                  <a:pt x="414" y="443"/>
                </a:cubicBezTo>
                <a:cubicBezTo>
                  <a:pt x="420" y="435"/>
                  <a:pt x="418" y="424"/>
                  <a:pt x="421" y="415"/>
                </a:cubicBezTo>
                <a:cubicBezTo>
                  <a:pt x="420" y="454"/>
                  <a:pt x="417" y="490"/>
                  <a:pt x="409" y="529"/>
                </a:cubicBezTo>
                <a:cubicBezTo>
                  <a:pt x="397" y="592"/>
                  <a:pt x="390" y="655"/>
                  <a:pt x="381" y="719"/>
                </a:cubicBezTo>
                <a:cubicBezTo>
                  <a:pt x="374" y="774"/>
                  <a:pt x="370" y="830"/>
                  <a:pt x="362" y="885"/>
                </a:cubicBezTo>
                <a:cubicBezTo>
                  <a:pt x="360" y="899"/>
                  <a:pt x="360" y="915"/>
                  <a:pt x="348" y="924"/>
                </a:cubicBezTo>
                <a:cubicBezTo>
                  <a:pt x="332" y="936"/>
                  <a:pt x="289" y="929"/>
                  <a:pt x="271" y="929"/>
                </a:cubicBezTo>
                <a:cubicBezTo>
                  <a:pt x="218" y="929"/>
                  <a:pt x="177" y="918"/>
                  <a:pt x="127" y="901"/>
                </a:cubicBezTo>
                <a:cubicBezTo>
                  <a:pt x="85" y="887"/>
                  <a:pt x="43" y="875"/>
                  <a:pt x="0" y="864"/>
                </a:cubicBezTo>
                <a:moveTo>
                  <a:pt x="961" y="250"/>
                </a:moveTo>
                <a:cubicBezTo>
                  <a:pt x="988" y="233"/>
                  <a:pt x="1007" y="223"/>
                  <a:pt x="1040" y="221"/>
                </a:cubicBezTo>
                <a:cubicBezTo>
                  <a:pt x="1047" y="221"/>
                  <a:pt x="1048" y="222"/>
                  <a:pt x="1051" y="219"/>
                </a:cubicBezTo>
                <a:cubicBezTo>
                  <a:pt x="1028" y="219"/>
                  <a:pt x="1002" y="223"/>
                  <a:pt x="980" y="218"/>
                </a:cubicBezTo>
                <a:cubicBezTo>
                  <a:pt x="979" y="203"/>
                  <a:pt x="977" y="189"/>
                  <a:pt x="976" y="175"/>
                </a:cubicBezTo>
                <a:cubicBezTo>
                  <a:pt x="976" y="164"/>
                  <a:pt x="974" y="164"/>
                  <a:pt x="982" y="171"/>
                </a:cubicBezTo>
                <a:moveTo>
                  <a:pt x="1085" y="666"/>
                </a:moveTo>
                <a:cubicBezTo>
                  <a:pt x="1103" y="687"/>
                  <a:pt x="1113" y="702"/>
                  <a:pt x="1122" y="728"/>
                </a:cubicBezTo>
                <a:cubicBezTo>
                  <a:pt x="1137" y="774"/>
                  <a:pt x="1142" y="837"/>
                  <a:pt x="1134" y="885"/>
                </a:cubicBezTo>
                <a:cubicBezTo>
                  <a:pt x="1120" y="970"/>
                  <a:pt x="1063" y="1045"/>
                  <a:pt x="1016" y="1115"/>
                </a:cubicBezTo>
                <a:cubicBezTo>
                  <a:pt x="936" y="1236"/>
                  <a:pt x="861" y="1372"/>
                  <a:pt x="731" y="14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" name="Freeform 7"/>
          <p:cNvSpPr/>
          <p:nvPr/>
        </p:nvSpPr>
        <p:spPr>
          <a:xfrm>
            <a:off x="736560" y="855000"/>
            <a:ext cx="457560" cy="1509120"/>
          </a:xfrm>
          <a:custGeom>
            <a:avLst/>
            <a:gdLst/>
            <a:ahLst/>
            <a:rect l="0" t="0" r="r" b="b"/>
            <a:pathLst>
              <a:path w="1271" h="4192">
                <a:moveTo>
                  <a:pt x="983" y="1267"/>
                </a:moveTo>
                <a:cubicBezTo>
                  <a:pt x="1003" y="1235"/>
                  <a:pt x="1008" y="1217"/>
                  <a:pt x="1010" y="1180"/>
                </a:cubicBezTo>
                <a:cubicBezTo>
                  <a:pt x="1012" y="1147"/>
                  <a:pt x="1012" y="1114"/>
                  <a:pt x="1012" y="1081"/>
                </a:cubicBezTo>
                <a:cubicBezTo>
                  <a:pt x="1012" y="1048"/>
                  <a:pt x="1016" y="1024"/>
                  <a:pt x="1000" y="995"/>
                </a:cubicBezTo>
                <a:cubicBezTo>
                  <a:pt x="982" y="962"/>
                  <a:pt x="949" y="937"/>
                  <a:pt x="918" y="916"/>
                </a:cubicBezTo>
                <a:cubicBezTo>
                  <a:pt x="886" y="894"/>
                  <a:pt x="853" y="873"/>
                  <a:pt x="815" y="862"/>
                </a:cubicBezTo>
                <a:cubicBezTo>
                  <a:pt x="806" y="860"/>
                  <a:pt x="797" y="858"/>
                  <a:pt x="788" y="856"/>
                </a:cubicBezTo>
                <a:moveTo>
                  <a:pt x="1270" y="97"/>
                </a:moveTo>
                <a:cubicBezTo>
                  <a:pt x="1217" y="51"/>
                  <a:pt x="1231" y="26"/>
                  <a:pt x="1158" y="15"/>
                </a:cubicBezTo>
                <a:cubicBezTo>
                  <a:pt x="1060" y="0"/>
                  <a:pt x="955" y="32"/>
                  <a:pt x="873" y="84"/>
                </a:cubicBezTo>
                <a:cubicBezTo>
                  <a:pt x="727" y="176"/>
                  <a:pt x="552" y="349"/>
                  <a:pt x="497" y="514"/>
                </a:cubicBezTo>
                <a:cubicBezTo>
                  <a:pt x="467" y="603"/>
                  <a:pt x="482" y="661"/>
                  <a:pt x="567" y="703"/>
                </a:cubicBezTo>
                <a:cubicBezTo>
                  <a:pt x="687" y="760"/>
                  <a:pt x="868" y="731"/>
                  <a:pt x="991" y="715"/>
                </a:cubicBezTo>
                <a:cubicBezTo>
                  <a:pt x="1063" y="707"/>
                  <a:pt x="1134" y="699"/>
                  <a:pt x="1206" y="691"/>
                </a:cubicBezTo>
                <a:cubicBezTo>
                  <a:pt x="1145" y="736"/>
                  <a:pt x="1083" y="782"/>
                  <a:pt x="1019" y="826"/>
                </a:cubicBezTo>
                <a:cubicBezTo>
                  <a:pt x="830" y="955"/>
                  <a:pt x="513" y="1121"/>
                  <a:pt x="412" y="1339"/>
                </a:cubicBezTo>
                <a:cubicBezTo>
                  <a:pt x="411" y="1355"/>
                  <a:pt x="410" y="1372"/>
                  <a:pt x="409" y="1388"/>
                </a:cubicBezTo>
                <a:cubicBezTo>
                  <a:pt x="504" y="1435"/>
                  <a:pt x="568" y="1456"/>
                  <a:pt x="690" y="1459"/>
                </a:cubicBezTo>
                <a:cubicBezTo>
                  <a:pt x="846" y="1463"/>
                  <a:pt x="994" y="1448"/>
                  <a:pt x="1149" y="1432"/>
                </a:cubicBezTo>
                <a:cubicBezTo>
                  <a:pt x="1201" y="1425"/>
                  <a:pt x="1211" y="1423"/>
                  <a:pt x="1242" y="1424"/>
                </a:cubicBezTo>
                <a:cubicBezTo>
                  <a:pt x="1077" y="1494"/>
                  <a:pt x="916" y="1569"/>
                  <a:pt x="757" y="1652"/>
                </a:cubicBezTo>
                <a:cubicBezTo>
                  <a:pt x="593" y="1736"/>
                  <a:pt x="401" y="1813"/>
                  <a:pt x="255" y="1924"/>
                </a:cubicBezTo>
                <a:cubicBezTo>
                  <a:pt x="245" y="1940"/>
                  <a:pt x="240" y="1942"/>
                  <a:pt x="242" y="1953"/>
                </a:cubicBezTo>
                <a:cubicBezTo>
                  <a:pt x="369" y="1944"/>
                  <a:pt x="471" y="1930"/>
                  <a:pt x="594" y="1887"/>
                </a:cubicBezTo>
                <a:cubicBezTo>
                  <a:pt x="726" y="1842"/>
                  <a:pt x="851" y="1801"/>
                  <a:pt x="985" y="1776"/>
                </a:cubicBezTo>
                <a:cubicBezTo>
                  <a:pt x="896" y="1844"/>
                  <a:pt x="802" y="1908"/>
                  <a:pt x="712" y="1977"/>
                </a:cubicBezTo>
                <a:cubicBezTo>
                  <a:pt x="564" y="2088"/>
                  <a:pt x="398" y="2201"/>
                  <a:pt x="336" y="2378"/>
                </a:cubicBezTo>
                <a:cubicBezTo>
                  <a:pt x="336" y="2392"/>
                  <a:pt x="336" y="2406"/>
                  <a:pt x="336" y="2420"/>
                </a:cubicBezTo>
                <a:cubicBezTo>
                  <a:pt x="426" y="2466"/>
                  <a:pt x="471" y="2486"/>
                  <a:pt x="583" y="2482"/>
                </a:cubicBezTo>
                <a:cubicBezTo>
                  <a:pt x="654" y="2479"/>
                  <a:pt x="719" y="2462"/>
                  <a:pt x="787" y="2450"/>
                </a:cubicBezTo>
                <a:cubicBezTo>
                  <a:pt x="715" y="2504"/>
                  <a:pt x="644" y="2558"/>
                  <a:pt x="567" y="2608"/>
                </a:cubicBezTo>
                <a:cubicBezTo>
                  <a:pt x="475" y="2670"/>
                  <a:pt x="376" y="2729"/>
                  <a:pt x="300" y="2810"/>
                </a:cubicBezTo>
                <a:cubicBezTo>
                  <a:pt x="300" y="2821"/>
                  <a:pt x="300" y="2824"/>
                  <a:pt x="300" y="2831"/>
                </a:cubicBezTo>
                <a:cubicBezTo>
                  <a:pt x="372" y="2836"/>
                  <a:pt x="425" y="2848"/>
                  <a:pt x="500" y="2830"/>
                </a:cubicBezTo>
                <a:cubicBezTo>
                  <a:pt x="549" y="2818"/>
                  <a:pt x="599" y="2792"/>
                  <a:pt x="649" y="2776"/>
                </a:cubicBezTo>
                <a:cubicBezTo>
                  <a:pt x="605" y="2801"/>
                  <a:pt x="560" y="2827"/>
                  <a:pt x="518" y="2854"/>
                </a:cubicBezTo>
                <a:cubicBezTo>
                  <a:pt x="427" y="2912"/>
                  <a:pt x="345" y="2977"/>
                  <a:pt x="269" y="3045"/>
                </a:cubicBezTo>
                <a:cubicBezTo>
                  <a:pt x="285" y="3047"/>
                  <a:pt x="338" y="3068"/>
                  <a:pt x="374" y="3066"/>
                </a:cubicBezTo>
                <a:cubicBezTo>
                  <a:pt x="503" y="3058"/>
                  <a:pt x="619" y="3006"/>
                  <a:pt x="742" y="2962"/>
                </a:cubicBezTo>
                <a:cubicBezTo>
                  <a:pt x="599" y="3082"/>
                  <a:pt x="448" y="3191"/>
                  <a:pt x="352" y="3347"/>
                </a:cubicBezTo>
                <a:cubicBezTo>
                  <a:pt x="352" y="3353"/>
                  <a:pt x="352" y="3358"/>
                  <a:pt x="352" y="3364"/>
                </a:cubicBezTo>
                <a:cubicBezTo>
                  <a:pt x="420" y="3372"/>
                  <a:pt x="482" y="3389"/>
                  <a:pt x="556" y="3376"/>
                </a:cubicBezTo>
                <a:cubicBezTo>
                  <a:pt x="607" y="3367"/>
                  <a:pt x="659" y="3342"/>
                  <a:pt x="709" y="3327"/>
                </a:cubicBezTo>
                <a:cubicBezTo>
                  <a:pt x="600" y="3398"/>
                  <a:pt x="494" y="3470"/>
                  <a:pt x="391" y="3547"/>
                </a:cubicBezTo>
                <a:cubicBezTo>
                  <a:pt x="277" y="3634"/>
                  <a:pt x="167" y="3713"/>
                  <a:pt x="73" y="3817"/>
                </a:cubicBezTo>
                <a:cubicBezTo>
                  <a:pt x="104" y="3829"/>
                  <a:pt x="117" y="3865"/>
                  <a:pt x="191" y="3858"/>
                </a:cubicBezTo>
                <a:cubicBezTo>
                  <a:pt x="286" y="3849"/>
                  <a:pt x="363" y="3811"/>
                  <a:pt x="451" y="3778"/>
                </a:cubicBezTo>
                <a:cubicBezTo>
                  <a:pt x="487" y="3765"/>
                  <a:pt x="524" y="3750"/>
                  <a:pt x="559" y="3735"/>
                </a:cubicBezTo>
                <a:cubicBezTo>
                  <a:pt x="557" y="3735"/>
                  <a:pt x="554" y="3735"/>
                  <a:pt x="552" y="3735"/>
                </a:cubicBezTo>
                <a:cubicBezTo>
                  <a:pt x="459" y="3787"/>
                  <a:pt x="370" y="3841"/>
                  <a:pt x="282" y="3903"/>
                </a:cubicBezTo>
                <a:cubicBezTo>
                  <a:pt x="235" y="3936"/>
                  <a:pt x="188" y="3982"/>
                  <a:pt x="151" y="4014"/>
                </a:cubicBezTo>
                <a:cubicBezTo>
                  <a:pt x="206" y="4010"/>
                  <a:pt x="250" y="4024"/>
                  <a:pt x="309" y="4003"/>
                </a:cubicBezTo>
                <a:cubicBezTo>
                  <a:pt x="449" y="3954"/>
                  <a:pt x="579" y="3866"/>
                  <a:pt x="712" y="3797"/>
                </a:cubicBezTo>
                <a:cubicBezTo>
                  <a:pt x="653" y="3825"/>
                  <a:pt x="595" y="3851"/>
                  <a:pt x="537" y="3884"/>
                </a:cubicBezTo>
                <a:cubicBezTo>
                  <a:pt x="363" y="3982"/>
                  <a:pt x="159" y="4063"/>
                  <a:pt x="0" y="4183"/>
                </a:cubicBezTo>
                <a:cubicBezTo>
                  <a:pt x="0" y="4186"/>
                  <a:pt x="0" y="4188"/>
                  <a:pt x="0" y="4191"/>
                </a:cubicBezTo>
                <a:cubicBezTo>
                  <a:pt x="60" y="4176"/>
                  <a:pt x="110" y="4169"/>
                  <a:pt x="172" y="4145"/>
                </a:cubicBezTo>
                <a:cubicBezTo>
                  <a:pt x="309" y="4092"/>
                  <a:pt x="445" y="4015"/>
                  <a:pt x="573" y="3942"/>
                </a:cubicBezTo>
                <a:cubicBezTo>
                  <a:pt x="570" y="3942"/>
                  <a:pt x="568" y="3942"/>
                  <a:pt x="565" y="3942"/>
                </a:cubicBezTo>
                <a:cubicBezTo>
                  <a:pt x="444" y="4000"/>
                  <a:pt x="316" y="4061"/>
                  <a:pt x="197" y="4117"/>
                </a:cubicBezTo>
                <a:cubicBezTo>
                  <a:pt x="272" y="4095"/>
                  <a:pt x="337" y="4076"/>
                  <a:pt x="409" y="4036"/>
                </a:cubicBezTo>
                <a:cubicBezTo>
                  <a:pt x="420" y="4030"/>
                  <a:pt x="429" y="4021"/>
                  <a:pt x="440" y="4015"/>
                </a:cubicBezTo>
                <a:cubicBezTo>
                  <a:pt x="380" y="4026"/>
                  <a:pt x="305" y="4023"/>
                  <a:pt x="252" y="4062"/>
                </a:cubicBezTo>
                <a:cubicBezTo>
                  <a:pt x="244" y="4068"/>
                  <a:pt x="224" y="4063"/>
                  <a:pt x="224" y="4073"/>
                </a:cubicBezTo>
                <a:cubicBezTo>
                  <a:pt x="224" y="4084"/>
                  <a:pt x="246" y="4074"/>
                  <a:pt x="249" y="4079"/>
                </a:cubicBezTo>
                <a:cubicBezTo>
                  <a:pt x="250" y="4080"/>
                  <a:pt x="293" y="4081"/>
                  <a:pt x="297" y="4083"/>
                </a:cubicBezTo>
                <a:cubicBezTo>
                  <a:pt x="302" y="4089"/>
                  <a:pt x="305" y="4090"/>
                  <a:pt x="313" y="40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" name="Freeform 8"/>
          <p:cNvSpPr/>
          <p:nvPr/>
        </p:nvSpPr>
        <p:spPr>
          <a:xfrm>
            <a:off x="6496920" y="763560"/>
            <a:ext cx="497880" cy="262440"/>
          </a:xfrm>
          <a:custGeom>
            <a:avLst/>
            <a:gdLst/>
            <a:ahLst/>
            <a:rect l="0" t="0" r="r" b="b"/>
            <a:pathLst>
              <a:path w="1383" h="729">
                <a:moveTo>
                  <a:pt x="118" y="250"/>
                </a:moveTo>
                <a:cubicBezTo>
                  <a:pt x="129" y="247"/>
                  <a:pt x="129" y="234"/>
                  <a:pt x="137" y="253"/>
                </a:cubicBezTo>
                <a:cubicBezTo>
                  <a:pt x="155" y="293"/>
                  <a:pt x="152" y="337"/>
                  <a:pt x="152" y="380"/>
                </a:cubicBezTo>
                <a:cubicBezTo>
                  <a:pt x="152" y="447"/>
                  <a:pt x="158" y="515"/>
                  <a:pt x="144" y="580"/>
                </a:cubicBezTo>
                <a:cubicBezTo>
                  <a:pt x="136" y="621"/>
                  <a:pt x="123" y="660"/>
                  <a:pt x="112" y="701"/>
                </a:cubicBezTo>
                <a:cubicBezTo>
                  <a:pt x="108" y="715"/>
                  <a:pt x="113" y="718"/>
                  <a:pt x="103" y="728"/>
                </a:cubicBezTo>
                <a:moveTo>
                  <a:pt x="34" y="98"/>
                </a:moveTo>
                <a:cubicBezTo>
                  <a:pt x="23" y="81"/>
                  <a:pt x="11" y="69"/>
                  <a:pt x="11" y="49"/>
                </a:cubicBezTo>
                <a:cubicBezTo>
                  <a:pt x="21" y="91"/>
                  <a:pt x="0" y="40"/>
                  <a:pt x="27" y="88"/>
                </a:cubicBezTo>
                <a:moveTo>
                  <a:pt x="327" y="368"/>
                </a:moveTo>
                <a:cubicBezTo>
                  <a:pt x="328" y="381"/>
                  <a:pt x="321" y="386"/>
                  <a:pt x="326" y="399"/>
                </a:cubicBezTo>
                <a:cubicBezTo>
                  <a:pt x="336" y="428"/>
                  <a:pt x="362" y="474"/>
                  <a:pt x="390" y="488"/>
                </a:cubicBezTo>
                <a:cubicBezTo>
                  <a:pt x="421" y="504"/>
                  <a:pt x="455" y="505"/>
                  <a:pt x="485" y="488"/>
                </a:cubicBezTo>
                <a:cubicBezTo>
                  <a:pt x="515" y="472"/>
                  <a:pt x="535" y="439"/>
                  <a:pt x="564" y="425"/>
                </a:cubicBezTo>
                <a:cubicBezTo>
                  <a:pt x="591" y="412"/>
                  <a:pt x="606" y="420"/>
                  <a:pt x="624" y="440"/>
                </a:cubicBezTo>
                <a:cubicBezTo>
                  <a:pt x="676" y="499"/>
                  <a:pt x="704" y="572"/>
                  <a:pt x="786" y="601"/>
                </a:cubicBezTo>
                <a:cubicBezTo>
                  <a:pt x="837" y="618"/>
                  <a:pt x="913" y="618"/>
                  <a:pt x="960" y="590"/>
                </a:cubicBezTo>
                <a:cubicBezTo>
                  <a:pt x="1048" y="540"/>
                  <a:pt x="1057" y="428"/>
                  <a:pt x="1060" y="337"/>
                </a:cubicBezTo>
                <a:cubicBezTo>
                  <a:pt x="1063" y="248"/>
                  <a:pt x="1066" y="154"/>
                  <a:pt x="1047" y="67"/>
                </a:cubicBezTo>
                <a:cubicBezTo>
                  <a:pt x="1041" y="36"/>
                  <a:pt x="1030" y="24"/>
                  <a:pt x="1017" y="0"/>
                </a:cubicBezTo>
                <a:cubicBezTo>
                  <a:pt x="986" y="9"/>
                  <a:pt x="977" y="19"/>
                  <a:pt x="963" y="57"/>
                </a:cubicBezTo>
                <a:cubicBezTo>
                  <a:pt x="941" y="115"/>
                  <a:pt x="939" y="203"/>
                  <a:pt x="950" y="265"/>
                </a:cubicBezTo>
                <a:cubicBezTo>
                  <a:pt x="970" y="377"/>
                  <a:pt x="1026" y="471"/>
                  <a:pt x="1111" y="541"/>
                </a:cubicBezTo>
                <a:moveTo>
                  <a:pt x="763" y="371"/>
                </a:moveTo>
                <a:cubicBezTo>
                  <a:pt x="765" y="342"/>
                  <a:pt x="702" y="356"/>
                  <a:pt x="793" y="344"/>
                </a:cubicBezTo>
                <a:cubicBezTo>
                  <a:pt x="937" y="325"/>
                  <a:pt x="1088" y="337"/>
                  <a:pt x="1232" y="337"/>
                </a:cubicBezTo>
                <a:cubicBezTo>
                  <a:pt x="1282" y="337"/>
                  <a:pt x="1332" y="337"/>
                  <a:pt x="1382" y="3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" name="Freeform 9"/>
          <p:cNvSpPr/>
          <p:nvPr/>
        </p:nvSpPr>
        <p:spPr>
          <a:xfrm>
            <a:off x="7202520" y="660600"/>
            <a:ext cx="1195200" cy="288360"/>
          </a:xfrm>
          <a:custGeom>
            <a:avLst/>
            <a:gdLst/>
            <a:ahLst/>
            <a:rect l="0" t="0" r="r" b="b"/>
            <a:pathLst>
              <a:path w="3320" h="801">
                <a:moveTo>
                  <a:pt x="43" y="577"/>
                </a:moveTo>
                <a:cubicBezTo>
                  <a:pt x="22" y="556"/>
                  <a:pt x="15" y="543"/>
                  <a:pt x="0" y="520"/>
                </a:cubicBezTo>
                <a:cubicBezTo>
                  <a:pt x="26" y="503"/>
                  <a:pt x="54" y="491"/>
                  <a:pt x="94" y="487"/>
                </a:cubicBezTo>
                <a:cubicBezTo>
                  <a:pt x="156" y="481"/>
                  <a:pt x="235" y="470"/>
                  <a:pt x="290" y="505"/>
                </a:cubicBezTo>
                <a:cubicBezTo>
                  <a:pt x="340" y="537"/>
                  <a:pt x="366" y="602"/>
                  <a:pt x="373" y="658"/>
                </a:cubicBezTo>
                <a:cubicBezTo>
                  <a:pt x="377" y="690"/>
                  <a:pt x="381" y="738"/>
                  <a:pt x="352" y="758"/>
                </a:cubicBezTo>
                <a:cubicBezTo>
                  <a:pt x="331" y="773"/>
                  <a:pt x="304" y="768"/>
                  <a:pt x="280" y="768"/>
                </a:cubicBezTo>
                <a:cubicBezTo>
                  <a:pt x="271" y="741"/>
                  <a:pt x="259" y="714"/>
                  <a:pt x="267" y="682"/>
                </a:cubicBezTo>
                <a:cubicBezTo>
                  <a:pt x="283" y="621"/>
                  <a:pt x="350" y="597"/>
                  <a:pt x="407" y="593"/>
                </a:cubicBezTo>
                <a:cubicBezTo>
                  <a:pt x="459" y="589"/>
                  <a:pt x="496" y="599"/>
                  <a:pt x="522" y="648"/>
                </a:cubicBezTo>
                <a:cubicBezTo>
                  <a:pt x="537" y="675"/>
                  <a:pt x="546" y="728"/>
                  <a:pt x="538" y="760"/>
                </a:cubicBezTo>
                <a:cubicBezTo>
                  <a:pt x="535" y="764"/>
                  <a:pt x="533" y="768"/>
                  <a:pt x="530" y="772"/>
                </a:cubicBezTo>
                <a:cubicBezTo>
                  <a:pt x="513" y="764"/>
                  <a:pt x="517" y="800"/>
                  <a:pt x="511" y="763"/>
                </a:cubicBezTo>
                <a:cubicBezTo>
                  <a:pt x="502" y="704"/>
                  <a:pt x="528" y="655"/>
                  <a:pt x="555" y="605"/>
                </a:cubicBezTo>
                <a:cubicBezTo>
                  <a:pt x="593" y="534"/>
                  <a:pt x="643" y="465"/>
                  <a:pt x="712" y="422"/>
                </a:cubicBezTo>
                <a:cubicBezTo>
                  <a:pt x="752" y="397"/>
                  <a:pt x="843" y="374"/>
                  <a:pt x="872" y="423"/>
                </a:cubicBezTo>
                <a:cubicBezTo>
                  <a:pt x="898" y="470"/>
                  <a:pt x="892" y="563"/>
                  <a:pt x="886" y="614"/>
                </a:cubicBezTo>
                <a:cubicBezTo>
                  <a:pt x="881" y="655"/>
                  <a:pt x="866" y="695"/>
                  <a:pt x="853" y="734"/>
                </a:cubicBezTo>
                <a:moveTo>
                  <a:pt x="1348" y="411"/>
                </a:moveTo>
                <a:cubicBezTo>
                  <a:pt x="1336" y="383"/>
                  <a:pt x="1337" y="375"/>
                  <a:pt x="1288" y="386"/>
                </a:cubicBezTo>
                <a:cubicBezTo>
                  <a:pt x="1199" y="404"/>
                  <a:pt x="1095" y="477"/>
                  <a:pt x="1062" y="565"/>
                </a:cubicBezTo>
                <a:cubicBezTo>
                  <a:pt x="1047" y="606"/>
                  <a:pt x="1047" y="659"/>
                  <a:pt x="1096" y="672"/>
                </a:cubicBezTo>
                <a:cubicBezTo>
                  <a:pt x="1160" y="689"/>
                  <a:pt x="1227" y="671"/>
                  <a:pt x="1280" y="636"/>
                </a:cubicBezTo>
                <a:cubicBezTo>
                  <a:pt x="1353" y="586"/>
                  <a:pt x="1397" y="507"/>
                  <a:pt x="1433" y="429"/>
                </a:cubicBezTo>
                <a:cubicBezTo>
                  <a:pt x="1440" y="413"/>
                  <a:pt x="1442" y="410"/>
                  <a:pt x="1443" y="400"/>
                </a:cubicBezTo>
                <a:cubicBezTo>
                  <a:pt x="1432" y="419"/>
                  <a:pt x="1407" y="465"/>
                  <a:pt x="1397" y="491"/>
                </a:cubicBezTo>
                <a:cubicBezTo>
                  <a:pt x="1382" y="530"/>
                  <a:pt x="1344" y="638"/>
                  <a:pt x="1400" y="660"/>
                </a:cubicBezTo>
                <a:cubicBezTo>
                  <a:pt x="1453" y="681"/>
                  <a:pt x="1517" y="658"/>
                  <a:pt x="1559" y="629"/>
                </a:cubicBezTo>
                <a:cubicBezTo>
                  <a:pt x="1616" y="587"/>
                  <a:pt x="1643" y="525"/>
                  <a:pt x="1654" y="457"/>
                </a:cubicBezTo>
                <a:cubicBezTo>
                  <a:pt x="1660" y="425"/>
                  <a:pt x="1658" y="393"/>
                  <a:pt x="1658" y="360"/>
                </a:cubicBezTo>
                <a:cubicBezTo>
                  <a:pt x="1647" y="395"/>
                  <a:pt x="1633" y="432"/>
                  <a:pt x="1625" y="470"/>
                </a:cubicBezTo>
                <a:cubicBezTo>
                  <a:pt x="1612" y="529"/>
                  <a:pt x="1600" y="623"/>
                  <a:pt x="1618" y="682"/>
                </a:cubicBezTo>
                <a:cubicBezTo>
                  <a:pt x="1622" y="688"/>
                  <a:pt x="1626" y="695"/>
                  <a:pt x="1630" y="701"/>
                </a:cubicBezTo>
                <a:moveTo>
                  <a:pt x="1540" y="143"/>
                </a:moveTo>
                <a:cubicBezTo>
                  <a:pt x="1532" y="118"/>
                  <a:pt x="1545" y="127"/>
                  <a:pt x="1572" y="127"/>
                </a:cubicBezTo>
                <a:moveTo>
                  <a:pt x="1840" y="222"/>
                </a:moveTo>
                <a:cubicBezTo>
                  <a:pt x="1838" y="248"/>
                  <a:pt x="1838" y="275"/>
                  <a:pt x="1838" y="301"/>
                </a:cubicBezTo>
                <a:cubicBezTo>
                  <a:pt x="1838" y="380"/>
                  <a:pt x="1846" y="456"/>
                  <a:pt x="1849" y="535"/>
                </a:cubicBezTo>
                <a:cubicBezTo>
                  <a:pt x="1851" y="589"/>
                  <a:pt x="1847" y="643"/>
                  <a:pt x="1853" y="696"/>
                </a:cubicBezTo>
                <a:cubicBezTo>
                  <a:pt x="1854" y="698"/>
                  <a:pt x="1854" y="701"/>
                  <a:pt x="1855" y="703"/>
                </a:cubicBezTo>
                <a:cubicBezTo>
                  <a:pt x="1856" y="629"/>
                  <a:pt x="1863" y="556"/>
                  <a:pt x="1888" y="484"/>
                </a:cubicBezTo>
                <a:cubicBezTo>
                  <a:pt x="1908" y="427"/>
                  <a:pt x="1946" y="373"/>
                  <a:pt x="1996" y="338"/>
                </a:cubicBezTo>
                <a:cubicBezTo>
                  <a:pt x="2020" y="322"/>
                  <a:pt x="2060" y="305"/>
                  <a:pt x="2090" y="314"/>
                </a:cubicBezTo>
                <a:cubicBezTo>
                  <a:pt x="2123" y="323"/>
                  <a:pt x="2126" y="384"/>
                  <a:pt x="2129" y="409"/>
                </a:cubicBezTo>
                <a:cubicBezTo>
                  <a:pt x="2136" y="476"/>
                  <a:pt x="2129" y="544"/>
                  <a:pt x="2134" y="611"/>
                </a:cubicBezTo>
                <a:moveTo>
                  <a:pt x="2749" y="122"/>
                </a:moveTo>
                <a:cubicBezTo>
                  <a:pt x="2739" y="93"/>
                  <a:pt x="2723" y="81"/>
                  <a:pt x="2687" y="90"/>
                </a:cubicBezTo>
                <a:cubicBezTo>
                  <a:pt x="2605" y="110"/>
                  <a:pt x="2524" y="188"/>
                  <a:pt x="2473" y="252"/>
                </a:cubicBezTo>
                <a:cubicBezTo>
                  <a:pt x="2420" y="318"/>
                  <a:pt x="2391" y="395"/>
                  <a:pt x="2402" y="481"/>
                </a:cubicBezTo>
                <a:cubicBezTo>
                  <a:pt x="2416" y="587"/>
                  <a:pt x="2502" y="600"/>
                  <a:pt x="2589" y="605"/>
                </a:cubicBezTo>
                <a:moveTo>
                  <a:pt x="3129" y="16"/>
                </a:moveTo>
                <a:cubicBezTo>
                  <a:pt x="3162" y="9"/>
                  <a:pt x="3185" y="0"/>
                  <a:pt x="3220" y="21"/>
                </a:cubicBezTo>
                <a:cubicBezTo>
                  <a:pt x="3292" y="64"/>
                  <a:pt x="3308" y="132"/>
                  <a:pt x="3312" y="208"/>
                </a:cubicBezTo>
                <a:cubicBezTo>
                  <a:pt x="3319" y="343"/>
                  <a:pt x="3228" y="441"/>
                  <a:pt x="3133" y="527"/>
                </a:cubicBezTo>
                <a:cubicBezTo>
                  <a:pt x="3025" y="612"/>
                  <a:pt x="2988" y="641"/>
                  <a:pt x="2902" y="6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" name="Freeform 10"/>
          <p:cNvSpPr/>
          <p:nvPr/>
        </p:nvSpPr>
        <p:spPr>
          <a:xfrm>
            <a:off x="7085160" y="1014840"/>
            <a:ext cx="993960" cy="284040"/>
          </a:xfrm>
          <a:custGeom>
            <a:avLst/>
            <a:gdLst/>
            <a:ahLst/>
            <a:rect l="0" t="0" r="r" b="b"/>
            <a:pathLst>
              <a:path w="2761" h="789">
                <a:moveTo>
                  <a:pt x="0" y="788"/>
                </a:moveTo>
                <a:cubicBezTo>
                  <a:pt x="6" y="745"/>
                  <a:pt x="49" y="737"/>
                  <a:pt x="88" y="725"/>
                </a:cubicBezTo>
                <a:cubicBezTo>
                  <a:pt x="148" y="706"/>
                  <a:pt x="209" y="697"/>
                  <a:pt x="270" y="686"/>
                </a:cubicBezTo>
                <a:moveTo>
                  <a:pt x="2730" y="26"/>
                </a:moveTo>
                <a:cubicBezTo>
                  <a:pt x="2715" y="0"/>
                  <a:pt x="2754" y="32"/>
                  <a:pt x="2760" y="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" name="Freeform 11"/>
          <p:cNvSpPr/>
          <p:nvPr/>
        </p:nvSpPr>
        <p:spPr>
          <a:xfrm>
            <a:off x="6856560" y="485640"/>
            <a:ext cx="3767400" cy="1035720"/>
          </a:xfrm>
          <a:custGeom>
            <a:avLst/>
            <a:gdLst/>
            <a:ahLst/>
            <a:rect l="0" t="0" r="r" b="b"/>
            <a:pathLst>
              <a:path w="10465" h="2877">
                <a:moveTo>
                  <a:pt x="345" y="2062"/>
                </a:moveTo>
                <a:cubicBezTo>
                  <a:pt x="353" y="2055"/>
                  <a:pt x="354" y="2065"/>
                  <a:pt x="360" y="2050"/>
                </a:cubicBezTo>
                <a:cubicBezTo>
                  <a:pt x="364" y="2041"/>
                  <a:pt x="363" y="2033"/>
                  <a:pt x="364" y="2024"/>
                </a:cubicBezTo>
                <a:cubicBezTo>
                  <a:pt x="364" y="2020"/>
                  <a:pt x="364" y="2019"/>
                  <a:pt x="364" y="2017"/>
                </a:cubicBezTo>
                <a:cubicBezTo>
                  <a:pt x="336" y="2013"/>
                  <a:pt x="305" y="2009"/>
                  <a:pt x="275" y="2012"/>
                </a:cubicBezTo>
                <a:cubicBezTo>
                  <a:pt x="223" y="2018"/>
                  <a:pt x="168" y="2036"/>
                  <a:pt x="123" y="2062"/>
                </a:cubicBezTo>
                <a:cubicBezTo>
                  <a:pt x="101" y="2075"/>
                  <a:pt x="107" y="2079"/>
                  <a:pt x="98" y="2096"/>
                </a:cubicBezTo>
                <a:cubicBezTo>
                  <a:pt x="118" y="2119"/>
                  <a:pt x="136" y="2130"/>
                  <a:pt x="173" y="2141"/>
                </a:cubicBezTo>
                <a:cubicBezTo>
                  <a:pt x="234" y="2162"/>
                  <a:pt x="299" y="2174"/>
                  <a:pt x="352" y="2211"/>
                </a:cubicBezTo>
                <a:cubicBezTo>
                  <a:pt x="382" y="2232"/>
                  <a:pt x="414" y="2284"/>
                  <a:pt x="388" y="2322"/>
                </a:cubicBezTo>
                <a:cubicBezTo>
                  <a:pt x="329" y="2407"/>
                  <a:pt x="172" y="2437"/>
                  <a:pt x="79" y="2456"/>
                </a:cubicBezTo>
                <a:cubicBezTo>
                  <a:pt x="52" y="2462"/>
                  <a:pt x="22" y="2463"/>
                  <a:pt x="0" y="2460"/>
                </a:cubicBezTo>
                <a:moveTo>
                  <a:pt x="825" y="1700"/>
                </a:moveTo>
                <a:cubicBezTo>
                  <a:pt x="793" y="1707"/>
                  <a:pt x="792" y="1714"/>
                  <a:pt x="774" y="1751"/>
                </a:cubicBezTo>
                <a:cubicBezTo>
                  <a:pt x="742" y="1820"/>
                  <a:pt x="724" y="1892"/>
                  <a:pt x="710" y="1966"/>
                </a:cubicBezTo>
                <a:cubicBezTo>
                  <a:pt x="692" y="2059"/>
                  <a:pt x="656" y="2231"/>
                  <a:pt x="705" y="2318"/>
                </a:cubicBezTo>
                <a:cubicBezTo>
                  <a:pt x="726" y="2342"/>
                  <a:pt x="733" y="2350"/>
                  <a:pt x="750" y="2363"/>
                </a:cubicBezTo>
                <a:moveTo>
                  <a:pt x="1034" y="2284"/>
                </a:moveTo>
                <a:cubicBezTo>
                  <a:pt x="1030" y="2284"/>
                  <a:pt x="1024" y="2288"/>
                  <a:pt x="1020" y="2286"/>
                </a:cubicBezTo>
                <a:cubicBezTo>
                  <a:pt x="1005" y="2278"/>
                  <a:pt x="1000" y="2246"/>
                  <a:pt x="995" y="2230"/>
                </a:cubicBezTo>
                <a:cubicBezTo>
                  <a:pt x="985" y="2195"/>
                  <a:pt x="969" y="2120"/>
                  <a:pt x="991" y="2086"/>
                </a:cubicBezTo>
                <a:cubicBezTo>
                  <a:pt x="1020" y="2041"/>
                  <a:pt x="1093" y="2038"/>
                  <a:pt x="1140" y="2044"/>
                </a:cubicBezTo>
                <a:cubicBezTo>
                  <a:pt x="1194" y="2051"/>
                  <a:pt x="1230" y="2094"/>
                  <a:pt x="1250" y="2142"/>
                </a:cubicBezTo>
                <a:cubicBezTo>
                  <a:pt x="1270" y="2191"/>
                  <a:pt x="1272" y="2244"/>
                  <a:pt x="1292" y="2291"/>
                </a:cubicBezTo>
                <a:cubicBezTo>
                  <a:pt x="1302" y="2309"/>
                  <a:pt x="1305" y="2315"/>
                  <a:pt x="1320" y="2318"/>
                </a:cubicBezTo>
                <a:moveTo>
                  <a:pt x="1456" y="2083"/>
                </a:moveTo>
                <a:cubicBezTo>
                  <a:pt x="1457" y="2074"/>
                  <a:pt x="1458" y="2073"/>
                  <a:pt x="1459" y="2070"/>
                </a:cubicBezTo>
                <a:cubicBezTo>
                  <a:pt x="1475" y="2094"/>
                  <a:pt x="1483" y="2121"/>
                  <a:pt x="1496" y="2146"/>
                </a:cubicBezTo>
                <a:cubicBezTo>
                  <a:pt x="1508" y="2170"/>
                  <a:pt x="1518" y="2188"/>
                  <a:pt x="1544" y="2191"/>
                </a:cubicBezTo>
                <a:cubicBezTo>
                  <a:pt x="1565" y="2193"/>
                  <a:pt x="1581" y="2192"/>
                  <a:pt x="1598" y="2181"/>
                </a:cubicBezTo>
                <a:cubicBezTo>
                  <a:pt x="1609" y="2174"/>
                  <a:pt x="1628" y="2150"/>
                  <a:pt x="1644" y="2158"/>
                </a:cubicBezTo>
                <a:cubicBezTo>
                  <a:pt x="1669" y="2168"/>
                  <a:pt x="1677" y="2195"/>
                  <a:pt x="1696" y="2214"/>
                </a:cubicBezTo>
                <a:cubicBezTo>
                  <a:pt x="1729" y="2248"/>
                  <a:pt x="1759" y="2255"/>
                  <a:pt x="1803" y="2268"/>
                </a:cubicBezTo>
                <a:moveTo>
                  <a:pt x="2391" y="2141"/>
                </a:moveTo>
                <a:cubicBezTo>
                  <a:pt x="2391" y="2103"/>
                  <a:pt x="2389" y="2086"/>
                  <a:pt x="2345" y="2080"/>
                </a:cubicBezTo>
                <a:cubicBezTo>
                  <a:pt x="2279" y="2071"/>
                  <a:pt x="2218" y="2081"/>
                  <a:pt x="2164" y="2121"/>
                </a:cubicBezTo>
                <a:cubicBezTo>
                  <a:pt x="2110" y="2164"/>
                  <a:pt x="2070" y="2224"/>
                  <a:pt x="2060" y="2291"/>
                </a:cubicBezTo>
                <a:cubicBezTo>
                  <a:pt x="2050" y="2355"/>
                  <a:pt x="2101" y="2353"/>
                  <a:pt x="2148" y="2359"/>
                </a:cubicBezTo>
                <a:moveTo>
                  <a:pt x="2588" y="1613"/>
                </a:moveTo>
                <a:cubicBezTo>
                  <a:pt x="2583" y="1651"/>
                  <a:pt x="2577" y="1671"/>
                  <a:pt x="2572" y="1710"/>
                </a:cubicBezTo>
                <a:cubicBezTo>
                  <a:pt x="2563" y="1785"/>
                  <a:pt x="2556" y="1875"/>
                  <a:pt x="2567" y="1950"/>
                </a:cubicBezTo>
                <a:cubicBezTo>
                  <a:pt x="2576" y="2008"/>
                  <a:pt x="2600" y="2078"/>
                  <a:pt x="2639" y="2123"/>
                </a:cubicBezTo>
                <a:cubicBezTo>
                  <a:pt x="2647" y="2130"/>
                  <a:pt x="2655" y="2136"/>
                  <a:pt x="2663" y="2143"/>
                </a:cubicBezTo>
                <a:moveTo>
                  <a:pt x="2551" y="2021"/>
                </a:moveTo>
                <a:cubicBezTo>
                  <a:pt x="2565" y="2009"/>
                  <a:pt x="2598" y="2007"/>
                  <a:pt x="2622" y="2004"/>
                </a:cubicBezTo>
                <a:cubicBezTo>
                  <a:pt x="2717" y="1991"/>
                  <a:pt x="2811" y="1979"/>
                  <a:pt x="2906" y="1964"/>
                </a:cubicBezTo>
                <a:moveTo>
                  <a:pt x="3832" y="1898"/>
                </a:moveTo>
                <a:cubicBezTo>
                  <a:pt x="3802" y="1919"/>
                  <a:pt x="3821" y="1915"/>
                  <a:pt x="3828" y="1894"/>
                </a:cubicBezTo>
                <a:cubicBezTo>
                  <a:pt x="3849" y="1835"/>
                  <a:pt x="3842" y="1772"/>
                  <a:pt x="3842" y="1710"/>
                </a:cubicBezTo>
                <a:cubicBezTo>
                  <a:pt x="3842" y="1690"/>
                  <a:pt x="3833" y="1654"/>
                  <a:pt x="3856" y="1643"/>
                </a:cubicBezTo>
                <a:cubicBezTo>
                  <a:pt x="3889" y="1627"/>
                  <a:pt x="3933" y="1645"/>
                  <a:pt x="3960" y="1662"/>
                </a:cubicBezTo>
                <a:cubicBezTo>
                  <a:pt x="4049" y="1718"/>
                  <a:pt x="4043" y="1824"/>
                  <a:pt x="4105" y="1877"/>
                </a:cubicBezTo>
                <a:cubicBezTo>
                  <a:pt x="4118" y="1888"/>
                  <a:pt x="4115" y="1887"/>
                  <a:pt x="4135" y="1887"/>
                </a:cubicBezTo>
                <a:cubicBezTo>
                  <a:pt x="4175" y="1886"/>
                  <a:pt x="4211" y="1861"/>
                  <a:pt x="4245" y="1843"/>
                </a:cubicBezTo>
                <a:cubicBezTo>
                  <a:pt x="4291" y="1819"/>
                  <a:pt x="4338" y="1793"/>
                  <a:pt x="4388" y="1778"/>
                </a:cubicBezTo>
                <a:cubicBezTo>
                  <a:pt x="4422" y="1768"/>
                  <a:pt x="4455" y="1766"/>
                  <a:pt x="4490" y="1767"/>
                </a:cubicBezTo>
                <a:cubicBezTo>
                  <a:pt x="4516" y="1767"/>
                  <a:pt x="4539" y="1775"/>
                  <a:pt x="4564" y="1777"/>
                </a:cubicBezTo>
                <a:cubicBezTo>
                  <a:pt x="4590" y="1779"/>
                  <a:pt x="4613" y="1781"/>
                  <a:pt x="4633" y="1764"/>
                </a:cubicBezTo>
                <a:cubicBezTo>
                  <a:pt x="4656" y="1744"/>
                  <a:pt x="4656" y="1715"/>
                  <a:pt x="4655" y="1687"/>
                </a:cubicBezTo>
                <a:cubicBezTo>
                  <a:pt x="4653" y="1631"/>
                  <a:pt x="4618" y="1615"/>
                  <a:pt x="4567" y="1615"/>
                </a:cubicBezTo>
                <a:cubicBezTo>
                  <a:pt x="4521" y="1615"/>
                  <a:pt x="4486" y="1683"/>
                  <a:pt x="4472" y="1719"/>
                </a:cubicBezTo>
                <a:cubicBezTo>
                  <a:pt x="4458" y="1756"/>
                  <a:pt x="4452" y="1805"/>
                  <a:pt x="4493" y="1826"/>
                </a:cubicBezTo>
                <a:cubicBezTo>
                  <a:pt x="4561" y="1860"/>
                  <a:pt x="4682" y="1845"/>
                  <a:pt x="4751" y="1826"/>
                </a:cubicBezTo>
                <a:cubicBezTo>
                  <a:pt x="4803" y="1812"/>
                  <a:pt x="4916" y="1774"/>
                  <a:pt x="4933" y="1712"/>
                </a:cubicBezTo>
                <a:cubicBezTo>
                  <a:pt x="4940" y="1686"/>
                  <a:pt x="4944" y="1648"/>
                  <a:pt x="4920" y="1632"/>
                </a:cubicBezTo>
                <a:cubicBezTo>
                  <a:pt x="4897" y="1616"/>
                  <a:pt x="4848" y="1619"/>
                  <a:pt x="4823" y="1629"/>
                </a:cubicBezTo>
                <a:cubicBezTo>
                  <a:pt x="4796" y="1640"/>
                  <a:pt x="4787" y="1702"/>
                  <a:pt x="4801" y="1724"/>
                </a:cubicBezTo>
                <a:cubicBezTo>
                  <a:pt x="4841" y="1787"/>
                  <a:pt x="4945" y="1823"/>
                  <a:pt x="5006" y="1860"/>
                </a:cubicBezTo>
                <a:cubicBezTo>
                  <a:pt x="5045" y="1884"/>
                  <a:pt x="5067" y="1903"/>
                  <a:pt x="5091" y="1936"/>
                </a:cubicBezTo>
                <a:cubicBezTo>
                  <a:pt x="5067" y="1952"/>
                  <a:pt x="5046" y="1955"/>
                  <a:pt x="5006" y="1955"/>
                </a:cubicBezTo>
                <a:cubicBezTo>
                  <a:pt x="4964" y="1955"/>
                  <a:pt x="4926" y="1965"/>
                  <a:pt x="4900" y="1928"/>
                </a:cubicBezTo>
                <a:cubicBezTo>
                  <a:pt x="4900" y="1921"/>
                  <a:pt x="4900" y="1913"/>
                  <a:pt x="4900" y="1906"/>
                </a:cubicBezTo>
                <a:moveTo>
                  <a:pt x="5289" y="1416"/>
                </a:moveTo>
                <a:cubicBezTo>
                  <a:pt x="5265" y="1530"/>
                  <a:pt x="5249" y="1639"/>
                  <a:pt x="5252" y="1757"/>
                </a:cubicBezTo>
                <a:cubicBezTo>
                  <a:pt x="5253" y="1801"/>
                  <a:pt x="5273" y="1849"/>
                  <a:pt x="5320" y="1862"/>
                </a:cubicBezTo>
                <a:cubicBezTo>
                  <a:pt x="5351" y="1871"/>
                  <a:pt x="5378" y="1861"/>
                  <a:pt x="5403" y="1846"/>
                </a:cubicBezTo>
                <a:cubicBezTo>
                  <a:pt x="5439" y="1824"/>
                  <a:pt x="5463" y="1789"/>
                  <a:pt x="5494" y="1761"/>
                </a:cubicBezTo>
                <a:cubicBezTo>
                  <a:pt x="5504" y="1752"/>
                  <a:pt x="5516" y="1747"/>
                  <a:pt x="5525" y="1740"/>
                </a:cubicBezTo>
                <a:cubicBezTo>
                  <a:pt x="5529" y="1764"/>
                  <a:pt x="5525" y="1791"/>
                  <a:pt x="5540" y="1812"/>
                </a:cubicBezTo>
                <a:cubicBezTo>
                  <a:pt x="5566" y="1848"/>
                  <a:pt x="5625" y="1848"/>
                  <a:pt x="5665" y="1842"/>
                </a:cubicBezTo>
                <a:cubicBezTo>
                  <a:pt x="5744" y="1830"/>
                  <a:pt x="5798" y="1770"/>
                  <a:pt x="5836" y="1705"/>
                </a:cubicBezTo>
                <a:cubicBezTo>
                  <a:pt x="5869" y="1647"/>
                  <a:pt x="5893" y="1584"/>
                  <a:pt x="5920" y="1524"/>
                </a:cubicBezTo>
                <a:cubicBezTo>
                  <a:pt x="5934" y="1491"/>
                  <a:pt x="5949" y="1459"/>
                  <a:pt x="5960" y="1426"/>
                </a:cubicBezTo>
                <a:cubicBezTo>
                  <a:pt x="5936" y="1452"/>
                  <a:pt x="5910" y="1479"/>
                  <a:pt x="5892" y="1511"/>
                </a:cubicBezTo>
                <a:cubicBezTo>
                  <a:pt x="5867" y="1554"/>
                  <a:pt x="5863" y="1597"/>
                  <a:pt x="5865" y="1646"/>
                </a:cubicBezTo>
                <a:cubicBezTo>
                  <a:pt x="5868" y="1699"/>
                  <a:pt x="5903" y="1721"/>
                  <a:pt x="5950" y="1736"/>
                </a:cubicBezTo>
                <a:cubicBezTo>
                  <a:pt x="5997" y="1751"/>
                  <a:pt x="6095" y="1766"/>
                  <a:pt x="6142" y="1743"/>
                </a:cubicBezTo>
                <a:cubicBezTo>
                  <a:pt x="6193" y="1718"/>
                  <a:pt x="6216" y="1634"/>
                  <a:pt x="6220" y="1583"/>
                </a:cubicBezTo>
                <a:cubicBezTo>
                  <a:pt x="6222" y="1550"/>
                  <a:pt x="6223" y="1513"/>
                  <a:pt x="6217" y="1481"/>
                </a:cubicBezTo>
                <a:cubicBezTo>
                  <a:pt x="6215" y="1469"/>
                  <a:pt x="6212" y="1465"/>
                  <a:pt x="6206" y="1457"/>
                </a:cubicBezTo>
                <a:cubicBezTo>
                  <a:pt x="6191" y="1436"/>
                  <a:pt x="6165" y="1424"/>
                  <a:pt x="6151" y="1401"/>
                </a:cubicBezTo>
                <a:cubicBezTo>
                  <a:pt x="6149" y="1398"/>
                  <a:pt x="6151" y="1394"/>
                  <a:pt x="6150" y="1392"/>
                </a:cubicBezTo>
                <a:cubicBezTo>
                  <a:pt x="6148" y="1402"/>
                  <a:pt x="6140" y="1437"/>
                  <a:pt x="6138" y="1448"/>
                </a:cubicBezTo>
                <a:cubicBezTo>
                  <a:pt x="6121" y="1526"/>
                  <a:pt x="6108" y="1594"/>
                  <a:pt x="6108" y="1674"/>
                </a:cubicBezTo>
                <a:cubicBezTo>
                  <a:pt x="6108" y="1736"/>
                  <a:pt x="6133" y="1765"/>
                  <a:pt x="6184" y="1796"/>
                </a:cubicBezTo>
                <a:cubicBezTo>
                  <a:pt x="6231" y="1825"/>
                  <a:pt x="6277" y="1828"/>
                  <a:pt x="6330" y="1830"/>
                </a:cubicBezTo>
                <a:moveTo>
                  <a:pt x="6236" y="1673"/>
                </a:moveTo>
                <a:cubicBezTo>
                  <a:pt x="6234" y="1667"/>
                  <a:pt x="6233" y="1667"/>
                  <a:pt x="6233" y="1662"/>
                </a:cubicBezTo>
                <a:cubicBezTo>
                  <a:pt x="6253" y="1658"/>
                  <a:pt x="6273" y="1655"/>
                  <a:pt x="6294" y="1652"/>
                </a:cubicBezTo>
                <a:moveTo>
                  <a:pt x="6703" y="1495"/>
                </a:moveTo>
                <a:cubicBezTo>
                  <a:pt x="6705" y="1488"/>
                  <a:pt x="6715" y="1485"/>
                  <a:pt x="6723" y="1489"/>
                </a:cubicBezTo>
                <a:cubicBezTo>
                  <a:pt x="6745" y="1499"/>
                  <a:pt x="6765" y="1528"/>
                  <a:pt x="6781" y="1544"/>
                </a:cubicBezTo>
                <a:moveTo>
                  <a:pt x="6882" y="1869"/>
                </a:moveTo>
                <a:cubicBezTo>
                  <a:pt x="6817" y="1941"/>
                  <a:pt x="6746" y="2002"/>
                  <a:pt x="6674" y="2067"/>
                </a:cubicBezTo>
                <a:cubicBezTo>
                  <a:pt x="6584" y="2150"/>
                  <a:pt x="6553" y="2180"/>
                  <a:pt x="6490" y="2233"/>
                </a:cubicBezTo>
                <a:moveTo>
                  <a:pt x="2906" y="1636"/>
                </a:moveTo>
                <a:cubicBezTo>
                  <a:pt x="2903" y="1626"/>
                  <a:pt x="2902" y="1617"/>
                  <a:pt x="2900" y="1608"/>
                </a:cubicBezTo>
                <a:cubicBezTo>
                  <a:pt x="2902" y="1598"/>
                  <a:pt x="2895" y="1575"/>
                  <a:pt x="2900" y="1595"/>
                </a:cubicBezTo>
                <a:cubicBezTo>
                  <a:pt x="2917" y="1662"/>
                  <a:pt x="2924" y="1734"/>
                  <a:pt x="2933" y="1802"/>
                </a:cubicBezTo>
                <a:cubicBezTo>
                  <a:pt x="2947" y="1909"/>
                  <a:pt x="2963" y="2015"/>
                  <a:pt x="2982" y="2121"/>
                </a:cubicBezTo>
                <a:cubicBezTo>
                  <a:pt x="2995" y="2196"/>
                  <a:pt x="3013" y="2267"/>
                  <a:pt x="3028" y="2339"/>
                </a:cubicBezTo>
                <a:cubicBezTo>
                  <a:pt x="3031" y="2353"/>
                  <a:pt x="3029" y="2365"/>
                  <a:pt x="3031" y="2379"/>
                </a:cubicBezTo>
                <a:cubicBezTo>
                  <a:pt x="2999" y="2333"/>
                  <a:pt x="2977" y="2294"/>
                  <a:pt x="2962" y="2236"/>
                </a:cubicBezTo>
                <a:cubicBezTo>
                  <a:pt x="2917" y="2062"/>
                  <a:pt x="2920" y="1882"/>
                  <a:pt x="2894" y="1707"/>
                </a:cubicBezTo>
                <a:cubicBezTo>
                  <a:pt x="2882" y="1623"/>
                  <a:pt x="2862" y="1541"/>
                  <a:pt x="2859" y="1457"/>
                </a:cubicBezTo>
                <a:cubicBezTo>
                  <a:pt x="2857" y="1403"/>
                  <a:pt x="2852" y="1369"/>
                  <a:pt x="2910" y="1349"/>
                </a:cubicBezTo>
                <a:cubicBezTo>
                  <a:pt x="2948" y="1336"/>
                  <a:pt x="3026" y="1327"/>
                  <a:pt x="3062" y="1351"/>
                </a:cubicBezTo>
                <a:cubicBezTo>
                  <a:pt x="3134" y="1400"/>
                  <a:pt x="3126" y="1519"/>
                  <a:pt x="3124" y="1593"/>
                </a:cubicBezTo>
                <a:cubicBezTo>
                  <a:pt x="3123" y="1646"/>
                  <a:pt x="3101" y="1682"/>
                  <a:pt x="3062" y="1717"/>
                </a:cubicBezTo>
                <a:cubicBezTo>
                  <a:pt x="3038" y="1738"/>
                  <a:pt x="3006" y="1752"/>
                  <a:pt x="2985" y="1777"/>
                </a:cubicBezTo>
                <a:cubicBezTo>
                  <a:pt x="2985" y="1779"/>
                  <a:pt x="2985" y="1782"/>
                  <a:pt x="2985" y="1784"/>
                </a:cubicBezTo>
                <a:moveTo>
                  <a:pt x="3237" y="1859"/>
                </a:moveTo>
                <a:cubicBezTo>
                  <a:pt x="3237" y="1928"/>
                  <a:pt x="3227" y="2006"/>
                  <a:pt x="3241" y="2074"/>
                </a:cubicBezTo>
                <a:cubicBezTo>
                  <a:pt x="3249" y="2111"/>
                  <a:pt x="3271" y="2172"/>
                  <a:pt x="3312" y="2184"/>
                </a:cubicBezTo>
                <a:cubicBezTo>
                  <a:pt x="3347" y="2195"/>
                  <a:pt x="3365" y="2172"/>
                  <a:pt x="3370" y="2137"/>
                </a:cubicBezTo>
                <a:cubicBezTo>
                  <a:pt x="3377" y="2096"/>
                  <a:pt x="3376" y="2039"/>
                  <a:pt x="3361" y="2001"/>
                </a:cubicBezTo>
                <a:cubicBezTo>
                  <a:pt x="3348" y="1967"/>
                  <a:pt x="3318" y="1930"/>
                  <a:pt x="3286" y="1911"/>
                </a:cubicBezTo>
                <a:cubicBezTo>
                  <a:pt x="3281" y="1908"/>
                  <a:pt x="3253" y="1898"/>
                  <a:pt x="3246" y="1904"/>
                </a:cubicBezTo>
                <a:cubicBezTo>
                  <a:pt x="3246" y="1906"/>
                  <a:pt x="3246" y="1909"/>
                  <a:pt x="3246" y="1911"/>
                </a:cubicBezTo>
                <a:moveTo>
                  <a:pt x="3420" y="1820"/>
                </a:moveTo>
                <a:cubicBezTo>
                  <a:pt x="3421" y="1819"/>
                  <a:pt x="3425" y="1810"/>
                  <a:pt x="3432" y="1818"/>
                </a:cubicBezTo>
                <a:cubicBezTo>
                  <a:pt x="3452" y="1841"/>
                  <a:pt x="3457" y="1875"/>
                  <a:pt x="3471" y="1902"/>
                </a:cubicBezTo>
                <a:cubicBezTo>
                  <a:pt x="3476" y="1909"/>
                  <a:pt x="3477" y="1910"/>
                  <a:pt x="3478" y="1915"/>
                </a:cubicBezTo>
                <a:cubicBezTo>
                  <a:pt x="3491" y="1911"/>
                  <a:pt x="3487" y="1923"/>
                  <a:pt x="3496" y="1904"/>
                </a:cubicBezTo>
                <a:cubicBezTo>
                  <a:pt x="3505" y="1886"/>
                  <a:pt x="3509" y="1860"/>
                  <a:pt x="3523" y="1845"/>
                </a:cubicBezTo>
                <a:cubicBezTo>
                  <a:pt x="3529" y="1838"/>
                  <a:pt x="3534" y="1841"/>
                  <a:pt x="3541" y="1839"/>
                </a:cubicBezTo>
                <a:cubicBezTo>
                  <a:pt x="3557" y="1854"/>
                  <a:pt x="3556" y="1888"/>
                  <a:pt x="3557" y="1912"/>
                </a:cubicBezTo>
                <a:cubicBezTo>
                  <a:pt x="3558" y="1943"/>
                  <a:pt x="3557" y="1974"/>
                  <a:pt x="3557" y="2005"/>
                </a:cubicBezTo>
                <a:moveTo>
                  <a:pt x="3262" y="1556"/>
                </a:moveTo>
                <a:cubicBezTo>
                  <a:pt x="3258" y="1544"/>
                  <a:pt x="3256" y="1535"/>
                  <a:pt x="3253" y="1524"/>
                </a:cubicBezTo>
                <a:cubicBezTo>
                  <a:pt x="3272" y="1555"/>
                  <a:pt x="3295" y="1585"/>
                  <a:pt x="3307" y="1620"/>
                </a:cubicBezTo>
                <a:cubicBezTo>
                  <a:pt x="3320" y="1657"/>
                  <a:pt x="3320" y="1694"/>
                  <a:pt x="3320" y="1733"/>
                </a:cubicBezTo>
                <a:cubicBezTo>
                  <a:pt x="3320" y="1776"/>
                  <a:pt x="3320" y="1820"/>
                  <a:pt x="3326" y="1862"/>
                </a:cubicBezTo>
                <a:cubicBezTo>
                  <a:pt x="3329" y="1879"/>
                  <a:pt x="3331" y="1913"/>
                  <a:pt x="3349" y="1922"/>
                </a:cubicBezTo>
                <a:cubicBezTo>
                  <a:pt x="3357" y="1926"/>
                  <a:pt x="3369" y="1928"/>
                  <a:pt x="3375" y="1918"/>
                </a:cubicBezTo>
                <a:cubicBezTo>
                  <a:pt x="3378" y="1910"/>
                  <a:pt x="3380" y="1903"/>
                  <a:pt x="3383" y="1895"/>
                </a:cubicBezTo>
                <a:moveTo>
                  <a:pt x="3364" y="1495"/>
                </a:moveTo>
                <a:cubicBezTo>
                  <a:pt x="3465" y="1552"/>
                  <a:pt x="3449" y="1518"/>
                  <a:pt x="3483" y="1597"/>
                </a:cubicBezTo>
                <a:cubicBezTo>
                  <a:pt x="3503" y="1643"/>
                  <a:pt x="3515" y="1693"/>
                  <a:pt x="3529" y="1741"/>
                </a:cubicBezTo>
                <a:cubicBezTo>
                  <a:pt x="3533" y="1755"/>
                  <a:pt x="3539" y="1765"/>
                  <a:pt x="3544" y="1775"/>
                </a:cubicBezTo>
                <a:cubicBezTo>
                  <a:pt x="3547" y="1746"/>
                  <a:pt x="3549" y="1717"/>
                  <a:pt x="3553" y="1688"/>
                </a:cubicBezTo>
                <a:cubicBezTo>
                  <a:pt x="3561" y="1633"/>
                  <a:pt x="3576" y="1547"/>
                  <a:pt x="3625" y="1513"/>
                </a:cubicBezTo>
                <a:cubicBezTo>
                  <a:pt x="3634" y="1513"/>
                  <a:pt x="3637" y="1513"/>
                  <a:pt x="3643" y="1513"/>
                </a:cubicBezTo>
                <a:cubicBezTo>
                  <a:pt x="3657" y="1541"/>
                  <a:pt x="3669" y="1572"/>
                  <a:pt x="3683" y="1601"/>
                </a:cubicBezTo>
                <a:cubicBezTo>
                  <a:pt x="3699" y="1632"/>
                  <a:pt x="3712" y="1648"/>
                  <a:pt x="3747" y="1650"/>
                </a:cubicBezTo>
                <a:cubicBezTo>
                  <a:pt x="3787" y="1652"/>
                  <a:pt x="3808" y="1600"/>
                  <a:pt x="3820" y="1568"/>
                </a:cubicBezTo>
                <a:cubicBezTo>
                  <a:pt x="3841" y="1510"/>
                  <a:pt x="3840" y="1439"/>
                  <a:pt x="3835" y="1378"/>
                </a:cubicBezTo>
                <a:cubicBezTo>
                  <a:pt x="3830" y="1315"/>
                  <a:pt x="3813" y="1251"/>
                  <a:pt x="3795" y="1189"/>
                </a:cubicBezTo>
                <a:cubicBezTo>
                  <a:pt x="3787" y="1164"/>
                  <a:pt x="3782" y="1161"/>
                  <a:pt x="3772" y="1147"/>
                </a:cubicBezTo>
                <a:cubicBezTo>
                  <a:pt x="3750" y="1174"/>
                  <a:pt x="3728" y="1208"/>
                  <a:pt x="3717" y="1251"/>
                </a:cubicBezTo>
                <a:cubicBezTo>
                  <a:pt x="3702" y="1309"/>
                  <a:pt x="3702" y="1378"/>
                  <a:pt x="3723" y="1434"/>
                </a:cubicBezTo>
                <a:cubicBezTo>
                  <a:pt x="3742" y="1486"/>
                  <a:pt x="3776" y="1532"/>
                  <a:pt x="3810" y="1575"/>
                </a:cubicBezTo>
                <a:cubicBezTo>
                  <a:pt x="3820" y="1587"/>
                  <a:pt x="3821" y="1591"/>
                  <a:pt x="3830" y="1595"/>
                </a:cubicBezTo>
                <a:moveTo>
                  <a:pt x="3663" y="1457"/>
                </a:moveTo>
                <a:cubicBezTo>
                  <a:pt x="3658" y="1420"/>
                  <a:pt x="3667" y="1413"/>
                  <a:pt x="3705" y="1398"/>
                </a:cubicBezTo>
                <a:cubicBezTo>
                  <a:pt x="3781" y="1368"/>
                  <a:pt x="3862" y="1365"/>
                  <a:pt x="3942" y="1359"/>
                </a:cubicBezTo>
                <a:moveTo>
                  <a:pt x="3722" y="2132"/>
                </a:moveTo>
                <a:cubicBezTo>
                  <a:pt x="3749" y="2106"/>
                  <a:pt x="3777" y="2078"/>
                  <a:pt x="3803" y="2052"/>
                </a:cubicBezTo>
                <a:cubicBezTo>
                  <a:pt x="3803" y="2051"/>
                  <a:pt x="3803" y="2050"/>
                  <a:pt x="3803" y="2049"/>
                </a:cubicBezTo>
                <a:cubicBezTo>
                  <a:pt x="3797" y="2054"/>
                  <a:pt x="3788" y="2072"/>
                  <a:pt x="3778" y="2079"/>
                </a:cubicBezTo>
                <a:cubicBezTo>
                  <a:pt x="3586" y="2219"/>
                  <a:pt x="3352" y="2286"/>
                  <a:pt x="3125" y="2339"/>
                </a:cubicBezTo>
                <a:cubicBezTo>
                  <a:pt x="2670" y="2446"/>
                  <a:pt x="2226" y="2589"/>
                  <a:pt x="1775" y="2700"/>
                </a:cubicBezTo>
                <a:cubicBezTo>
                  <a:pt x="1673" y="2725"/>
                  <a:pt x="1569" y="2712"/>
                  <a:pt x="1466" y="2727"/>
                </a:cubicBezTo>
                <a:cubicBezTo>
                  <a:pt x="1419" y="2734"/>
                  <a:pt x="1373" y="2748"/>
                  <a:pt x="1328" y="2762"/>
                </a:cubicBezTo>
                <a:cubicBezTo>
                  <a:pt x="1124" y="2823"/>
                  <a:pt x="936" y="2843"/>
                  <a:pt x="727" y="2852"/>
                </a:cubicBezTo>
                <a:cubicBezTo>
                  <a:pt x="674" y="2854"/>
                  <a:pt x="623" y="2867"/>
                  <a:pt x="571" y="2872"/>
                </a:cubicBezTo>
                <a:cubicBezTo>
                  <a:pt x="532" y="2876"/>
                  <a:pt x="493" y="2874"/>
                  <a:pt x="454" y="2875"/>
                </a:cubicBezTo>
                <a:cubicBezTo>
                  <a:pt x="477" y="2869"/>
                  <a:pt x="512" y="2854"/>
                  <a:pt x="539" y="2848"/>
                </a:cubicBezTo>
                <a:cubicBezTo>
                  <a:pt x="999" y="2746"/>
                  <a:pt x="1464" y="2667"/>
                  <a:pt x="1924" y="2565"/>
                </a:cubicBezTo>
                <a:cubicBezTo>
                  <a:pt x="2219" y="2500"/>
                  <a:pt x="2539" y="2475"/>
                  <a:pt x="2828" y="2391"/>
                </a:cubicBezTo>
                <a:cubicBezTo>
                  <a:pt x="2833" y="2390"/>
                  <a:pt x="2824" y="2380"/>
                  <a:pt x="2829" y="2379"/>
                </a:cubicBezTo>
                <a:cubicBezTo>
                  <a:pt x="2709" y="2385"/>
                  <a:pt x="2598" y="2404"/>
                  <a:pt x="2479" y="2428"/>
                </a:cubicBezTo>
                <a:cubicBezTo>
                  <a:pt x="1871" y="2551"/>
                  <a:pt x="1258" y="2713"/>
                  <a:pt x="637" y="2751"/>
                </a:cubicBezTo>
                <a:cubicBezTo>
                  <a:pt x="628" y="2751"/>
                  <a:pt x="618" y="2751"/>
                  <a:pt x="609" y="2751"/>
                </a:cubicBezTo>
                <a:cubicBezTo>
                  <a:pt x="677" y="2733"/>
                  <a:pt x="746" y="2715"/>
                  <a:pt x="815" y="2697"/>
                </a:cubicBezTo>
                <a:cubicBezTo>
                  <a:pt x="1193" y="2598"/>
                  <a:pt x="1568" y="2492"/>
                  <a:pt x="1952" y="2419"/>
                </a:cubicBezTo>
                <a:cubicBezTo>
                  <a:pt x="1968" y="2416"/>
                  <a:pt x="1986" y="2415"/>
                  <a:pt x="2003" y="2412"/>
                </a:cubicBezTo>
                <a:moveTo>
                  <a:pt x="5174" y="1183"/>
                </a:moveTo>
                <a:cubicBezTo>
                  <a:pt x="5067" y="1214"/>
                  <a:pt x="4969" y="1199"/>
                  <a:pt x="4858" y="1210"/>
                </a:cubicBezTo>
                <a:cubicBezTo>
                  <a:pt x="4725" y="1223"/>
                  <a:pt x="4558" y="1257"/>
                  <a:pt x="4451" y="1343"/>
                </a:cubicBezTo>
                <a:cubicBezTo>
                  <a:pt x="4389" y="1393"/>
                  <a:pt x="4315" y="1494"/>
                  <a:pt x="4264" y="1558"/>
                </a:cubicBezTo>
                <a:cubicBezTo>
                  <a:pt x="4198" y="1640"/>
                  <a:pt x="4166" y="1801"/>
                  <a:pt x="4222" y="1895"/>
                </a:cubicBezTo>
                <a:cubicBezTo>
                  <a:pt x="4281" y="1994"/>
                  <a:pt x="4408" y="2069"/>
                  <a:pt x="4509" y="2116"/>
                </a:cubicBezTo>
                <a:cubicBezTo>
                  <a:pt x="4774" y="2242"/>
                  <a:pt x="5105" y="2194"/>
                  <a:pt x="5389" y="2205"/>
                </a:cubicBezTo>
                <a:cubicBezTo>
                  <a:pt x="5618" y="2214"/>
                  <a:pt x="5839" y="2206"/>
                  <a:pt x="6062" y="2148"/>
                </a:cubicBezTo>
                <a:cubicBezTo>
                  <a:pt x="6193" y="2115"/>
                  <a:pt x="6346" y="2089"/>
                  <a:pt x="6468" y="2031"/>
                </a:cubicBezTo>
                <a:cubicBezTo>
                  <a:pt x="6552" y="1991"/>
                  <a:pt x="6603" y="1869"/>
                  <a:pt x="6596" y="1778"/>
                </a:cubicBezTo>
                <a:cubicBezTo>
                  <a:pt x="6592" y="1730"/>
                  <a:pt x="6583" y="1714"/>
                  <a:pt x="6557" y="1672"/>
                </a:cubicBezTo>
                <a:cubicBezTo>
                  <a:pt x="6485" y="1556"/>
                  <a:pt x="6364" y="1415"/>
                  <a:pt x="6239" y="1355"/>
                </a:cubicBezTo>
                <a:cubicBezTo>
                  <a:pt x="6152" y="1313"/>
                  <a:pt x="6045" y="1290"/>
                  <a:pt x="5950" y="1277"/>
                </a:cubicBezTo>
                <a:cubicBezTo>
                  <a:pt x="5859" y="1264"/>
                  <a:pt x="5758" y="1268"/>
                  <a:pt x="5667" y="1279"/>
                </a:cubicBezTo>
                <a:cubicBezTo>
                  <a:pt x="5506" y="1298"/>
                  <a:pt x="5345" y="1315"/>
                  <a:pt x="5185" y="1338"/>
                </a:cubicBezTo>
                <a:cubicBezTo>
                  <a:pt x="5050" y="1358"/>
                  <a:pt x="4930" y="1372"/>
                  <a:pt x="4807" y="1434"/>
                </a:cubicBezTo>
                <a:cubicBezTo>
                  <a:pt x="4704" y="1486"/>
                  <a:pt x="4602" y="1543"/>
                  <a:pt x="4508" y="1608"/>
                </a:cubicBezTo>
                <a:moveTo>
                  <a:pt x="6099" y="1182"/>
                </a:moveTo>
                <a:cubicBezTo>
                  <a:pt x="6092" y="1182"/>
                  <a:pt x="6085" y="1182"/>
                  <a:pt x="6078" y="1182"/>
                </a:cubicBezTo>
                <a:cubicBezTo>
                  <a:pt x="6105" y="1170"/>
                  <a:pt x="6133" y="1156"/>
                  <a:pt x="6161" y="1143"/>
                </a:cubicBezTo>
                <a:cubicBezTo>
                  <a:pt x="6347" y="1055"/>
                  <a:pt x="6551" y="995"/>
                  <a:pt x="6745" y="929"/>
                </a:cubicBezTo>
                <a:cubicBezTo>
                  <a:pt x="6920" y="870"/>
                  <a:pt x="7098" y="819"/>
                  <a:pt x="7276" y="769"/>
                </a:cubicBezTo>
                <a:cubicBezTo>
                  <a:pt x="7343" y="750"/>
                  <a:pt x="7410" y="732"/>
                  <a:pt x="7476" y="709"/>
                </a:cubicBezTo>
                <a:cubicBezTo>
                  <a:pt x="7458" y="708"/>
                  <a:pt x="7443" y="706"/>
                  <a:pt x="7425" y="706"/>
                </a:cubicBezTo>
                <a:cubicBezTo>
                  <a:pt x="7382" y="706"/>
                  <a:pt x="7361" y="711"/>
                  <a:pt x="7324" y="729"/>
                </a:cubicBezTo>
                <a:moveTo>
                  <a:pt x="7348" y="559"/>
                </a:moveTo>
                <a:cubicBezTo>
                  <a:pt x="7333" y="538"/>
                  <a:pt x="7340" y="551"/>
                  <a:pt x="7334" y="531"/>
                </a:cubicBezTo>
                <a:cubicBezTo>
                  <a:pt x="7359" y="566"/>
                  <a:pt x="7384" y="601"/>
                  <a:pt x="7408" y="637"/>
                </a:cubicBezTo>
                <a:cubicBezTo>
                  <a:pt x="7448" y="698"/>
                  <a:pt x="7500" y="770"/>
                  <a:pt x="7518" y="842"/>
                </a:cubicBezTo>
                <a:cubicBezTo>
                  <a:pt x="7519" y="848"/>
                  <a:pt x="7519" y="849"/>
                  <a:pt x="7519" y="852"/>
                </a:cubicBezTo>
                <a:cubicBezTo>
                  <a:pt x="7526" y="820"/>
                  <a:pt x="7534" y="786"/>
                  <a:pt x="7544" y="754"/>
                </a:cubicBezTo>
                <a:cubicBezTo>
                  <a:pt x="7564" y="689"/>
                  <a:pt x="7586" y="624"/>
                  <a:pt x="7615" y="565"/>
                </a:cubicBezTo>
                <a:cubicBezTo>
                  <a:pt x="7629" y="537"/>
                  <a:pt x="7653" y="478"/>
                  <a:pt x="7688" y="470"/>
                </a:cubicBezTo>
                <a:cubicBezTo>
                  <a:pt x="7698" y="470"/>
                  <a:pt x="7701" y="470"/>
                  <a:pt x="7707" y="470"/>
                </a:cubicBezTo>
                <a:moveTo>
                  <a:pt x="7880" y="626"/>
                </a:moveTo>
                <a:cubicBezTo>
                  <a:pt x="7879" y="609"/>
                  <a:pt x="7881" y="593"/>
                  <a:pt x="7877" y="577"/>
                </a:cubicBezTo>
                <a:cubicBezTo>
                  <a:pt x="7876" y="576"/>
                  <a:pt x="7874" y="575"/>
                  <a:pt x="7873" y="574"/>
                </a:cubicBezTo>
                <a:cubicBezTo>
                  <a:pt x="7836" y="576"/>
                  <a:pt x="7824" y="580"/>
                  <a:pt x="7792" y="604"/>
                </a:cubicBezTo>
                <a:cubicBezTo>
                  <a:pt x="7748" y="637"/>
                  <a:pt x="7705" y="676"/>
                  <a:pt x="7680" y="728"/>
                </a:cubicBezTo>
                <a:cubicBezTo>
                  <a:pt x="7667" y="755"/>
                  <a:pt x="7663" y="790"/>
                  <a:pt x="7685" y="811"/>
                </a:cubicBezTo>
                <a:cubicBezTo>
                  <a:pt x="7706" y="831"/>
                  <a:pt x="7790" y="819"/>
                  <a:pt x="7813" y="810"/>
                </a:cubicBezTo>
                <a:cubicBezTo>
                  <a:pt x="7862" y="789"/>
                  <a:pt x="7904" y="743"/>
                  <a:pt x="7928" y="695"/>
                </a:cubicBezTo>
                <a:cubicBezTo>
                  <a:pt x="7944" y="665"/>
                  <a:pt x="7954" y="630"/>
                  <a:pt x="7967" y="599"/>
                </a:cubicBezTo>
                <a:cubicBezTo>
                  <a:pt x="7969" y="621"/>
                  <a:pt x="7971" y="642"/>
                  <a:pt x="7977" y="663"/>
                </a:cubicBezTo>
                <a:cubicBezTo>
                  <a:pt x="7982" y="680"/>
                  <a:pt x="7988" y="707"/>
                  <a:pt x="8010" y="706"/>
                </a:cubicBezTo>
                <a:cubicBezTo>
                  <a:pt x="8042" y="705"/>
                  <a:pt x="8070" y="665"/>
                  <a:pt x="8089" y="642"/>
                </a:cubicBezTo>
                <a:cubicBezTo>
                  <a:pt x="8116" y="610"/>
                  <a:pt x="8180" y="460"/>
                  <a:pt x="8222" y="454"/>
                </a:cubicBezTo>
                <a:cubicBezTo>
                  <a:pt x="8243" y="451"/>
                  <a:pt x="8233" y="450"/>
                  <a:pt x="8255" y="465"/>
                </a:cubicBezTo>
                <a:cubicBezTo>
                  <a:pt x="8298" y="493"/>
                  <a:pt x="8352" y="550"/>
                  <a:pt x="8362" y="602"/>
                </a:cubicBezTo>
                <a:cubicBezTo>
                  <a:pt x="8367" y="629"/>
                  <a:pt x="8363" y="660"/>
                  <a:pt x="8363" y="688"/>
                </a:cubicBezTo>
                <a:cubicBezTo>
                  <a:pt x="8386" y="688"/>
                  <a:pt x="8415" y="694"/>
                  <a:pt x="8438" y="689"/>
                </a:cubicBezTo>
                <a:cubicBezTo>
                  <a:pt x="8487" y="679"/>
                  <a:pt x="8539" y="647"/>
                  <a:pt x="8574" y="612"/>
                </a:cubicBezTo>
                <a:cubicBezTo>
                  <a:pt x="8606" y="580"/>
                  <a:pt x="8625" y="541"/>
                  <a:pt x="8648" y="503"/>
                </a:cubicBezTo>
                <a:cubicBezTo>
                  <a:pt x="8658" y="487"/>
                  <a:pt x="8670" y="472"/>
                  <a:pt x="8680" y="458"/>
                </a:cubicBezTo>
                <a:cubicBezTo>
                  <a:pt x="8685" y="479"/>
                  <a:pt x="8690" y="504"/>
                  <a:pt x="8694" y="526"/>
                </a:cubicBezTo>
                <a:cubicBezTo>
                  <a:pt x="8701" y="560"/>
                  <a:pt x="8701" y="605"/>
                  <a:pt x="8714" y="637"/>
                </a:cubicBezTo>
                <a:cubicBezTo>
                  <a:pt x="8724" y="661"/>
                  <a:pt x="8733" y="670"/>
                  <a:pt x="8756" y="678"/>
                </a:cubicBezTo>
                <a:cubicBezTo>
                  <a:pt x="8761" y="678"/>
                  <a:pt x="8766" y="678"/>
                  <a:pt x="8771" y="678"/>
                </a:cubicBezTo>
                <a:moveTo>
                  <a:pt x="8672" y="226"/>
                </a:moveTo>
                <a:cubicBezTo>
                  <a:pt x="8670" y="215"/>
                  <a:pt x="8669" y="210"/>
                  <a:pt x="8669" y="201"/>
                </a:cubicBezTo>
                <a:cubicBezTo>
                  <a:pt x="8678" y="219"/>
                  <a:pt x="8688" y="231"/>
                  <a:pt x="8701" y="249"/>
                </a:cubicBezTo>
                <a:moveTo>
                  <a:pt x="9075" y="439"/>
                </a:moveTo>
                <a:cubicBezTo>
                  <a:pt x="9067" y="422"/>
                  <a:pt x="9098" y="416"/>
                  <a:pt x="9067" y="412"/>
                </a:cubicBezTo>
                <a:cubicBezTo>
                  <a:pt x="9027" y="407"/>
                  <a:pt x="8953" y="453"/>
                  <a:pt x="8926" y="480"/>
                </a:cubicBezTo>
                <a:cubicBezTo>
                  <a:pt x="8907" y="499"/>
                  <a:pt x="8900" y="539"/>
                  <a:pt x="8917" y="562"/>
                </a:cubicBezTo>
                <a:cubicBezTo>
                  <a:pt x="8938" y="591"/>
                  <a:pt x="9006" y="584"/>
                  <a:pt x="9035" y="584"/>
                </a:cubicBezTo>
                <a:cubicBezTo>
                  <a:pt x="9082" y="584"/>
                  <a:pt x="9115" y="569"/>
                  <a:pt x="9148" y="535"/>
                </a:cubicBezTo>
                <a:cubicBezTo>
                  <a:pt x="9167" y="515"/>
                  <a:pt x="9176" y="490"/>
                  <a:pt x="9187" y="466"/>
                </a:cubicBezTo>
                <a:cubicBezTo>
                  <a:pt x="9191" y="480"/>
                  <a:pt x="9185" y="485"/>
                  <a:pt x="9194" y="497"/>
                </a:cubicBezTo>
                <a:cubicBezTo>
                  <a:pt x="9209" y="516"/>
                  <a:pt x="9233" y="522"/>
                  <a:pt x="9256" y="517"/>
                </a:cubicBezTo>
                <a:cubicBezTo>
                  <a:pt x="9290" y="510"/>
                  <a:pt x="9299" y="484"/>
                  <a:pt x="9305" y="449"/>
                </a:cubicBezTo>
                <a:cubicBezTo>
                  <a:pt x="9313" y="399"/>
                  <a:pt x="9309" y="347"/>
                  <a:pt x="9311" y="297"/>
                </a:cubicBezTo>
                <a:cubicBezTo>
                  <a:pt x="9315" y="214"/>
                  <a:pt x="9319" y="121"/>
                  <a:pt x="9348" y="43"/>
                </a:cubicBezTo>
                <a:cubicBezTo>
                  <a:pt x="9348" y="47"/>
                  <a:pt x="9347" y="50"/>
                  <a:pt x="9347" y="54"/>
                </a:cubicBezTo>
                <a:cubicBezTo>
                  <a:pt x="9302" y="129"/>
                  <a:pt x="9259" y="204"/>
                  <a:pt x="9251" y="294"/>
                </a:cubicBezTo>
                <a:cubicBezTo>
                  <a:pt x="9247" y="342"/>
                  <a:pt x="9243" y="403"/>
                  <a:pt x="9275" y="442"/>
                </a:cubicBezTo>
                <a:cubicBezTo>
                  <a:pt x="9296" y="468"/>
                  <a:pt x="9329" y="468"/>
                  <a:pt x="9360" y="469"/>
                </a:cubicBezTo>
                <a:cubicBezTo>
                  <a:pt x="9403" y="470"/>
                  <a:pt x="9426" y="452"/>
                  <a:pt x="9463" y="432"/>
                </a:cubicBezTo>
                <a:cubicBezTo>
                  <a:pt x="9527" y="398"/>
                  <a:pt x="9595" y="383"/>
                  <a:pt x="9668" y="390"/>
                </a:cubicBezTo>
                <a:cubicBezTo>
                  <a:pt x="9711" y="394"/>
                  <a:pt x="9711" y="422"/>
                  <a:pt x="9712" y="458"/>
                </a:cubicBezTo>
                <a:cubicBezTo>
                  <a:pt x="9713" y="499"/>
                  <a:pt x="9698" y="528"/>
                  <a:pt x="9664" y="552"/>
                </a:cubicBezTo>
                <a:cubicBezTo>
                  <a:pt x="9621" y="581"/>
                  <a:pt x="9564" y="578"/>
                  <a:pt x="9515" y="579"/>
                </a:cubicBezTo>
                <a:cubicBezTo>
                  <a:pt x="9452" y="580"/>
                  <a:pt x="9397" y="577"/>
                  <a:pt x="9336" y="558"/>
                </a:cubicBezTo>
                <a:cubicBezTo>
                  <a:pt x="9302" y="546"/>
                  <a:pt x="9292" y="542"/>
                  <a:pt x="9270" y="533"/>
                </a:cubicBezTo>
                <a:moveTo>
                  <a:pt x="9800" y="0"/>
                </a:moveTo>
                <a:cubicBezTo>
                  <a:pt x="9800" y="21"/>
                  <a:pt x="9803" y="32"/>
                  <a:pt x="9800" y="53"/>
                </a:cubicBezTo>
                <a:cubicBezTo>
                  <a:pt x="9791" y="118"/>
                  <a:pt x="9773" y="181"/>
                  <a:pt x="9763" y="247"/>
                </a:cubicBezTo>
                <a:cubicBezTo>
                  <a:pt x="9754" y="306"/>
                  <a:pt x="9755" y="364"/>
                  <a:pt x="9755" y="424"/>
                </a:cubicBezTo>
                <a:cubicBezTo>
                  <a:pt x="9755" y="474"/>
                  <a:pt x="9771" y="492"/>
                  <a:pt x="9808" y="523"/>
                </a:cubicBezTo>
                <a:moveTo>
                  <a:pt x="10062" y="306"/>
                </a:moveTo>
                <a:cubicBezTo>
                  <a:pt x="10061" y="316"/>
                  <a:pt x="10056" y="308"/>
                  <a:pt x="10058" y="318"/>
                </a:cubicBezTo>
                <a:cubicBezTo>
                  <a:pt x="10066" y="355"/>
                  <a:pt x="10104" y="393"/>
                  <a:pt x="10142" y="399"/>
                </a:cubicBezTo>
                <a:cubicBezTo>
                  <a:pt x="10160" y="402"/>
                  <a:pt x="10194" y="403"/>
                  <a:pt x="10208" y="391"/>
                </a:cubicBezTo>
                <a:cubicBezTo>
                  <a:pt x="10231" y="371"/>
                  <a:pt x="10234" y="341"/>
                  <a:pt x="10235" y="313"/>
                </a:cubicBezTo>
                <a:cubicBezTo>
                  <a:pt x="10236" y="281"/>
                  <a:pt x="10238" y="263"/>
                  <a:pt x="10200" y="259"/>
                </a:cubicBezTo>
                <a:cubicBezTo>
                  <a:pt x="10132" y="251"/>
                  <a:pt x="10080" y="276"/>
                  <a:pt x="10025" y="316"/>
                </a:cubicBezTo>
                <a:cubicBezTo>
                  <a:pt x="9968" y="357"/>
                  <a:pt x="9927" y="408"/>
                  <a:pt x="9919" y="479"/>
                </a:cubicBezTo>
                <a:cubicBezTo>
                  <a:pt x="9912" y="542"/>
                  <a:pt x="9931" y="576"/>
                  <a:pt x="9989" y="603"/>
                </a:cubicBezTo>
                <a:cubicBezTo>
                  <a:pt x="10077" y="645"/>
                  <a:pt x="10181" y="645"/>
                  <a:pt x="10276" y="648"/>
                </a:cubicBezTo>
                <a:cubicBezTo>
                  <a:pt x="10370" y="649"/>
                  <a:pt x="10401" y="649"/>
                  <a:pt x="10464" y="6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" name="Freeform 12"/>
          <p:cNvSpPr/>
          <p:nvPr/>
        </p:nvSpPr>
        <p:spPr>
          <a:xfrm>
            <a:off x="8235000" y="1512720"/>
            <a:ext cx="3240" cy="1800"/>
          </a:xfrm>
          <a:custGeom>
            <a:avLst/>
            <a:gdLst/>
            <a:ahLst/>
            <a:rect l="0" t="0" r="r" b="b"/>
            <a:pathLst>
              <a:path w="9" h="5">
                <a:moveTo>
                  <a:pt x="8" y="4"/>
                </a:moveTo>
                <a:cubicBezTo>
                  <a:pt x="4" y="1"/>
                  <a:pt x="0" y="0"/>
                  <a:pt x="8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" name="Freeform 13"/>
          <p:cNvSpPr/>
          <p:nvPr/>
        </p:nvSpPr>
        <p:spPr>
          <a:xfrm>
            <a:off x="6477840" y="1167480"/>
            <a:ext cx="202680" cy="291240"/>
          </a:xfrm>
          <a:custGeom>
            <a:avLst/>
            <a:gdLst/>
            <a:ahLst/>
            <a:rect l="0" t="0" r="r" b="b"/>
            <a:pathLst>
              <a:path w="563" h="809">
                <a:moveTo>
                  <a:pt x="417" y="73"/>
                </a:moveTo>
                <a:cubicBezTo>
                  <a:pt x="447" y="48"/>
                  <a:pt x="442" y="51"/>
                  <a:pt x="456" y="20"/>
                </a:cubicBezTo>
                <a:cubicBezTo>
                  <a:pt x="430" y="9"/>
                  <a:pt x="505" y="16"/>
                  <a:pt x="438" y="8"/>
                </a:cubicBezTo>
                <a:cubicBezTo>
                  <a:pt x="377" y="0"/>
                  <a:pt x="315" y="27"/>
                  <a:pt x="256" y="44"/>
                </a:cubicBezTo>
                <a:cubicBezTo>
                  <a:pt x="200" y="61"/>
                  <a:pt x="134" y="74"/>
                  <a:pt x="85" y="107"/>
                </a:cubicBezTo>
                <a:cubicBezTo>
                  <a:pt x="81" y="111"/>
                  <a:pt x="78" y="114"/>
                  <a:pt x="74" y="118"/>
                </a:cubicBezTo>
                <a:cubicBezTo>
                  <a:pt x="83" y="120"/>
                  <a:pt x="124" y="130"/>
                  <a:pt x="150" y="130"/>
                </a:cubicBezTo>
                <a:cubicBezTo>
                  <a:pt x="239" y="130"/>
                  <a:pt x="328" y="118"/>
                  <a:pt x="417" y="117"/>
                </a:cubicBezTo>
                <a:cubicBezTo>
                  <a:pt x="411" y="172"/>
                  <a:pt x="397" y="191"/>
                  <a:pt x="352" y="235"/>
                </a:cubicBezTo>
                <a:cubicBezTo>
                  <a:pt x="280" y="306"/>
                  <a:pt x="195" y="361"/>
                  <a:pt x="110" y="413"/>
                </a:cubicBezTo>
                <a:cubicBezTo>
                  <a:pt x="79" y="431"/>
                  <a:pt x="41" y="458"/>
                  <a:pt x="6" y="468"/>
                </a:cubicBezTo>
                <a:cubicBezTo>
                  <a:pt x="2" y="470"/>
                  <a:pt x="0" y="470"/>
                  <a:pt x="3" y="464"/>
                </a:cubicBezTo>
                <a:cubicBezTo>
                  <a:pt x="28" y="446"/>
                  <a:pt x="45" y="439"/>
                  <a:pt x="75" y="434"/>
                </a:cubicBezTo>
                <a:cubicBezTo>
                  <a:pt x="79" y="434"/>
                  <a:pt x="84" y="434"/>
                  <a:pt x="88" y="434"/>
                </a:cubicBezTo>
                <a:cubicBezTo>
                  <a:pt x="100" y="465"/>
                  <a:pt x="105" y="493"/>
                  <a:pt x="108" y="530"/>
                </a:cubicBezTo>
                <a:cubicBezTo>
                  <a:pt x="113" y="601"/>
                  <a:pt x="123" y="670"/>
                  <a:pt x="163" y="730"/>
                </a:cubicBezTo>
                <a:cubicBezTo>
                  <a:pt x="191" y="773"/>
                  <a:pt x="230" y="795"/>
                  <a:pt x="281" y="799"/>
                </a:cubicBezTo>
                <a:cubicBezTo>
                  <a:pt x="388" y="808"/>
                  <a:pt x="465" y="783"/>
                  <a:pt x="562" y="7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" name="Freeform 14"/>
          <p:cNvSpPr/>
          <p:nvPr/>
        </p:nvSpPr>
        <p:spPr>
          <a:xfrm>
            <a:off x="6885000" y="1403280"/>
            <a:ext cx="876600" cy="343440"/>
          </a:xfrm>
          <a:custGeom>
            <a:avLst/>
            <a:gdLst/>
            <a:ahLst/>
            <a:rect l="0" t="0" r="r" b="b"/>
            <a:pathLst>
              <a:path w="2435" h="954">
                <a:moveTo>
                  <a:pt x="397" y="649"/>
                </a:moveTo>
                <a:cubicBezTo>
                  <a:pt x="395" y="648"/>
                  <a:pt x="367" y="637"/>
                  <a:pt x="358" y="636"/>
                </a:cubicBezTo>
                <a:cubicBezTo>
                  <a:pt x="308" y="629"/>
                  <a:pt x="257" y="629"/>
                  <a:pt x="207" y="629"/>
                </a:cubicBezTo>
                <a:cubicBezTo>
                  <a:pt x="171" y="629"/>
                  <a:pt x="152" y="630"/>
                  <a:pt x="121" y="650"/>
                </a:cubicBezTo>
                <a:cubicBezTo>
                  <a:pt x="103" y="662"/>
                  <a:pt x="83" y="676"/>
                  <a:pt x="76" y="698"/>
                </a:cubicBezTo>
                <a:cubicBezTo>
                  <a:pt x="71" y="715"/>
                  <a:pt x="81" y="723"/>
                  <a:pt x="96" y="728"/>
                </a:cubicBezTo>
                <a:cubicBezTo>
                  <a:pt x="135" y="742"/>
                  <a:pt x="179" y="741"/>
                  <a:pt x="218" y="755"/>
                </a:cubicBezTo>
                <a:cubicBezTo>
                  <a:pt x="257" y="768"/>
                  <a:pt x="302" y="792"/>
                  <a:pt x="321" y="831"/>
                </a:cubicBezTo>
                <a:cubicBezTo>
                  <a:pt x="329" y="847"/>
                  <a:pt x="337" y="897"/>
                  <a:pt x="322" y="913"/>
                </a:cubicBezTo>
                <a:cubicBezTo>
                  <a:pt x="296" y="940"/>
                  <a:pt x="241" y="944"/>
                  <a:pt x="207" y="948"/>
                </a:cubicBezTo>
                <a:cubicBezTo>
                  <a:pt x="159" y="953"/>
                  <a:pt x="111" y="953"/>
                  <a:pt x="63" y="953"/>
                </a:cubicBezTo>
                <a:cubicBezTo>
                  <a:pt x="38" y="953"/>
                  <a:pt x="21" y="951"/>
                  <a:pt x="0" y="946"/>
                </a:cubicBezTo>
                <a:moveTo>
                  <a:pt x="600" y="349"/>
                </a:moveTo>
                <a:cubicBezTo>
                  <a:pt x="602" y="361"/>
                  <a:pt x="605" y="383"/>
                  <a:pt x="607" y="396"/>
                </a:cubicBezTo>
                <a:cubicBezTo>
                  <a:pt x="616" y="446"/>
                  <a:pt x="632" y="495"/>
                  <a:pt x="646" y="543"/>
                </a:cubicBezTo>
                <a:cubicBezTo>
                  <a:pt x="661" y="592"/>
                  <a:pt x="672" y="642"/>
                  <a:pt x="674" y="694"/>
                </a:cubicBezTo>
                <a:cubicBezTo>
                  <a:pt x="677" y="758"/>
                  <a:pt x="674" y="824"/>
                  <a:pt x="674" y="889"/>
                </a:cubicBezTo>
                <a:moveTo>
                  <a:pt x="513" y="782"/>
                </a:moveTo>
                <a:cubicBezTo>
                  <a:pt x="513" y="760"/>
                  <a:pt x="556" y="762"/>
                  <a:pt x="571" y="759"/>
                </a:cubicBezTo>
                <a:cubicBezTo>
                  <a:pt x="620" y="751"/>
                  <a:pt x="670" y="746"/>
                  <a:pt x="720" y="741"/>
                </a:cubicBezTo>
                <a:moveTo>
                  <a:pt x="764" y="768"/>
                </a:moveTo>
                <a:cubicBezTo>
                  <a:pt x="772" y="756"/>
                  <a:pt x="782" y="740"/>
                  <a:pt x="789" y="724"/>
                </a:cubicBezTo>
                <a:cubicBezTo>
                  <a:pt x="802" y="694"/>
                  <a:pt x="809" y="664"/>
                  <a:pt x="810" y="631"/>
                </a:cubicBezTo>
                <a:cubicBezTo>
                  <a:pt x="811" y="598"/>
                  <a:pt x="798" y="542"/>
                  <a:pt x="811" y="511"/>
                </a:cubicBezTo>
                <a:cubicBezTo>
                  <a:pt x="821" y="486"/>
                  <a:pt x="860" y="492"/>
                  <a:pt x="880" y="492"/>
                </a:cubicBezTo>
                <a:cubicBezTo>
                  <a:pt x="926" y="491"/>
                  <a:pt x="961" y="489"/>
                  <a:pt x="992" y="529"/>
                </a:cubicBezTo>
                <a:cubicBezTo>
                  <a:pt x="1015" y="559"/>
                  <a:pt x="1016" y="621"/>
                  <a:pt x="1009" y="657"/>
                </a:cubicBezTo>
                <a:cubicBezTo>
                  <a:pt x="997" y="721"/>
                  <a:pt x="971" y="773"/>
                  <a:pt x="970" y="840"/>
                </a:cubicBezTo>
                <a:cubicBezTo>
                  <a:pt x="970" y="873"/>
                  <a:pt x="966" y="895"/>
                  <a:pt x="1003" y="905"/>
                </a:cubicBezTo>
                <a:cubicBezTo>
                  <a:pt x="1031" y="908"/>
                  <a:pt x="1042" y="909"/>
                  <a:pt x="1061" y="908"/>
                </a:cubicBezTo>
                <a:moveTo>
                  <a:pt x="1194" y="588"/>
                </a:moveTo>
                <a:cubicBezTo>
                  <a:pt x="1194" y="583"/>
                  <a:pt x="1194" y="579"/>
                  <a:pt x="1194" y="574"/>
                </a:cubicBezTo>
                <a:cubicBezTo>
                  <a:pt x="1215" y="575"/>
                  <a:pt x="1220" y="573"/>
                  <a:pt x="1232" y="594"/>
                </a:cubicBezTo>
                <a:cubicBezTo>
                  <a:pt x="1246" y="618"/>
                  <a:pt x="1250" y="646"/>
                  <a:pt x="1262" y="671"/>
                </a:cubicBezTo>
                <a:cubicBezTo>
                  <a:pt x="1272" y="692"/>
                  <a:pt x="1278" y="697"/>
                  <a:pt x="1300" y="698"/>
                </a:cubicBezTo>
                <a:cubicBezTo>
                  <a:pt x="1333" y="699"/>
                  <a:pt x="1352" y="677"/>
                  <a:pt x="1373" y="654"/>
                </a:cubicBezTo>
                <a:cubicBezTo>
                  <a:pt x="1389" y="636"/>
                  <a:pt x="1402" y="615"/>
                  <a:pt x="1414" y="594"/>
                </a:cubicBezTo>
                <a:cubicBezTo>
                  <a:pt x="1415" y="593"/>
                  <a:pt x="1415" y="591"/>
                  <a:pt x="1416" y="590"/>
                </a:cubicBezTo>
                <a:cubicBezTo>
                  <a:pt x="1416" y="647"/>
                  <a:pt x="1401" y="726"/>
                  <a:pt x="1421" y="779"/>
                </a:cubicBezTo>
                <a:cubicBezTo>
                  <a:pt x="1435" y="801"/>
                  <a:pt x="1440" y="808"/>
                  <a:pt x="1456" y="816"/>
                </a:cubicBezTo>
                <a:moveTo>
                  <a:pt x="1850" y="618"/>
                </a:moveTo>
                <a:cubicBezTo>
                  <a:pt x="1856" y="589"/>
                  <a:pt x="1861" y="565"/>
                  <a:pt x="1861" y="536"/>
                </a:cubicBezTo>
                <a:cubicBezTo>
                  <a:pt x="1822" y="532"/>
                  <a:pt x="1796" y="531"/>
                  <a:pt x="1755" y="547"/>
                </a:cubicBezTo>
                <a:cubicBezTo>
                  <a:pt x="1698" y="570"/>
                  <a:pt x="1638" y="605"/>
                  <a:pt x="1606" y="659"/>
                </a:cubicBezTo>
                <a:cubicBezTo>
                  <a:pt x="1587" y="692"/>
                  <a:pt x="1580" y="751"/>
                  <a:pt x="1601" y="785"/>
                </a:cubicBezTo>
                <a:cubicBezTo>
                  <a:pt x="1624" y="824"/>
                  <a:pt x="1673" y="827"/>
                  <a:pt x="1712" y="828"/>
                </a:cubicBezTo>
                <a:cubicBezTo>
                  <a:pt x="1753" y="828"/>
                  <a:pt x="1767" y="828"/>
                  <a:pt x="1794" y="828"/>
                </a:cubicBezTo>
                <a:moveTo>
                  <a:pt x="2102" y="0"/>
                </a:moveTo>
                <a:cubicBezTo>
                  <a:pt x="2102" y="158"/>
                  <a:pt x="2108" y="316"/>
                  <a:pt x="2096" y="473"/>
                </a:cubicBezTo>
                <a:cubicBezTo>
                  <a:pt x="2090" y="545"/>
                  <a:pt x="2080" y="620"/>
                  <a:pt x="2087" y="691"/>
                </a:cubicBezTo>
                <a:cubicBezTo>
                  <a:pt x="2089" y="715"/>
                  <a:pt x="2102" y="710"/>
                  <a:pt x="2122" y="711"/>
                </a:cubicBezTo>
                <a:moveTo>
                  <a:pt x="1894" y="438"/>
                </a:moveTo>
                <a:cubicBezTo>
                  <a:pt x="1963" y="432"/>
                  <a:pt x="2032" y="419"/>
                  <a:pt x="2101" y="412"/>
                </a:cubicBezTo>
                <a:cubicBezTo>
                  <a:pt x="2212" y="400"/>
                  <a:pt x="2323" y="391"/>
                  <a:pt x="2434" y="3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" name="Freeform 15"/>
          <p:cNvSpPr/>
          <p:nvPr/>
        </p:nvSpPr>
        <p:spPr>
          <a:xfrm>
            <a:off x="7978680" y="1454040"/>
            <a:ext cx="597240" cy="335160"/>
          </a:xfrm>
          <a:custGeom>
            <a:avLst/>
            <a:gdLst/>
            <a:ahLst/>
            <a:rect l="0" t="0" r="r" b="b"/>
            <a:pathLst>
              <a:path w="1659" h="931">
                <a:moveTo>
                  <a:pt x="0" y="374"/>
                </a:moveTo>
                <a:cubicBezTo>
                  <a:pt x="0" y="370"/>
                  <a:pt x="0" y="366"/>
                  <a:pt x="0" y="362"/>
                </a:cubicBezTo>
                <a:cubicBezTo>
                  <a:pt x="15" y="375"/>
                  <a:pt x="20" y="390"/>
                  <a:pt x="25" y="413"/>
                </a:cubicBezTo>
                <a:cubicBezTo>
                  <a:pt x="42" y="494"/>
                  <a:pt x="34" y="579"/>
                  <a:pt x="34" y="660"/>
                </a:cubicBezTo>
                <a:cubicBezTo>
                  <a:pt x="34" y="729"/>
                  <a:pt x="33" y="799"/>
                  <a:pt x="37" y="868"/>
                </a:cubicBezTo>
                <a:cubicBezTo>
                  <a:pt x="39" y="896"/>
                  <a:pt x="38" y="923"/>
                  <a:pt x="67" y="930"/>
                </a:cubicBezTo>
                <a:moveTo>
                  <a:pt x="56" y="337"/>
                </a:moveTo>
                <a:cubicBezTo>
                  <a:pt x="56" y="327"/>
                  <a:pt x="51" y="303"/>
                  <a:pt x="62" y="298"/>
                </a:cubicBezTo>
                <a:cubicBezTo>
                  <a:pt x="88" y="285"/>
                  <a:pt x="137" y="289"/>
                  <a:pt x="164" y="292"/>
                </a:cubicBezTo>
                <a:cubicBezTo>
                  <a:pt x="206" y="297"/>
                  <a:pt x="240" y="320"/>
                  <a:pt x="253" y="362"/>
                </a:cubicBezTo>
                <a:cubicBezTo>
                  <a:pt x="260" y="386"/>
                  <a:pt x="264" y="441"/>
                  <a:pt x="257" y="468"/>
                </a:cubicBezTo>
                <a:cubicBezTo>
                  <a:pt x="244" y="511"/>
                  <a:pt x="190" y="537"/>
                  <a:pt x="150" y="544"/>
                </a:cubicBezTo>
                <a:cubicBezTo>
                  <a:pt x="114" y="550"/>
                  <a:pt x="74" y="546"/>
                  <a:pt x="38" y="546"/>
                </a:cubicBezTo>
                <a:moveTo>
                  <a:pt x="516" y="382"/>
                </a:moveTo>
                <a:cubicBezTo>
                  <a:pt x="502" y="396"/>
                  <a:pt x="493" y="406"/>
                  <a:pt x="480" y="421"/>
                </a:cubicBezTo>
                <a:cubicBezTo>
                  <a:pt x="455" y="450"/>
                  <a:pt x="430" y="486"/>
                  <a:pt x="425" y="525"/>
                </a:cubicBezTo>
                <a:cubicBezTo>
                  <a:pt x="422" y="549"/>
                  <a:pt x="417" y="587"/>
                  <a:pt x="441" y="600"/>
                </a:cubicBezTo>
                <a:cubicBezTo>
                  <a:pt x="466" y="613"/>
                  <a:pt x="519" y="608"/>
                  <a:pt x="543" y="597"/>
                </a:cubicBezTo>
                <a:cubicBezTo>
                  <a:pt x="586" y="578"/>
                  <a:pt x="620" y="534"/>
                  <a:pt x="634" y="490"/>
                </a:cubicBezTo>
                <a:cubicBezTo>
                  <a:pt x="643" y="460"/>
                  <a:pt x="650" y="392"/>
                  <a:pt x="637" y="364"/>
                </a:cubicBezTo>
                <a:cubicBezTo>
                  <a:pt x="618" y="324"/>
                  <a:pt x="572" y="324"/>
                  <a:pt x="535" y="323"/>
                </a:cubicBezTo>
                <a:cubicBezTo>
                  <a:pt x="494" y="322"/>
                  <a:pt x="468" y="341"/>
                  <a:pt x="449" y="377"/>
                </a:cubicBezTo>
                <a:cubicBezTo>
                  <a:pt x="447" y="382"/>
                  <a:pt x="446" y="387"/>
                  <a:pt x="444" y="392"/>
                </a:cubicBezTo>
                <a:moveTo>
                  <a:pt x="788" y="288"/>
                </a:moveTo>
                <a:cubicBezTo>
                  <a:pt x="794" y="284"/>
                  <a:pt x="789" y="304"/>
                  <a:pt x="789" y="316"/>
                </a:cubicBezTo>
                <a:cubicBezTo>
                  <a:pt x="789" y="347"/>
                  <a:pt x="788" y="378"/>
                  <a:pt x="788" y="409"/>
                </a:cubicBezTo>
                <a:cubicBezTo>
                  <a:pt x="788" y="439"/>
                  <a:pt x="786" y="471"/>
                  <a:pt x="789" y="500"/>
                </a:cubicBezTo>
                <a:moveTo>
                  <a:pt x="885" y="245"/>
                </a:moveTo>
                <a:cubicBezTo>
                  <a:pt x="900" y="258"/>
                  <a:pt x="916" y="269"/>
                  <a:pt x="927" y="286"/>
                </a:cubicBezTo>
                <a:cubicBezTo>
                  <a:pt x="957" y="332"/>
                  <a:pt x="952" y="405"/>
                  <a:pt x="986" y="446"/>
                </a:cubicBezTo>
                <a:cubicBezTo>
                  <a:pt x="1011" y="478"/>
                  <a:pt x="1036" y="479"/>
                  <a:pt x="1074" y="477"/>
                </a:cubicBezTo>
                <a:cubicBezTo>
                  <a:pt x="1111" y="475"/>
                  <a:pt x="1136" y="448"/>
                  <a:pt x="1165" y="427"/>
                </a:cubicBezTo>
                <a:cubicBezTo>
                  <a:pt x="1186" y="411"/>
                  <a:pt x="1209" y="390"/>
                  <a:pt x="1235" y="384"/>
                </a:cubicBezTo>
                <a:cubicBezTo>
                  <a:pt x="1264" y="377"/>
                  <a:pt x="1278" y="396"/>
                  <a:pt x="1293" y="419"/>
                </a:cubicBezTo>
                <a:cubicBezTo>
                  <a:pt x="1313" y="451"/>
                  <a:pt x="1327" y="480"/>
                  <a:pt x="1363" y="498"/>
                </a:cubicBezTo>
                <a:cubicBezTo>
                  <a:pt x="1419" y="525"/>
                  <a:pt x="1539" y="541"/>
                  <a:pt x="1597" y="515"/>
                </a:cubicBezTo>
                <a:cubicBezTo>
                  <a:pt x="1658" y="488"/>
                  <a:pt x="1656" y="399"/>
                  <a:pt x="1652" y="345"/>
                </a:cubicBezTo>
                <a:cubicBezTo>
                  <a:pt x="1646" y="260"/>
                  <a:pt x="1608" y="179"/>
                  <a:pt x="1575" y="100"/>
                </a:cubicBezTo>
                <a:cubicBezTo>
                  <a:pt x="1562" y="70"/>
                  <a:pt x="1550" y="39"/>
                  <a:pt x="1537" y="9"/>
                </a:cubicBezTo>
                <a:cubicBezTo>
                  <a:pt x="1535" y="4"/>
                  <a:pt x="1534" y="3"/>
                  <a:pt x="1533" y="0"/>
                </a:cubicBezTo>
                <a:cubicBezTo>
                  <a:pt x="1528" y="8"/>
                  <a:pt x="1526" y="3"/>
                  <a:pt x="1517" y="21"/>
                </a:cubicBezTo>
                <a:cubicBezTo>
                  <a:pt x="1496" y="65"/>
                  <a:pt x="1486" y="113"/>
                  <a:pt x="1481" y="162"/>
                </a:cubicBezTo>
                <a:cubicBezTo>
                  <a:pt x="1473" y="235"/>
                  <a:pt x="1478" y="310"/>
                  <a:pt x="1478" y="384"/>
                </a:cubicBezTo>
                <a:cubicBezTo>
                  <a:pt x="1478" y="420"/>
                  <a:pt x="1478" y="463"/>
                  <a:pt x="1498" y="497"/>
                </a:cubicBezTo>
                <a:cubicBezTo>
                  <a:pt x="1514" y="522"/>
                  <a:pt x="1522" y="529"/>
                  <a:pt x="1551" y="535"/>
                </a:cubicBezTo>
                <a:cubicBezTo>
                  <a:pt x="1567" y="535"/>
                  <a:pt x="1572" y="535"/>
                  <a:pt x="1582" y="534"/>
                </a:cubicBezTo>
                <a:moveTo>
                  <a:pt x="1232" y="333"/>
                </a:moveTo>
                <a:cubicBezTo>
                  <a:pt x="1258" y="322"/>
                  <a:pt x="1305" y="314"/>
                  <a:pt x="1341" y="310"/>
                </a:cubicBezTo>
                <a:cubicBezTo>
                  <a:pt x="1443" y="299"/>
                  <a:pt x="1544" y="290"/>
                  <a:pt x="1645" y="2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" name="Freeform 16"/>
          <p:cNvSpPr/>
          <p:nvPr/>
        </p:nvSpPr>
        <p:spPr>
          <a:xfrm>
            <a:off x="8893080" y="1491480"/>
            <a:ext cx="232200" cy="210600"/>
          </a:xfrm>
          <a:custGeom>
            <a:avLst/>
            <a:gdLst/>
            <a:ahLst/>
            <a:rect l="0" t="0" r="r" b="b"/>
            <a:pathLst>
              <a:path w="645" h="585">
                <a:moveTo>
                  <a:pt x="56" y="97"/>
                </a:moveTo>
                <a:cubicBezTo>
                  <a:pt x="48" y="94"/>
                  <a:pt x="44" y="92"/>
                  <a:pt x="37" y="87"/>
                </a:cubicBezTo>
                <a:cubicBezTo>
                  <a:pt x="37" y="193"/>
                  <a:pt x="35" y="299"/>
                  <a:pt x="34" y="405"/>
                </a:cubicBezTo>
                <a:cubicBezTo>
                  <a:pt x="33" y="451"/>
                  <a:pt x="19" y="529"/>
                  <a:pt x="37" y="573"/>
                </a:cubicBezTo>
                <a:cubicBezTo>
                  <a:pt x="42" y="584"/>
                  <a:pt x="45" y="580"/>
                  <a:pt x="53" y="584"/>
                </a:cubicBezTo>
                <a:moveTo>
                  <a:pt x="53" y="100"/>
                </a:moveTo>
                <a:cubicBezTo>
                  <a:pt x="60" y="77"/>
                  <a:pt x="82" y="73"/>
                  <a:pt x="106" y="67"/>
                </a:cubicBezTo>
                <a:cubicBezTo>
                  <a:pt x="142" y="58"/>
                  <a:pt x="178" y="59"/>
                  <a:pt x="215" y="59"/>
                </a:cubicBezTo>
                <a:cubicBezTo>
                  <a:pt x="257" y="59"/>
                  <a:pt x="272" y="80"/>
                  <a:pt x="275" y="121"/>
                </a:cubicBezTo>
                <a:cubicBezTo>
                  <a:pt x="277" y="154"/>
                  <a:pt x="280" y="189"/>
                  <a:pt x="250" y="210"/>
                </a:cubicBezTo>
                <a:cubicBezTo>
                  <a:pt x="207" y="239"/>
                  <a:pt x="145" y="241"/>
                  <a:pt x="95" y="246"/>
                </a:cubicBezTo>
                <a:cubicBezTo>
                  <a:pt x="63" y="249"/>
                  <a:pt x="32" y="249"/>
                  <a:pt x="0" y="249"/>
                </a:cubicBezTo>
                <a:moveTo>
                  <a:pt x="430" y="86"/>
                </a:moveTo>
                <a:cubicBezTo>
                  <a:pt x="422" y="91"/>
                  <a:pt x="419" y="85"/>
                  <a:pt x="411" y="97"/>
                </a:cubicBezTo>
                <a:cubicBezTo>
                  <a:pt x="409" y="100"/>
                  <a:pt x="408" y="101"/>
                  <a:pt x="409" y="104"/>
                </a:cubicBezTo>
                <a:cubicBezTo>
                  <a:pt x="414" y="105"/>
                  <a:pt x="436" y="109"/>
                  <a:pt x="445" y="109"/>
                </a:cubicBezTo>
                <a:cubicBezTo>
                  <a:pt x="487" y="109"/>
                  <a:pt x="532" y="115"/>
                  <a:pt x="572" y="103"/>
                </a:cubicBezTo>
                <a:cubicBezTo>
                  <a:pt x="602" y="94"/>
                  <a:pt x="613" y="78"/>
                  <a:pt x="614" y="49"/>
                </a:cubicBezTo>
                <a:cubicBezTo>
                  <a:pt x="615" y="26"/>
                  <a:pt x="611" y="22"/>
                  <a:pt x="592" y="10"/>
                </a:cubicBezTo>
                <a:cubicBezTo>
                  <a:pt x="585" y="6"/>
                  <a:pt x="567" y="0"/>
                  <a:pt x="559" y="3"/>
                </a:cubicBezTo>
                <a:cubicBezTo>
                  <a:pt x="544" y="9"/>
                  <a:pt x="543" y="19"/>
                  <a:pt x="538" y="38"/>
                </a:cubicBezTo>
                <a:cubicBezTo>
                  <a:pt x="527" y="77"/>
                  <a:pt x="522" y="119"/>
                  <a:pt x="520" y="160"/>
                </a:cubicBezTo>
                <a:cubicBezTo>
                  <a:pt x="516" y="251"/>
                  <a:pt x="521" y="341"/>
                  <a:pt x="516" y="432"/>
                </a:cubicBezTo>
                <a:cubicBezTo>
                  <a:pt x="515" y="456"/>
                  <a:pt x="516" y="486"/>
                  <a:pt x="510" y="509"/>
                </a:cubicBezTo>
                <a:cubicBezTo>
                  <a:pt x="507" y="521"/>
                  <a:pt x="502" y="528"/>
                  <a:pt x="490" y="532"/>
                </a:cubicBezTo>
                <a:cubicBezTo>
                  <a:pt x="472" y="537"/>
                  <a:pt x="451" y="534"/>
                  <a:pt x="434" y="534"/>
                </a:cubicBezTo>
                <a:cubicBezTo>
                  <a:pt x="407" y="534"/>
                  <a:pt x="388" y="524"/>
                  <a:pt x="369" y="505"/>
                </a:cubicBezTo>
                <a:cubicBezTo>
                  <a:pt x="360" y="496"/>
                  <a:pt x="357" y="488"/>
                  <a:pt x="352" y="479"/>
                </a:cubicBezTo>
                <a:cubicBezTo>
                  <a:pt x="362" y="471"/>
                  <a:pt x="351" y="471"/>
                  <a:pt x="378" y="467"/>
                </a:cubicBezTo>
                <a:cubicBezTo>
                  <a:pt x="443" y="457"/>
                  <a:pt x="514" y="459"/>
                  <a:pt x="580" y="459"/>
                </a:cubicBezTo>
                <a:cubicBezTo>
                  <a:pt x="597" y="459"/>
                  <a:pt x="609" y="457"/>
                  <a:pt x="623" y="463"/>
                </a:cubicBezTo>
                <a:cubicBezTo>
                  <a:pt x="633" y="470"/>
                  <a:pt x="637" y="472"/>
                  <a:pt x="644" y="4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" name="Freeform 17"/>
          <p:cNvSpPr/>
          <p:nvPr/>
        </p:nvSpPr>
        <p:spPr>
          <a:xfrm>
            <a:off x="9317160" y="1461240"/>
            <a:ext cx="532080" cy="340920"/>
          </a:xfrm>
          <a:custGeom>
            <a:avLst/>
            <a:gdLst/>
            <a:ahLst/>
            <a:rect l="0" t="0" r="r" b="b"/>
            <a:pathLst>
              <a:path w="1478" h="947">
                <a:moveTo>
                  <a:pt x="46" y="579"/>
                </a:moveTo>
                <a:cubicBezTo>
                  <a:pt x="46" y="605"/>
                  <a:pt x="45" y="623"/>
                  <a:pt x="37" y="648"/>
                </a:cubicBezTo>
                <a:cubicBezTo>
                  <a:pt x="21" y="699"/>
                  <a:pt x="3" y="748"/>
                  <a:pt x="0" y="802"/>
                </a:cubicBezTo>
                <a:cubicBezTo>
                  <a:pt x="0" y="839"/>
                  <a:pt x="0" y="851"/>
                  <a:pt x="0" y="875"/>
                </a:cubicBezTo>
                <a:moveTo>
                  <a:pt x="255" y="185"/>
                </a:moveTo>
                <a:cubicBezTo>
                  <a:pt x="250" y="174"/>
                  <a:pt x="251" y="175"/>
                  <a:pt x="249" y="164"/>
                </a:cubicBezTo>
                <a:cubicBezTo>
                  <a:pt x="251" y="192"/>
                  <a:pt x="256" y="218"/>
                  <a:pt x="261" y="246"/>
                </a:cubicBezTo>
                <a:cubicBezTo>
                  <a:pt x="270" y="297"/>
                  <a:pt x="279" y="348"/>
                  <a:pt x="285" y="400"/>
                </a:cubicBezTo>
                <a:cubicBezTo>
                  <a:pt x="290" y="440"/>
                  <a:pt x="296" y="478"/>
                  <a:pt x="296" y="518"/>
                </a:cubicBezTo>
                <a:cubicBezTo>
                  <a:pt x="296" y="538"/>
                  <a:pt x="296" y="559"/>
                  <a:pt x="296" y="579"/>
                </a:cubicBezTo>
                <a:moveTo>
                  <a:pt x="299" y="188"/>
                </a:moveTo>
                <a:cubicBezTo>
                  <a:pt x="297" y="180"/>
                  <a:pt x="293" y="165"/>
                  <a:pt x="296" y="156"/>
                </a:cubicBezTo>
                <a:cubicBezTo>
                  <a:pt x="302" y="139"/>
                  <a:pt x="324" y="137"/>
                  <a:pt x="342" y="134"/>
                </a:cubicBezTo>
                <a:cubicBezTo>
                  <a:pt x="373" y="129"/>
                  <a:pt x="408" y="130"/>
                  <a:pt x="440" y="132"/>
                </a:cubicBezTo>
                <a:cubicBezTo>
                  <a:pt x="461" y="133"/>
                  <a:pt x="485" y="142"/>
                  <a:pt x="491" y="165"/>
                </a:cubicBezTo>
                <a:cubicBezTo>
                  <a:pt x="497" y="188"/>
                  <a:pt x="493" y="216"/>
                  <a:pt x="482" y="236"/>
                </a:cubicBezTo>
                <a:cubicBezTo>
                  <a:pt x="467" y="263"/>
                  <a:pt x="446" y="294"/>
                  <a:pt x="422" y="314"/>
                </a:cubicBezTo>
                <a:cubicBezTo>
                  <a:pt x="394" y="338"/>
                  <a:pt x="356" y="342"/>
                  <a:pt x="321" y="346"/>
                </a:cubicBezTo>
                <a:cubicBezTo>
                  <a:pt x="291" y="348"/>
                  <a:pt x="282" y="349"/>
                  <a:pt x="263" y="348"/>
                </a:cubicBezTo>
                <a:moveTo>
                  <a:pt x="707" y="205"/>
                </a:moveTo>
                <a:cubicBezTo>
                  <a:pt x="710" y="186"/>
                  <a:pt x="695" y="192"/>
                  <a:pt x="718" y="183"/>
                </a:cubicBezTo>
                <a:cubicBezTo>
                  <a:pt x="750" y="172"/>
                  <a:pt x="789" y="177"/>
                  <a:pt x="821" y="177"/>
                </a:cubicBezTo>
                <a:cubicBezTo>
                  <a:pt x="835" y="177"/>
                  <a:pt x="880" y="169"/>
                  <a:pt x="889" y="187"/>
                </a:cubicBezTo>
                <a:cubicBezTo>
                  <a:pt x="894" y="197"/>
                  <a:pt x="896" y="229"/>
                  <a:pt x="892" y="239"/>
                </a:cubicBezTo>
                <a:cubicBezTo>
                  <a:pt x="876" y="278"/>
                  <a:pt x="837" y="314"/>
                  <a:pt x="809" y="345"/>
                </a:cubicBezTo>
                <a:cubicBezTo>
                  <a:pt x="781" y="377"/>
                  <a:pt x="747" y="406"/>
                  <a:pt x="722" y="442"/>
                </a:cubicBezTo>
                <a:cubicBezTo>
                  <a:pt x="714" y="454"/>
                  <a:pt x="701" y="491"/>
                  <a:pt x="721" y="498"/>
                </a:cubicBezTo>
                <a:cubicBezTo>
                  <a:pt x="766" y="514"/>
                  <a:pt x="841" y="507"/>
                  <a:pt x="885" y="500"/>
                </a:cubicBezTo>
                <a:cubicBezTo>
                  <a:pt x="922" y="494"/>
                  <a:pt x="963" y="485"/>
                  <a:pt x="997" y="469"/>
                </a:cubicBezTo>
                <a:cubicBezTo>
                  <a:pt x="1004" y="466"/>
                  <a:pt x="1009" y="463"/>
                  <a:pt x="1006" y="455"/>
                </a:cubicBezTo>
                <a:cubicBezTo>
                  <a:pt x="1005" y="452"/>
                  <a:pt x="988" y="454"/>
                  <a:pt x="985" y="454"/>
                </a:cubicBezTo>
                <a:moveTo>
                  <a:pt x="1383" y="8"/>
                </a:moveTo>
                <a:cubicBezTo>
                  <a:pt x="1391" y="0"/>
                  <a:pt x="1395" y="2"/>
                  <a:pt x="1407" y="2"/>
                </a:cubicBezTo>
                <a:cubicBezTo>
                  <a:pt x="1416" y="2"/>
                  <a:pt x="1418" y="2"/>
                  <a:pt x="1424" y="2"/>
                </a:cubicBezTo>
                <a:cubicBezTo>
                  <a:pt x="1430" y="22"/>
                  <a:pt x="1434" y="31"/>
                  <a:pt x="1412" y="40"/>
                </a:cubicBezTo>
                <a:cubicBezTo>
                  <a:pt x="1387" y="50"/>
                  <a:pt x="1357" y="50"/>
                  <a:pt x="1331" y="50"/>
                </a:cubicBezTo>
                <a:cubicBezTo>
                  <a:pt x="1299" y="51"/>
                  <a:pt x="1345" y="47"/>
                  <a:pt x="1350" y="46"/>
                </a:cubicBezTo>
                <a:moveTo>
                  <a:pt x="1477" y="373"/>
                </a:moveTo>
                <a:cubicBezTo>
                  <a:pt x="1468" y="424"/>
                  <a:pt x="1463" y="478"/>
                  <a:pt x="1449" y="528"/>
                </a:cubicBezTo>
                <a:cubicBezTo>
                  <a:pt x="1425" y="613"/>
                  <a:pt x="1380" y="696"/>
                  <a:pt x="1324" y="764"/>
                </a:cubicBezTo>
                <a:cubicBezTo>
                  <a:pt x="1258" y="843"/>
                  <a:pt x="1182" y="890"/>
                  <a:pt x="1097" y="9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" name="Freeform 18"/>
          <p:cNvSpPr/>
          <p:nvPr/>
        </p:nvSpPr>
        <p:spPr>
          <a:xfrm>
            <a:off x="7782120" y="1962000"/>
            <a:ext cx="71640" cy="232200"/>
          </a:xfrm>
          <a:custGeom>
            <a:avLst/>
            <a:gdLst/>
            <a:ahLst/>
            <a:rect l="0" t="0" r="r" b="b"/>
            <a:pathLst>
              <a:path w="199" h="645">
                <a:moveTo>
                  <a:pt x="159" y="0"/>
                </a:moveTo>
                <a:cubicBezTo>
                  <a:pt x="110" y="18"/>
                  <a:pt x="86" y="66"/>
                  <a:pt x="62" y="116"/>
                </a:cubicBezTo>
                <a:cubicBezTo>
                  <a:pt x="23" y="201"/>
                  <a:pt x="9" y="293"/>
                  <a:pt x="5" y="386"/>
                </a:cubicBezTo>
                <a:cubicBezTo>
                  <a:pt x="1" y="476"/>
                  <a:pt x="0" y="546"/>
                  <a:pt x="78" y="604"/>
                </a:cubicBezTo>
                <a:cubicBezTo>
                  <a:pt x="133" y="633"/>
                  <a:pt x="153" y="643"/>
                  <a:pt x="198" y="6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" name="Freeform 19"/>
          <p:cNvSpPr/>
          <p:nvPr/>
        </p:nvSpPr>
        <p:spPr>
          <a:xfrm>
            <a:off x="6950160" y="1936800"/>
            <a:ext cx="778320" cy="271800"/>
          </a:xfrm>
          <a:custGeom>
            <a:avLst/>
            <a:gdLst/>
            <a:ahLst/>
            <a:rect l="0" t="0" r="r" b="b"/>
            <a:pathLst>
              <a:path w="2162" h="755">
                <a:moveTo>
                  <a:pt x="58" y="187"/>
                </a:moveTo>
                <a:cubicBezTo>
                  <a:pt x="58" y="177"/>
                  <a:pt x="60" y="163"/>
                  <a:pt x="56" y="154"/>
                </a:cubicBezTo>
                <a:cubicBezTo>
                  <a:pt x="55" y="152"/>
                  <a:pt x="52" y="149"/>
                  <a:pt x="50" y="147"/>
                </a:cubicBezTo>
                <a:cubicBezTo>
                  <a:pt x="48" y="145"/>
                  <a:pt x="45" y="142"/>
                  <a:pt x="43" y="140"/>
                </a:cubicBezTo>
                <a:cubicBezTo>
                  <a:pt x="41" y="148"/>
                  <a:pt x="37" y="142"/>
                  <a:pt x="34" y="167"/>
                </a:cubicBezTo>
                <a:cubicBezTo>
                  <a:pt x="27" y="225"/>
                  <a:pt x="25" y="284"/>
                  <a:pt x="23" y="342"/>
                </a:cubicBezTo>
                <a:cubicBezTo>
                  <a:pt x="21" y="405"/>
                  <a:pt x="24" y="469"/>
                  <a:pt x="16" y="532"/>
                </a:cubicBezTo>
                <a:cubicBezTo>
                  <a:pt x="12" y="563"/>
                  <a:pt x="6" y="595"/>
                  <a:pt x="0" y="626"/>
                </a:cubicBezTo>
                <a:moveTo>
                  <a:pt x="133" y="128"/>
                </a:moveTo>
                <a:cubicBezTo>
                  <a:pt x="155" y="107"/>
                  <a:pt x="163" y="103"/>
                  <a:pt x="194" y="104"/>
                </a:cubicBezTo>
                <a:cubicBezTo>
                  <a:pt x="231" y="105"/>
                  <a:pt x="232" y="158"/>
                  <a:pt x="234" y="187"/>
                </a:cubicBezTo>
                <a:cubicBezTo>
                  <a:pt x="237" y="230"/>
                  <a:pt x="237" y="267"/>
                  <a:pt x="208" y="302"/>
                </a:cubicBezTo>
                <a:cubicBezTo>
                  <a:pt x="188" y="326"/>
                  <a:pt x="153" y="345"/>
                  <a:pt x="123" y="352"/>
                </a:cubicBezTo>
                <a:cubicBezTo>
                  <a:pt x="118" y="352"/>
                  <a:pt x="112" y="353"/>
                  <a:pt x="107" y="353"/>
                </a:cubicBezTo>
                <a:moveTo>
                  <a:pt x="364" y="459"/>
                </a:moveTo>
                <a:cubicBezTo>
                  <a:pt x="364" y="427"/>
                  <a:pt x="361" y="397"/>
                  <a:pt x="374" y="366"/>
                </a:cubicBezTo>
                <a:cubicBezTo>
                  <a:pt x="393" y="324"/>
                  <a:pt x="431" y="299"/>
                  <a:pt x="475" y="290"/>
                </a:cubicBezTo>
                <a:cubicBezTo>
                  <a:pt x="515" y="281"/>
                  <a:pt x="558" y="280"/>
                  <a:pt x="587" y="311"/>
                </a:cubicBezTo>
                <a:cubicBezTo>
                  <a:pt x="615" y="341"/>
                  <a:pt x="619" y="383"/>
                  <a:pt x="634" y="419"/>
                </a:cubicBezTo>
                <a:cubicBezTo>
                  <a:pt x="642" y="437"/>
                  <a:pt x="654" y="442"/>
                  <a:pt x="673" y="439"/>
                </a:cubicBezTo>
                <a:cubicBezTo>
                  <a:pt x="705" y="433"/>
                  <a:pt x="733" y="390"/>
                  <a:pt x="754" y="367"/>
                </a:cubicBezTo>
                <a:cubicBezTo>
                  <a:pt x="780" y="339"/>
                  <a:pt x="805" y="312"/>
                  <a:pt x="845" y="309"/>
                </a:cubicBezTo>
                <a:cubicBezTo>
                  <a:pt x="883" y="306"/>
                  <a:pt x="893" y="324"/>
                  <a:pt x="907" y="357"/>
                </a:cubicBezTo>
                <a:cubicBezTo>
                  <a:pt x="919" y="386"/>
                  <a:pt x="925" y="417"/>
                  <a:pt x="933" y="447"/>
                </a:cubicBezTo>
                <a:moveTo>
                  <a:pt x="884" y="92"/>
                </a:moveTo>
                <a:cubicBezTo>
                  <a:pt x="898" y="73"/>
                  <a:pt x="920" y="58"/>
                  <a:pt x="948" y="72"/>
                </a:cubicBezTo>
                <a:cubicBezTo>
                  <a:pt x="974" y="85"/>
                  <a:pt x="995" y="119"/>
                  <a:pt x="1014" y="139"/>
                </a:cubicBezTo>
                <a:moveTo>
                  <a:pt x="1106" y="207"/>
                </a:moveTo>
                <a:cubicBezTo>
                  <a:pt x="1123" y="222"/>
                  <a:pt x="1135" y="236"/>
                  <a:pt x="1144" y="258"/>
                </a:cubicBezTo>
                <a:cubicBezTo>
                  <a:pt x="1157" y="289"/>
                  <a:pt x="1162" y="322"/>
                  <a:pt x="1174" y="353"/>
                </a:cubicBezTo>
                <a:cubicBezTo>
                  <a:pt x="1187" y="387"/>
                  <a:pt x="1203" y="418"/>
                  <a:pt x="1232" y="440"/>
                </a:cubicBezTo>
                <a:cubicBezTo>
                  <a:pt x="1256" y="459"/>
                  <a:pt x="1282" y="456"/>
                  <a:pt x="1311" y="456"/>
                </a:cubicBezTo>
                <a:cubicBezTo>
                  <a:pt x="1353" y="456"/>
                  <a:pt x="1377" y="435"/>
                  <a:pt x="1408" y="407"/>
                </a:cubicBezTo>
                <a:cubicBezTo>
                  <a:pt x="1432" y="385"/>
                  <a:pt x="1452" y="359"/>
                  <a:pt x="1475" y="336"/>
                </a:cubicBezTo>
                <a:cubicBezTo>
                  <a:pt x="1488" y="323"/>
                  <a:pt x="1499" y="315"/>
                  <a:pt x="1516" y="308"/>
                </a:cubicBezTo>
                <a:cubicBezTo>
                  <a:pt x="1525" y="305"/>
                  <a:pt x="1537" y="306"/>
                  <a:pt x="1544" y="298"/>
                </a:cubicBezTo>
                <a:cubicBezTo>
                  <a:pt x="1559" y="281"/>
                  <a:pt x="1566" y="257"/>
                  <a:pt x="1568" y="236"/>
                </a:cubicBezTo>
                <a:cubicBezTo>
                  <a:pt x="1572" y="194"/>
                  <a:pt x="1568" y="158"/>
                  <a:pt x="1545" y="122"/>
                </a:cubicBezTo>
                <a:cubicBezTo>
                  <a:pt x="1530" y="99"/>
                  <a:pt x="1510" y="79"/>
                  <a:pt x="1492" y="59"/>
                </a:cubicBezTo>
                <a:cubicBezTo>
                  <a:pt x="1490" y="67"/>
                  <a:pt x="1487" y="72"/>
                  <a:pt x="1487" y="95"/>
                </a:cubicBezTo>
                <a:cubicBezTo>
                  <a:pt x="1486" y="152"/>
                  <a:pt x="1484" y="210"/>
                  <a:pt x="1493" y="266"/>
                </a:cubicBezTo>
                <a:cubicBezTo>
                  <a:pt x="1501" y="318"/>
                  <a:pt x="1518" y="364"/>
                  <a:pt x="1538" y="412"/>
                </a:cubicBezTo>
                <a:moveTo>
                  <a:pt x="1460" y="346"/>
                </a:moveTo>
                <a:cubicBezTo>
                  <a:pt x="1484" y="325"/>
                  <a:pt x="1507" y="316"/>
                  <a:pt x="1547" y="306"/>
                </a:cubicBezTo>
                <a:cubicBezTo>
                  <a:pt x="1670" y="275"/>
                  <a:pt x="1833" y="261"/>
                  <a:pt x="1931" y="176"/>
                </a:cubicBezTo>
                <a:cubicBezTo>
                  <a:pt x="1964" y="147"/>
                  <a:pt x="1964" y="113"/>
                  <a:pt x="1964" y="72"/>
                </a:cubicBezTo>
                <a:cubicBezTo>
                  <a:pt x="1964" y="40"/>
                  <a:pt x="1961" y="31"/>
                  <a:pt x="1949" y="4"/>
                </a:cubicBezTo>
                <a:cubicBezTo>
                  <a:pt x="1948" y="3"/>
                  <a:pt x="1947" y="1"/>
                  <a:pt x="1946" y="0"/>
                </a:cubicBezTo>
                <a:cubicBezTo>
                  <a:pt x="1934" y="16"/>
                  <a:pt x="1923" y="23"/>
                  <a:pt x="1916" y="54"/>
                </a:cubicBezTo>
                <a:cubicBezTo>
                  <a:pt x="1898" y="131"/>
                  <a:pt x="1900" y="207"/>
                  <a:pt x="1900" y="286"/>
                </a:cubicBezTo>
                <a:cubicBezTo>
                  <a:pt x="1900" y="415"/>
                  <a:pt x="1936" y="529"/>
                  <a:pt x="1973" y="650"/>
                </a:cubicBezTo>
                <a:cubicBezTo>
                  <a:pt x="1984" y="686"/>
                  <a:pt x="1993" y="718"/>
                  <a:pt x="1998" y="754"/>
                </a:cubicBezTo>
                <a:moveTo>
                  <a:pt x="1885" y="520"/>
                </a:moveTo>
                <a:cubicBezTo>
                  <a:pt x="1903" y="482"/>
                  <a:pt x="1945" y="480"/>
                  <a:pt x="1987" y="466"/>
                </a:cubicBezTo>
                <a:cubicBezTo>
                  <a:pt x="2045" y="448"/>
                  <a:pt x="2103" y="430"/>
                  <a:pt x="2161" y="4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" name="Freeform 20"/>
          <p:cNvSpPr/>
          <p:nvPr/>
        </p:nvSpPr>
        <p:spPr>
          <a:xfrm>
            <a:off x="7931880" y="1911960"/>
            <a:ext cx="1261440" cy="204480"/>
          </a:xfrm>
          <a:custGeom>
            <a:avLst/>
            <a:gdLst/>
            <a:ahLst/>
            <a:rect l="0" t="0" r="r" b="b"/>
            <a:pathLst>
              <a:path w="3504" h="568">
                <a:moveTo>
                  <a:pt x="34" y="54"/>
                </a:moveTo>
                <a:cubicBezTo>
                  <a:pt x="10" y="54"/>
                  <a:pt x="10" y="69"/>
                  <a:pt x="6" y="93"/>
                </a:cubicBezTo>
                <a:cubicBezTo>
                  <a:pt x="0" y="128"/>
                  <a:pt x="3" y="166"/>
                  <a:pt x="3" y="201"/>
                </a:cubicBezTo>
                <a:moveTo>
                  <a:pt x="137" y="3"/>
                </a:moveTo>
                <a:cubicBezTo>
                  <a:pt x="140" y="17"/>
                  <a:pt x="144" y="54"/>
                  <a:pt x="147" y="71"/>
                </a:cubicBezTo>
                <a:cubicBezTo>
                  <a:pt x="158" y="135"/>
                  <a:pt x="175" y="203"/>
                  <a:pt x="203" y="262"/>
                </a:cubicBezTo>
                <a:cubicBezTo>
                  <a:pt x="210" y="274"/>
                  <a:pt x="218" y="288"/>
                  <a:pt x="225" y="300"/>
                </a:cubicBezTo>
                <a:moveTo>
                  <a:pt x="435" y="74"/>
                </a:moveTo>
                <a:cubicBezTo>
                  <a:pt x="453" y="82"/>
                  <a:pt x="450" y="80"/>
                  <a:pt x="462" y="96"/>
                </a:cubicBezTo>
                <a:cubicBezTo>
                  <a:pt x="512" y="161"/>
                  <a:pt x="558" y="228"/>
                  <a:pt x="607" y="294"/>
                </a:cubicBezTo>
                <a:cubicBezTo>
                  <a:pt x="662" y="367"/>
                  <a:pt x="718" y="437"/>
                  <a:pt x="786" y="497"/>
                </a:cubicBezTo>
                <a:cubicBezTo>
                  <a:pt x="820" y="524"/>
                  <a:pt x="828" y="532"/>
                  <a:pt x="854" y="542"/>
                </a:cubicBezTo>
                <a:moveTo>
                  <a:pt x="844" y="217"/>
                </a:moveTo>
                <a:cubicBezTo>
                  <a:pt x="844" y="234"/>
                  <a:pt x="841" y="245"/>
                  <a:pt x="844" y="261"/>
                </a:cubicBezTo>
                <a:cubicBezTo>
                  <a:pt x="849" y="294"/>
                  <a:pt x="860" y="327"/>
                  <a:pt x="874" y="357"/>
                </a:cubicBezTo>
                <a:cubicBezTo>
                  <a:pt x="879" y="367"/>
                  <a:pt x="880" y="369"/>
                  <a:pt x="884" y="375"/>
                </a:cubicBezTo>
                <a:cubicBezTo>
                  <a:pt x="906" y="368"/>
                  <a:pt x="908" y="360"/>
                  <a:pt x="923" y="337"/>
                </a:cubicBezTo>
                <a:cubicBezTo>
                  <a:pt x="948" y="299"/>
                  <a:pt x="972" y="255"/>
                  <a:pt x="1010" y="228"/>
                </a:cubicBezTo>
                <a:cubicBezTo>
                  <a:pt x="1034" y="211"/>
                  <a:pt x="1051" y="224"/>
                  <a:pt x="1065" y="244"/>
                </a:cubicBezTo>
                <a:cubicBezTo>
                  <a:pt x="1096" y="290"/>
                  <a:pt x="1111" y="343"/>
                  <a:pt x="1136" y="390"/>
                </a:cubicBezTo>
                <a:cubicBezTo>
                  <a:pt x="1162" y="440"/>
                  <a:pt x="1191" y="472"/>
                  <a:pt x="1230" y="511"/>
                </a:cubicBezTo>
                <a:moveTo>
                  <a:pt x="1871" y="34"/>
                </a:moveTo>
                <a:cubicBezTo>
                  <a:pt x="1871" y="24"/>
                  <a:pt x="1871" y="15"/>
                  <a:pt x="1871" y="5"/>
                </a:cubicBezTo>
                <a:cubicBezTo>
                  <a:pt x="1841" y="3"/>
                  <a:pt x="1809" y="0"/>
                  <a:pt x="1779" y="7"/>
                </a:cubicBezTo>
                <a:cubicBezTo>
                  <a:pt x="1729" y="18"/>
                  <a:pt x="1659" y="38"/>
                  <a:pt x="1626" y="78"/>
                </a:cubicBezTo>
                <a:cubicBezTo>
                  <a:pt x="1596" y="114"/>
                  <a:pt x="1593" y="162"/>
                  <a:pt x="1591" y="207"/>
                </a:cubicBezTo>
                <a:cubicBezTo>
                  <a:pt x="1589" y="269"/>
                  <a:pt x="1600" y="315"/>
                  <a:pt x="1643" y="362"/>
                </a:cubicBezTo>
                <a:cubicBezTo>
                  <a:pt x="1706" y="431"/>
                  <a:pt x="1789" y="447"/>
                  <a:pt x="1877" y="449"/>
                </a:cubicBezTo>
                <a:cubicBezTo>
                  <a:pt x="1893" y="449"/>
                  <a:pt x="1910" y="449"/>
                  <a:pt x="1926" y="449"/>
                </a:cubicBezTo>
                <a:moveTo>
                  <a:pt x="1786" y="254"/>
                </a:moveTo>
                <a:cubicBezTo>
                  <a:pt x="1778" y="238"/>
                  <a:pt x="1759" y="247"/>
                  <a:pt x="1791" y="237"/>
                </a:cubicBezTo>
                <a:cubicBezTo>
                  <a:pt x="1848" y="219"/>
                  <a:pt x="1952" y="208"/>
                  <a:pt x="2002" y="244"/>
                </a:cubicBezTo>
                <a:cubicBezTo>
                  <a:pt x="2035" y="267"/>
                  <a:pt x="2048" y="305"/>
                  <a:pt x="2067" y="338"/>
                </a:cubicBezTo>
                <a:cubicBezTo>
                  <a:pt x="2081" y="362"/>
                  <a:pt x="2089" y="371"/>
                  <a:pt x="2115" y="376"/>
                </a:cubicBezTo>
                <a:cubicBezTo>
                  <a:pt x="2147" y="382"/>
                  <a:pt x="2165" y="360"/>
                  <a:pt x="2187" y="340"/>
                </a:cubicBezTo>
                <a:cubicBezTo>
                  <a:pt x="2213" y="316"/>
                  <a:pt x="2233" y="288"/>
                  <a:pt x="2259" y="264"/>
                </a:cubicBezTo>
                <a:cubicBezTo>
                  <a:pt x="2267" y="257"/>
                  <a:pt x="2280" y="246"/>
                  <a:pt x="2292" y="250"/>
                </a:cubicBezTo>
                <a:cubicBezTo>
                  <a:pt x="2309" y="256"/>
                  <a:pt x="2321" y="292"/>
                  <a:pt x="2335" y="304"/>
                </a:cubicBezTo>
                <a:cubicBezTo>
                  <a:pt x="2366" y="330"/>
                  <a:pt x="2403" y="336"/>
                  <a:pt x="2443" y="338"/>
                </a:cubicBezTo>
                <a:cubicBezTo>
                  <a:pt x="2476" y="340"/>
                  <a:pt x="2510" y="345"/>
                  <a:pt x="2531" y="314"/>
                </a:cubicBezTo>
                <a:cubicBezTo>
                  <a:pt x="2554" y="278"/>
                  <a:pt x="2550" y="223"/>
                  <a:pt x="2550" y="183"/>
                </a:cubicBezTo>
                <a:cubicBezTo>
                  <a:pt x="2550" y="149"/>
                  <a:pt x="2561" y="82"/>
                  <a:pt x="2544" y="55"/>
                </a:cubicBezTo>
                <a:cubicBezTo>
                  <a:pt x="2540" y="55"/>
                  <a:pt x="2539" y="55"/>
                  <a:pt x="2537" y="55"/>
                </a:cubicBezTo>
                <a:cubicBezTo>
                  <a:pt x="2533" y="62"/>
                  <a:pt x="2526" y="77"/>
                  <a:pt x="2523" y="91"/>
                </a:cubicBezTo>
                <a:cubicBezTo>
                  <a:pt x="2512" y="141"/>
                  <a:pt x="2517" y="194"/>
                  <a:pt x="2517" y="245"/>
                </a:cubicBezTo>
                <a:cubicBezTo>
                  <a:pt x="2517" y="320"/>
                  <a:pt x="2539" y="379"/>
                  <a:pt x="2575" y="445"/>
                </a:cubicBezTo>
                <a:cubicBezTo>
                  <a:pt x="2590" y="471"/>
                  <a:pt x="2595" y="480"/>
                  <a:pt x="2612" y="491"/>
                </a:cubicBezTo>
                <a:moveTo>
                  <a:pt x="2492" y="351"/>
                </a:moveTo>
                <a:cubicBezTo>
                  <a:pt x="2504" y="342"/>
                  <a:pt x="2510" y="334"/>
                  <a:pt x="2538" y="327"/>
                </a:cubicBezTo>
                <a:cubicBezTo>
                  <a:pt x="2595" y="313"/>
                  <a:pt x="2652" y="292"/>
                  <a:pt x="2709" y="281"/>
                </a:cubicBezTo>
                <a:cubicBezTo>
                  <a:pt x="2731" y="277"/>
                  <a:pt x="2759" y="270"/>
                  <a:pt x="2777" y="282"/>
                </a:cubicBezTo>
                <a:cubicBezTo>
                  <a:pt x="2787" y="290"/>
                  <a:pt x="2785" y="313"/>
                  <a:pt x="2797" y="321"/>
                </a:cubicBezTo>
                <a:cubicBezTo>
                  <a:pt x="2809" y="328"/>
                  <a:pt x="2851" y="328"/>
                  <a:pt x="2862" y="324"/>
                </a:cubicBezTo>
                <a:cubicBezTo>
                  <a:pt x="2898" y="312"/>
                  <a:pt x="2914" y="289"/>
                  <a:pt x="2905" y="248"/>
                </a:cubicBezTo>
                <a:cubicBezTo>
                  <a:pt x="2897" y="214"/>
                  <a:pt x="2874" y="191"/>
                  <a:pt x="2838" y="185"/>
                </a:cubicBezTo>
                <a:cubicBezTo>
                  <a:pt x="2793" y="177"/>
                  <a:pt x="2762" y="190"/>
                  <a:pt x="2732" y="222"/>
                </a:cubicBezTo>
                <a:cubicBezTo>
                  <a:pt x="2698" y="258"/>
                  <a:pt x="2687" y="295"/>
                  <a:pt x="2689" y="344"/>
                </a:cubicBezTo>
                <a:cubicBezTo>
                  <a:pt x="2691" y="391"/>
                  <a:pt x="2739" y="416"/>
                  <a:pt x="2783" y="423"/>
                </a:cubicBezTo>
                <a:cubicBezTo>
                  <a:pt x="2868" y="437"/>
                  <a:pt x="2954" y="419"/>
                  <a:pt x="3027" y="375"/>
                </a:cubicBezTo>
                <a:cubicBezTo>
                  <a:pt x="3117" y="321"/>
                  <a:pt x="3134" y="215"/>
                  <a:pt x="3202" y="141"/>
                </a:cubicBezTo>
                <a:cubicBezTo>
                  <a:pt x="3228" y="113"/>
                  <a:pt x="3249" y="105"/>
                  <a:pt x="3282" y="95"/>
                </a:cubicBezTo>
                <a:cubicBezTo>
                  <a:pt x="3282" y="132"/>
                  <a:pt x="3279" y="156"/>
                  <a:pt x="3268" y="192"/>
                </a:cubicBezTo>
                <a:cubicBezTo>
                  <a:pt x="3253" y="241"/>
                  <a:pt x="3248" y="282"/>
                  <a:pt x="3248" y="334"/>
                </a:cubicBezTo>
                <a:cubicBezTo>
                  <a:pt x="3248" y="387"/>
                  <a:pt x="3245" y="430"/>
                  <a:pt x="3276" y="476"/>
                </a:cubicBezTo>
                <a:cubicBezTo>
                  <a:pt x="3329" y="556"/>
                  <a:pt x="3417" y="559"/>
                  <a:pt x="3503" y="5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" name="Freeform 21"/>
          <p:cNvSpPr/>
          <p:nvPr/>
        </p:nvSpPr>
        <p:spPr>
          <a:xfrm>
            <a:off x="9366840" y="1832040"/>
            <a:ext cx="1406520" cy="276480"/>
          </a:xfrm>
          <a:custGeom>
            <a:avLst/>
            <a:gdLst/>
            <a:ahLst/>
            <a:rect l="0" t="0" r="r" b="b"/>
            <a:pathLst>
              <a:path w="3907" h="768">
                <a:moveTo>
                  <a:pt x="40" y="362"/>
                </a:moveTo>
                <a:cubicBezTo>
                  <a:pt x="31" y="374"/>
                  <a:pt x="26" y="393"/>
                  <a:pt x="22" y="412"/>
                </a:cubicBezTo>
                <a:cubicBezTo>
                  <a:pt x="8" y="476"/>
                  <a:pt x="3" y="536"/>
                  <a:pt x="3" y="602"/>
                </a:cubicBezTo>
                <a:cubicBezTo>
                  <a:pt x="3" y="651"/>
                  <a:pt x="0" y="694"/>
                  <a:pt x="19" y="740"/>
                </a:cubicBezTo>
                <a:cubicBezTo>
                  <a:pt x="24" y="753"/>
                  <a:pt x="29" y="760"/>
                  <a:pt x="40" y="767"/>
                </a:cubicBezTo>
                <a:moveTo>
                  <a:pt x="55" y="406"/>
                </a:moveTo>
                <a:cubicBezTo>
                  <a:pt x="68" y="376"/>
                  <a:pt x="101" y="382"/>
                  <a:pt x="134" y="382"/>
                </a:cubicBezTo>
                <a:cubicBezTo>
                  <a:pt x="169" y="382"/>
                  <a:pt x="194" y="374"/>
                  <a:pt x="198" y="416"/>
                </a:cubicBezTo>
                <a:cubicBezTo>
                  <a:pt x="203" y="466"/>
                  <a:pt x="167" y="490"/>
                  <a:pt x="130" y="516"/>
                </a:cubicBezTo>
                <a:cubicBezTo>
                  <a:pt x="95" y="540"/>
                  <a:pt x="61" y="554"/>
                  <a:pt x="21" y="564"/>
                </a:cubicBezTo>
                <a:moveTo>
                  <a:pt x="555" y="480"/>
                </a:moveTo>
                <a:cubicBezTo>
                  <a:pt x="500" y="485"/>
                  <a:pt x="461" y="505"/>
                  <a:pt x="416" y="539"/>
                </a:cubicBezTo>
                <a:cubicBezTo>
                  <a:pt x="377" y="568"/>
                  <a:pt x="336" y="603"/>
                  <a:pt x="326" y="653"/>
                </a:cubicBezTo>
                <a:cubicBezTo>
                  <a:pt x="326" y="668"/>
                  <a:pt x="326" y="672"/>
                  <a:pt x="326" y="682"/>
                </a:cubicBezTo>
                <a:cubicBezTo>
                  <a:pt x="356" y="688"/>
                  <a:pt x="391" y="691"/>
                  <a:pt x="420" y="677"/>
                </a:cubicBezTo>
                <a:cubicBezTo>
                  <a:pt x="466" y="656"/>
                  <a:pt x="500" y="615"/>
                  <a:pt x="517" y="567"/>
                </a:cubicBezTo>
                <a:cubicBezTo>
                  <a:pt x="529" y="533"/>
                  <a:pt x="526" y="495"/>
                  <a:pt x="525" y="460"/>
                </a:cubicBezTo>
                <a:cubicBezTo>
                  <a:pt x="524" y="442"/>
                  <a:pt x="522" y="442"/>
                  <a:pt x="508" y="436"/>
                </a:cubicBezTo>
                <a:moveTo>
                  <a:pt x="759" y="453"/>
                </a:moveTo>
                <a:cubicBezTo>
                  <a:pt x="759" y="486"/>
                  <a:pt x="757" y="517"/>
                  <a:pt x="753" y="550"/>
                </a:cubicBezTo>
                <a:cubicBezTo>
                  <a:pt x="747" y="594"/>
                  <a:pt x="743" y="638"/>
                  <a:pt x="745" y="682"/>
                </a:cubicBezTo>
                <a:cubicBezTo>
                  <a:pt x="747" y="695"/>
                  <a:pt x="747" y="700"/>
                  <a:pt x="759" y="699"/>
                </a:cubicBezTo>
                <a:moveTo>
                  <a:pt x="802" y="319"/>
                </a:moveTo>
                <a:cubicBezTo>
                  <a:pt x="802" y="301"/>
                  <a:pt x="802" y="283"/>
                  <a:pt x="802" y="265"/>
                </a:cubicBezTo>
                <a:cubicBezTo>
                  <a:pt x="802" y="292"/>
                  <a:pt x="805" y="304"/>
                  <a:pt x="813" y="330"/>
                </a:cubicBezTo>
                <a:moveTo>
                  <a:pt x="1004" y="460"/>
                </a:moveTo>
                <a:cubicBezTo>
                  <a:pt x="1045" y="531"/>
                  <a:pt x="1102" y="587"/>
                  <a:pt x="1184" y="609"/>
                </a:cubicBezTo>
                <a:cubicBezTo>
                  <a:pt x="1231" y="621"/>
                  <a:pt x="1291" y="624"/>
                  <a:pt x="1335" y="603"/>
                </a:cubicBezTo>
                <a:cubicBezTo>
                  <a:pt x="1393" y="576"/>
                  <a:pt x="1425" y="514"/>
                  <a:pt x="1479" y="481"/>
                </a:cubicBezTo>
                <a:cubicBezTo>
                  <a:pt x="1488" y="478"/>
                  <a:pt x="1490" y="476"/>
                  <a:pt x="1496" y="477"/>
                </a:cubicBezTo>
                <a:cubicBezTo>
                  <a:pt x="1501" y="495"/>
                  <a:pt x="1507" y="530"/>
                  <a:pt x="1514" y="552"/>
                </a:cubicBezTo>
                <a:cubicBezTo>
                  <a:pt x="1539" y="630"/>
                  <a:pt x="1609" y="667"/>
                  <a:pt x="1685" y="680"/>
                </a:cubicBezTo>
                <a:cubicBezTo>
                  <a:pt x="1755" y="692"/>
                  <a:pt x="1842" y="697"/>
                  <a:pt x="1901" y="651"/>
                </a:cubicBezTo>
                <a:cubicBezTo>
                  <a:pt x="1944" y="617"/>
                  <a:pt x="1963" y="538"/>
                  <a:pt x="1943" y="487"/>
                </a:cubicBezTo>
                <a:cubicBezTo>
                  <a:pt x="1921" y="427"/>
                  <a:pt x="1857" y="363"/>
                  <a:pt x="1810" y="322"/>
                </a:cubicBezTo>
                <a:cubicBezTo>
                  <a:pt x="1791" y="306"/>
                  <a:pt x="1747" y="279"/>
                  <a:pt x="1719" y="293"/>
                </a:cubicBezTo>
                <a:cubicBezTo>
                  <a:pt x="1677" y="314"/>
                  <a:pt x="1687" y="420"/>
                  <a:pt x="1687" y="455"/>
                </a:cubicBezTo>
                <a:cubicBezTo>
                  <a:pt x="1687" y="505"/>
                  <a:pt x="1701" y="546"/>
                  <a:pt x="1719" y="593"/>
                </a:cubicBezTo>
                <a:cubicBezTo>
                  <a:pt x="1722" y="602"/>
                  <a:pt x="1726" y="610"/>
                  <a:pt x="1729" y="619"/>
                </a:cubicBezTo>
                <a:moveTo>
                  <a:pt x="1652" y="523"/>
                </a:moveTo>
                <a:cubicBezTo>
                  <a:pt x="1653" y="488"/>
                  <a:pt x="1680" y="496"/>
                  <a:pt x="1713" y="494"/>
                </a:cubicBezTo>
                <a:cubicBezTo>
                  <a:pt x="1771" y="490"/>
                  <a:pt x="1830" y="490"/>
                  <a:pt x="1888" y="488"/>
                </a:cubicBezTo>
                <a:moveTo>
                  <a:pt x="2316" y="409"/>
                </a:moveTo>
                <a:cubicBezTo>
                  <a:pt x="2311" y="399"/>
                  <a:pt x="2302" y="386"/>
                  <a:pt x="2304" y="374"/>
                </a:cubicBezTo>
                <a:cubicBezTo>
                  <a:pt x="2306" y="364"/>
                  <a:pt x="2301" y="367"/>
                  <a:pt x="2313" y="359"/>
                </a:cubicBezTo>
                <a:cubicBezTo>
                  <a:pt x="2343" y="340"/>
                  <a:pt x="2387" y="336"/>
                  <a:pt x="2420" y="323"/>
                </a:cubicBezTo>
                <a:cubicBezTo>
                  <a:pt x="2444" y="314"/>
                  <a:pt x="2473" y="302"/>
                  <a:pt x="2489" y="281"/>
                </a:cubicBezTo>
                <a:cubicBezTo>
                  <a:pt x="2493" y="275"/>
                  <a:pt x="2498" y="266"/>
                  <a:pt x="2502" y="259"/>
                </a:cubicBezTo>
                <a:cubicBezTo>
                  <a:pt x="2492" y="298"/>
                  <a:pt x="2471" y="334"/>
                  <a:pt x="2460" y="374"/>
                </a:cubicBezTo>
                <a:cubicBezTo>
                  <a:pt x="2444" y="435"/>
                  <a:pt x="2443" y="513"/>
                  <a:pt x="2464" y="573"/>
                </a:cubicBezTo>
                <a:cubicBezTo>
                  <a:pt x="2477" y="611"/>
                  <a:pt x="2496" y="645"/>
                  <a:pt x="2508" y="682"/>
                </a:cubicBezTo>
                <a:cubicBezTo>
                  <a:pt x="2508" y="683"/>
                  <a:pt x="2508" y="684"/>
                  <a:pt x="2508" y="685"/>
                </a:cubicBezTo>
                <a:cubicBezTo>
                  <a:pt x="2485" y="685"/>
                  <a:pt x="2465" y="688"/>
                  <a:pt x="2444" y="678"/>
                </a:cubicBezTo>
                <a:cubicBezTo>
                  <a:pt x="2427" y="670"/>
                  <a:pt x="2418" y="659"/>
                  <a:pt x="2407" y="646"/>
                </a:cubicBezTo>
                <a:cubicBezTo>
                  <a:pt x="2415" y="625"/>
                  <a:pt x="2395" y="632"/>
                  <a:pt x="2428" y="620"/>
                </a:cubicBezTo>
                <a:cubicBezTo>
                  <a:pt x="2486" y="598"/>
                  <a:pt x="2558" y="604"/>
                  <a:pt x="2619" y="599"/>
                </a:cubicBezTo>
                <a:cubicBezTo>
                  <a:pt x="2652" y="596"/>
                  <a:pt x="2679" y="591"/>
                  <a:pt x="2711" y="582"/>
                </a:cubicBezTo>
                <a:moveTo>
                  <a:pt x="3094" y="16"/>
                </a:moveTo>
                <a:cubicBezTo>
                  <a:pt x="3100" y="7"/>
                  <a:pt x="3101" y="5"/>
                  <a:pt x="3106" y="0"/>
                </a:cubicBezTo>
                <a:cubicBezTo>
                  <a:pt x="3119" y="3"/>
                  <a:pt x="3091" y="37"/>
                  <a:pt x="3088" y="41"/>
                </a:cubicBezTo>
                <a:cubicBezTo>
                  <a:pt x="3072" y="67"/>
                  <a:pt x="3049" y="93"/>
                  <a:pt x="3038" y="122"/>
                </a:cubicBezTo>
                <a:cubicBezTo>
                  <a:pt x="3037" y="126"/>
                  <a:pt x="3037" y="129"/>
                  <a:pt x="3036" y="133"/>
                </a:cubicBezTo>
                <a:moveTo>
                  <a:pt x="3203" y="65"/>
                </a:moveTo>
                <a:cubicBezTo>
                  <a:pt x="3201" y="80"/>
                  <a:pt x="3194" y="89"/>
                  <a:pt x="3185" y="106"/>
                </a:cubicBezTo>
                <a:cubicBezTo>
                  <a:pt x="3173" y="128"/>
                  <a:pt x="3166" y="143"/>
                  <a:pt x="3162" y="166"/>
                </a:cubicBezTo>
                <a:moveTo>
                  <a:pt x="3449" y="37"/>
                </a:moveTo>
                <a:cubicBezTo>
                  <a:pt x="3445" y="29"/>
                  <a:pt x="3447" y="22"/>
                  <a:pt x="3438" y="18"/>
                </a:cubicBezTo>
                <a:cubicBezTo>
                  <a:pt x="3434" y="16"/>
                  <a:pt x="3431" y="18"/>
                  <a:pt x="3427" y="17"/>
                </a:cubicBezTo>
                <a:cubicBezTo>
                  <a:pt x="3414" y="14"/>
                  <a:pt x="3397" y="17"/>
                  <a:pt x="3383" y="17"/>
                </a:cubicBezTo>
                <a:cubicBezTo>
                  <a:pt x="3399" y="22"/>
                  <a:pt x="3415" y="26"/>
                  <a:pt x="3431" y="31"/>
                </a:cubicBezTo>
                <a:cubicBezTo>
                  <a:pt x="3444" y="35"/>
                  <a:pt x="3474" y="41"/>
                  <a:pt x="3482" y="53"/>
                </a:cubicBezTo>
                <a:cubicBezTo>
                  <a:pt x="3485" y="58"/>
                  <a:pt x="3483" y="62"/>
                  <a:pt x="3484" y="68"/>
                </a:cubicBezTo>
                <a:cubicBezTo>
                  <a:pt x="3495" y="134"/>
                  <a:pt x="3482" y="202"/>
                  <a:pt x="3497" y="269"/>
                </a:cubicBezTo>
                <a:cubicBezTo>
                  <a:pt x="3509" y="322"/>
                  <a:pt x="3520" y="372"/>
                  <a:pt x="3521" y="427"/>
                </a:cubicBezTo>
                <a:cubicBezTo>
                  <a:pt x="3522" y="488"/>
                  <a:pt x="3487" y="516"/>
                  <a:pt x="3438" y="549"/>
                </a:cubicBezTo>
                <a:cubicBezTo>
                  <a:pt x="3399" y="576"/>
                  <a:pt x="3351" y="603"/>
                  <a:pt x="3306" y="616"/>
                </a:cubicBezTo>
                <a:cubicBezTo>
                  <a:pt x="3280" y="623"/>
                  <a:pt x="3261" y="618"/>
                  <a:pt x="3237" y="614"/>
                </a:cubicBezTo>
                <a:moveTo>
                  <a:pt x="3863" y="229"/>
                </a:moveTo>
                <a:cubicBezTo>
                  <a:pt x="3854" y="233"/>
                  <a:pt x="3858" y="242"/>
                  <a:pt x="3858" y="252"/>
                </a:cubicBezTo>
                <a:cubicBezTo>
                  <a:pt x="3858" y="269"/>
                  <a:pt x="3858" y="275"/>
                  <a:pt x="3858" y="286"/>
                </a:cubicBezTo>
                <a:moveTo>
                  <a:pt x="3906" y="483"/>
                </a:moveTo>
                <a:cubicBezTo>
                  <a:pt x="3885" y="504"/>
                  <a:pt x="3875" y="533"/>
                  <a:pt x="3860" y="559"/>
                </a:cubicBezTo>
                <a:cubicBezTo>
                  <a:pt x="3827" y="620"/>
                  <a:pt x="3793" y="681"/>
                  <a:pt x="3740" y="726"/>
                </a:cubicBezTo>
                <a:cubicBezTo>
                  <a:pt x="3722" y="739"/>
                  <a:pt x="3704" y="751"/>
                  <a:pt x="3686" y="7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" name="Freeform 22"/>
          <p:cNvSpPr/>
          <p:nvPr/>
        </p:nvSpPr>
        <p:spPr>
          <a:xfrm>
            <a:off x="817560" y="2847960"/>
            <a:ext cx="938520" cy="347040"/>
          </a:xfrm>
          <a:custGeom>
            <a:avLst/>
            <a:gdLst/>
            <a:ahLst/>
            <a:rect l="0" t="0" r="r" b="b"/>
            <a:pathLst>
              <a:path w="2607" h="964">
                <a:moveTo>
                  <a:pt x="407" y="773"/>
                </a:moveTo>
                <a:cubicBezTo>
                  <a:pt x="365" y="784"/>
                  <a:pt x="323" y="795"/>
                  <a:pt x="280" y="802"/>
                </a:cubicBezTo>
                <a:cubicBezTo>
                  <a:pt x="247" y="808"/>
                  <a:pt x="214" y="811"/>
                  <a:pt x="180" y="815"/>
                </a:cubicBezTo>
                <a:cubicBezTo>
                  <a:pt x="144" y="820"/>
                  <a:pt x="108" y="828"/>
                  <a:pt x="73" y="835"/>
                </a:cubicBezTo>
                <a:cubicBezTo>
                  <a:pt x="56" y="838"/>
                  <a:pt x="42" y="839"/>
                  <a:pt x="25" y="839"/>
                </a:cubicBezTo>
                <a:moveTo>
                  <a:pt x="462" y="420"/>
                </a:moveTo>
                <a:cubicBezTo>
                  <a:pt x="396" y="411"/>
                  <a:pt x="344" y="412"/>
                  <a:pt x="279" y="430"/>
                </a:cubicBezTo>
                <a:cubicBezTo>
                  <a:pt x="203" y="452"/>
                  <a:pt x="127" y="481"/>
                  <a:pt x="59" y="519"/>
                </a:cubicBezTo>
                <a:cubicBezTo>
                  <a:pt x="19" y="543"/>
                  <a:pt x="0" y="558"/>
                  <a:pt x="0" y="603"/>
                </a:cubicBezTo>
                <a:cubicBezTo>
                  <a:pt x="0" y="656"/>
                  <a:pt x="57" y="677"/>
                  <a:pt x="101" y="688"/>
                </a:cubicBezTo>
                <a:cubicBezTo>
                  <a:pt x="185" y="709"/>
                  <a:pt x="320" y="669"/>
                  <a:pt x="392" y="722"/>
                </a:cubicBezTo>
                <a:cubicBezTo>
                  <a:pt x="411" y="737"/>
                  <a:pt x="408" y="780"/>
                  <a:pt x="395" y="796"/>
                </a:cubicBezTo>
                <a:cubicBezTo>
                  <a:pt x="358" y="844"/>
                  <a:pt x="288" y="869"/>
                  <a:pt x="235" y="892"/>
                </a:cubicBezTo>
                <a:cubicBezTo>
                  <a:pt x="188" y="913"/>
                  <a:pt x="92" y="963"/>
                  <a:pt x="39" y="956"/>
                </a:cubicBezTo>
                <a:cubicBezTo>
                  <a:pt x="14" y="952"/>
                  <a:pt x="30" y="951"/>
                  <a:pt x="31" y="922"/>
                </a:cubicBezTo>
                <a:moveTo>
                  <a:pt x="649" y="273"/>
                </a:moveTo>
                <a:cubicBezTo>
                  <a:pt x="647" y="330"/>
                  <a:pt x="633" y="385"/>
                  <a:pt x="628" y="442"/>
                </a:cubicBezTo>
                <a:cubicBezTo>
                  <a:pt x="619" y="542"/>
                  <a:pt x="608" y="650"/>
                  <a:pt x="649" y="743"/>
                </a:cubicBezTo>
                <a:cubicBezTo>
                  <a:pt x="671" y="794"/>
                  <a:pt x="717" y="869"/>
                  <a:pt x="770" y="895"/>
                </a:cubicBezTo>
                <a:cubicBezTo>
                  <a:pt x="789" y="899"/>
                  <a:pt x="794" y="901"/>
                  <a:pt x="806" y="900"/>
                </a:cubicBezTo>
                <a:moveTo>
                  <a:pt x="534" y="665"/>
                </a:moveTo>
                <a:cubicBezTo>
                  <a:pt x="586" y="656"/>
                  <a:pt x="647" y="641"/>
                  <a:pt x="701" y="626"/>
                </a:cubicBezTo>
                <a:cubicBezTo>
                  <a:pt x="769" y="609"/>
                  <a:pt x="838" y="596"/>
                  <a:pt x="907" y="584"/>
                </a:cubicBezTo>
                <a:cubicBezTo>
                  <a:pt x="918" y="582"/>
                  <a:pt x="930" y="580"/>
                  <a:pt x="941" y="578"/>
                </a:cubicBezTo>
                <a:moveTo>
                  <a:pt x="1064" y="724"/>
                </a:moveTo>
                <a:cubicBezTo>
                  <a:pt x="1036" y="717"/>
                  <a:pt x="1010" y="707"/>
                  <a:pt x="983" y="695"/>
                </a:cubicBezTo>
                <a:cubicBezTo>
                  <a:pt x="951" y="681"/>
                  <a:pt x="916" y="663"/>
                  <a:pt x="895" y="634"/>
                </a:cubicBezTo>
                <a:cubicBezTo>
                  <a:pt x="882" y="615"/>
                  <a:pt x="875" y="576"/>
                  <a:pt x="888" y="556"/>
                </a:cubicBezTo>
                <a:cubicBezTo>
                  <a:pt x="916" y="511"/>
                  <a:pt x="981" y="490"/>
                  <a:pt x="1029" y="484"/>
                </a:cubicBezTo>
                <a:cubicBezTo>
                  <a:pt x="1094" y="475"/>
                  <a:pt x="1163" y="475"/>
                  <a:pt x="1222" y="504"/>
                </a:cubicBezTo>
                <a:cubicBezTo>
                  <a:pt x="1275" y="531"/>
                  <a:pt x="1302" y="573"/>
                  <a:pt x="1308" y="632"/>
                </a:cubicBezTo>
                <a:cubicBezTo>
                  <a:pt x="1312" y="677"/>
                  <a:pt x="1308" y="726"/>
                  <a:pt x="1308" y="772"/>
                </a:cubicBezTo>
                <a:moveTo>
                  <a:pt x="1411" y="506"/>
                </a:moveTo>
                <a:cubicBezTo>
                  <a:pt x="1431" y="509"/>
                  <a:pt x="1430" y="508"/>
                  <a:pt x="1441" y="529"/>
                </a:cubicBezTo>
                <a:cubicBezTo>
                  <a:pt x="1456" y="559"/>
                  <a:pt x="1469" y="585"/>
                  <a:pt x="1494" y="606"/>
                </a:cubicBezTo>
                <a:cubicBezTo>
                  <a:pt x="1521" y="628"/>
                  <a:pt x="1552" y="623"/>
                  <a:pt x="1585" y="623"/>
                </a:cubicBezTo>
                <a:cubicBezTo>
                  <a:pt x="1621" y="623"/>
                  <a:pt x="1645" y="610"/>
                  <a:pt x="1667" y="581"/>
                </a:cubicBezTo>
                <a:cubicBezTo>
                  <a:pt x="1675" y="571"/>
                  <a:pt x="1677" y="561"/>
                  <a:pt x="1679" y="549"/>
                </a:cubicBezTo>
                <a:cubicBezTo>
                  <a:pt x="1679" y="587"/>
                  <a:pt x="1678" y="628"/>
                  <a:pt x="1697" y="664"/>
                </a:cubicBezTo>
                <a:cubicBezTo>
                  <a:pt x="1713" y="684"/>
                  <a:pt x="1720" y="691"/>
                  <a:pt x="1739" y="695"/>
                </a:cubicBezTo>
                <a:moveTo>
                  <a:pt x="2154" y="446"/>
                </a:moveTo>
                <a:cubicBezTo>
                  <a:pt x="2111" y="432"/>
                  <a:pt x="2062" y="428"/>
                  <a:pt x="2017" y="444"/>
                </a:cubicBezTo>
                <a:cubicBezTo>
                  <a:pt x="1964" y="462"/>
                  <a:pt x="1898" y="500"/>
                  <a:pt x="1876" y="556"/>
                </a:cubicBezTo>
                <a:cubicBezTo>
                  <a:pt x="1862" y="592"/>
                  <a:pt x="1868" y="645"/>
                  <a:pt x="1902" y="667"/>
                </a:cubicBezTo>
                <a:cubicBezTo>
                  <a:pt x="1943" y="694"/>
                  <a:pt x="2011" y="690"/>
                  <a:pt x="2057" y="686"/>
                </a:cubicBezTo>
                <a:cubicBezTo>
                  <a:pt x="2072" y="684"/>
                  <a:pt x="2087" y="681"/>
                  <a:pt x="2102" y="679"/>
                </a:cubicBezTo>
                <a:moveTo>
                  <a:pt x="2287" y="26"/>
                </a:moveTo>
                <a:cubicBezTo>
                  <a:pt x="2295" y="0"/>
                  <a:pt x="2318" y="105"/>
                  <a:pt x="2324" y="124"/>
                </a:cubicBezTo>
                <a:cubicBezTo>
                  <a:pt x="2356" y="234"/>
                  <a:pt x="2375" y="347"/>
                  <a:pt x="2418" y="454"/>
                </a:cubicBezTo>
                <a:cubicBezTo>
                  <a:pt x="2437" y="499"/>
                  <a:pt x="2463" y="548"/>
                  <a:pt x="2502" y="580"/>
                </a:cubicBezTo>
                <a:cubicBezTo>
                  <a:pt x="2523" y="597"/>
                  <a:pt x="2539" y="595"/>
                  <a:pt x="2563" y="595"/>
                </a:cubicBezTo>
                <a:moveTo>
                  <a:pt x="2315" y="401"/>
                </a:moveTo>
                <a:cubicBezTo>
                  <a:pt x="2302" y="393"/>
                  <a:pt x="2366" y="418"/>
                  <a:pt x="2375" y="419"/>
                </a:cubicBezTo>
                <a:cubicBezTo>
                  <a:pt x="2457" y="427"/>
                  <a:pt x="2529" y="419"/>
                  <a:pt x="2606" y="3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" name="Freeform 23"/>
          <p:cNvSpPr/>
          <p:nvPr/>
        </p:nvSpPr>
        <p:spPr>
          <a:xfrm>
            <a:off x="2134080" y="2779560"/>
            <a:ext cx="1487520" cy="414360"/>
          </a:xfrm>
          <a:custGeom>
            <a:avLst/>
            <a:gdLst/>
            <a:ahLst/>
            <a:rect l="0" t="0" r="r" b="b"/>
            <a:pathLst>
              <a:path w="4132" h="1151">
                <a:moveTo>
                  <a:pt x="161" y="857"/>
                </a:moveTo>
                <a:cubicBezTo>
                  <a:pt x="155" y="869"/>
                  <a:pt x="146" y="882"/>
                  <a:pt x="141" y="894"/>
                </a:cubicBezTo>
                <a:cubicBezTo>
                  <a:pt x="141" y="898"/>
                  <a:pt x="141" y="899"/>
                  <a:pt x="141" y="901"/>
                </a:cubicBezTo>
                <a:cubicBezTo>
                  <a:pt x="147" y="870"/>
                  <a:pt x="155" y="841"/>
                  <a:pt x="164" y="811"/>
                </a:cubicBezTo>
                <a:cubicBezTo>
                  <a:pt x="181" y="756"/>
                  <a:pt x="185" y="708"/>
                  <a:pt x="185" y="651"/>
                </a:cubicBezTo>
                <a:cubicBezTo>
                  <a:pt x="185" y="608"/>
                  <a:pt x="168" y="584"/>
                  <a:pt x="125" y="575"/>
                </a:cubicBezTo>
                <a:cubicBezTo>
                  <a:pt x="98" y="569"/>
                  <a:pt x="65" y="566"/>
                  <a:pt x="46" y="583"/>
                </a:cubicBezTo>
                <a:cubicBezTo>
                  <a:pt x="0" y="624"/>
                  <a:pt x="100" y="671"/>
                  <a:pt x="119" y="679"/>
                </a:cubicBezTo>
                <a:cubicBezTo>
                  <a:pt x="190" y="708"/>
                  <a:pt x="270" y="716"/>
                  <a:pt x="333" y="761"/>
                </a:cubicBezTo>
                <a:cubicBezTo>
                  <a:pt x="368" y="786"/>
                  <a:pt x="383" y="819"/>
                  <a:pt x="386" y="861"/>
                </a:cubicBezTo>
                <a:cubicBezTo>
                  <a:pt x="389" y="909"/>
                  <a:pt x="382" y="942"/>
                  <a:pt x="364" y="986"/>
                </a:cubicBezTo>
                <a:cubicBezTo>
                  <a:pt x="355" y="1007"/>
                  <a:pt x="351" y="1021"/>
                  <a:pt x="349" y="1043"/>
                </a:cubicBezTo>
                <a:cubicBezTo>
                  <a:pt x="392" y="1046"/>
                  <a:pt x="424" y="1044"/>
                  <a:pt x="464" y="1026"/>
                </a:cubicBezTo>
                <a:cubicBezTo>
                  <a:pt x="504" y="1005"/>
                  <a:pt x="517" y="998"/>
                  <a:pt x="540" y="978"/>
                </a:cubicBezTo>
                <a:moveTo>
                  <a:pt x="643" y="668"/>
                </a:moveTo>
                <a:cubicBezTo>
                  <a:pt x="634" y="636"/>
                  <a:pt x="640" y="687"/>
                  <a:pt x="640" y="692"/>
                </a:cubicBezTo>
                <a:cubicBezTo>
                  <a:pt x="640" y="729"/>
                  <a:pt x="645" y="751"/>
                  <a:pt x="676" y="775"/>
                </a:cubicBezTo>
                <a:cubicBezTo>
                  <a:pt x="706" y="798"/>
                  <a:pt x="741" y="796"/>
                  <a:pt x="777" y="795"/>
                </a:cubicBezTo>
                <a:cubicBezTo>
                  <a:pt x="812" y="794"/>
                  <a:pt x="862" y="781"/>
                  <a:pt x="880" y="746"/>
                </a:cubicBezTo>
                <a:cubicBezTo>
                  <a:pt x="896" y="715"/>
                  <a:pt x="876" y="688"/>
                  <a:pt x="849" y="676"/>
                </a:cubicBezTo>
                <a:cubicBezTo>
                  <a:pt x="813" y="660"/>
                  <a:pt x="748" y="656"/>
                  <a:pt x="713" y="676"/>
                </a:cubicBezTo>
                <a:cubicBezTo>
                  <a:pt x="658" y="707"/>
                  <a:pt x="620" y="782"/>
                  <a:pt x="603" y="840"/>
                </a:cubicBezTo>
                <a:cubicBezTo>
                  <a:pt x="590" y="883"/>
                  <a:pt x="578" y="962"/>
                  <a:pt x="613" y="998"/>
                </a:cubicBezTo>
                <a:cubicBezTo>
                  <a:pt x="665" y="1050"/>
                  <a:pt x="767" y="1033"/>
                  <a:pt x="831" y="1033"/>
                </a:cubicBezTo>
                <a:moveTo>
                  <a:pt x="1389" y="582"/>
                </a:moveTo>
                <a:cubicBezTo>
                  <a:pt x="1362" y="559"/>
                  <a:pt x="1317" y="567"/>
                  <a:pt x="1282" y="581"/>
                </a:cubicBezTo>
                <a:cubicBezTo>
                  <a:pt x="1215" y="607"/>
                  <a:pt x="1151" y="653"/>
                  <a:pt x="1111" y="714"/>
                </a:cubicBezTo>
                <a:cubicBezTo>
                  <a:pt x="1089" y="747"/>
                  <a:pt x="1058" y="830"/>
                  <a:pt x="1083" y="870"/>
                </a:cubicBezTo>
                <a:cubicBezTo>
                  <a:pt x="1112" y="917"/>
                  <a:pt x="1199" y="911"/>
                  <a:pt x="1243" y="909"/>
                </a:cubicBezTo>
                <a:cubicBezTo>
                  <a:pt x="1298" y="905"/>
                  <a:pt x="1317" y="903"/>
                  <a:pt x="1350" y="882"/>
                </a:cubicBezTo>
                <a:moveTo>
                  <a:pt x="1493" y="150"/>
                </a:moveTo>
                <a:cubicBezTo>
                  <a:pt x="1487" y="135"/>
                  <a:pt x="1487" y="131"/>
                  <a:pt x="1481" y="124"/>
                </a:cubicBezTo>
                <a:cubicBezTo>
                  <a:pt x="1482" y="203"/>
                  <a:pt x="1495" y="272"/>
                  <a:pt x="1513" y="349"/>
                </a:cubicBezTo>
                <a:cubicBezTo>
                  <a:pt x="1535" y="436"/>
                  <a:pt x="1553" y="526"/>
                  <a:pt x="1585" y="610"/>
                </a:cubicBezTo>
                <a:cubicBezTo>
                  <a:pt x="1603" y="659"/>
                  <a:pt x="1627" y="706"/>
                  <a:pt x="1659" y="747"/>
                </a:cubicBezTo>
                <a:cubicBezTo>
                  <a:pt x="1672" y="763"/>
                  <a:pt x="1675" y="767"/>
                  <a:pt x="1686" y="774"/>
                </a:cubicBezTo>
                <a:moveTo>
                  <a:pt x="1483" y="681"/>
                </a:moveTo>
                <a:cubicBezTo>
                  <a:pt x="1490" y="658"/>
                  <a:pt x="1453" y="677"/>
                  <a:pt x="1504" y="658"/>
                </a:cubicBezTo>
                <a:cubicBezTo>
                  <a:pt x="1572" y="633"/>
                  <a:pt x="1642" y="615"/>
                  <a:pt x="1710" y="589"/>
                </a:cubicBezTo>
                <a:cubicBezTo>
                  <a:pt x="1797" y="555"/>
                  <a:pt x="1881" y="512"/>
                  <a:pt x="1960" y="461"/>
                </a:cubicBezTo>
                <a:cubicBezTo>
                  <a:pt x="1993" y="439"/>
                  <a:pt x="2016" y="434"/>
                  <a:pt x="1999" y="420"/>
                </a:cubicBezTo>
                <a:cubicBezTo>
                  <a:pt x="1945" y="447"/>
                  <a:pt x="1899" y="482"/>
                  <a:pt x="1859" y="528"/>
                </a:cubicBezTo>
                <a:cubicBezTo>
                  <a:pt x="1833" y="558"/>
                  <a:pt x="1773" y="654"/>
                  <a:pt x="1803" y="699"/>
                </a:cubicBezTo>
                <a:cubicBezTo>
                  <a:pt x="1825" y="732"/>
                  <a:pt x="1896" y="730"/>
                  <a:pt x="1929" y="726"/>
                </a:cubicBezTo>
                <a:cubicBezTo>
                  <a:pt x="1974" y="721"/>
                  <a:pt x="2006" y="689"/>
                  <a:pt x="2022" y="648"/>
                </a:cubicBezTo>
                <a:cubicBezTo>
                  <a:pt x="2035" y="613"/>
                  <a:pt x="2032" y="572"/>
                  <a:pt x="2032" y="535"/>
                </a:cubicBezTo>
                <a:cubicBezTo>
                  <a:pt x="2032" y="500"/>
                  <a:pt x="2032" y="545"/>
                  <a:pt x="2032" y="552"/>
                </a:cubicBezTo>
                <a:cubicBezTo>
                  <a:pt x="2032" y="597"/>
                  <a:pt x="2023" y="650"/>
                  <a:pt x="2056" y="686"/>
                </a:cubicBezTo>
                <a:cubicBezTo>
                  <a:pt x="2066" y="694"/>
                  <a:pt x="2077" y="701"/>
                  <a:pt x="2086" y="709"/>
                </a:cubicBezTo>
                <a:moveTo>
                  <a:pt x="2345" y="435"/>
                </a:moveTo>
                <a:cubicBezTo>
                  <a:pt x="2335" y="432"/>
                  <a:pt x="2342" y="459"/>
                  <a:pt x="2348" y="497"/>
                </a:cubicBezTo>
                <a:cubicBezTo>
                  <a:pt x="2357" y="555"/>
                  <a:pt x="2373" y="610"/>
                  <a:pt x="2391" y="665"/>
                </a:cubicBezTo>
                <a:cubicBezTo>
                  <a:pt x="2400" y="693"/>
                  <a:pt x="2410" y="720"/>
                  <a:pt x="2422" y="747"/>
                </a:cubicBezTo>
                <a:cubicBezTo>
                  <a:pt x="2423" y="749"/>
                  <a:pt x="2424" y="751"/>
                  <a:pt x="2425" y="753"/>
                </a:cubicBezTo>
                <a:cubicBezTo>
                  <a:pt x="2425" y="668"/>
                  <a:pt x="2428" y="587"/>
                  <a:pt x="2464" y="508"/>
                </a:cubicBezTo>
                <a:cubicBezTo>
                  <a:pt x="2476" y="482"/>
                  <a:pt x="2504" y="429"/>
                  <a:pt x="2543" y="445"/>
                </a:cubicBezTo>
                <a:cubicBezTo>
                  <a:pt x="2585" y="462"/>
                  <a:pt x="2602" y="538"/>
                  <a:pt x="2610" y="576"/>
                </a:cubicBezTo>
                <a:cubicBezTo>
                  <a:pt x="2622" y="632"/>
                  <a:pt x="2619" y="696"/>
                  <a:pt x="2641" y="749"/>
                </a:cubicBezTo>
                <a:cubicBezTo>
                  <a:pt x="2647" y="759"/>
                  <a:pt x="2653" y="768"/>
                  <a:pt x="2659" y="778"/>
                </a:cubicBezTo>
                <a:moveTo>
                  <a:pt x="3067" y="534"/>
                </a:moveTo>
                <a:cubicBezTo>
                  <a:pt x="3071" y="493"/>
                  <a:pt x="3073" y="454"/>
                  <a:pt x="3073" y="413"/>
                </a:cubicBezTo>
                <a:cubicBezTo>
                  <a:pt x="3023" y="388"/>
                  <a:pt x="2979" y="404"/>
                  <a:pt x="2931" y="435"/>
                </a:cubicBezTo>
                <a:cubicBezTo>
                  <a:pt x="2877" y="470"/>
                  <a:pt x="2811" y="529"/>
                  <a:pt x="2794" y="595"/>
                </a:cubicBezTo>
                <a:cubicBezTo>
                  <a:pt x="2785" y="632"/>
                  <a:pt x="2792" y="672"/>
                  <a:pt x="2833" y="682"/>
                </a:cubicBezTo>
                <a:cubicBezTo>
                  <a:pt x="2865" y="689"/>
                  <a:pt x="2907" y="687"/>
                  <a:pt x="2931" y="664"/>
                </a:cubicBezTo>
                <a:cubicBezTo>
                  <a:pt x="2968" y="628"/>
                  <a:pt x="2965" y="562"/>
                  <a:pt x="2976" y="515"/>
                </a:cubicBezTo>
                <a:cubicBezTo>
                  <a:pt x="2991" y="533"/>
                  <a:pt x="3007" y="542"/>
                  <a:pt x="3019" y="581"/>
                </a:cubicBezTo>
                <a:cubicBezTo>
                  <a:pt x="3060" y="710"/>
                  <a:pt x="3106" y="838"/>
                  <a:pt x="3148" y="967"/>
                </a:cubicBezTo>
                <a:cubicBezTo>
                  <a:pt x="3159" y="1002"/>
                  <a:pt x="3181" y="1082"/>
                  <a:pt x="3151" y="1115"/>
                </a:cubicBezTo>
                <a:cubicBezTo>
                  <a:pt x="3129" y="1139"/>
                  <a:pt x="3054" y="1150"/>
                  <a:pt x="3025" y="1135"/>
                </a:cubicBezTo>
                <a:cubicBezTo>
                  <a:pt x="2984" y="1115"/>
                  <a:pt x="2987" y="1066"/>
                  <a:pt x="2986" y="1028"/>
                </a:cubicBezTo>
                <a:cubicBezTo>
                  <a:pt x="2985" y="944"/>
                  <a:pt x="3007" y="877"/>
                  <a:pt x="3043" y="801"/>
                </a:cubicBezTo>
                <a:cubicBezTo>
                  <a:pt x="3106" y="668"/>
                  <a:pt x="3187" y="557"/>
                  <a:pt x="3293" y="456"/>
                </a:cubicBezTo>
                <a:cubicBezTo>
                  <a:pt x="3316" y="436"/>
                  <a:pt x="3339" y="416"/>
                  <a:pt x="3362" y="396"/>
                </a:cubicBezTo>
                <a:moveTo>
                  <a:pt x="3384" y="0"/>
                </a:moveTo>
                <a:cubicBezTo>
                  <a:pt x="3389" y="26"/>
                  <a:pt x="3394" y="41"/>
                  <a:pt x="3398" y="67"/>
                </a:cubicBezTo>
                <a:cubicBezTo>
                  <a:pt x="3414" y="166"/>
                  <a:pt x="3420" y="267"/>
                  <a:pt x="3435" y="366"/>
                </a:cubicBezTo>
                <a:cubicBezTo>
                  <a:pt x="3450" y="464"/>
                  <a:pt x="3467" y="562"/>
                  <a:pt x="3483" y="660"/>
                </a:cubicBezTo>
                <a:cubicBezTo>
                  <a:pt x="3491" y="706"/>
                  <a:pt x="3500" y="740"/>
                  <a:pt x="3519" y="781"/>
                </a:cubicBezTo>
                <a:moveTo>
                  <a:pt x="3838" y="300"/>
                </a:moveTo>
                <a:cubicBezTo>
                  <a:pt x="3836" y="319"/>
                  <a:pt x="3826" y="359"/>
                  <a:pt x="3823" y="385"/>
                </a:cubicBezTo>
                <a:cubicBezTo>
                  <a:pt x="3820" y="413"/>
                  <a:pt x="3811" y="468"/>
                  <a:pt x="3834" y="489"/>
                </a:cubicBezTo>
                <a:cubicBezTo>
                  <a:pt x="3848" y="503"/>
                  <a:pt x="3897" y="501"/>
                  <a:pt x="3915" y="493"/>
                </a:cubicBezTo>
                <a:cubicBezTo>
                  <a:pt x="3957" y="474"/>
                  <a:pt x="3984" y="424"/>
                  <a:pt x="3995" y="382"/>
                </a:cubicBezTo>
                <a:cubicBezTo>
                  <a:pt x="4003" y="350"/>
                  <a:pt x="4014" y="279"/>
                  <a:pt x="3989" y="252"/>
                </a:cubicBezTo>
                <a:cubicBezTo>
                  <a:pt x="3956" y="216"/>
                  <a:pt x="3892" y="243"/>
                  <a:pt x="3864" y="266"/>
                </a:cubicBezTo>
                <a:cubicBezTo>
                  <a:pt x="3805" y="315"/>
                  <a:pt x="3767" y="394"/>
                  <a:pt x="3743" y="466"/>
                </a:cubicBezTo>
                <a:cubicBezTo>
                  <a:pt x="3729" y="509"/>
                  <a:pt x="3705" y="602"/>
                  <a:pt x="3738" y="644"/>
                </a:cubicBezTo>
                <a:cubicBezTo>
                  <a:pt x="3776" y="692"/>
                  <a:pt x="3861" y="682"/>
                  <a:pt x="3912" y="682"/>
                </a:cubicBezTo>
                <a:cubicBezTo>
                  <a:pt x="3990" y="683"/>
                  <a:pt x="4055" y="670"/>
                  <a:pt x="4131" y="6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" name="Freeform 24"/>
          <p:cNvSpPr/>
          <p:nvPr/>
        </p:nvSpPr>
        <p:spPr>
          <a:xfrm>
            <a:off x="4683240" y="4807080"/>
            <a:ext cx="101880" cy="38520"/>
          </a:xfrm>
          <a:custGeom>
            <a:avLst/>
            <a:gdLst/>
            <a:ahLst/>
            <a:rect l="0" t="0" r="r" b="b"/>
            <a:pathLst>
              <a:path w="283" h="107">
                <a:moveTo>
                  <a:pt x="282" y="0"/>
                </a:moveTo>
                <a:cubicBezTo>
                  <a:pt x="216" y="15"/>
                  <a:pt x="53" y="24"/>
                  <a:pt x="0" y="80"/>
                </a:cubicBezTo>
                <a:cubicBezTo>
                  <a:pt x="0" y="96"/>
                  <a:pt x="1" y="102"/>
                  <a:pt x="16" y="1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" name="Freeform 25"/>
          <p:cNvSpPr/>
          <p:nvPr/>
        </p:nvSpPr>
        <p:spPr>
          <a:xfrm>
            <a:off x="1704960" y="2759040"/>
            <a:ext cx="3333960" cy="3856320"/>
          </a:xfrm>
          <a:custGeom>
            <a:avLst/>
            <a:gdLst/>
            <a:ahLst/>
            <a:rect l="0" t="0" r="r" b="b"/>
            <a:pathLst>
              <a:path w="9261" h="10712">
                <a:moveTo>
                  <a:pt x="3117" y="9761"/>
                </a:moveTo>
                <a:cubicBezTo>
                  <a:pt x="3133" y="9770"/>
                  <a:pt x="3087" y="9764"/>
                  <a:pt x="3125" y="9775"/>
                </a:cubicBezTo>
                <a:cubicBezTo>
                  <a:pt x="3130" y="9776"/>
                  <a:pt x="3180" y="9779"/>
                  <a:pt x="3156" y="9777"/>
                </a:cubicBezTo>
                <a:cubicBezTo>
                  <a:pt x="3108" y="9774"/>
                  <a:pt x="3061" y="9761"/>
                  <a:pt x="3013" y="9754"/>
                </a:cubicBezTo>
                <a:cubicBezTo>
                  <a:pt x="2989" y="9750"/>
                  <a:pt x="2965" y="9750"/>
                  <a:pt x="2941" y="9747"/>
                </a:cubicBezTo>
                <a:cubicBezTo>
                  <a:pt x="3025" y="9750"/>
                  <a:pt x="3108" y="9750"/>
                  <a:pt x="3192" y="9750"/>
                </a:cubicBezTo>
                <a:cubicBezTo>
                  <a:pt x="3424" y="9750"/>
                  <a:pt x="3657" y="9705"/>
                  <a:pt x="3886" y="9675"/>
                </a:cubicBezTo>
                <a:cubicBezTo>
                  <a:pt x="4024" y="9657"/>
                  <a:pt x="4165" y="9641"/>
                  <a:pt x="4302" y="9618"/>
                </a:cubicBezTo>
                <a:cubicBezTo>
                  <a:pt x="4297" y="9618"/>
                  <a:pt x="4293" y="9618"/>
                  <a:pt x="4288" y="9618"/>
                </a:cubicBezTo>
                <a:cubicBezTo>
                  <a:pt x="4188" y="9625"/>
                  <a:pt x="4102" y="9643"/>
                  <a:pt x="4003" y="9664"/>
                </a:cubicBezTo>
                <a:cubicBezTo>
                  <a:pt x="3711" y="9727"/>
                  <a:pt x="3417" y="9775"/>
                  <a:pt x="3123" y="9829"/>
                </a:cubicBezTo>
                <a:cubicBezTo>
                  <a:pt x="3091" y="9835"/>
                  <a:pt x="3060" y="9841"/>
                  <a:pt x="3028" y="9847"/>
                </a:cubicBezTo>
                <a:cubicBezTo>
                  <a:pt x="3086" y="9834"/>
                  <a:pt x="3142" y="9820"/>
                  <a:pt x="3201" y="9803"/>
                </a:cubicBezTo>
                <a:cubicBezTo>
                  <a:pt x="3373" y="9752"/>
                  <a:pt x="3544" y="9698"/>
                  <a:pt x="3715" y="9645"/>
                </a:cubicBezTo>
                <a:cubicBezTo>
                  <a:pt x="4024" y="9549"/>
                  <a:pt x="4330" y="9458"/>
                  <a:pt x="4653" y="9425"/>
                </a:cubicBezTo>
                <a:cubicBezTo>
                  <a:pt x="4776" y="9413"/>
                  <a:pt x="4899" y="9407"/>
                  <a:pt x="5023" y="9407"/>
                </a:cubicBezTo>
                <a:cubicBezTo>
                  <a:pt x="4967" y="9430"/>
                  <a:pt x="4911" y="9456"/>
                  <a:pt x="4854" y="9479"/>
                </a:cubicBezTo>
                <a:cubicBezTo>
                  <a:pt x="4567" y="9597"/>
                  <a:pt x="4275" y="9672"/>
                  <a:pt x="3970" y="9720"/>
                </a:cubicBezTo>
                <a:cubicBezTo>
                  <a:pt x="3946" y="9722"/>
                  <a:pt x="3942" y="9721"/>
                  <a:pt x="3930" y="9727"/>
                </a:cubicBezTo>
                <a:cubicBezTo>
                  <a:pt x="3966" y="9728"/>
                  <a:pt x="4026" y="9732"/>
                  <a:pt x="4067" y="9727"/>
                </a:cubicBezTo>
                <a:cubicBezTo>
                  <a:pt x="4490" y="9679"/>
                  <a:pt x="4909" y="9603"/>
                  <a:pt x="5333" y="9558"/>
                </a:cubicBezTo>
                <a:cubicBezTo>
                  <a:pt x="5406" y="9550"/>
                  <a:pt x="5479" y="9546"/>
                  <a:pt x="5552" y="9542"/>
                </a:cubicBezTo>
                <a:cubicBezTo>
                  <a:pt x="5487" y="9555"/>
                  <a:pt x="5430" y="9575"/>
                  <a:pt x="5366" y="9596"/>
                </a:cubicBezTo>
                <a:cubicBezTo>
                  <a:pt x="5204" y="9648"/>
                  <a:pt x="5040" y="9692"/>
                  <a:pt x="4874" y="9730"/>
                </a:cubicBezTo>
                <a:cubicBezTo>
                  <a:pt x="4724" y="9764"/>
                  <a:pt x="4675" y="9775"/>
                  <a:pt x="4575" y="9793"/>
                </a:cubicBezTo>
                <a:moveTo>
                  <a:pt x="4018" y="9915"/>
                </a:moveTo>
                <a:cubicBezTo>
                  <a:pt x="4106" y="9892"/>
                  <a:pt x="4194" y="9871"/>
                  <a:pt x="4283" y="9852"/>
                </a:cubicBezTo>
                <a:cubicBezTo>
                  <a:pt x="4406" y="9825"/>
                  <a:pt x="4530" y="9803"/>
                  <a:pt x="4655" y="9785"/>
                </a:cubicBezTo>
                <a:cubicBezTo>
                  <a:pt x="4799" y="9765"/>
                  <a:pt x="4945" y="9734"/>
                  <a:pt x="5090" y="9726"/>
                </a:cubicBezTo>
                <a:cubicBezTo>
                  <a:pt x="5093" y="9726"/>
                  <a:pt x="5096" y="9726"/>
                  <a:pt x="5099" y="9726"/>
                </a:cubicBezTo>
                <a:cubicBezTo>
                  <a:pt x="5042" y="9739"/>
                  <a:pt x="4987" y="9757"/>
                  <a:pt x="4931" y="9773"/>
                </a:cubicBezTo>
                <a:cubicBezTo>
                  <a:pt x="4785" y="9814"/>
                  <a:pt x="4638" y="9841"/>
                  <a:pt x="4489" y="9868"/>
                </a:cubicBezTo>
                <a:moveTo>
                  <a:pt x="4104" y="9925"/>
                </a:moveTo>
                <a:cubicBezTo>
                  <a:pt x="3974" y="9938"/>
                  <a:pt x="3844" y="9948"/>
                  <a:pt x="3715" y="9966"/>
                </a:cubicBezTo>
                <a:cubicBezTo>
                  <a:pt x="3684" y="9970"/>
                  <a:pt x="3654" y="9976"/>
                  <a:pt x="3624" y="9982"/>
                </a:cubicBezTo>
                <a:cubicBezTo>
                  <a:pt x="3732" y="9982"/>
                  <a:pt x="3828" y="9962"/>
                  <a:pt x="3933" y="9939"/>
                </a:cubicBezTo>
                <a:cubicBezTo>
                  <a:pt x="4104" y="9901"/>
                  <a:pt x="4275" y="9863"/>
                  <a:pt x="4446" y="9825"/>
                </a:cubicBezTo>
                <a:cubicBezTo>
                  <a:pt x="4656" y="9778"/>
                  <a:pt x="4865" y="9733"/>
                  <a:pt x="5072" y="9674"/>
                </a:cubicBezTo>
                <a:cubicBezTo>
                  <a:pt x="5093" y="9667"/>
                  <a:pt x="5096" y="9666"/>
                  <a:pt x="5108" y="9661"/>
                </a:cubicBezTo>
                <a:cubicBezTo>
                  <a:pt x="5099" y="9661"/>
                  <a:pt x="5051" y="9659"/>
                  <a:pt x="5044" y="9660"/>
                </a:cubicBezTo>
                <a:cubicBezTo>
                  <a:pt x="4936" y="9676"/>
                  <a:pt x="4831" y="9730"/>
                  <a:pt x="4729" y="9766"/>
                </a:cubicBezTo>
                <a:cubicBezTo>
                  <a:pt x="4659" y="9791"/>
                  <a:pt x="4590" y="9815"/>
                  <a:pt x="4522" y="9846"/>
                </a:cubicBezTo>
                <a:moveTo>
                  <a:pt x="4722" y="9836"/>
                </a:moveTo>
                <a:cubicBezTo>
                  <a:pt x="4735" y="9827"/>
                  <a:pt x="4741" y="9827"/>
                  <a:pt x="4741" y="9812"/>
                </a:cubicBezTo>
                <a:cubicBezTo>
                  <a:pt x="4741" y="9798"/>
                  <a:pt x="4719" y="9790"/>
                  <a:pt x="4707" y="9785"/>
                </a:cubicBezTo>
                <a:cubicBezTo>
                  <a:pt x="4696" y="9781"/>
                  <a:pt x="4685" y="9779"/>
                  <a:pt x="4674" y="9779"/>
                </a:cubicBezTo>
                <a:cubicBezTo>
                  <a:pt x="4679" y="9783"/>
                  <a:pt x="4677" y="9795"/>
                  <a:pt x="4677" y="9803"/>
                </a:cubicBezTo>
                <a:moveTo>
                  <a:pt x="2348" y="9730"/>
                </a:moveTo>
                <a:cubicBezTo>
                  <a:pt x="2345" y="9730"/>
                  <a:pt x="2337" y="9730"/>
                  <a:pt x="2340" y="9730"/>
                </a:cubicBezTo>
                <a:cubicBezTo>
                  <a:pt x="2348" y="9730"/>
                  <a:pt x="2351" y="9730"/>
                  <a:pt x="2356" y="9730"/>
                </a:cubicBezTo>
                <a:moveTo>
                  <a:pt x="2877" y="9616"/>
                </a:moveTo>
                <a:cubicBezTo>
                  <a:pt x="2877" y="9605"/>
                  <a:pt x="2873" y="9601"/>
                  <a:pt x="2886" y="9598"/>
                </a:cubicBezTo>
                <a:cubicBezTo>
                  <a:pt x="2902" y="9596"/>
                  <a:pt x="2908" y="9595"/>
                  <a:pt x="2919" y="9596"/>
                </a:cubicBezTo>
                <a:moveTo>
                  <a:pt x="1362" y="10441"/>
                </a:moveTo>
                <a:cubicBezTo>
                  <a:pt x="1343" y="10407"/>
                  <a:pt x="1371" y="10405"/>
                  <a:pt x="1329" y="10384"/>
                </a:cubicBezTo>
                <a:cubicBezTo>
                  <a:pt x="1314" y="10377"/>
                  <a:pt x="1315" y="10390"/>
                  <a:pt x="1299" y="10384"/>
                </a:cubicBezTo>
                <a:cubicBezTo>
                  <a:pt x="1472" y="10386"/>
                  <a:pt x="1645" y="10387"/>
                  <a:pt x="1818" y="10378"/>
                </a:cubicBezTo>
                <a:cubicBezTo>
                  <a:pt x="2319" y="10353"/>
                  <a:pt x="2818" y="10341"/>
                  <a:pt x="3319" y="10331"/>
                </a:cubicBezTo>
                <a:cubicBezTo>
                  <a:pt x="3662" y="10324"/>
                  <a:pt x="4026" y="10324"/>
                  <a:pt x="4364" y="10262"/>
                </a:cubicBezTo>
                <a:cubicBezTo>
                  <a:pt x="4405" y="10254"/>
                  <a:pt x="4559" y="10226"/>
                  <a:pt x="4540" y="10224"/>
                </a:cubicBezTo>
                <a:cubicBezTo>
                  <a:pt x="4530" y="10225"/>
                  <a:pt x="4521" y="10227"/>
                  <a:pt x="4511" y="10228"/>
                </a:cubicBezTo>
                <a:moveTo>
                  <a:pt x="2012" y="10468"/>
                </a:moveTo>
                <a:cubicBezTo>
                  <a:pt x="2030" y="10458"/>
                  <a:pt x="1980" y="10457"/>
                  <a:pt x="2000" y="10451"/>
                </a:cubicBezTo>
                <a:cubicBezTo>
                  <a:pt x="2256" y="10371"/>
                  <a:pt x="2553" y="10386"/>
                  <a:pt x="2817" y="10372"/>
                </a:cubicBezTo>
                <a:cubicBezTo>
                  <a:pt x="3606" y="10331"/>
                  <a:pt x="4387" y="10216"/>
                  <a:pt x="5175" y="10176"/>
                </a:cubicBezTo>
                <a:cubicBezTo>
                  <a:pt x="5391" y="10165"/>
                  <a:pt x="5606" y="10157"/>
                  <a:pt x="5823" y="10150"/>
                </a:cubicBezTo>
                <a:cubicBezTo>
                  <a:pt x="5789" y="10153"/>
                  <a:pt x="5845" y="10146"/>
                  <a:pt x="5812" y="10150"/>
                </a:cubicBezTo>
                <a:cubicBezTo>
                  <a:pt x="5721" y="10160"/>
                  <a:pt x="5682" y="10165"/>
                  <a:pt x="5618" y="10170"/>
                </a:cubicBezTo>
                <a:moveTo>
                  <a:pt x="1697" y="10678"/>
                </a:moveTo>
                <a:cubicBezTo>
                  <a:pt x="1654" y="10675"/>
                  <a:pt x="1644" y="10674"/>
                  <a:pt x="1617" y="10675"/>
                </a:cubicBezTo>
                <a:cubicBezTo>
                  <a:pt x="1679" y="10668"/>
                  <a:pt x="1712" y="10665"/>
                  <a:pt x="1772" y="10649"/>
                </a:cubicBezTo>
                <a:cubicBezTo>
                  <a:pt x="2345" y="10500"/>
                  <a:pt x="2938" y="10449"/>
                  <a:pt x="3524" y="10361"/>
                </a:cubicBezTo>
                <a:cubicBezTo>
                  <a:pt x="3917" y="10302"/>
                  <a:pt x="4314" y="10237"/>
                  <a:pt x="4713" y="10234"/>
                </a:cubicBezTo>
                <a:cubicBezTo>
                  <a:pt x="4756" y="10234"/>
                  <a:pt x="4798" y="10234"/>
                  <a:pt x="4841" y="10234"/>
                </a:cubicBezTo>
                <a:cubicBezTo>
                  <a:pt x="4724" y="10246"/>
                  <a:pt x="4606" y="10261"/>
                  <a:pt x="4489" y="10273"/>
                </a:cubicBezTo>
                <a:cubicBezTo>
                  <a:pt x="4434" y="10278"/>
                  <a:pt x="4380" y="10284"/>
                  <a:pt x="4325" y="10289"/>
                </a:cubicBezTo>
                <a:moveTo>
                  <a:pt x="2479" y="10486"/>
                </a:moveTo>
                <a:cubicBezTo>
                  <a:pt x="2262" y="10535"/>
                  <a:pt x="2059" y="10600"/>
                  <a:pt x="1849" y="10671"/>
                </a:cubicBezTo>
                <a:cubicBezTo>
                  <a:pt x="1836" y="10685"/>
                  <a:pt x="1746" y="10710"/>
                  <a:pt x="1888" y="10661"/>
                </a:cubicBezTo>
                <a:cubicBezTo>
                  <a:pt x="2162" y="10566"/>
                  <a:pt x="2429" y="10482"/>
                  <a:pt x="2716" y="10431"/>
                </a:cubicBezTo>
                <a:cubicBezTo>
                  <a:pt x="3375" y="10314"/>
                  <a:pt x="4049" y="10272"/>
                  <a:pt x="4711" y="10167"/>
                </a:cubicBezTo>
                <a:cubicBezTo>
                  <a:pt x="4772" y="10157"/>
                  <a:pt x="4832" y="10151"/>
                  <a:pt x="4893" y="10143"/>
                </a:cubicBezTo>
                <a:cubicBezTo>
                  <a:pt x="4743" y="10146"/>
                  <a:pt x="4598" y="10167"/>
                  <a:pt x="4449" y="10182"/>
                </a:cubicBezTo>
                <a:cubicBezTo>
                  <a:pt x="4187" y="10208"/>
                  <a:pt x="3924" y="10226"/>
                  <a:pt x="3661" y="10248"/>
                </a:cubicBezTo>
                <a:cubicBezTo>
                  <a:pt x="3321" y="10277"/>
                  <a:pt x="2969" y="10303"/>
                  <a:pt x="2638" y="10384"/>
                </a:cubicBezTo>
                <a:cubicBezTo>
                  <a:pt x="2593" y="10397"/>
                  <a:pt x="2583" y="10398"/>
                  <a:pt x="2561" y="10417"/>
                </a:cubicBezTo>
                <a:cubicBezTo>
                  <a:pt x="2607" y="10422"/>
                  <a:pt x="2701" y="10438"/>
                  <a:pt x="2765" y="10431"/>
                </a:cubicBezTo>
                <a:cubicBezTo>
                  <a:pt x="3146" y="10392"/>
                  <a:pt x="3526" y="10317"/>
                  <a:pt x="3907" y="10275"/>
                </a:cubicBezTo>
                <a:cubicBezTo>
                  <a:pt x="4034" y="10261"/>
                  <a:pt x="4201" y="10267"/>
                  <a:pt x="4322" y="10220"/>
                </a:cubicBezTo>
                <a:cubicBezTo>
                  <a:pt x="4322" y="10212"/>
                  <a:pt x="4318" y="10210"/>
                  <a:pt x="4307" y="10213"/>
                </a:cubicBezTo>
                <a:cubicBezTo>
                  <a:pt x="4073" y="10214"/>
                  <a:pt x="3847" y="10242"/>
                  <a:pt x="3615" y="10278"/>
                </a:cubicBezTo>
                <a:cubicBezTo>
                  <a:pt x="3512" y="10294"/>
                  <a:pt x="3350" y="10287"/>
                  <a:pt x="3253" y="10328"/>
                </a:cubicBezTo>
                <a:cubicBezTo>
                  <a:pt x="3279" y="10328"/>
                  <a:pt x="3295" y="10327"/>
                  <a:pt x="3316" y="10324"/>
                </a:cubicBezTo>
                <a:cubicBezTo>
                  <a:pt x="3643" y="10257"/>
                  <a:pt x="4637" y="10237"/>
                  <a:pt x="4307" y="10196"/>
                </a:cubicBezTo>
                <a:cubicBezTo>
                  <a:pt x="4227" y="10186"/>
                  <a:pt x="4145" y="10214"/>
                  <a:pt x="4068" y="10229"/>
                </a:cubicBezTo>
                <a:cubicBezTo>
                  <a:pt x="4034" y="10236"/>
                  <a:pt x="4001" y="10242"/>
                  <a:pt x="3967" y="10249"/>
                </a:cubicBezTo>
                <a:moveTo>
                  <a:pt x="3797" y="0"/>
                </a:moveTo>
                <a:cubicBezTo>
                  <a:pt x="3796" y="0"/>
                  <a:pt x="3772" y="22"/>
                  <a:pt x="3745" y="28"/>
                </a:cubicBezTo>
                <a:cubicBezTo>
                  <a:pt x="3711" y="36"/>
                  <a:pt x="3679" y="36"/>
                  <a:pt x="3646" y="41"/>
                </a:cubicBezTo>
                <a:cubicBezTo>
                  <a:pt x="3646" y="42"/>
                  <a:pt x="3644" y="57"/>
                  <a:pt x="3643" y="62"/>
                </a:cubicBezTo>
                <a:cubicBezTo>
                  <a:pt x="3628" y="151"/>
                  <a:pt x="3615" y="225"/>
                  <a:pt x="3585" y="313"/>
                </a:cubicBezTo>
                <a:cubicBezTo>
                  <a:pt x="3356" y="975"/>
                  <a:pt x="2983" y="1584"/>
                  <a:pt x="2646" y="2194"/>
                </a:cubicBezTo>
                <a:cubicBezTo>
                  <a:pt x="2164" y="3067"/>
                  <a:pt x="1725" y="3951"/>
                  <a:pt x="1268" y="4835"/>
                </a:cubicBezTo>
                <a:cubicBezTo>
                  <a:pt x="1049" y="5255"/>
                  <a:pt x="784" y="5629"/>
                  <a:pt x="360" y="5849"/>
                </a:cubicBezTo>
                <a:cubicBezTo>
                  <a:pt x="328" y="5862"/>
                  <a:pt x="319" y="5867"/>
                  <a:pt x="297" y="5873"/>
                </a:cubicBezTo>
                <a:moveTo>
                  <a:pt x="18" y="2447"/>
                </a:moveTo>
                <a:cubicBezTo>
                  <a:pt x="12" y="2413"/>
                  <a:pt x="6" y="2376"/>
                  <a:pt x="0" y="2345"/>
                </a:cubicBezTo>
                <a:cubicBezTo>
                  <a:pt x="127" y="2395"/>
                  <a:pt x="236" y="2413"/>
                  <a:pt x="378" y="2425"/>
                </a:cubicBezTo>
                <a:cubicBezTo>
                  <a:pt x="985" y="2476"/>
                  <a:pt x="1507" y="2589"/>
                  <a:pt x="2088" y="2775"/>
                </a:cubicBezTo>
                <a:cubicBezTo>
                  <a:pt x="2473" y="2898"/>
                  <a:pt x="2840" y="2949"/>
                  <a:pt x="3244" y="2954"/>
                </a:cubicBezTo>
                <a:cubicBezTo>
                  <a:pt x="3758" y="2961"/>
                  <a:pt x="4235" y="2958"/>
                  <a:pt x="4734" y="3092"/>
                </a:cubicBezTo>
                <a:cubicBezTo>
                  <a:pt x="5005" y="3165"/>
                  <a:pt x="5238" y="3218"/>
                  <a:pt x="5518" y="3228"/>
                </a:cubicBezTo>
                <a:cubicBezTo>
                  <a:pt x="5597" y="3231"/>
                  <a:pt x="5716" y="3222"/>
                  <a:pt x="5766" y="3299"/>
                </a:cubicBezTo>
                <a:cubicBezTo>
                  <a:pt x="5792" y="3337"/>
                  <a:pt x="5752" y="3405"/>
                  <a:pt x="5754" y="3429"/>
                </a:cubicBezTo>
                <a:moveTo>
                  <a:pt x="3833" y="7517"/>
                </a:moveTo>
                <a:cubicBezTo>
                  <a:pt x="3843" y="7520"/>
                  <a:pt x="3806" y="7490"/>
                  <a:pt x="3816" y="7492"/>
                </a:cubicBezTo>
                <a:cubicBezTo>
                  <a:pt x="3830" y="7495"/>
                  <a:pt x="3841" y="7483"/>
                  <a:pt x="3855" y="7487"/>
                </a:cubicBezTo>
                <a:cubicBezTo>
                  <a:pt x="4025" y="7534"/>
                  <a:pt x="4110" y="7667"/>
                  <a:pt x="4236" y="7790"/>
                </a:cubicBezTo>
                <a:cubicBezTo>
                  <a:pt x="4335" y="7887"/>
                  <a:pt x="4523" y="8116"/>
                  <a:pt x="4683" y="8107"/>
                </a:cubicBezTo>
                <a:cubicBezTo>
                  <a:pt x="4898" y="8095"/>
                  <a:pt x="5011" y="7904"/>
                  <a:pt x="5141" y="7752"/>
                </a:cubicBezTo>
                <a:cubicBezTo>
                  <a:pt x="6386" y="6300"/>
                  <a:pt x="7807" y="5004"/>
                  <a:pt x="9036" y="3543"/>
                </a:cubicBezTo>
                <a:cubicBezTo>
                  <a:pt x="9110" y="3455"/>
                  <a:pt x="9195" y="3337"/>
                  <a:pt x="9260" y="3251"/>
                </a:cubicBezTo>
                <a:cubicBezTo>
                  <a:pt x="9191" y="3326"/>
                  <a:pt x="9122" y="3401"/>
                  <a:pt x="9054" y="3477"/>
                </a:cubicBezTo>
                <a:moveTo>
                  <a:pt x="4945" y="7839"/>
                </a:moveTo>
                <a:cubicBezTo>
                  <a:pt x="4931" y="7837"/>
                  <a:pt x="4918" y="7834"/>
                  <a:pt x="4904" y="7831"/>
                </a:cubicBezTo>
                <a:cubicBezTo>
                  <a:pt x="4900" y="7848"/>
                  <a:pt x="4894" y="7854"/>
                  <a:pt x="4883" y="7870"/>
                </a:cubicBezTo>
                <a:moveTo>
                  <a:pt x="3457" y="8340"/>
                </a:moveTo>
                <a:cubicBezTo>
                  <a:pt x="3315" y="8332"/>
                  <a:pt x="3198" y="8329"/>
                  <a:pt x="3065" y="8280"/>
                </a:cubicBezTo>
                <a:cubicBezTo>
                  <a:pt x="3058" y="8277"/>
                  <a:pt x="3050" y="8256"/>
                  <a:pt x="3049" y="8256"/>
                </a:cubicBezTo>
                <a:cubicBezTo>
                  <a:pt x="3235" y="8294"/>
                  <a:pt x="3352" y="8338"/>
                  <a:pt x="3521" y="8441"/>
                </a:cubicBezTo>
                <a:cubicBezTo>
                  <a:pt x="3712" y="8558"/>
                  <a:pt x="3868" y="8680"/>
                  <a:pt x="4084" y="8566"/>
                </a:cubicBezTo>
                <a:cubicBezTo>
                  <a:pt x="4622" y="8281"/>
                  <a:pt x="5044" y="7538"/>
                  <a:pt x="5406" y="7083"/>
                </a:cubicBezTo>
                <a:cubicBezTo>
                  <a:pt x="5917" y="6443"/>
                  <a:pt x="6415" y="5804"/>
                  <a:pt x="6894" y="5139"/>
                </a:cubicBezTo>
                <a:cubicBezTo>
                  <a:pt x="7152" y="4782"/>
                  <a:pt x="7628" y="4249"/>
                  <a:pt x="7757" y="3899"/>
                </a:cubicBezTo>
                <a:cubicBezTo>
                  <a:pt x="7746" y="3911"/>
                  <a:pt x="7736" y="3923"/>
                  <a:pt x="7725" y="3935"/>
                </a:cubicBezTo>
                <a:moveTo>
                  <a:pt x="6132" y="10004"/>
                </a:moveTo>
                <a:cubicBezTo>
                  <a:pt x="6120" y="9999"/>
                  <a:pt x="6112" y="9984"/>
                  <a:pt x="6098" y="9981"/>
                </a:cubicBezTo>
                <a:cubicBezTo>
                  <a:pt x="6092" y="9980"/>
                  <a:pt x="6083" y="9979"/>
                  <a:pt x="6074" y="9978"/>
                </a:cubicBezTo>
                <a:cubicBezTo>
                  <a:pt x="6013" y="9970"/>
                  <a:pt x="5931" y="9987"/>
                  <a:pt x="5883" y="9994"/>
                </a:cubicBezTo>
                <a:cubicBezTo>
                  <a:pt x="6035" y="9991"/>
                  <a:pt x="6178" y="9971"/>
                  <a:pt x="6328" y="9945"/>
                </a:cubicBezTo>
                <a:cubicBezTo>
                  <a:pt x="6941" y="9839"/>
                  <a:pt x="7720" y="9868"/>
                  <a:pt x="8302" y="9648"/>
                </a:cubicBezTo>
                <a:cubicBezTo>
                  <a:pt x="8339" y="9634"/>
                  <a:pt x="8285" y="9642"/>
                  <a:pt x="8292" y="9638"/>
                </a:cubicBezTo>
                <a:cubicBezTo>
                  <a:pt x="8109" y="9640"/>
                  <a:pt x="7936" y="9662"/>
                  <a:pt x="7755" y="9688"/>
                </a:cubicBezTo>
                <a:cubicBezTo>
                  <a:pt x="7114" y="9782"/>
                  <a:pt x="6468" y="9838"/>
                  <a:pt x="5829" y="9945"/>
                </a:cubicBezTo>
                <a:cubicBezTo>
                  <a:pt x="5817" y="9947"/>
                  <a:pt x="5804" y="9950"/>
                  <a:pt x="5792" y="9952"/>
                </a:cubicBezTo>
                <a:cubicBezTo>
                  <a:pt x="5812" y="9954"/>
                  <a:pt x="5799" y="9955"/>
                  <a:pt x="5819" y="9956"/>
                </a:cubicBezTo>
                <a:cubicBezTo>
                  <a:pt x="6067" y="9964"/>
                  <a:pt x="6326" y="9877"/>
                  <a:pt x="6568" y="9833"/>
                </a:cubicBezTo>
                <a:cubicBezTo>
                  <a:pt x="7260" y="9708"/>
                  <a:pt x="7965" y="9623"/>
                  <a:pt x="8666" y="9559"/>
                </a:cubicBezTo>
                <a:cubicBezTo>
                  <a:pt x="8575" y="9579"/>
                  <a:pt x="8485" y="9602"/>
                  <a:pt x="8393" y="9621"/>
                </a:cubicBezTo>
                <a:cubicBezTo>
                  <a:pt x="7808" y="9740"/>
                  <a:pt x="7211" y="9806"/>
                  <a:pt x="6620" y="9882"/>
                </a:cubicBezTo>
                <a:cubicBezTo>
                  <a:pt x="6381" y="9913"/>
                  <a:pt x="6142" y="9946"/>
                  <a:pt x="5901" y="9949"/>
                </a:cubicBezTo>
                <a:cubicBezTo>
                  <a:pt x="5983" y="9926"/>
                  <a:pt x="6067" y="9899"/>
                  <a:pt x="6150" y="9875"/>
                </a:cubicBezTo>
                <a:cubicBezTo>
                  <a:pt x="6782" y="9695"/>
                  <a:pt x="7448" y="9565"/>
                  <a:pt x="8108" y="9551"/>
                </a:cubicBezTo>
                <a:cubicBezTo>
                  <a:pt x="8110" y="9551"/>
                  <a:pt x="8112" y="9551"/>
                  <a:pt x="8114" y="9551"/>
                </a:cubicBezTo>
                <a:cubicBezTo>
                  <a:pt x="7996" y="9570"/>
                  <a:pt x="7879" y="9595"/>
                  <a:pt x="7762" y="9617"/>
                </a:cubicBezTo>
                <a:cubicBezTo>
                  <a:pt x="7138" y="9736"/>
                  <a:pt x="6502" y="9781"/>
                  <a:pt x="5876" y="9885"/>
                </a:cubicBezTo>
                <a:cubicBezTo>
                  <a:pt x="5813" y="9895"/>
                  <a:pt x="5750" y="9908"/>
                  <a:pt x="5688" y="9921"/>
                </a:cubicBezTo>
                <a:cubicBezTo>
                  <a:pt x="5764" y="9921"/>
                  <a:pt x="5843" y="9925"/>
                  <a:pt x="5920" y="9918"/>
                </a:cubicBezTo>
                <a:cubicBezTo>
                  <a:pt x="6329" y="9880"/>
                  <a:pt x="6733" y="9789"/>
                  <a:pt x="7145" y="9785"/>
                </a:cubicBezTo>
                <a:cubicBezTo>
                  <a:pt x="7192" y="9785"/>
                  <a:pt x="7276" y="9774"/>
                  <a:pt x="7248" y="9850"/>
                </a:cubicBezTo>
                <a:cubicBezTo>
                  <a:pt x="7193" y="9893"/>
                  <a:pt x="7170" y="9909"/>
                  <a:pt x="7124" y="9928"/>
                </a:cubicBezTo>
                <a:moveTo>
                  <a:pt x="6204" y="10200"/>
                </a:moveTo>
                <a:cubicBezTo>
                  <a:pt x="6048" y="10116"/>
                  <a:pt x="5902" y="10015"/>
                  <a:pt x="5734" y="9952"/>
                </a:cubicBezTo>
                <a:cubicBezTo>
                  <a:pt x="5568" y="9890"/>
                  <a:pt x="5394" y="9875"/>
                  <a:pt x="5220" y="9898"/>
                </a:cubicBezTo>
                <a:cubicBezTo>
                  <a:pt x="5185" y="9903"/>
                  <a:pt x="5149" y="9912"/>
                  <a:pt x="5113" y="9915"/>
                </a:cubicBezTo>
                <a:cubicBezTo>
                  <a:pt x="5091" y="9915"/>
                  <a:pt x="5084" y="9915"/>
                  <a:pt x="5069" y="9915"/>
                </a:cubicBezTo>
                <a:cubicBezTo>
                  <a:pt x="5072" y="9934"/>
                  <a:pt x="4997" y="9915"/>
                  <a:pt x="5016" y="9921"/>
                </a:cubicBezTo>
                <a:cubicBezTo>
                  <a:pt x="5034" y="9926"/>
                  <a:pt x="5051" y="9945"/>
                  <a:pt x="5081" y="9949"/>
                </a:cubicBezTo>
                <a:cubicBezTo>
                  <a:pt x="5398" y="9993"/>
                  <a:pt x="5750" y="9914"/>
                  <a:pt x="6065" y="9885"/>
                </a:cubicBezTo>
                <a:cubicBezTo>
                  <a:pt x="6765" y="9821"/>
                  <a:pt x="7462" y="9744"/>
                  <a:pt x="8157" y="9637"/>
                </a:cubicBezTo>
                <a:cubicBezTo>
                  <a:pt x="8096" y="9634"/>
                  <a:pt x="8038" y="9631"/>
                  <a:pt x="7977" y="9631"/>
                </a:cubicBezTo>
                <a:cubicBezTo>
                  <a:pt x="7769" y="9630"/>
                  <a:pt x="7561" y="9663"/>
                  <a:pt x="7355" y="9692"/>
                </a:cubicBezTo>
                <a:cubicBezTo>
                  <a:pt x="6543" y="9805"/>
                  <a:pt x="5777" y="10033"/>
                  <a:pt x="4983" y="10221"/>
                </a:cubicBezTo>
                <a:cubicBezTo>
                  <a:pt x="4929" y="10234"/>
                  <a:pt x="4874" y="10242"/>
                  <a:pt x="4820" y="10253"/>
                </a:cubicBezTo>
                <a:cubicBezTo>
                  <a:pt x="4937" y="10247"/>
                  <a:pt x="5051" y="10236"/>
                  <a:pt x="5168" y="10223"/>
                </a:cubicBezTo>
                <a:cubicBezTo>
                  <a:pt x="5774" y="10154"/>
                  <a:pt x="6377" y="10041"/>
                  <a:pt x="6982" y="9959"/>
                </a:cubicBezTo>
                <a:cubicBezTo>
                  <a:pt x="7422" y="9899"/>
                  <a:pt x="7844" y="9777"/>
                  <a:pt x="8271" y="9660"/>
                </a:cubicBezTo>
                <a:cubicBezTo>
                  <a:pt x="8272" y="9660"/>
                  <a:pt x="8273" y="9660"/>
                  <a:pt x="8274" y="9660"/>
                </a:cubicBezTo>
                <a:cubicBezTo>
                  <a:pt x="8210" y="9654"/>
                  <a:pt x="8149" y="9649"/>
                  <a:pt x="8082" y="9648"/>
                </a:cubicBezTo>
                <a:cubicBezTo>
                  <a:pt x="7719" y="9644"/>
                  <a:pt x="7355" y="9744"/>
                  <a:pt x="7002" y="9816"/>
                </a:cubicBezTo>
                <a:cubicBezTo>
                  <a:pt x="6314" y="9957"/>
                  <a:pt x="5631" y="10088"/>
                  <a:pt x="4956" y="10283"/>
                </a:cubicBezTo>
                <a:cubicBezTo>
                  <a:pt x="4745" y="10344"/>
                  <a:pt x="4461" y="10473"/>
                  <a:pt x="4234" y="10441"/>
                </a:cubicBezTo>
                <a:cubicBezTo>
                  <a:pt x="4202" y="10436"/>
                  <a:pt x="4190" y="10432"/>
                  <a:pt x="4177" y="10427"/>
                </a:cubicBezTo>
                <a:cubicBezTo>
                  <a:pt x="4186" y="10422"/>
                  <a:pt x="4195" y="10418"/>
                  <a:pt x="4204" y="10413"/>
                </a:cubicBezTo>
                <a:cubicBezTo>
                  <a:pt x="4644" y="10272"/>
                  <a:pt x="5093" y="10189"/>
                  <a:pt x="5551" y="10127"/>
                </a:cubicBezTo>
                <a:cubicBezTo>
                  <a:pt x="6238" y="10034"/>
                  <a:pt x="6947" y="10020"/>
                  <a:pt x="7621" y="9856"/>
                </a:cubicBezTo>
                <a:cubicBezTo>
                  <a:pt x="7715" y="9833"/>
                  <a:pt x="7808" y="9802"/>
                  <a:pt x="7901" y="9774"/>
                </a:cubicBezTo>
                <a:cubicBezTo>
                  <a:pt x="7798" y="9779"/>
                  <a:pt x="7705" y="9792"/>
                  <a:pt x="7603" y="9813"/>
                </a:cubicBezTo>
                <a:cubicBezTo>
                  <a:pt x="7001" y="9937"/>
                  <a:pt x="6373" y="10038"/>
                  <a:pt x="5789" y="10232"/>
                </a:cubicBezTo>
                <a:cubicBezTo>
                  <a:pt x="5668" y="10272"/>
                  <a:pt x="5559" y="10333"/>
                  <a:pt x="5448" y="10391"/>
                </a:cubicBezTo>
                <a:cubicBezTo>
                  <a:pt x="5547" y="10380"/>
                  <a:pt x="5642" y="10369"/>
                  <a:pt x="5742" y="10351"/>
                </a:cubicBezTo>
                <a:cubicBezTo>
                  <a:pt x="6518" y="10212"/>
                  <a:pt x="7293" y="10083"/>
                  <a:pt x="8068" y="9946"/>
                </a:cubicBezTo>
                <a:cubicBezTo>
                  <a:pt x="8160" y="9930"/>
                  <a:pt x="8435" y="9894"/>
                  <a:pt x="8342" y="9895"/>
                </a:cubicBezTo>
                <a:cubicBezTo>
                  <a:pt x="8288" y="9896"/>
                  <a:pt x="8253" y="9901"/>
                  <a:pt x="8199" y="9908"/>
                </a:cubicBezTo>
                <a:cubicBezTo>
                  <a:pt x="7794" y="9998"/>
                  <a:pt x="7389" y="10087"/>
                  <a:pt x="6985" y="10176"/>
                </a:cubicBezTo>
                <a:cubicBezTo>
                  <a:pt x="6366" y="10313"/>
                  <a:pt x="5769" y="10487"/>
                  <a:pt x="5177" y="10711"/>
                </a:cubicBezTo>
                <a:cubicBezTo>
                  <a:pt x="5190" y="10708"/>
                  <a:pt x="5234" y="10703"/>
                  <a:pt x="5253" y="10698"/>
                </a:cubicBezTo>
                <a:cubicBezTo>
                  <a:pt x="5656" y="10585"/>
                  <a:pt x="6042" y="10443"/>
                  <a:pt x="6456" y="10368"/>
                </a:cubicBezTo>
                <a:cubicBezTo>
                  <a:pt x="6831" y="10300"/>
                  <a:pt x="7961" y="10215"/>
                  <a:pt x="7582" y="10177"/>
                </a:cubicBezTo>
                <a:cubicBezTo>
                  <a:pt x="7520" y="10171"/>
                  <a:pt x="7433" y="10203"/>
                  <a:pt x="7375" y="10217"/>
                </a:cubicBezTo>
                <a:cubicBezTo>
                  <a:pt x="7158" y="10268"/>
                  <a:pt x="6939" y="10303"/>
                  <a:pt x="6725" y="103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" name="Freeform 26"/>
          <p:cNvSpPr/>
          <p:nvPr/>
        </p:nvSpPr>
        <p:spPr>
          <a:xfrm>
            <a:off x="8400960" y="2422440"/>
            <a:ext cx="14760" cy="11520"/>
          </a:xfrm>
          <a:custGeom>
            <a:avLst/>
            <a:gdLst/>
            <a:ahLst/>
            <a:rect l="0" t="0" r="r" b="b"/>
            <a:pathLst>
              <a:path w="41" h="32">
                <a:moveTo>
                  <a:pt x="0" y="6"/>
                </a:moveTo>
                <a:cubicBezTo>
                  <a:pt x="0" y="4"/>
                  <a:pt x="0" y="2"/>
                  <a:pt x="0" y="0"/>
                </a:cubicBezTo>
                <a:cubicBezTo>
                  <a:pt x="18" y="4"/>
                  <a:pt x="28" y="18"/>
                  <a:pt x="40" y="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" name="Freeform 27"/>
          <p:cNvSpPr/>
          <p:nvPr/>
        </p:nvSpPr>
        <p:spPr>
          <a:xfrm>
            <a:off x="6904080" y="2331000"/>
            <a:ext cx="1000440" cy="313200"/>
          </a:xfrm>
          <a:custGeom>
            <a:avLst/>
            <a:gdLst/>
            <a:ahLst/>
            <a:rect l="0" t="0" r="r" b="b"/>
            <a:pathLst>
              <a:path w="2779" h="870">
                <a:moveTo>
                  <a:pt x="398" y="186"/>
                </a:moveTo>
                <a:cubicBezTo>
                  <a:pt x="346" y="170"/>
                  <a:pt x="299" y="170"/>
                  <a:pt x="244" y="170"/>
                </a:cubicBezTo>
                <a:cubicBezTo>
                  <a:pt x="185" y="170"/>
                  <a:pt x="102" y="170"/>
                  <a:pt x="52" y="207"/>
                </a:cubicBezTo>
                <a:cubicBezTo>
                  <a:pt x="30" y="223"/>
                  <a:pt x="45" y="247"/>
                  <a:pt x="62" y="255"/>
                </a:cubicBezTo>
                <a:cubicBezTo>
                  <a:pt x="113" y="278"/>
                  <a:pt x="175" y="277"/>
                  <a:pt x="228" y="293"/>
                </a:cubicBezTo>
                <a:cubicBezTo>
                  <a:pt x="256" y="301"/>
                  <a:pt x="296" y="312"/>
                  <a:pt x="302" y="346"/>
                </a:cubicBezTo>
                <a:cubicBezTo>
                  <a:pt x="310" y="389"/>
                  <a:pt x="284" y="408"/>
                  <a:pt x="250" y="430"/>
                </a:cubicBezTo>
                <a:cubicBezTo>
                  <a:pt x="209" y="458"/>
                  <a:pt x="161" y="476"/>
                  <a:pt x="113" y="487"/>
                </a:cubicBezTo>
                <a:cubicBezTo>
                  <a:pt x="75" y="496"/>
                  <a:pt x="38" y="498"/>
                  <a:pt x="0" y="499"/>
                </a:cubicBezTo>
                <a:moveTo>
                  <a:pt x="854" y="209"/>
                </a:moveTo>
                <a:cubicBezTo>
                  <a:pt x="854" y="181"/>
                  <a:pt x="852" y="175"/>
                  <a:pt x="820" y="173"/>
                </a:cubicBezTo>
                <a:cubicBezTo>
                  <a:pt x="773" y="170"/>
                  <a:pt x="725" y="169"/>
                  <a:pt x="685" y="196"/>
                </a:cubicBezTo>
                <a:cubicBezTo>
                  <a:pt x="635" y="230"/>
                  <a:pt x="624" y="280"/>
                  <a:pt x="622" y="337"/>
                </a:cubicBezTo>
                <a:cubicBezTo>
                  <a:pt x="620" y="397"/>
                  <a:pt x="647" y="444"/>
                  <a:pt x="699" y="477"/>
                </a:cubicBezTo>
                <a:cubicBezTo>
                  <a:pt x="713" y="483"/>
                  <a:pt x="727" y="490"/>
                  <a:pt x="741" y="496"/>
                </a:cubicBezTo>
                <a:moveTo>
                  <a:pt x="1338" y="168"/>
                </a:moveTo>
                <a:cubicBezTo>
                  <a:pt x="1338" y="158"/>
                  <a:pt x="1339" y="147"/>
                  <a:pt x="1339" y="137"/>
                </a:cubicBezTo>
                <a:cubicBezTo>
                  <a:pt x="1287" y="137"/>
                  <a:pt x="1261" y="148"/>
                  <a:pt x="1220" y="184"/>
                </a:cubicBezTo>
                <a:cubicBezTo>
                  <a:pt x="1178" y="220"/>
                  <a:pt x="1153" y="255"/>
                  <a:pt x="1150" y="310"/>
                </a:cubicBezTo>
                <a:cubicBezTo>
                  <a:pt x="1148" y="357"/>
                  <a:pt x="1183" y="354"/>
                  <a:pt x="1220" y="355"/>
                </a:cubicBezTo>
                <a:cubicBezTo>
                  <a:pt x="1268" y="356"/>
                  <a:pt x="1300" y="351"/>
                  <a:pt x="1336" y="316"/>
                </a:cubicBezTo>
                <a:cubicBezTo>
                  <a:pt x="1361" y="292"/>
                  <a:pt x="1381" y="260"/>
                  <a:pt x="1395" y="228"/>
                </a:cubicBezTo>
                <a:cubicBezTo>
                  <a:pt x="1409" y="236"/>
                  <a:pt x="1392" y="205"/>
                  <a:pt x="1407" y="245"/>
                </a:cubicBezTo>
                <a:cubicBezTo>
                  <a:pt x="1422" y="287"/>
                  <a:pt x="1432" y="302"/>
                  <a:pt x="1469" y="327"/>
                </a:cubicBezTo>
                <a:moveTo>
                  <a:pt x="1707" y="180"/>
                </a:moveTo>
                <a:cubicBezTo>
                  <a:pt x="1733" y="161"/>
                  <a:pt x="1747" y="157"/>
                  <a:pt x="1780" y="157"/>
                </a:cubicBezTo>
                <a:cubicBezTo>
                  <a:pt x="1819" y="157"/>
                  <a:pt x="1828" y="175"/>
                  <a:pt x="1831" y="213"/>
                </a:cubicBezTo>
                <a:cubicBezTo>
                  <a:pt x="1835" y="259"/>
                  <a:pt x="1826" y="294"/>
                  <a:pt x="1813" y="338"/>
                </a:cubicBezTo>
                <a:cubicBezTo>
                  <a:pt x="1807" y="358"/>
                  <a:pt x="1805" y="376"/>
                  <a:pt x="1804" y="396"/>
                </a:cubicBezTo>
                <a:cubicBezTo>
                  <a:pt x="1803" y="390"/>
                  <a:pt x="1798" y="386"/>
                  <a:pt x="1797" y="372"/>
                </a:cubicBezTo>
                <a:cubicBezTo>
                  <a:pt x="1795" y="340"/>
                  <a:pt x="1791" y="298"/>
                  <a:pt x="1807" y="269"/>
                </a:cubicBezTo>
                <a:cubicBezTo>
                  <a:pt x="1845" y="200"/>
                  <a:pt x="1943" y="134"/>
                  <a:pt x="2018" y="113"/>
                </a:cubicBezTo>
                <a:cubicBezTo>
                  <a:pt x="2032" y="113"/>
                  <a:pt x="2035" y="113"/>
                  <a:pt x="2044" y="113"/>
                </a:cubicBezTo>
                <a:cubicBezTo>
                  <a:pt x="2055" y="156"/>
                  <a:pt x="2052" y="197"/>
                  <a:pt x="2052" y="240"/>
                </a:cubicBezTo>
                <a:cubicBezTo>
                  <a:pt x="2052" y="268"/>
                  <a:pt x="2035" y="353"/>
                  <a:pt x="2050" y="377"/>
                </a:cubicBezTo>
                <a:cubicBezTo>
                  <a:pt x="2077" y="419"/>
                  <a:pt x="2169" y="411"/>
                  <a:pt x="2209" y="407"/>
                </a:cubicBezTo>
                <a:cubicBezTo>
                  <a:pt x="2225" y="404"/>
                  <a:pt x="2242" y="402"/>
                  <a:pt x="2258" y="399"/>
                </a:cubicBezTo>
                <a:moveTo>
                  <a:pt x="2393" y="197"/>
                </a:moveTo>
                <a:cubicBezTo>
                  <a:pt x="2405" y="139"/>
                  <a:pt x="2418" y="81"/>
                  <a:pt x="2419" y="22"/>
                </a:cubicBezTo>
                <a:cubicBezTo>
                  <a:pt x="2419" y="19"/>
                  <a:pt x="2419" y="15"/>
                  <a:pt x="2419" y="12"/>
                </a:cubicBezTo>
                <a:cubicBezTo>
                  <a:pt x="2392" y="17"/>
                  <a:pt x="2395" y="0"/>
                  <a:pt x="2371" y="34"/>
                </a:cubicBezTo>
                <a:cubicBezTo>
                  <a:pt x="2334" y="87"/>
                  <a:pt x="2319" y="165"/>
                  <a:pt x="2310" y="228"/>
                </a:cubicBezTo>
                <a:cubicBezTo>
                  <a:pt x="2294" y="344"/>
                  <a:pt x="2295" y="473"/>
                  <a:pt x="2304" y="590"/>
                </a:cubicBezTo>
                <a:cubicBezTo>
                  <a:pt x="2310" y="662"/>
                  <a:pt x="2324" y="736"/>
                  <a:pt x="2333" y="809"/>
                </a:cubicBezTo>
                <a:cubicBezTo>
                  <a:pt x="2334" y="819"/>
                  <a:pt x="2349" y="869"/>
                  <a:pt x="2328" y="867"/>
                </a:cubicBezTo>
                <a:cubicBezTo>
                  <a:pt x="2323" y="864"/>
                  <a:pt x="2318" y="860"/>
                  <a:pt x="2313" y="857"/>
                </a:cubicBezTo>
                <a:moveTo>
                  <a:pt x="2213" y="571"/>
                </a:moveTo>
                <a:cubicBezTo>
                  <a:pt x="2271" y="561"/>
                  <a:pt x="2330" y="561"/>
                  <a:pt x="2389" y="556"/>
                </a:cubicBezTo>
                <a:cubicBezTo>
                  <a:pt x="2519" y="545"/>
                  <a:pt x="2648" y="533"/>
                  <a:pt x="2778" y="5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" name="Freeform 28"/>
          <p:cNvSpPr/>
          <p:nvPr/>
        </p:nvSpPr>
        <p:spPr>
          <a:xfrm>
            <a:off x="8030520" y="2268360"/>
            <a:ext cx="285480" cy="297720"/>
          </a:xfrm>
          <a:custGeom>
            <a:avLst/>
            <a:gdLst/>
            <a:ahLst/>
            <a:rect l="0" t="0" r="r" b="b"/>
            <a:pathLst>
              <a:path w="793" h="827">
                <a:moveTo>
                  <a:pt x="324" y="230"/>
                </a:moveTo>
                <a:cubicBezTo>
                  <a:pt x="308" y="204"/>
                  <a:pt x="311" y="204"/>
                  <a:pt x="271" y="206"/>
                </a:cubicBezTo>
                <a:cubicBezTo>
                  <a:pt x="199" y="210"/>
                  <a:pt x="143" y="265"/>
                  <a:pt x="100" y="318"/>
                </a:cubicBezTo>
                <a:cubicBezTo>
                  <a:pt x="31" y="401"/>
                  <a:pt x="0" y="513"/>
                  <a:pt x="15" y="622"/>
                </a:cubicBezTo>
                <a:cubicBezTo>
                  <a:pt x="27" y="707"/>
                  <a:pt x="83" y="766"/>
                  <a:pt x="157" y="801"/>
                </a:cubicBezTo>
                <a:cubicBezTo>
                  <a:pt x="212" y="826"/>
                  <a:pt x="262" y="824"/>
                  <a:pt x="319" y="825"/>
                </a:cubicBezTo>
                <a:moveTo>
                  <a:pt x="402" y="9"/>
                </a:moveTo>
                <a:cubicBezTo>
                  <a:pt x="402" y="14"/>
                  <a:pt x="402" y="40"/>
                  <a:pt x="402" y="48"/>
                </a:cubicBezTo>
                <a:cubicBezTo>
                  <a:pt x="402" y="64"/>
                  <a:pt x="402" y="79"/>
                  <a:pt x="402" y="95"/>
                </a:cubicBezTo>
                <a:moveTo>
                  <a:pt x="402" y="9"/>
                </a:moveTo>
                <a:cubicBezTo>
                  <a:pt x="504" y="22"/>
                  <a:pt x="500" y="0"/>
                  <a:pt x="502" y="87"/>
                </a:cubicBezTo>
                <a:cubicBezTo>
                  <a:pt x="504" y="172"/>
                  <a:pt x="503" y="258"/>
                  <a:pt x="497" y="342"/>
                </a:cubicBezTo>
                <a:moveTo>
                  <a:pt x="792" y="463"/>
                </a:moveTo>
                <a:cubicBezTo>
                  <a:pt x="758" y="422"/>
                  <a:pt x="718" y="390"/>
                  <a:pt x="682" y="352"/>
                </a:cubicBezTo>
                <a:cubicBezTo>
                  <a:pt x="672" y="342"/>
                  <a:pt x="666" y="336"/>
                  <a:pt x="658" y="330"/>
                </a:cubicBezTo>
                <a:cubicBezTo>
                  <a:pt x="632" y="368"/>
                  <a:pt x="592" y="431"/>
                  <a:pt x="564" y="472"/>
                </a:cubicBezTo>
                <a:cubicBezTo>
                  <a:pt x="480" y="591"/>
                  <a:pt x="389" y="704"/>
                  <a:pt x="297" y="8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" name="Freeform 29"/>
          <p:cNvSpPr/>
          <p:nvPr/>
        </p:nvSpPr>
        <p:spPr>
          <a:xfrm>
            <a:off x="8440560" y="2397240"/>
            <a:ext cx="125640" cy="122760"/>
          </a:xfrm>
          <a:custGeom>
            <a:avLst/>
            <a:gdLst/>
            <a:ahLst/>
            <a:rect l="0" t="0" r="r" b="b"/>
            <a:pathLst>
              <a:path w="349" h="341">
                <a:moveTo>
                  <a:pt x="187" y="23"/>
                </a:moveTo>
                <a:cubicBezTo>
                  <a:pt x="170" y="15"/>
                  <a:pt x="148" y="0"/>
                  <a:pt x="132" y="15"/>
                </a:cubicBezTo>
                <a:cubicBezTo>
                  <a:pt x="101" y="43"/>
                  <a:pt x="76" y="96"/>
                  <a:pt x="57" y="133"/>
                </a:cubicBezTo>
                <a:cubicBezTo>
                  <a:pt x="32" y="180"/>
                  <a:pt x="12" y="227"/>
                  <a:pt x="3" y="281"/>
                </a:cubicBezTo>
                <a:cubicBezTo>
                  <a:pt x="0" y="301"/>
                  <a:pt x="0" y="320"/>
                  <a:pt x="0" y="340"/>
                </a:cubicBezTo>
                <a:moveTo>
                  <a:pt x="296" y="276"/>
                </a:moveTo>
                <a:cubicBezTo>
                  <a:pt x="306" y="272"/>
                  <a:pt x="317" y="265"/>
                  <a:pt x="328" y="262"/>
                </a:cubicBezTo>
                <a:cubicBezTo>
                  <a:pt x="334" y="261"/>
                  <a:pt x="342" y="260"/>
                  <a:pt x="348" y="259"/>
                </a:cubicBezTo>
                <a:cubicBezTo>
                  <a:pt x="331" y="270"/>
                  <a:pt x="314" y="279"/>
                  <a:pt x="296" y="288"/>
                </a:cubicBezTo>
                <a:cubicBezTo>
                  <a:pt x="290" y="292"/>
                  <a:pt x="287" y="291"/>
                  <a:pt x="288" y="2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" name="Freeform 30"/>
          <p:cNvSpPr/>
          <p:nvPr/>
        </p:nvSpPr>
        <p:spPr>
          <a:xfrm>
            <a:off x="8679960" y="2324160"/>
            <a:ext cx="123120" cy="210960"/>
          </a:xfrm>
          <a:custGeom>
            <a:avLst/>
            <a:gdLst/>
            <a:ahLst/>
            <a:rect l="0" t="0" r="r" b="b"/>
            <a:pathLst>
              <a:path w="342" h="586">
                <a:moveTo>
                  <a:pt x="319" y="367"/>
                </a:moveTo>
                <a:cubicBezTo>
                  <a:pt x="299" y="350"/>
                  <a:pt x="280" y="336"/>
                  <a:pt x="257" y="323"/>
                </a:cubicBezTo>
                <a:cubicBezTo>
                  <a:pt x="213" y="298"/>
                  <a:pt x="160" y="296"/>
                  <a:pt x="118" y="323"/>
                </a:cubicBezTo>
                <a:cubicBezTo>
                  <a:pt x="71" y="352"/>
                  <a:pt x="33" y="397"/>
                  <a:pt x="15" y="449"/>
                </a:cubicBezTo>
                <a:cubicBezTo>
                  <a:pt x="1" y="489"/>
                  <a:pt x="0" y="533"/>
                  <a:pt x="38" y="557"/>
                </a:cubicBezTo>
                <a:cubicBezTo>
                  <a:pt x="71" y="578"/>
                  <a:pt x="146" y="585"/>
                  <a:pt x="182" y="571"/>
                </a:cubicBezTo>
                <a:cubicBezTo>
                  <a:pt x="243" y="548"/>
                  <a:pt x="277" y="483"/>
                  <a:pt x="293" y="425"/>
                </a:cubicBezTo>
                <a:cubicBezTo>
                  <a:pt x="312" y="353"/>
                  <a:pt x="307" y="277"/>
                  <a:pt x="307" y="204"/>
                </a:cubicBezTo>
                <a:cubicBezTo>
                  <a:pt x="307" y="147"/>
                  <a:pt x="310" y="89"/>
                  <a:pt x="304" y="32"/>
                </a:cubicBezTo>
                <a:cubicBezTo>
                  <a:pt x="303" y="23"/>
                  <a:pt x="302" y="6"/>
                  <a:pt x="296" y="0"/>
                </a:cubicBezTo>
                <a:cubicBezTo>
                  <a:pt x="293" y="0"/>
                  <a:pt x="291" y="0"/>
                  <a:pt x="289" y="0"/>
                </a:cubicBezTo>
                <a:cubicBezTo>
                  <a:pt x="269" y="43"/>
                  <a:pt x="246" y="87"/>
                  <a:pt x="237" y="134"/>
                </a:cubicBezTo>
                <a:cubicBezTo>
                  <a:pt x="225" y="195"/>
                  <a:pt x="222" y="281"/>
                  <a:pt x="232" y="343"/>
                </a:cubicBezTo>
                <a:cubicBezTo>
                  <a:pt x="241" y="401"/>
                  <a:pt x="274" y="465"/>
                  <a:pt x="313" y="508"/>
                </a:cubicBezTo>
                <a:cubicBezTo>
                  <a:pt x="322" y="516"/>
                  <a:pt x="332" y="524"/>
                  <a:pt x="341" y="5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" name="Freeform 31"/>
          <p:cNvSpPr/>
          <p:nvPr/>
        </p:nvSpPr>
        <p:spPr>
          <a:xfrm>
            <a:off x="9076680" y="2257200"/>
            <a:ext cx="617040" cy="326160"/>
          </a:xfrm>
          <a:custGeom>
            <a:avLst/>
            <a:gdLst/>
            <a:ahLst/>
            <a:rect l="0" t="0" r="r" b="b"/>
            <a:pathLst>
              <a:path w="1714" h="906">
                <a:moveTo>
                  <a:pt x="383" y="453"/>
                </a:moveTo>
                <a:cubicBezTo>
                  <a:pt x="360" y="462"/>
                  <a:pt x="329" y="487"/>
                  <a:pt x="306" y="516"/>
                </a:cubicBezTo>
                <a:cubicBezTo>
                  <a:pt x="251" y="584"/>
                  <a:pt x="209" y="665"/>
                  <a:pt x="168" y="743"/>
                </a:cubicBezTo>
                <a:cubicBezTo>
                  <a:pt x="153" y="771"/>
                  <a:pt x="138" y="800"/>
                  <a:pt x="120" y="826"/>
                </a:cubicBezTo>
                <a:cubicBezTo>
                  <a:pt x="119" y="827"/>
                  <a:pt x="118" y="828"/>
                  <a:pt x="117" y="829"/>
                </a:cubicBezTo>
                <a:moveTo>
                  <a:pt x="121" y="501"/>
                </a:moveTo>
                <a:cubicBezTo>
                  <a:pt x="136" y="492"/>
                  <a:pt x="143" y="491"/>
                  <a:pt x="160" y="491"/>
                </a:cubicBezTo>
                <a:cubicBezTo>
                  <a:pt x="161" y="491"/>
                  <a:pt x="162" y="491"/>
                  <a:pt x="163" y="491"/>
                </a:cubicBezTo>
                <a:cubicBezTo>
                  <a:pt x="163" y="526"/>
                  <a:pt x="153" y="534"/>
                  <a:pt x="121" y="553"/>
                </a:cubicBezTo>
                <a:cubicBezTo>
                  <a:pt x="88" y="573"/>
                  <a:pt x="57" y="577"/>
                  <a:pt x="20" y="577"/>
                </a:cubicBezTo>
                <a:cubicBezTo>
                  <a:pt x="0" y="577"/>
                  <a:pt x="40" y="560"/>
                  <a:pt x="59" y="554"/>
                </a:cubicBezTo>
                <a:moveTo>
                  <a:pt x="410" y="788"/>
                </a:moveTo>
                <a:cubicBezTo>
                  <a:pt x="419" y="788"/>
                  <a:pt x="427" y="788"/>
                  <a:pt x="436" y="787"/>
                </a:cubicBezTo>
                <a:cubicBezTo>
                  <a:pt x="438" y="787"/>
                  <a:pt x="440" y="788"/>
                  <a:pt x="440" y="786"/>
                </a:cubicBezTo>
                <a:cubicBezTo>
                  <a:pt x="433" y="786"/>
                  <a:pt x="426" y="786"/>
                  <a:pt x="420" y="786"/>
                </a:cubicBezTo>
                <a:moveTo>
                  <a:pt x="1014" y="489"/>
                </a:moveTo>
                <a:cubicBezTo>
                  <a:pt x="1019" y="472"/>
                  <a:pt x="1024" y="464"/>
                  <a:pt x="1023" y="446"/>
                </a:cubicBezTo>
                <a:cubicBezTo>
                  <a:pt x="1022" y="443"/>
                  <a:pt x="1021" y="440"/>
                  <a:pt x="1020" y="437"/>
                </a:cubicBezTo>
                <a:cubicBezTo>
                  <a:pt x="955" y="426"/>
                  <a:pt x="888" y="419"/>
                  <a:pt x="828" y="449"/>
                </a:cubicBezTo>
                <a:cubicBezTo>
                  <a:pt x="722" y="502"/>
                  <a:pt x="656" y="621"/>
                  <a:pt x="671" y="740"/>
                </a:cubicBezTo>
                <a:cubicBezTo>
                  <a:pt x="678" y="792"/>
                  <a:pt x="729" y="799"/>
                  <a:pt x="773" y="801"/>
                </a:cubicBezTo>
                <a:cubicBezTo>
                  <a:pt x="856" y="805"/>
                  <a:pt x="922" y="783"/>
                  <a:pt x="984" y="726"/>
                </a:cubicBezTo>
                <a:cubicBezTo>
                  <a:pt x="1084" y="634"/>
                  <a:pt x="1116" y="485"/>
                  <a:pt x="1131" y="357"/>
                </a:cubicBezTo>
                <a:cubicBezTo>
                  <a:pt x="1140" y="285"/>
                  <a:pt x="1137" y="213"/>
                  <a:pt x="1137" y="141"/>
                </a:cubicBezTo>
                <a:cubicBezTo>
                  <a:pt x="1137" y="125"/>
                  <a:pt x="1132" y="98"/>
                  <a:pt x="1131" y="92"/>
                </a:cubicBezTo>
                <a:cubicBezTo>
                  <a:pt x="1098" y="116"/>
                  <a:pt x="1072" y="134"/>
                  <a:pt x="1051" y="175"/>
                </a:cubicBezTo>
                <a:cubicBezTo>
                  <a:pt x="1024" y="228"/>
                  <a:pt x="1021" y="281"/>
                  <a:pt x="1020" y="339"/>
                </a:cubicBezTo>
                <a:cubicBezTo>
                  <a:pt x="1019" y="393"/>
                  <a:pt x="1022" y="432"/>
                  <a:pt x="1042" y="482"/>
                </a:cubicBezTo>
                <a:cubicBezTo>
                  <a:pt x="1050" y="502"/>
                  <a:pt x="1058" y="532"/>
                  <a:pt x="1069" y="550"/>
                </a:cubicBezTo>
                <a:cubicBezTo>
                  <a:pt x="1070" y="554"/>
                  <a:pt x="1072" y="555"/>
                  <a:pt x="1076" y="553"/>
                </a:cubicBezTo>
                <a:moveTo>
                  <a:pt x="1459" y="17"/>
                </a:moveTo>
                <a:cubicBezTo>
                  <a:pt x="1439" y="22"/>
                  <a:pt x="1456" y="0"/>
                  <a:pt x="1438" y="30"/>
                </a:cubicBezTo>
                <a:cubicBezTo>
                  <a:pt x="1407" y="81"/>
                  <a:pt x="1359" y="142"/>
                  <a:pt x="1349" y="202"/>
                </a:cubicBezTo>
                <a:cubicBezTo>
                  <a:pt x="1349" y="208"/>
                  <a:pt x="1349" y="213"/>
                  <a:pt x="1349" y="219"/>
                </a:cubicBezTo>
                <a:moveTo>
                  <a:pt x="1590" y="68"/>
                </a:moveTo>
                <a:cubicBezTo>
                  <a:pt x="1590" y="109"/>
                  <a:pt x="1585" y="141"/>
                  <a:pt x="1574" y="181"/>
                </a:cubicBezTo>
                <a:cubicBezTo>
                  <a:pt x="1560" y="231"/>
                  <a:pt x="1542" y="280"/>
                  <a:pt x="1525" y="329"/>
                </a:cubicBezTo>
                <a:moveTo>
                  <a:pt x="1713" y="694"/>
                </a:moveTo>
                <a:cubicBezTo>
                  <a:pt x="1704" y="728"/>
                  <a:pt x="1671" y="755"/>
                  <a:pt x="1647" y="781"/>
                </a:cubicBezTo>
                <a:cubicBezTo>
                  <a:pt x="1608" y="822"/>
                  <a:pt x="1571" y="863"/>
                  <a:pt x="1535" y="9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" name="Freeform 32"/>
          <p:cNvSpPr/>
          <p:nvPr/>
        </p:nvSpPr>
        <p:spPr>
          <a:xfrm>
            <a:off x="9902880" y="2350800"/>
            <a:ext cx="736200" cy="283320"/>
          </a:xfrm>
          <a:custGeom>
            <a:avLst/>
            <a:gdLst/>
            <a:ahLst/>
            <a:rect l="0" t="0" r="r" b="b"/>
            <a:pathLst>
              <a:path w="2045" h="787">
                <a:moveTo>
                  <a:pt x="294" y="313"/>
                </a:moveTo>
                <a:cubicBezTo>
                  <a:pt x="306" y="310"/>
                  <a:pt x="309" y="310"/>
                  <a:pt x="315" y="306"/>
                </a:cubicBezTo>
                <a:cubicBezTo>
                  <a:pt x="311" y="306"/>
                  <a:pt x="284" y="303"/>
                  <a:pt x="273" y="303"/>
                </a:cubicBezTo>
                <a:cubicBezTo>
                  <a:pt x="241" y="303"/>
                  <a:pt x="218" y="299"/>
                  <a:pt x="190" y="281"/>
                </a:cubicBezTo>
                <a:cubicBezTo>
                  <a:pt x="156" y="259"/>
                  <a:pt x="118" y="229"/>
                  <a:pt x="112" y="186"/>
                </a:cubicBezTo>
                <a:cubicBezTo>
                  <a:pt x="106" y="145"/>
                  <a:pt x="118" y="118"/>
                  <a:pt x="142" y="85"/>
                </a:cubicBezTo>
                <a:cubicBezTo>
                  <a:pt x="168" y="49"/>
                  <a:pt x="200" y="22"/>
                  <a:pt x="242" y="7"/>
                </a:cubicBezTo>
                <a:cubicBezTo>
                  <a:pt x="262" y="0"/>
                  <a:pt x="277" y="2"/>
                  <a:pt x="297" y="1"/>
                </a:cubicBezTo>
                <a:cubicBezTo>
                  <a:pt x="302" y="47"/>
                  <a:pt x="304" y="65"/>
                  <a:pt x="276" y="110"/>
                </a:cubicBezTo>
                <a:cubicBezTo>
                  <a:pt x="217" y="207"/>
                  <a:pt x="148" y="297"/>
                  <a:pt x="91" y="397"/>
                </a:cubicBezTo>
                <a:cubicBezTo>
                  <a:pt x="58" y="453"/>
                  <a:pt x="8" y="501"/>
                  <a:pt x="0" y="567"/>
                </a:cubicBezTo>
                <a:cubicBezTo>
                  <a:pt x="0" y="576"/>
                  <a:pt x="0" y="578"/>
                  <a:pt x="0" y="583"/>
                </a:cubicBezTo>
                <a:cubicBezTo>
                  <a:pt x="29" y="588"/>
                  <a:pt x="67" y="592"/>
                  <a:pt x="96" y="587"/>
                </a:cubicBezTo>
                <a:cubicBezTo>
                  <a:pt x="141" y="579"/>
                  <a:pt x="180" y="546"/>
                  <a:pt x="206" y="510"/>
                </a:cubicBezTo>
                <a:cubicBezTo>
                  <a:pt x="244" y="458"/>
                  <a:pt x="260" y="391"/>
                  <a:pt x="291" y="336"/>
                </a:cubicBezTo>
                <a:cubicBezTo>
                  <a:pt x="288" y="373"/>
                  <a:pt x="278" y="402"/>
                  <a:pt x="267" y="439"/>
                </a:cubicBezTo>
                <a:cubicBezTo>
                  <a:pt x="248" y="501"/>
                  <a:pt x="241" y="557"/>
                  <a:pt x="241" y="621"/>
                </a:cubicBezTo>
                <a:cubicBezTo>
                  <a:pt x="241" y="650"/>
                  <a:pt x="243" y="675"/>
                  <a:pt x="248" y="703"/>
                </a:cubicBezTo>
                <a:moveTo>
                  <a:pt x="592" y="242"/>
                </a:moveTo>
                <a:cubicBezTo>
                  <a:pt x="586" y="266"/>
                  <a:pt x="582" y="282"/>
                  <a:pt x="579" y="306"/>
                </a:cubicBezTo>
                <a:cubicBezTo>
                  <a:pt x="566" y="409"/>
                  <a:pt x="556" y="511"/>
                  <a:pt x="547" y="613"/>
                </a:cubicBezTo>
                <a:cubicBezTo>
                  <a:pt x="543" y="656"/>
                  <a:pt x="541" y="699"/>
                  <a:pt x="541" y="742"/>
                </a:cubicBezTo>
                <a:cubicBezTo>
                  <a:pt x="541" y="764"/>
                  <a:pt x="534" y="779"/>
                  <a:pt x="552" y="786"/>
                </a:cubicBezTo>
                <a:moveTo>
                  <a:pt x="559" y="290"/>
                </a:moveTo>
                <a:cubicBezTo>
                  <a:pt x="549" y="261"/>
                  <a:pt x="544" y="240"/>
                  <a:pt x="544" y="210"/>
                </a:cubicBezTo>
                <a:cubicBezTo>
                  <a:pt x="544" y="180"/>
                  <a:pt x="570" y="177"/>
                  <a:pt x="596" y="172"/>
                </a:cubicBezTo>
                <a:cubicBezTo>
                  <a:pt x="663" y="160"/>
                  <a:pt x="751" y="156"/>
                  <a:pt x="817" y="171"/>
                </a:cubicBezTo>
                <a:cubicBezTo>
                  <a:pt x="861" y="181"/>
                  <a:pt x="891" y="209"/>
                  <a:pt x="883" y="257"/>
                </a:cubicBezTo>
                <a:cubicBezTo>
                  <a:pt x="874" y="311"/>
                  <a:pt x="817" y="349"/>
                  <a:pt x="774" y="375"/>
                </a:cubicBezTo>
                <a:cubicBezTo>
                  <a:pt x="729" y="404"/>
                  <a:pt x="680" y="419"/>
                  <a:pt x="629" y="429"/>
                </a:cubicBezTo>
                <a:cubicBezTo>
                  <a:pt x="619" y="431"/>
                  <a:pt x="608" y="432"/>
                  <a:pt x="598" y="434"/>
                </a:cubicBezTo>
                <a:moveTo>
                  <a:pt x="940" y="241"/>
                </a:moveTo>
                <a:cubicBezTo>
                  <a:pt x="953" y="235"/>
                  <a:pt x="978" y="231"/>
                  <a:pt x="999" y="227"/>
                </a:cubicBezTo>
                <a:cubicBezTo>
                  <a:pt x="1023" y="223"/>
                  <a:pt x="1058" y="220"/>
                  <a:pt x="1076" y="203"/>
                </a:cubicBezTo>
                <a:cubicBezTo>
                  <a:pt x="1100" y="181"/>
                  <a:pt x="1113" y="151"/>
                  <a:pt x="1124" y="121"/>
                </a:cubicBezTo>
                <a:cubicBezTo>
                  <a:pt x="1131" y="102"/>
                  <a:pt x="1136" y="82"/>
                  <a:pt x="1139" y="62"/>
                </a:cubicBezTo>
                <a:cubicBezTo>
                  <a:pt x="1139" y="59"/>
                  <a:pt x="1139" y="56"/>
                  <a:pt x="1139" y="53"/>
                </a:cubicBezTo>
                <a:cubicBezTo>
                  <a:pt x="1117" y="70"/>
                  <a:pt x="1106" y="85"/>
                  <a:pt x="1093" y="114"/>
                </a:cubicBezTo>
                <a:cubicBezTo>
                  <a:pt x="1058" y="192"/>
                  <a:pt x="1046" y="278"/>
                  <a:pt x="1038" y="363"/>
                </a:cubicBezTo>
                <a:cubicBezTo>
                  <a:pt x="1030" y="450"/>
                  <a:pt x="1018" y="554"/>
                  <a:pt x="1036" y="638"/>
                </a:cubicBezTo>
                <a:cubicBezTo>
                  <a:pt x="1043" y="672"/>
                  <a:pt x="1054" y="699"/>
                  <a:pt x="1055" y="734"/>
                </a:cubicBezTo>
                <a:cubicBezTo>
                  <a:pt x="1055" y="737"/>
                  <a:pt x="1055" y="739"/>
                  <a:pt x="1055" y="742"/>
                </a:cubicBezTo>
                <a:cubicBezTo>
                  <a:pt x="1029" y="744"/>
                  <a:pt x="1002" y="746"/>
                  <a:pt x="976" y="745"/>
                </a:cubicBezTo>
                <a:cubicBezTo>
                  <a:pt x="957" y="745"/>
                  <a:pt x="936" y="743"/>
                  <a:pt x="920" y="731"/>
                </a:cubicBezTo>
                <a:cubicBezTo>
                  <a:pt x="920" y="729"/>
                  <a:pt x="919" y="728"/>
                  <a:pt x="919" y="726"/>
                </a:cubicBezTo>
                <a:cubicBezTo>
                  <a:pt x="928" y="718"/>
                  <a:pt x="930" y="713"/>
                  <a:pt x="950" y="706"/>
                </a:cubicBezTo>
                <a:cubicBezTo>
                  <a:pt x="986" y="694"/>
                  <a:pt x="1024" y="684"/>
                  <a:pt x="1061" y="678"/>
                </a:cubicBezTo>
                <a:cubicBezTo>
                  <a:pt x="1107" y="670"/>
                  <a:pt x="1151" y="670"/>
                  <a:pt x="1197" y="670"/>
                </a:cubicBezTo>
                <a:cubicBezTo>
                  <a:pt x="1225" y="670"/>
                  <a:pt x="1254" y="670"/>
                  <a:pt x="1282" y="670"/>
                </a:cubicBezTo>
                <a:moveTo>
                  <a:pt x="1503" y="682"/>
                </a:moveTo>
                <a:cubicBezTo>
                  <a:pt x="1503" y="679"/>
                  <a:pt x="1501" y="669"/>
                  <a:pt x="1504" y="666"/>
                </a:cubicBezTo>
                <a:cubicBezTo>
                  <a:pt x="1507" y="663"/>
                  <a:pt x="1511" y="663"/>
                  <a:pt x="1515" y="663"/>
                </a:cubicBezTo>
                <a:cubicBezTo>
                  <a:pt x="1525" y="663"/>
                  <a:pt x="1532" y="664"/>
                  <a:pt x="1536" y="675"/>
                </a:cubicBezTo>
                <a:cubicBezTo>
                  <a:pt x="1541" y="692"/>
                  <a:pt x="1523" y="697"/>
                  <a:pt x="1510" y="700"/>
                </a:cubicBezTo>
                <a:cubicBezTo>
                  <a:pt x="1485" y="705"/>
                  <a:pt x="1459" y="703"/>
                  <a:pt x="1434" y="703"/>
                </a:cubicBezTo>
                <a:cubicBezTo>
                  <a:pt x="1428" y="703"/>
                  <a:pt x="1426" y="703"/>
                  <a:pt x="1428" y="698"/>
                </a:cubicBezTo>
                <a:cubicBezTo>
                  <a:pt x="1433" y="673"/>
                  <a:pt x="1452" y="669"/>
                  <a:pt x="1476" y="662"/>
                </a:cubicBezTo>
                <a:cubicBezTo>
                  <a:pt x="1484" y="660"/>
                  <a:pt x="1491" y="658"/>
                  <a:pt x="1499" y="656"/>
                </a:cubicBezTo>
                <a:moveTo>
                  <a:pt x="1653" y="242"/>
                </a:moveTo>
                <a:cubicBezTo>
                  <a:pt x="1655" y="227"/>
                  <a:pt x="1642" y="224"/>
                  <a:pt x="1664" y="218"/>
                </a:cubicBezTo>
                <a:cubicBezTo>
                  <a:pt x="1688" y="212"/>
                  <a:pt x="1744" y="211"/>
                  <a:pt x="1767" y="218"/>
                </a:cubicBezTo>
                <a:cubicBezTo>
                  <a:pt x="1800" y="228"/>
                  <a:pt x="1829" y="264"/>
                  <a:pt x="1834" y="297"/>
                </a:cubicBezTo>
                <a:cubicBezTo>
                  <a:pt x="1842" y="352"/>
                  <a:pt x="1826" y="396"/>
                  <a:pt x="1795" y="441"/>
                </a:cubicBezTo>
                <a:cubicBezTo>
                  <a:pt x="1777" y="466"/>
                  <a:pt x="1750" y="494"/>
                  <a:pt x="1720" y="505"/>
                </a:cubicBezTo>
                <a:cubicBezTo>
                  <a:pt x="1709" y="509"/>
                  <a:pt x="1701" y="507"/>
                  <a:pt x="1690" y="508"/>
                </a:cubicBezTo>
                <a:cubicBezTo>
                  <a:pt x="1700" y="479"/>
                  <a:pt x="1710" y="474"/>
                  <a:pt x="1737" y="454"/>
                </a:cubicBezTo>
                <a:cubicBezTo>
                  <a:pt x="1787" y="416"/>
                  <a:pt x="1838" y="377"/>
                  <a:pt x="1887" y="336"/>
                </a:cubicBezTo>
                <a:cubicBezTo>
                  <a:pt x="1931" y="299"/>
                  <a:pt x="1976" y="265"/>
                  <a:pt x="2014" y="222"/>
                </a:cubicBezTo>
                <a:cubicBezTo>
                  <a:pt x="2017" y="218"/>
                  <a:pt x="2021" y="214"/>
                  <a:pt x="2024" y="210"/>
                </a:cubicBezTo>
                <a:cubicBezTo>
                  <a:pt x="2010" y="201"/>
                  <a:pt x="2044" y="198"/>
                  <a:pt x="1991" y="200"/>
                </a:cubicBezTo>
                <a:cubicBezTo>
                  <a:pt x="1932" y="203"/>
                  <a:pt x="1882" y="239"/>
                  <a:pt x="1850" y="288"/>
                </a:cubicBezTo>
                <a:cubicBezTo>
                  <a:pt x="1820" y="335"/>
                  <a:pt x="1818" y="391"/>
                  <a:pt x="1820" y="447"/>
                </a:cubicBezTo>
                <a:cubicBezTo>
                  <a:pt x="1821" y="484"/>
                  <a:pt x="1847" y="505"/>
                  <a:pt x="1883" y="514"/>
                </a:cubicBezTo>
                <a:cubicBezTo>
                  <a:pt x="1915" y="522"/>
                  <a:pt x="1953" y="517"/>
                  <a:pt x="1986" y="5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" name="Freeform 33"/>
          <p:cNvSpPr/>
          <p:nvPr/>
        </p:nvSpPr>
        <p:spPr>
          <a:xfrm>
            <a:off x="10748880" y="2270880"/>
            <a:ext cx="1136880" cy="431280"/>
          </a:xfrm>
          <a:custGeom>
            <a:avLst/>
            <a:gdLst/>
            <a:ahLst/>
            <a:rect l="0" t="0" r="r" b="b"/>
            <a:pathLst>
              <a:path w="3158" h="1198">
                <a:moveTo>
                  <a:pt x="85" y="799"/>
                </a:moveTo>
                <a:cubicBezTo>
                  <a:pt x="100" y="818"/>
                  <a:pt x="105" y="845"/>
                  <a:pt x="106" y="869"/>
                </a:cubicBezTo>
                <a:cubicBezTo>
                  <a:pt x="110" y="936"/>
                  <a:pt x="105" y="995"/>
                  <a:pt x="75" y="1058"/>
                </a:cubicBezTo>
                <a:cubicBezTo>
                  <a:pt x="52" y="1105"/>
                  <a:pt x="24" y="1150"/>
                  <a:pt x="0" y="1197"/>
                </a:cubicBezTo>
                <a:moveTo>
                  <a:pt x="525" y="518"/>
                </a:moveTo>
                <a:cubicBezTo>
                  <a:pt x="518" y="516"/>
                  <a:pt x="514" y="515"/>
                  <a:pt x="507" y="514"/>
                </a:cubicBezTo>
                <a:cubicBezTo>
                  <a:pt x="473" y="508"/>
                  <a:pt x="457" y="496"/>
                  <a:pt x="440" y="463"/>
                </a:cubicBezTo>
                <a:cubicBezTo>
                  <a:pt x="414" y="415"/>
                  <a:pt x="423" y="349"/>
                  <a:pt x="445" y="302"/>
                </a:cubicBezTo>
                <a:cubicBezTo>
                  <a:pt x="475" y="238"/>
                  <a:pt x="524" y="184"/>
                  <a:pt x="579" y="140"/>
                </a:cubicBezTo>
                <a:cubicBezTo>
                  <a:pt x="613" y="113"/>
                  <a:pt x="640" y="102"/>
                  <a:pt x="679" y="90"/>
                </a:cubicBezTo>
                <a:cubicBezTo>
                  <a:pt x="661" y="149"/>
                  <a:pt x="639" y="183"/>
                  <a:pt x="597" y="235"/>
                </a:cubicBezTo>
                <a:cubicBezTo>
                  <a:pt x="530" y="315"/>
                  <a:pt x="450" y="382"/>
                  <a:pt x="381" y="460"/>
                </a:cubicBezTo>
                <a:cubicBezTo>
                  <a:pt x="337" y="509"/>
                  <a:pt x="296" y="561"/>
                  <a:pt x="277" y="627"/>
                </a:cubicBezTo>
                <a:cubicBezTo>
                  <a:pt x="270" y="651"/>
                  <a:pt x="262" y="692"/>
                  <a:pt x="280" y="713"/>
                </a:cubicBezTo>
                <a:cubicBezTo>
                  <a:pt x="299" y="735"/>
                  <a:pt x="383" y="730"/>
                  <a:pt x="406" y="723"/>
                </a:cubicBezTo>
                <a:cubicBezTo>
                  <a:pt x="474" y="703"/>
                  <a:pt x="510" y="633"/>
                  <a:pt x="528" y="569"/>
                </a:cubicBezTo>
                <a:cubicBezTo>
                  <a:pt x="538" y="534"/>
                  <a:pt x="544" y="496"/>
                  <a:pt x="549" y="460"/>
                </a:cubicBezTo>
                <a:cubicBezTo>
                  <a:pt x="549" y="458"/>
                  <a:pt x="549" y="456"/>
                  <a:pt x="549" y="454"/>
                </a:cubicBezTo>
                <a:cubicBezTo>
                  <a:pt x="549" y="513"/>
                  <a:pt x="543" y="573"/>
                  <a:pt x="558" y="633"/>
                </a:cubicBezTo>
                <a:cubicBezTo>
                  <a:pt x="573" y="692"/>
                  <a:pt x="612" y="756"/>
                  <a:pt x="663" y="791"/>
                </a:cubicBezTo>
                <a:cubicBezTo>
                  <a:pt x="671" y="795"/>
                  <a:pt x="680" y="800"/>
                  <a:pt x="688" y="804"/>
                </a:cubicBezTo>
                <a:moveTo>
                  <a:pt x="946" y="377"/>
                </a:moveTo>
                <a:cubicBezTo>
                  <a:pt x="946" y="398"/>
                  <a:pt x="946" y="414"/>
                  <a:pt x="946" y="435"/>
                </a:cubicBezTo>
                <a:cubicBezTo>
                  <a:pt x="946" y="472"/>
                  <a:pt x="919" y="766"/>
                  <a:pt x="949" y="781"/>
                </a:cubicBezTo>
                <a:cubicBezTo>
                  <a:pt x="955" y="782"/>
                  <a:pt x="960" y="783"/>
                  <a:pt x="966" y="784"/>
                </a:cubicBezTo>
                <a:moveTo>
                  <a:pt x="960" y="312"/>
                </a:moveTo>
                <a:cubicBezTo>
                  <a:pt x="960" y="281"/>
                  <a:pt x="950" y="257"/>
                  <a:pt x="987" y="250"/>
                </a:cubicBezTo>
                <a:cubicBezTo>
                  <a:pt x="1038" y="241"/>
                  <a:pt x="1098" y="248"/>
                  <a:pt x="1146" y="264"/>
                </a:cubicBezTo>
                <a:cubicBezTo>
                  <a:pt x="1188" y="278"/>
                  <a:pt x="1246" y="303"/>
                  <a:pt x="1243" y="354"/>
                </a:cubicBezTo>
                <a:cubicBezTo>
                  <a:pt x="1240" y="404"/>
                  <a:pt x="1156" y="425"/>
                  <a:pt x="1118" y="436"/>
                </a:cubicBezTo>
                <a:cubicBezTo>
                  <a:pt x="1060" y="453"/>
                  <a:pt x="1000" y="460"/>
                  <a:pt x="940" y="463"/>
                </a:cubicBezTo>
                <a:cubicBezTo>
                  <a:pt x="921" y="464"/>
                  <a:pt x="917" y="464"/>
                  <a:pt x="906" y="464"/>
                </a:cubicBezTo>
                <a:moveTo>
                  <a:pt x="1321" y="354"/>
                </a:moveTo>
                <a:cubicBezTo>
                  <a:pt x="1343" y="364"/>
                  <a:pt x="1364" y="374"/>
                  <a:pt x="1388" y="378"/>
                </a:cubicBezTo>
                <a:cubicBezTo>
                  <a:pt x="1406" y="381"/>
                  <a:pt x="1457" y="390"/>
                  <a:pt x="1474" y="377"/>
                </a:cubicBezTo>
                <a:cubicBezTo>
                  <a:pt x="1492" y="363"/>
                  <a:pt x="1494" y="324"/>
                  <a:pt x="1495" y="304"/>
                </a:cubicBezTo>
                <a:cubicBezTo>
                  <a:pt x="1496" y="285"/>
                  <a:pt x="1495" y="266"/>
                  <a:pt x="1495" y="247"/>
                </a:cubicBezTo>
                <a:cubicBezTo>
                  <a:pt x="1475" y="274"/>
                  <a:pt x="1455" y="300"/>
                  <a:pt x="1443" y="333"/>
                </a:cubicBezTo>
                <a:cubicBezTo>
                  <a:pt x="1394" y="462"/>
                  <a:pt x="1404" y="634"/>
                  <a:pt x="1418" y="769"/>
                </a:cubicBezTo>
                <a:cubicBezTo>
                  <a:pt x="1421" y="799"/>
                  <a:pt x="1429" y="826"/>
                  <a:pt x="1435" y="855"/>
                </a:cubicBezTo>
                <a:cubicBezTo>
                  <a:pt x="1435" y="857"/>
                  <a:pt x="1435" y="858"/>
                  <a:pt x="1435" y="860"/>
                </a:cubicBezTo>
                <a:cubicBezTo>
                  <a:pt x="1416" y="859"/>
                  <a:pt x="1402" y="857"/>
                  <a:pt x="1385" y="848"/>
                </a:cubicBezTo>
                <a:cubicBezTo>
                  <a:pt x="1375" y="843"/>
                  <a:pt x="1363" y="836"/>
                  <a:pt x="1355" y="829"/>
                </a:cubicBezTo>
                <a:cubicBezTo>
                  <a:pt x="1355" y="828"/>
                  <a:pt x="1355" y="826"/>
                  <a:pt x="1355" y="825"/>
                </a:cubicBezTo>
                <a:cubicBezTo>
                  <a:pt x="1363" y="822"/>
                  <a:pt x="1350" y="820"/>
                  <a:pt x="1374" y="815"/>
                </a:cubicBezTo>
                <a:cubicBezTo>
                  <a:pt x="1412" y="808"/>
                  <a:pt x="1451" y="809"/>
                  <a:pt x="1489" y="808"/>
                </a:cubicBezTo>
                <a:cubicBezTo>
                  <a:pt x="1554" y="806"/>
                  <a:pt x="1621" y="806"/>
                  <a:pt x="1686" y="806"/>
                </a:cubicBezTo>
                <a:moveTo>
                  <a:pt x="1953" y="818"/>
                </a:moveTo>
                <a:cubicBezTo>
                  <a:pt x="1955" y="811"/>
                  <a:pt x="1961" y="807"/>
                  <a:pt x="1969" y="805"/>
                </a:cubicBezTo>
                <a:cubicBezTo>
                  <a:pt x="1975" y="803"/>
                  <a:pt x="1982" y="803"/>
                  <a:pt x="1988" y="802"/>
                </a:cubicBezTo>
                <a:cubicBezTo>
                  <a:pt x="1990" y="802"/>
                  <a:pt x="1990" y="802"/>
                  <a:pt x="1991" y="802"/>
                </a:cubicBezTo>
                <a:cubicBezTo>
                  <a:pt x="1993" y="807"/>
                  <a:pt x="1995" y="818"/>
                  <a:pt x="1993" y="825"/>
                </a:cubicBezTo>
                <a:cubicBezTo>
                  <a:pt x="1989" y="841"/>
                  <a:pt x="1951" y="835"/>
                  <a:pt x="1939" y="835"/>
                </a:cubicBezTo>
                <a:cubicBezTo>
                  <a:pt x="1928" y="835"/>
                  <a:pt x="1918" y="835"/>
                  <a:pt x="1907" y="835"/>
                </a:cubicBezTo>
                <a:cubicBezTo>
                  <a:pt x="1906" y="831"/>
                  <a:pt x="1901" y="811"/>
                  <a:pt x="1905" y="808"/>
                </a:cubicBezTo>
                <a:cubicBezTo>
                  <a:pt x="1922" y="800"/>
                  <a:pt x="1930" y="797"/>
                  <a:pt x="1943" y="794"/>
                </a:cubicBezTo>
                <a:moveTo>
                  <a:pt x="2117" y="374"/>
                </a:moveTo>
                <a:cubicBezTo>
                  <a:pt x="2113" y="354"/>
                  <a:pt x="2112" y="337"/>
                  <a:pt x="2112" y="317"/>
                </a:cubicBezTo>
                <a:cubicBezTo>
                  <a:pt x="2138" y="313"/>
                  <a:pt x="2164" y="314"/>
                  <a:pt x="2191" y="314"/>
                </a:cubicBezTo>
                <a:cubicBezTo>
                  <a:pt x="2216" y="314"/>
                  <a:pt x="2227" y="319"/>
                  <a:pt x="2230" y="346"/>
                </a:cubicBezTo>
                <a:cubicBezTo>
                  <a:pt x="2234" y="388"/>
                  <a:pt x="2218" y="404"/>
                  <a:pt x="2200" y="440"/>
                </a:cubicBezTo>
                <a:cubicBezTo>
                  <a:pt x="2189" y="462"/>
                  <a:pt x="2188" y="481"/>
                  <a:pt x="2187" y="505"/>
                </a:cubicBezTo>
                <a:cubicBezTo>
                  <a:pt x="2187" y="507"/>
                  <a:pt x="2187" y="510"/>
                  <a:pt x="2187" y="512"/>
                </a:cubicBezTo>
                <a:cubicBezTo>
                  <a:pt x="2212" y="514"/>
                  <a:pt x="2246" y="522"/>
                  <a:pt x="2271" y="512"/>
                </a:cubicBezTo>
                <a:cubicBezTo>
                  <a:pt x="2307" y="497"/>
                  <a:pt x="2330" y="455"/>
                  <a:pt x="2352" y="426"/>
                </a:cubicBezTo>
                <a:cubicBezTo>
                  <a:pt x="2370" y="401"/>
                  <a:pt x="2390" y="377"/>
                  <a:pt x="2408" y="351"/>
                </a:cubicBezTo>
                <a:lnTo>
                  <a:pt x="2408" y="350"/>
                </a:lnTo>
                <a:cubicBezTo>
                  <a:pt x="2400" y="379"/>
                  <a:pt x="2387" y="404"/>
                  <a:pt x="2375" y="432"/>
                </a:cubicBezTo>
                <a:cubicBezTo>
                  <a:pt x="2350" y="494"/>
                  <a:pt x="2343" y="560"/>
                  <a:pt x="2339" y="629"/>
                </a:cubicBezTo>
                <a:cubicBezTo>
                  <a:pt x="2334" y="713"/>
                  <a:pt x="2330" y="804"/>
                  <a:pt x="2339" y="888"/>
                </a:cubicBezTo>
                <a:cubicBezTo>
                  <a:pt x="2341" y="904"/>
                  <a:pt x="2353" y="934"/>
                  <a:pt x="2346" y="950"/>
                </a:cubicBezTo>
                <a:cubicBezTo>
                  <a:pt x="2338" y="969"/>
                  <a:pt x="2303" y="967"/>
                  <a:pt x="2282" y="969"/>
                </a:cubicBezTo>
                <a:cubicBezTo>
                  <a:pt x="2255" y="972"/>
                  <a:pt x="2229" y="975"/>
                  <a:pt x="2202" y="980"/>
                </a:cubicBezTo>
                <a:moveTo>
                  <a:pt x="2702" y="28"/>
                </a:moveTo>
                <a:cubicBezTo>
                  <a:pt x="2702" y="0"/>
                  <a:pt x="2700" y="10"/>
                  <a:pt x="2702" y="29"/>
                </a:cubicBezTo>
                <a:cubicBezTo>
                  <a:pt x="2707" y="71"/>
                  <a:pt x="2728" y="114"/>
                  <a:pt x="2745" y="152"/>
                </a:cubicBezTo>
                <a:cubicBezTo>
                  <a:pt x="2786" y="246"/>
                  <a:pt x="2826" y="336"/>
                  <a:pt x="2838" y="437"/>
                </a:cubicBezTo>
                <a:cubicBezTo>
                  <a:pt x="2848" y="526"/>
                  <a:pt x="2851" y="621"/>
                  <a:pt x="2814" y="703"/>
                </a:cubicBezTo>
                <a:cubicBezTo>
                  <a:pt x="2794" y="748"/>
                  <a:pt x="2761" y="791"/>
                  <a:pt x="2724" y="823"/>
                </a:cubicBezTo>
                <a:cubicBezTo>
                  <a:pt x="2713" y="832"/>
                  <a:pt x="2706" y="838"/>
                  <a:pt x="2693" y="842"/>
                </a:cubicBezTo>
                <a:cubicBezTo>
                  <a:pt x="2690" y="842"/>
                  <a:pt x="2689" y="842"/>
                  <a:pt x="2690" y="838"/>
                </a:cubicBezTo>
                <a:moveTo>
                  <a:pt x="3147" y="204"/>
                </a:moveTo>
                <a:cubicBezTo>
                  <a:pt x="3147" y="197"/>
                  <a:pt x="3154" y="240"/>
                  <a:pt x="3157" y="249"/>
                </a:cubicBezTo>
                <a:moveTo>
                  <a:pt x="3085" y="616"/>
                </a:moveTo>
                <a:cubicBezTo>
                  <a:pt x="3044" y="662"/>
                  <a:pt x="3016" y="716"/>
                  <a:pt x="2978" y="766"/>
                </a:cubicBezTo>
                <a:cubicBezTo>
                  <a:pt x="2918" y="845"/>
                  <a:pt x="2849" y="909"/>
                  <a:pt x="2772" y="971"/>
                </a:cubicBezTo>
                <a:cubicBezTo>
                  <a:pt x="2753" y="986"/>
                  <a:pt x="2733" y="1003"/>
                  <a:pt x="2714" y="10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8" name="Freeform 34"/>
          <p:cNvSpPr/>
          <p:nvPr/>
        </p:nvSpPr>
        <p:spPr>
          <a:xfrm>
            <a:off x="790560" y="3381480"/>
            <a:ext cx="162360" cy="281880"/>
          </a:xfrm>
          <a:custGeom>
            <a:avLst/>
            <a:gdLst/>
            <a:ahLst/>
            <a:rect l="0" t="0" r="r" b="b"/>
            <a:pathLst>
              <a:path w="451" h="783">
                <a:moveTo>
                  <a:pt x="450" y="88"/>
                </a:moveTo>
                <a:cubicBezTo>
                  <a:pt x="443" y="64"/>
                  <a:pt x="446" y="58"/>
                  <a:pt x="426" y="39"/>
                </a:cubicBezTo>
                <a:cubicBezTo>
                  <a:pt x="402" y="16"/>
                  <a:pt x="352" y="8"/>
                  <a:pt x="320" y="6"/>
                </a:cubicBezTo>
                <a:cubicBezTo>
                  <a:pt x="268" y="3"/>
                  <a:pt x="209" y="0"/>
                  <a:pt x="159" y="18"/>
                </a:cubicBezTo>
                <a:cubicBezTo>
                  <a:pt x="123" y="31"/>
                  <a:pt x="86" y="51"/>
                  <a:pt x="80" y="92"/>
                </a:cubicBezTo>
                <a:cubicBezTo>
                  <a:pt x="74" y="137"/>
                  <a:pt x="126" y="142"/>
                  <a:pt x="158" y="153"/>
                </a:cubicBezTo>
                <a:cubicBezTo>
                  <a:pt x="213" y="171"/>
                  <a:pt x="339" y="179"/>
                  <a:pt x="362" y="245"/>
                </a:cubicBezTo>
                <a:cubicBezTo>
                  <a:pt x="380" y="295"/>
                  <a:pt x="346" y="338"/>
                  <a:pt x="311" y="368"/>
                </a:cubicBezTo>
                <a:cubicBezTo>
                  <a:pt x="241" y="427"/>
                  <a:pt x="147" y="462"/>
                  <a:pt x="58" y="482"/>
                </a:cubicBezTo>
                <a:cubicBezTo>
                  <a:pt x="36" y="487"/>
                  <a:pt x="12" y="484"/>
                  <a:pt x="0" y="483"/>
                </a:cubicBezTo>
                <a:cubicBezTo>
                  <a:pt x="22" y="466"/>
                  <a:pt x="37" y="455"/>
                  <a:pt x="71" y="452"/>
                </a:cubicBezTo>
                <a:cubicBezTo>
                  <a:pt x="111" y="449"/>
                  <a:pt x="120" y="467"/>
                  <a:pt x="124" y="506"/>
                </a:cubicBezTo>
                <a:cubicBezTo>
                  <a:pt x="131" y="576"/>
                  <a:pt x="110" y="653"/>
                  <a:pt x="132" y="721"/>
                </a:cubicBezTo>
                <a:cubicBezTo>
                  <a:pt x="148" y="769"/>
                  <a:pt x="181" y="778"/>
                  <a:pt x="226" y="780"/>
                </a:cubicBezTo>
                <a:cubicBezTo>
                  <a:pt x="275" y="782"/>
                  <a:pt x="303" y="754"/>
                  <a:pt x="338" y="7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9" name="Freeform 35"/>
          <p:cNvSpPr/>
          <p:nvPr/>
        </p:nvSpPr>
        <p:spPr>
          <a:xfrm>
            <a:off x="856800" y="4680000"/>
            <a:ext cx="329760" cy="489240"/>
          </a:xfrm>
          <a:custGeom>
            <a:avLst/>
            <a:gdLst/>
            <a:ahLst/>
            <a:rect l="0" t="0" r="r" b="b"/>
            <a:pathLst>
              <a:path w="916" h="1359">
                <a:moveTo>
                  <a:pt x="57" y="137"/>
                </a:moveTo>
                <a:cubicBezTo>
                  <a:pt x="56" y="135"/>
                  <a:pt x="55" y="130"/>
                  <a:pt x="54" y="128"/>
                </a:cubicBezTo>
                <a:cubicBezTo>
                  <a:pt x="50" y="121"/>
                  <a:pt x="45" y="113"/>
                  <a:pt x="40" y="106"/>
                </a:cubicBezTo>
                <a:cubicBezTo>
                  <a:pt x="34" y="96"/>
                  <a:pt x="28" y="86"/>
                  <a:pt x="21" y="77"/>
                </a:cubicBezTo>
                <a:cubicBezTo>
                  <a:pt x="16" y="71"/>
                  <a:pt x="10" y="66"/>
                  <a:pt x="6" y="59"/>
                </a:cubicBezTo>
                <a:cubicBezTo>
                  <a:pt x="3" y="53"/>
                  <a:pt x="3" y="46"/>
                  <a:pt x="2" y="39"/>
                </a:cubicBezTo>
                <a:cubicBezTo>
                  <a:pt x="0" y="28"/>
                  <a:pt x="2" y="24"/>
                  <a:pt x="9" y="17"/>
                </a:cubicBezTo>
                <a:cubicBezTo>
                  <a:pt x="21" y="4"/>
                  <a:pt x="52" y="1"/>
                  <a:pt x="69" y="0"/>
                </a:cubicBezTo>
                <a:cubicBezTo>
                  <a:pt x="75" y="0"/>
                  <a:pt x="81" y="0"/>
                  <a:pt x="87" y="0"/>
                </a:cubicBezTo>
                <a:cubicBezTo>
                  <a:pt x="87" y="45"/>
                  <a:pt x="79" y="72"/>
                  <a:pt x="60" y="114"/>
                </a:cubicBezTo>
                <a:cubicBezTo>
                  <a:pt x="42" y="154"/>
                  <a:pt x="18" y="191"/>
                  <a:pt x="15" y="235"/>
                </a:cubicBezTo>
                <a:cubicBezTo>
                  <a:pt x="13" y="267"/>
                  <a:pt x="43" y="270"/>
                  <a:pt x="69" y="272"/>
                </a:cubicBezTo>
                <a:cubicBezTo>
                  <a:pt x="102" y="275"/>
                  <a:pt x="143" y="276"/>
                  <a:pt x="176" y="269"/>
                </a:cubicBezTo>
                <a:cubicBezTo>
                  <a:pt x="190" y="266"/>
                  <a:pt x="205" y="258"/>
                  <a:pt x="218" y="253"/>
                </a:cubicBezTo>
                <a:cubicBezTo>
                  <a:pt x="205" y="288"/>
                  <a:pt x="191" y="322"/>
                  <a:pt x="186" y="360"/>
                </a:cubicBezTo>
                <a:cubicBezTo>
                  <a:pt x="179" y="421"/>
                  <a:pt x="183" y="481"/>
                  <a:pt x="203" y="539"/>
                </a:cubicBezTo>
                <a:cubicBezTo>
                  <a:pt x="219" y="584"/>
                  <a:pt x="240" y="628"/>
                  <a:pt x="255" y="673"/>
                </a:cubicBezTo>
                <a:cubicBezTo>
                  <a:pt x="259" y="686"/>
                  <a:pt x="264" y="706"/>
                  <a:pt x="253" y="715"/>
                </a:cubicBezTo>
                <a:cubicBezTo>
                  <a:pt x="233" y="732"/>
                  <a:pt x="174" y="723"/>
                  <a:pt x="151" y="723"/>
                </a:cubicBezTo>
                <a:cubicBezTo>
                  <a:pt x="114" y="723"/>
                  <a:pt x="79" y="726"/>
                  <a:pt x="46" y="705"/>
                </a:cubicBezTo>
                <a:cubicBezTo>
                  <a:pt x="30" y="691"/>
                  <a:pt x="25" y="687"/>
                  <a:pt x="18" y="673"/>
                </a:cubicBezTo>
                <a:moveTo>
                  <a:pt x="526" y="96"/>
                </a:moveTo>
                <a:cubicBezTo>
                  <a:pt x="526" y="81"/>
                  <a:pt x="526" y="79"/>
                  <a:pt x="526" y="70"/>
                </a:cubicBezTo>
                <a:cubicBezTo>
                  <a:pt x="542" y="70"/>
                  <a:pt x="546" y="71"/>
                  <a:pt x="556" y="86"/>
                </a:cubicBezTo>
                <a:cubicBezTo>
                  <a:pt x="582" y="127"/>
                  <a:pt x="602" y="173"/>
                  <a:pt x="625" y="216"/>
                </a:cubicBezTo>
                <a:moveTo>
                  <a:pt x="914" y="588"/>
                </a:moveTo>
                <a:cubicBezTo>
                  <a:pt x="914" y="695"/>
                  <a:pt x="915" y="784"/>
                  <a:pt x="876" y="885"/>
                </a:cubicBezTo>
                <a:cubicBezTo>
                  <a:pt x="821" y="1030"/>
                  <a:pt x="725" y="1146"/>
                  <a:pt x="632" y="1268"/>
                </a:cubicBezTo>
                <a:cubicBezTo>
                  <a:pt x="610" y="1298"/>
                  <a:pt x="587" y="1328"/>
                  <a:pt x="565" y="1358"/>
                </a:cubicBezTo>
                <a:moveTo>
                  <a:pt x="691" y="907"/>
                </a:moveTo>
                <a:cubicBezTo>
                  <a:pt x="695" y="926"/>
                  <a:pt x="732" y="928"/>
                  <a:pt x="748" y="933"/>
                </a:cubicBezTo>
                <a:cubicBezTo>
                  <a:pt x="772" y="940"/>
                  <a:pt x="775" y="942"/>
                  <a:pt x="790" y="943"/>
                </a:cubicBezTo>
                <a:cubicBezTo>
                  <a:pt x="816" y="943"/>
                  <a:pt x="754" y="930"/>
                  <a:pt x="729" y="9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0" name="Freeform 36"/>
          <p:cNvSpPr/>
          <p:nvPr/>
        </p:nvSpPr>
        <p:spPr>
          <a:xfrm>
            <a:off x="6883560" y="2670120"/>
            <a:ext cx="3937320" cy="378360"/>
          </a:xfrm>
          <a:custGeom>
            <a:avLst/>
            <a:gdLst/>
            <a:ahLst/>
            <a:rect l="0" t="0" r="r" b="b"/>
            <a:pathLst>
              <a:path w="10937" h="1051">
                <a:moveTo>
                  <a:pt x="42" y="317"/>
                </a:moveTo>
                <a:cubicBezTo>
                  <a:pt x="42" y="305"/>
                  <a:pt x="43" y="292"/>
                  <a:pt x="40" y="281"/>
                </a:cubicBezTo>
                <a:cubicBezTo>
                  <a:pt x="38" y="273"/>
                  <a:pt x="36" y="270"/>
                  <a:pt x="31" y="263"/>
                </a:cubicBezTo>
                <a:cubicBezTo>
                  <a:pt x="30" y="262"/>
                  <a:pt x="29" y="262"/>
                  <a:pt x="28" y="261"/>
                </a:cubicBezTo>
                <a:cubicBezTo>
                  <a:pt x="26" y="265"/>
                  <a:pt x="23" y="263"/>
                  <a:pt x="22" y="285"/>
                </a:cubicBezTo>
                <a:cubicBezTo>
                  <a:pt x="19" y="359"/>
                  <a:pt x="17" y="438"/>
                  <a:pt x="26" y="512"/>
                </a:cubicBezTo>
                <a:cubicBezTo>
                  <a:pt x="35" y="586"/>
                  <a:pt x="53" y="659"/>
                  <a:pt x="59" y="734"/>
                </a:cubicBezTo>
                <a:cubicBezTo>
                  <a:pt x="61" y="762"/>
                  <a:pt x="72" y="818"/>
                  <a:pt x="52" y="842"/>
                </a:cubicBezTo>
                <a:cubicBezTo>
                  <a:pt x="42" y="854"/>
                  <a:pt x="32" y="850"/>
                  <a:pt x="20" y="852"/>
                </a:cubicBezTo>
                <a:moveTo>
                  <a:pt x="0" y="381"/>
                </a:moveTo>
                <a:cubicBezTo>
                  <a:pt x="26" y="353"/>
                  <a:pt x="51" y="347"/>
                  <a:pt x="92" y="350"/>
                </a:cubicBezTo>
                <a:cubicBezTo>
                  <a:pt x="144" y="354"/>
                  <a:pt x="168" y="402"/>
                  <a:pt x="180" y="448"/>
                </a:cubicBezTo>
                <a:cubicBezTo>
                  <a:pt x="192" y="495"/>
                  <a:pt x="192" y="550"/>
                  <a:pt x="168" y="591"/>
                </a:cubicBezTo>
                <a:cubicBezTo>
                  <a:pt x="151" y="620"/>
                  <a:pt x="124" y="635"/>
                  <a:pt x="97" y="652"/>
                </a:cubicBezTo>
                <a:moveTo>
                  <a:pt x="384" y="669"/>
                </a:moveTo>
                <a:cubicBezTo>
                  <a:pt x="423" y="668"/>
                  <a:pt x="436" y="659"/>
                  <a:pt x="468" y="635"/>
                </a:cubicBezTo>
                <a:cubicBezTo>
                  <a:pt x="498" y="613"/>
                  <a:pt x="525" y="596"/>
                  <a:pt x="562" y="594"/>
                </a:cubicBezTo>
                <a:cubicBezTo>
                  <a:pt x="621" y="591"/>
                  <a:pt x="661" y="606"/>
                  <a:pt x="714" y="630"/>
                </a:cubicBezTo>
                <a:cubicBezTo>
                  <a:pt x="758" y="650"/>
                  <a:pt x="799" y="679"/>
                  <a:pt x="847" y="689"/>
                </a:cubicBezTo>
                <a:cubicBezTo>
                  <a:pt x="876" y="695"/>
                  <a:pt x="914" y="698"/>
                  <a:pt x="941" y="683"/>
                </a:cubicBezTo>
                <a:cubicBezTo>
                  <a:pt x="970" y="667"/>
                  <a:pt x="992" y="643"/>
                  <a:pt x="1023" y="630"/>
                </a:cubicBezTo>
                <a:cubicBezTo>
                  <a:pt x="1046" y="621"/>
                  <a:pt x="1084" y="618"/>
                  <a:pt x="1105" y="631"/>
                </a:cubicBezTo>
                <a:cubicBezTo>
                  <a:pt x="1123" y="642"/>
                  <a:pt x="1134" y="663"/>
                  <a:pt x="1145" y="680"/>
                </a:cubicBezTo>
                <a:moveTo>
                  <a:pt x="1016" y="281"/>
                </a:moveTo>
                <a:cubicBezTo>
                  <a:pt x="1033" y="250"/>
                  <a:pt x="1074" y="279"/>
                  <a:pt x="1102" y="298"/>
                </a:cubicBezTo>
                <a:cubicBezTo>
                  <a:pt x="1146" y="328"/>
                  <a:pt x="1187" y="361"/>
                  <a:pt x="1230" y="392"/>
                </a:cubicBezTo>
                <a:moveTo>
                  <a:pt x="1336" y="487"/>
                </a:moveTo>
                <a:cubicBezTo>
                  <a:pt x="1349" y="498"/>
                  <a:pt x="1361" y="509"/>
                  <a:pt x="1374" y="520"/>
                </a:cubicBezTo>
                <a:cubicBezTo>
                  <a:pt x="1411" y="553"/>
                  <a:pt x="1450" y="583"/>
                  <a:pt x="1493" y="608"/>
                </a:cubicBezTo>
                <a:cubicBezTo>
                  <a:pt x="1565" y="649"/>
                  <a:pt x="1636" y="668"/>
                  <a:pt x="1719" y="662"/>
                </a:cubicBezTo>
                <a:cubicBezTo>
                  <a:pt x="1786" y="657"/>
                  <a:pt x="1858" y="622"/>
                  <a:pt x="1907" y="576"/>
                </a:cubicBezTo>
                <a:cubicBezTo>
                  <a:pt x="1961" y="526"/>
                  <a:pt x="1959" y="466"/>
                  <a:pt x="1958" y="398"/>
                </a:cubicBezTo>
                <a:cubicBezTo>
                  <a:pt x="1957" y="335"/>
                  <a:pt x="1939" y="278"/>
                  <a:pt x="1926" y="217"/>
                </a:cubicBezTo>
                <a:cubicBezTo>
                  <a:pt x="1924" y="206"/>
                  <a:pt x="1921" y="195"/>
                  <a:pt x="1919" y="184"/>
                </a:cubicBezTo>
                <a:cubicBezTo>
                  <a:pt x="1919" y="266"/>
                  <a:pt x="1908" y="353"/>
                  <a:pt x="1932" y="432"/>
                </a:cubicBezTo>
                <a:cubicBezTo>
                  <a:pt x="1943" y="469"/>
                  <a:pt x="1962" y="498"/>
                  <a:pt x="1982" y="530"/>
                </a:cubicBezTo>
                <a:moveTo>
                  <a:pt x="1760" y="442"/>
                </a:moveTo>
                <a:cubicBezTo>
                  <a:pt x="1813" y="434"/>
                  <a:pt x="1871" y="439"/>
                  <a:pt x="1925" y="439"/>
                </a:cubicBezTo>
                <a:cubicBezTo>
                  <a:pt x="2029" y="439"/>
                  <a:pt x="2132" y="438"/>
                  <a:pt x="2235" y="435"/>
                </a:cubicBezTo>
                <a:moveTo>
                  <a:pt x="2726" y="263"/>
                </a:moveTo>
                <a:cubicBezTo>
                  <a:pt x="2665" y="268"/>
                  <a:pt x="2634" y="288"/>
                  <a:pt x="2593" y="336"/>
                </a:cubicBezTo>
                <a:cubicBezTo>
                  <a:pt x="2549" y="386"/>
                  <a:pt x="2518" y="450"/>
                  <a:pt x="2511" y="517"/>
                </a:cubicBezTo>
                <a:cubicBezTo>
                  <a:pt x="2504" y="584"/>
                  <a:pt x="2511" y="638"/>
                  <a:pt x="2553" y="692"/>
                </a:cubicBezTo>
                <a:cubicBezTo>
                  <a:pt x="2586" y="727"/>
                  <a:pt x="2596" y="738"/>
                  <a:pt x="2623" y="755"/>
                </a:cubicBezTo>
                <a:moveTo>
                  <a:pt x="2937" y="0"/>
                </a:moveTo>
                <a:cubicBezTo>
                  <a:pt x="2919" y="15"/>
                  <a:pt x="2923" y="58"/>
                  <a:pt x="2923" y="85"/>
                </a:cubicBezTo>
                <a:cubicBezTo>
                  <a:pt x="2922" y="136"/>
                  <a:pt x="2925" y="156"/>
                  <a:pt x="2957" y="196"/>
                </a:cubicBezTo>
                <a:moveTo>
                  <a:pt x="3075" y="49"/>
                </a:moveTo>
                <a:cubicBezTo>
                  <a:pt x="3090" y="80"/>
                  <a:pt x="3105" y="111"/>
                  <a:pt x="3122" y="141"/>
                </a:cubicBezTo>
                <a:cubicBezTo>
                  <a:pt x="3143" y="178"/>
                  <a:pt x="3168" y="210"/>
                  <a:pt x="3194" y="244"/>
                </a:cubicBezTo>
                <a:moveTo>
                  <a:pt x="3475" y="217"/>
                </a:moveTo>
                <a:cubicBezTo>
                  <a:pt x="3483" y="234"/>
                  <a:pt x="3487" y="241"/>
                  <a:pt x="3495" y="259"/>
                </a:cubicBezTo>
                <a:cubicBezTo>
                  <a:pt x="3515" y="305"/>
                  <a:pt x="3533" y="353"/>
                  <a:pt x="3549" y="401"/>
                </a:cubicBezTo>
                <a:cubicBezTo>
                  <a:pt x="3566" y="451"/>
                  <a:pt x="3584" y="502"/>
                  <a:pt x="3610" y="548"/>
                </a:cubicBezTo>
                <a:cubicBezTo>
                  <a:pt x="3617" y="558"/>
                  <a:pt x="3623" y="569"/>
                  <a:pt x="3630" y="579"/>
                </a:cubicBezTo>
                <a:moveTo>
                  <a:pt x="3804" y="281"/>
                </a:moveTo>
                <a:cubicBezTo>
                  <a:pt x="3807" y="278"/>
                  <a:pt x="3810" y="265"/>
                  <a:pt x="3819" y="275"/>
                </a:cubicBezTo>
                <a:cubicBezTo>
                  <a:pt x="3840" y="298"/>
                  <a:pt x="3848" y="346"/>
                  <a:pt x="3858" y="374"/>
                </a:cubicBezTo>
                <a:cubicBezTo>
                  <a:pt x="3869" y="405"/>
                  <a:pt x="3883" y="435"/>
                  <a:pt x="3895" y="466"/>
                </a:cubicBezTo>
                <a:cubicBezTo>
                  <a:pt x="3898" y="474"/>
                  <a:pt x="3898" y="475"/>
                  <a:pt x="3900" y="480"/>
                </a:cubicBezTo>
                <a:cubicBezTo>
                  <a:pt x="3909" y="456"/>
                  <a:pt x="3918" y="434"/>
                  <a:pt x="3930" y="411"/>
                </a:cubicBezTo>
                <a:cubicBezTo>
                  <a:pt x="3952" y="368"/>
                  <a:pt x="3986" y="328"/>
                  <a:pt x="4026" y="300"/>
                </a:cubicBezTo>
                <a:cubicBezTo>
                  <a:pt x="4060" y="276"/>
                  <a:pt x="4094" y="262"/>
                  <a:pt x="4135" y="260"/>
                </a:cubicBezTo>
                <a:cubicBezTo>
                  <a:pt x="4169" y="259"/>
                  <a:pt x="4174" y="311"/>
                  <a:pt x="4178" y="337"/>
                </a:cubicBezTo>
                <a:cubicBezTo>
                  <a:pt x="4185" y="387"/>
                  <a:pt x="4183" y="433"/>
                  <a:pt x="4197" y="482"/>
                </a:cubicBezTo>
                <a:moveTo>
                  <a:pt x="5169" y="429"/>
                </a:moveTo>
                <a:cubicBezTo>
                  <a:pt x="5157" y="423"/>
                  <a:pt x="5156" y="417"/>
                  <a:pt x="5130" y="416"/>
                </a:cubicBezTo>
                <a:cubicBezTo>
                  <a:pt x="5061" y="414"/>
                  <a:pt x="4992" y="425"/>
                  <a:pt x="4923" y="425"/>
                </a:cubicBezTo>
                <a:cubicBezTo>
                  <a:pt x="4878" y="425"/>
                  <a:pt x="4835" y="420"/>
                  <a:pt x="4790" y="418"/>
                </a:cubicBezTo>
                <a:cubicBezTo>
                  <a:pt x="4759" y="417"/>
                  <a:pt x="4760" y="426"/>
                  <a:pt x="4749" y="456"/>
                </a:cubicBezTo>
                <a:cubicBezTo>
                  <a:pt x="4726" y="518"/>
                  <a:pt x="4722" y="587"/>
                  <a:pt x="4720" y="653"/>
                </a:cubicBezTo>
                <a:cubicBezTo>
                  <a:pt x="4718" y="737"/>
                  <a:pt x="4715" y="815"/>
                  <a:pt x="4753" y="892"/>
                </a:cubicBezTo>
                <a:cubicBezTo>
                  <a:pt x="4806" y="1000"/>
                  <a:pt x="4916" y="1040"/>
                  <a:pt x="5029" y="1046"/>
                </a:cubicBezTo>
                <a:cubicBezTo>
                  <a:pt x="5047" y="1046"/>
                  <a:pt x="5066" y="1046"/>
                  <a:pt x="5084" y="1046"/>
                </a:cubicBezTo>
                <a:moveTo>
                  <a:pt x="5008" y="775"/>
                </a:moveTo>
                <a:cubicBezTo>
                  <a:pt x="5017" y="770"/>
                  <a:pt x="4983" y="769"/>
                  <a:pt x="5015" y="759"/>
                </a:cubicBezTo>
                <a:cubicBezTo>
                  <a:pt x="5084" y="738"/>
                  <a:pt x="5182" y="738"/>
                  <a:pt x="5248" y="765"/>
                </a:cubicBezTo>
                <a:cubicBezTo>
                  <a:pt x="5324" y="797"/>
                  <a:pt x="5369" y="862"/>
                  <a:pt x="5433" y="909"/>
                </a:cubicBezTo>
                <a:cubicBezTo>
                  <a:pt x="5444" y="917"/>
                  <a:pt x="5464" y="926"/>
                  <a:pt x="5481" y="921"/>
                </a:cubicBezTo>
                <a:cubicBezTo>
                  <a:pt x="5511" y="910"/>
                  <a:pt x="5533" y="869"/>
                  <a:pt x="5554" y="847"/>
                </a:cubicBezTo>
                <a:cubicBezTo>
                  <a:pt x="5590" y="808"/>
                  <a:pt x="5629" y="788"/>
                  <a:pt x="5683" y="796"/>
                </a:cubicBezTo>
                <a:cubicBezTo>
                  <a:pt x="5728" y="802"/>
                  <a:pt x="5768" y="825"/>
                  <a:pt x="5814" y="832"/>
                </a:cubicBezTo>
                <a:cubicBezTo>
                  <a:pt x="5891" y="844"/>
                  <a:pt x="5987" y="849"/>
                  <a:pt x="6060" y="821"/>
                </a:cubicBezTo>
                <a:cubicBezTo>
                  <a:pt x="6128" y="795"/>
                  <a:pt x="6177" y="746"/>
                  <a:pt x="6212" y="683"/>
                </a:cubicBezTo>
                <a:cubicBezTo>
                  <a:pt x="6256" y="603"/>
                  <a:pt x="6262" y="515"/>
                  <a:pt x="6258" y="426"/>
                </a:cubicBezTo>
                <a:cubicBezTo>
                  <a:pt x="6257" y="401"/>
                  <a:pt x="6246" y="363"/>
                  <a:pt x="6212" y="371"/>
                </a:cubicBezTo>
                <a:cubicBezTo>
                  <a:pt x="6167" y="381"/>
                  <a:pt x="6153" y="448"/>
                  <a:pt x="6144" y="488"/>
                </a:cubicBezTo>
                <a:cubicBezTo>
                  <a:pt x="6126" y="572"/>
                  <a:pt x="6124" y="682"/>
                  <a:pt x="6142" y="766"/>
                </a:cubicBezTo>
                <a:cubicBezTo>
                  <a:pt x="6146" y="779"/>
                  <a:pt x="6151" y="793"/>
                  <a:pt x="6155" y="806"/>
                </a:cubicBezTo>
                <a:moveTo>
                  <a:pt x="6076" y="761"/>
                </a:moveTo>
                <a:cubicBezTo>
                  <a:pt x="6082" y="717"/>
                  <a:pt x="6110" y="708"/>
                  <a:pt x="6151" y="690"/>
                </a:cubicBezTo>
                <a:cubicBezTo>
                  <a:pt x="6239" y="651"/>
                  <a:pt x="6335" y="623"/>
                  <a:pt x="6427" y="596"/>
                </a:cubicBezTo>
                <a:cubicBezTo>
                  <a:pt x="6444" y="591"/>
                  <a:pt x="6490" y="571"/>
                  <a:pt x="6509" y="581"/>
                </a:cubicBezTo>
                <a:cubicBezTo>
                  <a:pt x="6528" y="591"/>
                  <a:pt x="6527" y="618"/>
                  <a:pt x="6534" y="636"/>
                </a:cubicBezTo>
                <a:cubicBezTo>
                  <a:pt x="6545" y="666"/>
                  <a:pt x="6565" y="695"/>
                  <a:pt x="6599" y="700"/>
                </a:cubicBezTo>
                <a:cubicBezTo>
                  <a:pt x="6622" y="703"/>
                  <a:pt x="6644" y="703"/>
                  <a:pt x="6660" y="686"/>
                </a:cubicBezTo>
                <a:cubicBezTo>
                  <a:pt x="6674" y="666"/>
                  <a:pt x="6678" y="660"/>
                  <a:pt x="6683" y="645"/>
                </a:cubicBezTo>
                <a:moveTo>
                  <a:pt x="6667" y="567"/>
                </a:moveTo>
                <a:cubicBezTo>
                  <a:pt x="6623" y="555"/>
                  <a:pt x="6567" y="546"/>
                  <a:pt x="6521" y="555"/>
                </a:cubicBezTo>
                <a:cubicBezTo>
                  <a:pt x="6461" y="567"/>
                  <a:pt x="6424" y="619"/>
                  <a:pt x="6404" y="672"/>
                </a:cubicBezTo>
                <a:cubicBezTo>
                  <a:pt x="6395" y="695"/>
                  <a:pt x="6380" y="760"/>
                  <a:pt x="6401" y="783"/>
                </a:cubicBezTo>
                <a:cubicBezTo>
                  <a:pt x="6426" y="810"/>
                  <a:pt x="6483" y="807"/>
                  <a:pt x="6515" y="803"/>
                </a:cubicBezTo>
                <a:cubicBezTo>
                  <a:pt x="6572" y="797"/>
                  <a:pt x="6621" y="759"/>
                  <a:pt x="6658" y="718"/>
                </a:cubicBezTo>
                <a:cubicBezTo>
                  <a:pt x="6712" y="657"/>
                  <a:pt x="6726" y="564"/>
                  <a:pt x="6788" y="511"/>
                </a:cubicBezTo>
                <a:cubicBezTo>
                  <a:pt x="6816" y="487"/>
                  <a:pt x="6867" y="487"/>
                  <a:pt x="6894" y="510"/>
                </a:cubicBezTo>
                <a:cubicBezTo>
                  <a:pt x="6943" y="551"/>
                  <a:pt x="6947" y="619"/>
                  <a:pt x="6961" y="677"/>
                </a:cubicBezTo>
                <a:cubicBezTo>
                  <a:pt x="6977" y="742"/>
                  <a:pt x="6996" y="812"/>
                  <a:pt x="7053" y="854"/>
                </a:cubicBezTo>
                <a:cubicBezTo>
                  <a:pt x="7094" y="884"/>
                  <a:pt x="7139" y="885"/>
                  <a:pt x="7187" y="892"/>
                </a:cubicBezTo>
                <a:moveTo>
                  <a:pt x="7675" y="435"/>
                </a:moveTo>
                <a:cubicBezTo>
                  <a:pt x="7668" y="424"/>
                  <a:pt x="7666" y="421"/>
                  <a:pt x="7662" y="411"/>
                </a:cubicBezTo>
                <a:cubicBezTo>
                  <a:pt x="7662" y="459"/>
                  <a:pt x="7664" y="507"/>
                  <a:pt x="7667" y="555"/>
                </a:cubicBezTo>
                <a:cubicBezTo>
                  <a:pt x="7671" y="618"/>
                  <a:pt x="7673" y="680"/>
                  <a:pt x="7678" y="743"/>
                </a:cubicBezTo>
                <a:cubicBezTo>
                  <a:pt x="7680" y="763"/>
                  <a:pt x="7683" y="780"/>
                  <a:pt x="7687" y="800"/>
                </a:cubicBezTo>
                <a:cubicBezTo>
                  <a:pt x="7678" y="752"/>
                  <a:pt x="7662" y="705"/>
                  <a:pt x="7658" y="656"/>
                </a:cubicBezTo>
                <a:cubicBezTo>
                  <a:pt x="7653" y="597"/>
                  <a:pt x="7647" y="529"/>
                  <a:pt x="7671" y="474"/>
                </a:cubicBezTo>
                <a:cubicBezTo>
                  <a:pt x="7691" y="427"/>
                  <a:pt x="7731" y="397"/>
                  <a:pt x="7780" y="391"/>
                </a:cubicBezTo>
                <a:cubicBezTo>
                  <a:pt x="7820" y="386"/>
                  <a:pt x="7822" y="409"/>
                  <a:pt x="7823" y="442"/>
                </a:cubicBezTo>
                <a:cubicBezTo>
                  <a:pt x="7825" y="490"/>
                  <a:pt x="7789" y="517"/>
                  <a:pt x="7756" y="548"/>
                </a:cubicBezTo>
                <a:cubicBezTo>
                  <a:pt x="7734" y="568"/>
                  <a:pt x="7708" y="586"/>
                  <a:pt x="7704" y="616"/>
                </a:cubicBezTo>
                <a:cubicBezTo>
                  <a:pt x="7704" y="619"/>
                  <a:pt x="7704" y="622"/>
                  <a:pt x="7704" y="625"/>
                </a:cubicBezTo>
                <a:moveTo>
                  <a:pt x="8090" y="517"/>
                </a:moveTo>
                <a:cubicBezTo>
                  <a:pt x="8090" y="540"/>
                  <a:pt x="8090" y="548"/>
                  <a:pt x="8090" y="571"/>
                </a:cubicBezTo>
                <a:cubicBezTo>
                  <a:pt x="8090" y="600"/>
                  <a:pt x="8078" y="646"/>
                  <a:pt x="8112" y="659"/>
                </a:cubicBezTo>
                <a:cubicBezTo>
                  <a:pt x="8159" y="676"/>
                  <a:pt x="8222" y="663"/>
                  <a:pt x="8265" y="646"/>
                </a:cubicBezTo>
                <a:cubicBezTo>
                  <a:pt x="8317" y="626"/>
                  <a:pt x="8356" y="589"/>
                  <a:pt x="8399" y="556"/>
                </a:cubicBezTo>
                <a:cubicBezTo>
                  <a:pt x="8415" y="544"/>
                  <a:pt x="8433" y="533"/>
                  <a:pt x="8454" y="537"/>
                </a:cubicBezTo>
                <a:cubicBezTo>
                  <a:pt x="8485" y="542"/>
                  <a:pt x="8501" y="568"/>
                  <a:pt x="8528" y="586"/>
                </a:cubicBezTo>
                <a:cubicBezTo>
                  <a:pt x="8605" y="636"/>
                  <a:pt x="8695" y="636"/>
                  <a:pt x="8784" y="638"/>
                </a:cubicBezTo>
                <a:cubicBezTo>
                  <a:pt x="8863" y="640"/>
                  <a:pt x="8943" y="642"/>
                  <a:pt x="9022" y="642"/>
                </a:cubicBezTo>
                <a:cubicBezTo>
                  <a:pt x="9063" y="642"/>
                  <a:pt x="9230" y="642"/>
                  <a:pt x="9216" y="642"/>
                </a:cubicBezTo>
                <a:cubicBezTo>
                  <a:pt x="9208" y="642"/>
                  <a:pt x="9200" y="642"/>
                  <a:pt x="9192" y="642"/>
                </a:cubicBezTo>
                <a:moveTo>
                  <a:pt x="9335" y="543"/>
                </a:moveTo>
                <a:cubicBezTo>
                  <a:pt x="9343" y="527"/>
                  <a:pt x="9346" y="521"/>
                  <a:pt x="9365" y="510"/>
                </a:cubicBezTo>
                <a:cubicBezTo>
                  <a:pt x="9391" y="495"/>
                  <a:pt x="9419" y="487"/>
                  <a:pt x="9448" y="480"/>
                </a:cubicBezTo>
                <a:cubicBezTo>
                  <a:pt x="9475" y="473"/>
                  <a:pt x="9564" y="449"/>
                  <a:pt x="9585" y="477"/>
                </a:cubicBezTo>
                <a:cubicBezTo>
                  <a:pt x="9614" y="516"/>
                  <a:pt x="9563" y="570"/>
                  <a:pt x="9544" y="596"/>
                </a:cubicBezTo>
                <a:cubicBezTo>
                  <a:pt x="9508" y="645"/>
                  <a:pt x="9465" y="693"/>
                  <a:pt x="9444" y="751"/>
                </a:cubicBezTo>
                <a:cubicBezTo>
                  <a:pt x="9438" y="767"/>
                  <a:pt x="9430" y="809"/>
                  <a:pt x="9448" y="818"/>
                </a:cubicBezTo>
                <a:cubicBezTo>
                  <a:pt x="9482" y="835"/>
                  <a:pt x="9551" y="830"/>
                  <a:pt x="9587" y="831"/>
                </a:cubicBezTo>
                <a:cubicBezTo>
                  <a:pt x="9637" y="833"/>
                  <a:pt x="9688" y="832"/>
                  <a:pt x="9738" y="832"/>
                </a:cubicBezTo>
                <a:moveTo>
                  <a:pt x="10018" y="184"/>
                </a:moveTo>
                <a:cubicBezTo>
                  <a:pt x="10017" y="182"/>
                  <a:pt x="10015" y="179"/>
                  <a:pt x="10014" y="177"/>
                </a:cubicBezTo>
                <a:cubicBezTo>
                  <a:pt x="10007" y="192"/>
                  <a:pt x="10004" y="212"/>
                  <a:pt x="10000" y="229"/>
                </a:cubicBezTo>
                <a:cubicBezTo>
                  <a:pt x="9997" y="243"/>
                  <a:pt x="9993" y="256"/>
                  <a:pt x="9990" y="270"/>
                </a:cubicBezTo>
                <a:moveTo>
                  <a:pt x="10018" y="184"/>
                </a:moveTo>
                <a:cubicBezTo>
                  <a:pt x="10093" y="225"/>
                  <a:pt x="10138" y="206"/>
                  <a:pt x="10111" y="277"/>
                </a:cubicBezTo>
                <a:cubicBezTo>
                  <a:pt x="10100" y="306"/>
                  <a:pt x="10086" y="334"/>
                  <a:pt x="10076" y="364"/>
                </a:cubicBezTo>
                <a:moveTo>
                  <a:pt x="10452" y="313"/>
                </a:moveTo>
                <a:cubicBezTo>
                  <a:pt x="10478" y="313"/>
                  <a:pt x="10501" y="310"/>
                  <a:pt x="10512" y="340"/>
                </a:cubicBezTo>
                <a:cubicBezTo>
                  <a:pt x="10527" y="381"/>
                  <a:pt x="10520" y="454"/>
                  <a:pt x="10516" y="495"/>
                </a:cubicBezTo>
                <a:cubicBezTo>
                  <a:pt x="10508" y="583"/>
                  <a:pt x="10489" y="688"/>
                  <a:pt x="10451" y="769"/>
                </a:cubicBezTo>
                <a:cubicBezTo>
                  <a:pt x="10430" y="814"/>
                  <a:pt x="10394" y="852"/>
                  <a:pt x="10345" y="865"/>
                </a:cubicBezTo>
                <a:cubicBezTo>
                  <a:pt x="10321" y="868"/>
                  <a:pt x="10315" y="869"/>
                  <a:pt x="10300" y="868"/>
                </a:cubicBezTo>
                <a:moveTo>
                  <a:pt x="10936" y="415"/>
                </a:moveTo>
                <a:cubicBezTo>
                  <a:pt x="10936" y="433"/>
                  <a:pt x="10936" y="452"/>
                  <a:pt x="10936" y="470"/>
                </a:cubicBezTo>
                <a:moveTo>
                  <a:pt x="10840" y="753"/>
                </a:moveTo>
                <a:cubicBezTo>
                  <a:pt x="10740" y="878"/>
                  <a:pt x="10627" y="966"/>
                  <a:pt x="10491" y="10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1" name="Freeform 37"/>
          <p:cNvSpPr/>
          <p:nvPr/>
        </p:nvSpPr>
        <p:spPr>
          <a:xfrm>
            <a:off x="113400" y="5236560"/>
            <a:ext cx="361800" cy="392400"/>
          </a:xfrm>
          <a:custGeom>
            <a:avLst/>
            <a:gdLst/>
            <a:ahLst/>
            <a:rect l="0" t="0" r="r" b="b"/>
            <a:pathLst>
              <a:path w="1005" h="1090">
                <a:moveTo>
                  <a:pt x="361" y="525"/>
                </a:moveTo>
                <a:cubicBezTo>
                  <a:pt x="346" y="495"/>
                  <a:pt x="325" y="439"/>
                  <a:pt x="341" y="406"/>
                </a:cubicBezTo>
                <a:cubicBezTo>
                  <a:pt x="370" y="345"/>
                  <a:pt x="441" y="296"/>
                  <a:pt x="497" y="266"/>
                </a:cubicBezTo>
                <a:cubicBezTo>
                  <a:pt x="537" y="245"/>
                  <a:pt x="570" y="239"/>
                  <a:pt x="614" y="239"/>
                </a:cubicBezTo>
                <a:cubicBezTo>
                  <a:pt x="631" y="306"/>
                  <a:pt x="636" y="387"/>
                  <a:pt x="624" y="455"/>
                </a:cubicBezTo>
                <a:cubicBezTo>
                  <a:pt x="608" y="551"/>
                  <a:pt x="561" y="640"/>
                  <a:pt x="536" y="734"/>
                </a:cubicBezTo>
                <a:cubicBezTo>
                  <a:pt x="527" y="770"/>
                  <a:pt x="513" y="843"/>
                  <a:pt x="537" y="877"/>
                </a:cubicBezTo>
                <a:cubicBezTo>
                  <a:pt x="554" y="899"/>
                  <a:pt x="607" y="901"/>
                  <a:pt x="632" y="895"/>
                </a:cubicBezTo>
                <a:cubicBezTo>
                  <a:pt x="690" y="880"/>
                  <a:pt x="731" y="830"/>
                  <a:pt x="771" y="788"/>
                </a:cubicBezTo>
                <a:moveTo>
                  <a:pt x="699" y="31"/>
                </a:moveTo>
                <a:cubicBezTo>
                  <a:pt x="574" y="21"/>
                  <a:pt x="505" y="45"/>
                  <a:pt x="404" y="125"/>
                </a:cubicBezTo>
                <a:cubicBezTo>
                  <a:pt x="266" y="232"/>
                  <a:pt x="131" y="382"/>
                  <a:pt x="60" y="543"/>
                </a:cubicBezTo>
                <a:cubicBezTo>
                  <a:pt x="0" y="678"/>
                  <a:pt x="0" y="834"/>
                  <a:pt x="109" y="939"/>
                </a:cubicBezTo>
                <a:cubicBezTo>
                  <a:pt x="226" y="1053"/>
                  <a:pt x="443" y="1089"/>
                  <a:pt x="596" y="1047"/>
                </a:cubicBezTo>
                <a:cubicBezTo>
                  <a:pt x="811" y="988"/>
                  <a:pt x="961" y="751"/>
                  <a:pt x="985" y="540"/>
                </a:cubicBezTo>
                <a:cubicBezTo>
                  <a:pt x="1004" y="377"/>
                  <a:pt x="969" y="233"/>
                  <a:pt x="836" y="131"/>
                </a:cubicBezTo>
                <a:cubicBezTo>
                  <a:pt x="719" y="40"/>
                  <a:pt x="504" y="0"/>
                  <a:pt x="361" y="49"/>
                </a:cubicBezTo>
                <a:cubicBezTo>
                  <a:pt x="300" y="70"/>
                  <a:pt x="285" y="112"/>
                  <a:pt x="262" y="1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2" name="Freeform 38"/>
          <p:cNvSpPr/>
          <p:nvPr/>
        </p:nvSpPr>
        <p:spPr>
          <a:xfrm>
            <a:off x="165240" y="3879720"/>
            <a:ext cx="385920" cy="546840"/>
          </a:xfrm>
          <a:custGeom>
            <a:avLst/>
            <a:gdLst/>
            <a:ahLst/>
            <a:rect l="0" t="0" r="r" b="b"/>
            <a:pathLst>
              <a:path w="1072" h="1519">
                <a:moveTo>
                  <a:pt x="769" y="476"/>
                </a:moveTo>
                <a:cubicBezTo>
                  <a:pt x="753" y="435"/>
                  <a:pt x="733" y="394"/>
                  <a:pt x="718" y="352"/>
                </a:cubicBezTo>
                <a:cubicBezTo>
                  <a:pt x="708" y="326"/>
                  <a:pt x="701" y="299"/>
                  <a:pt x="691" y="273"/>
                </a:cubicBezTo>
                <a:cubicBezTo>
                  <a:pt x="678" y="241"/>
                  <a:pt x="664" y="201"/>
                  <a:pt x="639" y="177"/>
                </a:cubicBezTo>
                <a:cubicBezTo>
                  <a:pt x="634" y="173"/>
                  <a:pt x="634" y="172"/>
                  <a:pt x="630" y="171"/>
                </a:cubicBezTo>
                <a:cubicBezTo>
                  <a:pt x="628" y="231"/>
                  <a:pt x="623" y="290"/>
                  <a:pt x="622" y="350"/>
                </a:cubicBezTo>
                <a:cubicBezTo>
                  <a:pt x="620" y="484"/>
                  <a:pt x="636" y="605"/>
                  <a:pt x="655" y="738"/>
                </a:cubicBezTo>
                <a:cubicBezTo>
                  <a:pt x="666" y="815"/>
                  <a:pt x="667" y="892"/>
                  <a:pt x="667" y="971"/>
                </a:cubicBezTo>
                <a:cubicBezTo>
                  <a:pt x="667" y="979"/>
                  <a:pt x="672" y="1001"/>
                  <a:pt x="672" y="1002"/>
                </a:cubicBezTo>
                <a:moveTo>
                  <a:pt x="700" y="85"/>
                </a:moveTo>
                <a:cubicBezTo>
                  <a:pt x="659" y="57"/>
                  <a:pt x="664" y="10"/>
                  <a:pt x="599" y="57"/>
                </a:cubicBezTo>
                <a:cubicBezTo>
                  <a:pt x="346" y="239"/>
                  <a:pt x="269" y="640"/>
                  <a:pt x="262" y="924"/>
                </a:cubicBezTo>
                <a:cubicBezTo>
                  <a:pt x="257" y="1116"/>
                  <a:pt x="296" y="1361"/>
                  <a:pt x="484" y="1465"/>
                </a:cubicBezTo>
                <a:cubicBezTo>
                  <a:pt x="582" y="1518"/>
                  <a:pt x="696" y="1485"/>
                  <a:pt x="772" y="1418"/>
                </a:cubicBezTo>
                <a:cubicBezTo>
                  <a:pt x="907" y="1302"/>
                  <a:pt x="975" y="1120"/>
                  <a:pt x="1012" y="952"/>
                </a:cubicBezTo>
                <a:cubicBezTo>
                  <a:pt x="1059" y="746"/>
                  <a:pt x="1071" y="500"/>
                  <a:pt x="1043" y="290"/>
                </a:cubicBezTo>
                <a:cubicBezTo>
                  <a:pt x="1024" y="144"/>
                  <a:pt x="970" y="37"/>
                  <a:pt x="817" y="20"/>
                </a:cubicBezTo>
                <a:cubicBezTo>
                  <a:pt x="642" y="0"/>
                  <a:pt x="462" y="115"/>
                  <a:pt x="326" y="211"/>
                </a:cubicBezTo>
                <a:cubicBezTo>
                  <a:pt x="199" y="301"/>
                  <a:pt x="102" y="411"/>
                  <a:pt x="0" y="5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3" name="Freeform 39"/>
          <p:cNvSpPr/>
          <p:nvPr/>
        </p:nvSpPr>
        <p:spPr>
          <a:xfrm>
            <a:off x="7869240" y="3317040"/>
            <a:ext cx="132120" cy="245520"/>
          </a:xfrm>
          <a:custGeom>
            <a:avLst/>
            <a:gdLst/>
            <a:ahLst/>
            <a:rect l="0" t="0" r="r" b="b"/>
            <a:pathLst>
              <a:path w="367" h="682">
                <a:moveTo>
                  <a:pt x="202" y="13"/>
                </a:moveTo>
                <a:cubicBezTo>
                  <a:pt x="143" y="0"/>
                  <a:pt x="125" y="40"/>
                  <a:pt x="94" y="90"/>
                </a:cubicBezTo>
                <a:cubicBezTo>
                  <a:pt x="34" y="184"/>
                  <a:pt x="8" y="272"/>
                  <a:pt x="4" y="383"/>
                </a:cubicBezTo>
                <a:cubicBezTo>
                  <a:pt x="0" y="489"/>
                  <a:pt x="42" y="551"/>
                  <a:pt x="127" y="613"/>
                </a:cubicBezTo>
                <a:cubicBezTo>
                  <a:pt x="188" y="655"/>
                  <a:pt x="259" y="681"/>
                  <a:pt x="333" y="677"/>
                </a:cubicBezTo>
                <a:cubicBezTo>
                  <a:pt x="344" y="675"/>
                  <a:pt x="355" y="673"/>
                  <a:pt x="366" y="6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4" name="Freeform 40"/>
          <p:cNvSpPr/>
          <p:nvPr/>
        </p:nvSpPr>
        <p:spPr>
          <a:xfrm>
            <a:off x="6842160" y="3166920"/>
            <a:ext cx="930600" cy="425520"/>
          </a:xfrm>
          <a:custGeom>
            <a:avLst/>
            <a:gdLst/>
            <a:ahLst/>
            <a:rect l="0" t="0" r="r" b="b"/>
            <a:pathLst>
              <a:path w="2585" h="1182">
                <a:moveTo>
                  <a:pt x="568" y="190"/>
                </a:moveTo>
                <a:cubicBezTo>
                  <a:pt x="568" y="168"/>
                  <a:pt x="574" y="143"/>
                  <a:pt x="557" y="128"/>
                </a:cubicBezTo>
                <a:cubicBezTo>
                  <a:pt x="528" y="102"/>
                  <a:pt x="465" y="114"/>
                  <a:pt x="432" y="114"/>
                </a:cubicBezTo>
                <a:cubicBezTo>
                  <a:pt x="360" y="114"/>
                  <a:pt x="291" y="115"/>
                  <a:pt x="226" y="148"/>
                </a:cubicBezTo>
                <a:cubicBezTo>
                  <a:pt x="189" y="166"/>
                  <a:pt x="174" y="190"/>
                  <a:pt x="173" y="229"/>
                </a:cubicBezTo>
                <a:cubicBezTo>
                  <a:pt x="171" y="269"/>
                  <a:pt x="237" y="267"/>
                  <a:pt x="265" y="273"/>
                </a:cubicBezTo>
                <a:cubicBezTo>
                  <a:pt x="314" y="284"/>
                  <a:pt x="376" y="297"/>
                  <a:pt x="404" y="345"/>
                </a:cubicBezTo>
                <a:cubicBezTo>
                  <a:pt x="444" y="410"/>
                  <a:pt x="380" y="464"/>
                  <a:pt x="331" y="495"/>
                </a:cubicBezTo>
                <a:cubicBezTo>
                  <a:pt x="279" y="528"/>
                  <a:pt x="218" y="546"/>
                  <a:pt x="157" y="552"/>
                </a:cubicBezTo>
                <a:cubicBezTo>
                  <a:pt x="117" y="556"/>
                  <a:pt x="22" y="567"/>
                  <a:pt x="0" y="542"/>
                </a:cubicBezTo>
                <a:cubicBezTo>
                  <a:pt x="0" y="536"/>
                  <a:pt x="0" y="530"/>
                  <a:pt x="0" y="524"/>
                </a:cubicBezTo>
                <a:moveTo>
                  <a:pt x="856" y="227"/>
                </a:moveTo>
                <a:cubicBezTo>
                  <a:pt x="847" y="212"/>
                  <a:pt x="839" y="205"/>
                  <a:pt x="811" y="214"/>
                </a:cubicBezTo>
                <a:cubicBezTo>
                  <a:pt x="735" y="238"/>
                  <a:pt x="647" y="302"/>
                  <a:pt x="593" y="361"/>
                </a:cubicBezTo>
                <a:cubicBezTo>
                  <a:pt x="570" y="386"/>
                  <a:pt x="528" y="452"/>
                  <a:pt x="564" y="486"/>
                </a:cubicBezTo>
                <a:cubicBezTo>
                  <a:pt x="576" y="492"/>
                  <a:pt x="588" y="499"/>
                  <a:pt x="600" y="505"/>
                </a:cubicBezTo>
                <a:moveTo>
                  <a:pt x="1261" y="241"/>
                </a:moveTo>
                <a:cubicBezTo>
                  <a:pt x="1247" y="223"/>
                  <a:pt x="1227" y="215"/>
                  <a:pt x="1191" y="225"/>
                </a:cubicBezTo>
                <a:cubicBezTo>
                  <a:pt x="1128" y="242"/>
                  <a:pt x="1059" y="297"/>
                  <a:pt x="1025" y="353"/>
                </a:cubicBezTo>
                <a:cubicBezTo>
                  <a:pt x="1008" y="381"/>
                  <a:pt x="982" y="456"/>
                  <a:pt x="1016" y="482"/>
                </a:cubicBezTo>
                <a:cubicBezTo>
                  <a:pt x="1048" y="506"/>
                  <a:pt x="1116" y="495"/>
                  <a:pt x="1145" y="475"/>
                </a:cubicBezTo>
                <a:cubicBezTo>
                  <a:pt x="1189" y="446"/>
                  <a:pt x="1202" y="387"/>
                  <a:pt x="1217" y="339"/>
                </a:cubicBezTo>
                <a:cubicBezTo>
                  <a:pt x="1221" y="326"/>
                  <a:pt x="1224" y="325"/>
                  <a:pt x="1228" y="319"/>
                </a:cubicBezTo>
                <a:cubicBezTo>
                  <a:pt x="1245" y="351"/>
                  <a:pt x="1248" y="384"/>
                  <a:pt x="1255" y="419"/>
                </a:cubicBezTo>
                <a:cubicBezTo>
                  <a:pt x="1266" y="470"/>
                  <a:pt x="1274" y="491"/>
                  <a:pt x="1323" y="514"/>
                </a:cubicBezTo>
                <a:moveTo>
                  <a:pt x="1485" y="310"/>
                </a:moveTo>
                <a:cubicBezTo>
                  <a:pt x="1491" y="282"/>
                  <a:pt x="1491" y="260"/>
                  <a:pt x="1520" y="252"/>
                </a:cubicBezTo>
                <a:cubicBezTo>
                  <a:pt x="1561" y="241"/>
                  <a:pt x="1583" y="295"/>
                  <a:pt x="1593" y="325"/>
                </a:cubicBezTo>
                <a:cubicBezTo>
                  <a:pt x="1616" y="391"/>
                  <a:pt x="1613" y="464"/>
                  <a:pt x="1611" y="533"/>
                </a:cubicBezTo>
                <a:cubicBezTo>
                  <a:pt x="1610" y="568"/>
                  <a:pt x="1606" y="599"/>
                  <a:pt x="1581" y="625"/>
                </a:cubicBezTo>
                <a:cubicBezTo>
                  <a:pt x="1577" y="625"/>
                  <a:pt x="1576" y="625"/>
                  <a:pt x="1573" y="625"/>
                </a:cubicBezTo>
                <a:cubicBezTo>
                  <a:pt x="1573" y="564"/>
                  <a:pt x="1568" y="504"/>
                  <a:pt x="1589" y="447"/>
                </a:cubicBezTo>
                <a:cubicBezTo>
                  <a:pt x="1610" y="390"/>
                  <a:pt x="1650" y="329"/>
                  <a:pt x="1705" y="299"/>
                </a:cubicBezTo>
                <a:cubicBezTo>
                  <a:pt x="1736" y="283"/>
                  <a:pt x="1786" y="278"/>
                  <a:pt x="1806" y="311"/>
                </a:cubicBezTo>
                <a:cubicBezTo>
                  <a:pt x="1838" y="361"/>
                  <a:pt x="1835" y="437"/>
                  <a:pt x="1839" y="492"/>
                </a:cubicBezTo>
                <a:cubicBezTo>
                  <a:pt x="1843" y="555"/>
                  <a:pt x="1851" y="611"/>
                  <a:pt x="1921" y="631"/>
                </a:cubicBezTo>
                <a:cubicBezTo>
                  <a:pt x="1941" y="634"/>
                  <a:pt x="1962" y="636"/>
                  <a:pt x="1982" y="639"/>
                </a:cubicBezTo>
                <a:moveTo>
                  <a:pt x="2368" y="468"/>
                </a:moveTo>
                <a:cubicBezTo>
                  <a:pt x="2408" y="374"/>
                  <a:pt x="2426" y="299"/>
                  <a:pt x="2428" y="196"/>
                </a:cubicBezTo>
                <a:cubicBezTo>
                  <a:pt x="2429" y="133"/>
                  <a:pt x="2429" y="65"/>
                  <a:pt x="2366" y="29"/>
                </a:cubicBezTo>
                <a:cubicBezTo>
                  <a:pt x="2315" y="0"/>
                  <a:pt x="2283" y="35"/>
                  <a:pt x="2263" y="79"/>
                </a:cubicBezTo>
                <a:cubicBezTo>
                  <a:pt x="2200" y="214"/>
                  <a:pt x="2211" y="382"/>
                  <a:pt x="2207" y="526"/>
                </a:cubicBezTo>
                <a:cubicBezTo>
                  <a:pt x="2203" y="666"/>
                  <a:pt x="2201" y="804"/>
                  <a:pt x="2201" y="945"/>
                </a:cubicBezTo>
                <a:cubicBezTo>
                  <a:pt x="2201" y="981"/>
                  <a:pt x="2225" y="1138"/>
                  <a:pt x="2195" y="1169"/>
                </a:cubicBezTo>
                <a:cubicBezTo>
                  <a:pt x="2183" y="1181"/>
                  <a:pt x="2149" y="1165"/>
                  <a:pt x="2138" y="1163"/>
                </a:cubicBezTo>
                <a:moveTo>
                  <a:pt x="2082" y="938"/>
                </a:moveTo>
                <a:cubicBezTo>
                  <a:pt x="2096" y="909"/>
                  <a:pt x="2101" y="914"/>
                  <a:pt x="2148" y="911"/>
                </a:cubicBezTo>
                <a:cubicBezTo>
                  <a:pt x="2259" y="904"/>
                  <a:pt x="2370" y="907"/>
                  <a:pt x="2480" y="906"/>
                </a:cubicBezTo>
                <a:cubicBezTo>
                  <a:pt x="2515" y="905"/>
                  <a:pt x="2549" y="905"/>
                  <a:pt x="2584" y="9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5" name="Freeform 41"/>
          <p:cNvSpPr/>
          <p:nvPr/>
        </p:nvSpPr>
        <p:spPr>
          <a:xfrm>
            <a:off x="7977240" y="3211560"/>
            <a:ext cx="719640" cy="289800"/>
          </a:xfrm>
          <a:custGeom>
            <a:avLst/>
            <a:gdLst/>
            <a:ahLst/>
            <a:rect l="0" t="0" r="r" b="b"/>
            <a:pathLst>
              <a:path w="1999" h="805">
                <a:moveTo>
                  <a:pt x="5" y="74"/>
                </a:moveTo>
                <a:cubicBezTo>
                  <a:pt x="3" y="71"/>
                  <a:pt x="2" y="67"/>
                  <a:pt x="0" y="64"/>
                </a:cubicBezTo>
                <a:cubicBezTo>
                  <a:pt x="13" y="103"/>
                  <a:pt x="32" y="141"/>
                  <a:pt x="49" y="179"/>
                </a:cubicBezTo>
                <a:cubicBezTo>
                  <a:pt x="70" y="226"/>
                  <a:pt x="87" y="264"/>
                  <a:pt x="127" y="297"/>
                </a:cubicBezTo>
                <a:moveTo>
                  <a:pt x="231" y="5"/>
                </a:moveTo>
                <a:cubicBezTo>
                  <a:pt x="239" y="28"/>
                  <a:pt x="243" y="44"/>
                  <a:pt x="248" y="68"/>
                </a:cubicBezTo>
                <a:cubicBezTo>
                  <a:pt x="265" y="154"/>
                  <a:pt x="276" y="240"/>
                  <a:pt x="297" y="326"/>
                </a:cubicBezTo>
                <a:cubicBezTo>
                  <a:pt x="302" y="346"/>
                  <a:pt x="308" y="366"/>
                  <a:pt x="313" y="386"/>
                </a:cubicBezTo>
                <a:moveTo>
                  <a:pt x="877" y="317"/>
                </a:moveTo>
                <a:cubicBezTo>
                  <a:pt x="886" y="302"/>
                  <a:pt x="889" y="301"/>
                  <a:pt x="890" y="292"/>
                </a:cubicBezTo>
                <a:cubicBezTo>
                  <a:pt x="879" y="346"/>
                  <a:pt x="843" y="388"/>
                  <a:pt x="811" y="432"/>
                </a:cubicBezTo>
                <a:cubicBezTo>
                  <a:pt x="761" y="504"/>
                  <a:pt x="711" y="576"/>
                  <a:pt x="669" y="652"/>
                </a:cubicBezTo>
                <a:cubicBezTo>
                  <a:pt x="647" y="693"/>
                  <a:pt x="629" y="736"/>
                  <a:pt x="611" y="780"/>
                </a:cubicBezTo>
                <a:moveTo>
                  <a:pt x="620" y="467"/>
                </a:moveTo>
                <a:cubicBezTo>
                  <a:pt x="634" y="455"/>
                  <a:pt x="638" y="456"/>
                  <a:pt x="656" y="456"/>
                </a:cubicBezTo>
                <a:cubicBezTo>
                  <a:pt x="658" y="473"/>
                  <a:pt x="661" y="485"/>
                  <a:pt x="646" y="497"/>
                </a:cubicBezTo>
                <a:cubicBezTo>
                  <a:pt x="635" y="505"/>
                  <a:pt x="620" y="510"/>
                  <a:pt x="607" y="514"/>
                </a:cubicBezTo>
                <a:moveTo>
                  <a:pt x="1102" y="655"/>
                </a:moveTo>
                <a:cubicBezTo>
                  <a:pt x="1109" y="655"/>
                  <a:pt x="1116" y="655"/>
                  <a:pt x="1123" y="655"/>
                </a:cubicBezTo>
                <a:cubicBezTo>
                  <a:pt x="1123" y="666"/>
                  <a:pt x="1119" y="669"/>
                  <a:pt x="1131" y="671"/>
                </a:cubicBezTo>
                <a:moveTo>
                  <a:pt x="1998" y="601"/>
                </a:moveTo>
                <a:cubicBezTo>
                  <a:pt x="1982" y="548"/>
                  <a:pt x="1939" y="537"/>
                  <a:pt x="1879" y="532"/>
                </a:cubicBezTo>
                <a:cubicBezTo>
                  <a:pt x="1771" y="523"/>
                  <a:pt x="1661" y="531"/>
                  <a:pt x="1559" y="567"/>
                </a:cubicBezTo>
                <a:cubicBezTo>
                  <a:pt x="1489" y="591"/>
                  <a:pt x="1391" y="633"/>
                  <a:pt x="1362" y="708"/>
                </a:cubicBezTo>
                <a:cubicBezTo>
                  <a:pt x="1359" y="738"/>
                  <a:pt x="1358" y="747"/>
                  <a:pt x="1359" y="766"/>
                </a:cubicBezTo>
                <a:cubicBezTo>
                  <a:pt x="1398" y="795"/>
                  <a:pt x="1448" y="804"/>
                  <a:pt x="1499" y="794"/>
                </a:cubicBezTo>
                <a:cubicBezTo>
                  <a:pt x="1665" y="761"/>
                  <a:pt x="1726" y="594"/>
                  <a:pt x="1737" y="447"/>
                </a:cubicBezTo>
                <a:cubicBezTo>
                  <a:pt x="1748" y="299"/>
                  <a:pt x="1740" y="148"/>
                  <a:pt x="1740" y="0"/>
                </a:cubicBezTo>
                <a:cubicBezTo>
                  <a:pt x="1737" y="52"/>
                  <a:pt x="1732" y="104"/>
                  <a:pt x="1728" y="155"/>
                </a:cubicBezTo>
                <a:cubicBezTo>
                  <a:pt x="1717" y="323"/>
                  <a:pt x="1721" y="492"/>
                  <a:pt x="1721" y="6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6" name="Freeform 42"/>
          <p:cNvSpPr/>
          <p:nvPr/>
        </p:nvSpPr>
        <p:spPr>
          <a:xfrm>
            <a:off x="8915400" y="3166920"/>
            <a:ext cx="424080" cy="347040"/>
          </a:xfrm>
          <a:custGeom>
            <a:avLst/>
            <a:gdLst/>
            <a:ahLst/>
            <a:rect l="0" t="0" r="r" b="b"/>
            <a:pathLst>
              <a:path w="1178" h="964">
                <a:moveTo>
                  <a:pt x="381" y="391"/>
                </a:moveTo>
                <a:cubicBezTo>
                  <a:pt x="381" y="396"/>
                  <a:pt x="377" y="451"/>
                  <a:pt x="372" y="466"/>
                </a:cubicBezTo>
                <a:cubicBezTo>
                  <a:pt x="350" y="530"/>
                  <a:pt x="320" y="593"/>
                  <a:pt x="285" y="651"/>
                </a:cubicBezTo>
                <a:cubicBezTo>
                  <a:pt x="251" y="705"/>
                  <a:pt x="216" y="754"/>
                  <a:pt x="160" y="786"/>
                </a:cubicBezTo>
                <a:moveTo>
                  <a:pt x="0" y="505"/>
                </a:moveTo>
                <a:cubicBezTo>
                  <a:pt x="13" y="523"/>
                  <a:pt x="23" y="534"/>
                  <a:pt x="38" y="551"/>
                </a:cubicBezTo>
                <a:cubicBezTo>
                  <a:pt x="67" y="583"/>
                  <a:pt x="97" y="613"/>
                  <a:pt x="127" y="644"/>
                </a:cubicBezTo>
                <a:moveTo>
                  <a:pt x="572" y="745"/>
                </a:moveTo>
                <a:cubicBezTo>
                  <a:pt x="575" y="737"/>
                  <a:pt x="576" y="738"/>
                  <a:pt x="584" y="738"/>
                </a:cubicBezTo>
                <a:cubicBezTo>
                  <a:pt x="590" y="738"/>
                  <a:pt x="591" y="738"/>
                  <a:pt x="594" y="738"/>
                </a:cubicBezTo>
                <a:moveTo>
                  <a:pt x="1177" y="672"/>
                </a:moveTo>
                <a:cubicBezTo>
                  <a:pt x="1167" y="639"/>
                  <a:pt x="1161" y="638"/>
                  <a:pt x="1116" y="633"/>
                </a:cubicBezTo>
                <a:cubicBezTo>
                  <a:pt x="1034" y="623"/>
                  <a:pt x="946" y="623"/>
                  <a:pt x="870" y="651"/>
                </a:cubicBezTo>
                <a:cubicBezTo>
                  <a:pt x="803" y="675"/>
                  <a:pt x="748" y="726"/>
                  <a:pt x="731" y="796"/>
                </a:cubicBezTo>
                <a:cubicBezTo>
                  <a:pt x="719" y="848"/>
                  <a:pt x="721" y="904"/>
                  <a:pt x="769" y="934"/>
                </a:cubicBezTo>
                <a:cubicBezTo>
                  <a:pt x="816" y="963"/>
                  <a:pt x="897" y="957"/>
                  <a:pt x="943" y="932"/>
                </a:cubicBezTo>
                <a:cubicBezTo>
                  <a:pt x="1075" y="860"/>
                  <a:pt x="1104" y="689"/>
                  <a:pt x="1116" y="555"/>
                </a:cubicBezTo>
                <a:cubicBezTo>
                  <a:pt x="1128" y="429"/>
                  <a:pt x="1125" y="301"/>
                  <a:pt x="1130" y="175"/>
                </a:cubicBezTo>
                <a:cubicBezTo>
                  <a:pt x="1132" y="118"/>
                  <a:pt x="1136" y="62"/>
                  <a:pt x="1138" y="5"/>
                </a:cubicBezTo>
                <a:cubicBezTo>
                  <a:pt x="1138" y="3"/>
                  <a:pt x="1138" y="2"/>
                  <a:pt x="1138" y="0"/>
                </a:cubicBezTo>
                <a:cubicBezTo>
                  <a:pt x="1119" y="73"/>
                  <a:pt x="1097" y="145"/>
                  <a:pt x="1087" y="220"/>
                </a:cubicBezTo>
                <a:cubicBezTo>
                  <a:pt x="1072" y="335"/>
                  <a:pt x="1072" y="461"/>
                  <a:pt x="1081" y="577"/>
                </a:cubicBezTo>
                <a:cubicBezTo>
                  <a:pt x="1087" y="647"/>
                  <a:pt x="1102" y="716"/>
                  <a:pt x="1115" y="7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7" name="Freeform 43"/>
          <p:cNvSpPr/>
          <p:nvPr/>
        </p:nvSpPr>
        <p:spPr>
          <a:xfrm>
            <a:off x="9495000" y="3194280"/>
            <a:ext cx="132480" cy="374760"/>
          </a:xfrm>
          <a:custGeom>
            <a:avLst/>
            <a:gdLst/>
            <a:ahLst/>
            <a:rect l="0" t="0" r="r" b="b"/>
            <a:pathLst>
              <a:path w="368" h="1041">
                <a:moveTo>
                  <a:pt x="94" y="21"/>
                </a:moveTo>
                <a:cubicBezTo>
                  <a:pt x="94" y="14"/>
                  <a:pt x="88" y="0"/>
                  <a:pt x="78" y="14"/>
                </a:cubicBezTo>
                <a:cubicBezTo>
                  <a:pt x="53" y="48"/>
                  <a:pt x="28" y="94"/>
                  <a:pt x="9" y="132"/>
                </a:cubicBezTo>
                <a:cubicBezTo>
                  <a:pt x="6" y="140"/>
                  <a:pt x="3" y="148"/>
                  <a:pt x="0" y="156"/>
                </a:cubicBezTo>
                <a:moveTo>
                  <a:pt x="241" y="15"/>
                </a:moveTo>
                <a:cubicBezTo>
                  <a:pt x="241" y="65"/>
                  <a:pt x="233" y="101"/>
                  <a:pt x="216" y="148"/>
                </a:cubicBezTo>
                <a:cubicBezTo>
                  <a:pt x="187" y="226"/>
                  <a:pt x="156" y="302"/>
                  <a:pt x="129" y="381"/>
                </a:cubicBezTo>
                <a:moveTo>
                  <a:pt x="364" y="755"/>
                </a:moveTo>
                <a:cubicBezTo>
                  <a:pt x="367" y="773"/>
                  <a:pt x="367" y="777"/>
                  <a:pt x="355" y="794"/>
                </a:cubicBezTo>
                <a:cubicBezTo>
                  <a:pt x="299" y="878"/>
                  <a:pt x="242" y="962"/>
                  <a:pt x="178" y="10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8" name="Freeform 44"/>
          <p:cNvSpPr/>
          <p:nvPr/>
        </p:nvSpPr>
        <p:spPr>
          <a:xfrm>
            <a:off x="9794880" y="3308400"/>
            <a:ext cx="874080" cy="351360"/>
          </a:xfrm>
          <a:custGeom>
            <a:avLst/>
            <a:gdLst/>
            <a:ahLst/>
            <a:rect l="0" t="0" r="r" b="b"/>
            <a:pathLst>
              <a:path w="2428" h="976">
                <a:moveTo>
                  <a:pt x="240" y="403"/>
                </a:moveTo>
                <a:cubicBezTo>
                  <a:pt x="240" y="400"/>
                  <a:pt x="250" y="379"/>
                  <a:pt x="250" y="378"/>
                </a:cubicBezTo>
                <a:cubicBezTo>
                  <a:pt x="249" y="376"/>
                  <a:pt x="253" y="380"/>
                  <a:pt x="235" y="373"/>
                </a:cubicBezTo>
                <a:cubicBezTo>
                  <a:pt x="199" y="359"/>
                  <a:pt x="161" y="357"/>
                  <a:pt x="143" y="318"/>
                </a:cubicBezTo>
                <a:cubicBezTo>
                  <a:pt x="126" y="282"/>
                  <a:pt x="130" y="221"/>
                  <a:pt x="146" y="186"/>
                </a:cubicBezTo>
                <a:cubicBezTo>
                  <a:pt x="171" y="130"/>
                  <a:pt x="218" y="78"/>
                  <a:pt x="265" y="40"/>
                </a:cubicBezTo>
                <a:cubicBezTo>
                  <a:pt x="302" y="9"/>
                  <a:pt x="326" y="5"/>
                  <a:pt x="370" y="0"/>
                </a:cubicBezTo>
                <a:cubicBezTo>
                  <a:pt x="372" y="74"/>
                  <a:pt x="352" y="106"/>
                  <a:pt x="307" y="166"/>
                </a:cubicBezTo>
                <a:cubicBezTo>
                  <a:pt x="225" y="276"/>
                  <a:pt x="110" y="368"/>
                  <a:pt x="47" y="492"/>
                </a:cubicBezTo>
                <a:cubicBezTo>
                  <a:pt x="27" y="530"/>
                  <a:pt x="0" y="612"/>
                  <a:pt x="53" y="633"/>
                </a:cubicBezTo>
                <a:cubicBezTo>
                  <a:pt x="98" y="651"/>
                  <a:pt x="183" y="650"/>
                  <a:pt x="229" y="640"/>
                </a:cubicBezTo>
                <a:cubicBezTo>
                  <a:pt x="286" y="628"/>
                  <a:pt x="327" y="592"/>
                  <a:pt x="348" y="539"/>
                </a:cubicBezTo>
                <a:cubicBezTo>
                  <a:pt x="357" y="516"/>
                  <a:pt x="354" y="496"/>
                  <a:pt x="355" y="471"/>
                </a:cubicBezTo>
                <a:cubicBezTo>
                  <a:pt x="350" y="482"/>
                  <a:pt x="348" y="477"/>
                  <a:pt x="345" y="490"/>
                </a:cubicBezTo>
                <a:cubicBezTo>
                  <a:pt x="334" y="532"/>
                  <a:pt x="337" y="575"/>
                  <a:pt x="337" y="618"/>
                </a:cubicBezTo>
                <a:cubicBezTo>
                  <a:pt x="337" y="659"/>
                  <a:pt x="346" y="690"/>
                  <a:pt x="364" y="726"/>
                </a:cubicBezTo>
                <a:moveTo>
                  <a:pt x="649" y="275"/>
                </a:moveTo>
                <a:cubicBezTo>
                  <a:pt x="654" y="267"/>
                  <a:pt x="655" y="266"/>
                  <a:pt x="656" y="261"/>
                </a:cubicBezTo>
                <a:cubicBezTo>
                  <a:pt x="658" y="269"/>
                  <a:pt x="662" y="285"/>
                  <a:pt x="662" y="302"/>
                </a:cubicBezTo>
                <a:cubicBezTo>
                  <a:pt x="662" y="426"/>
                  <a:pt x="617" y="673"/>
                  <a:pt x="668" y="778"/>
                </a:cubicBezTo>
                <a:moveTo>
                  <a:pt x="697" y="200"/>
                </a:moveTo>
                <a:cubicBezTo>
                  <a:pt x="697" y="176"/>
                  <a:pt x="692" y="166"/>
                  <a:pt x="720" y="161"/>
                </a:cubicBezTo>
                <a:cubicBezTo>
                  <a:pt x="749" y="156"/>
                  <a:pt x="803" y="151"/>
                  <a:pt x="832" y="159"/>
                </a:cubicBezTo>
                <a:cubicBezTo>
                  <a:pt x="869" y="170"/>
                  <a:pt x="869" y="209"/>
                  <a:pt x="868" y="240"/>
                </a:cubicBezTo>
                <a:cubicBezTo>
                  <a:pt x="866" y="291"/>
                  <a:pt x="828" y="330"/>
                  <a:pt x="789" y="360"/>
                </a:cubicBezTo>
                <a:cubicBezTo>
                  <a:pt x="749" y="391"/>
                  <a:pt x="692" y="390"/>
                  <a:pt x="655" y="418"/>
                </a:cubicBezTo>
                <a:cubicBezTo>
                  <a:pt x="654" y="422"/>
                  <a:pt x="653" y="423"/>
                  <a:pt x="653" y="425"/>
                </a:cubicBezTo>
                <a:moveTo>
                  <a:pt x="983" y="356"/>
                </a:moveTo>
                <a:cubicBezTo>
                  <a:pt x="994" y="341"/>
                  <a:pt x="1005" y="331"/>
                  <a:pt x="1023" y="321"/>
                </a:cubicBezTo>
                <a:cubicBezTo>
                  <a:pt x="1053" y="304"/>
                  <a:pt x="1086" y="287"/>
                  <a:pt x="1120" y="282"/>
                </a:cubicBezTo>
                <a:cubicBezTo>
                  <a:pt x="1131" y="280"/>
                  <a:pt x="1139" y="282"/>
                  <a:pt x="1149" y="282"/>
                </a:cubicBezTo>
                <a:cubicBezTo>
                  <a:pt x="1150" y="329"/>
                  <a:pt x="1155" y="371"/>
                  <a:pt x="1135" y="415"/>
                </a:cubicBezTo>
                <a:cubicBezTo>
                  <a:pt x="1106" y="481"/>
                  <a:pt x="1046" y="527"/>
                  <a:pt x="1003" y="583"/>
                </a:cubicBezTo>
                <a:cubicBezTo>
                  <a:pt x="992" y="598"/>
                  <a:pt x="977" y="622"/>
                  <a:pt x="984" y="642"/>
                </a:cubicBezTo>
                <a:cubicBezTo>
                  <a:pt x="993" y="666"/>
                  <a:pt x="1054" y="660"/>
                  <a:pt x="1072" y="660"/>
                </a:cubicBezTo>
                <a:cubicBezTo>
                  <a:pt x="1103" y="660"/>
                  <a:pt x="1141" y="665"/>
                  <a:pt x="1171" y="656"/>
                </a:cubicBezTo>
                <a:cubicBezTo>
                  <a:pt x="1187" y="651"/>
                  <a:pt x="1198" y="639"/>
                  <a:pt x="1210" y="629"/>
                </a:cubicBezTo>
                <a:moveTo>
                  <a:pt x="1468" y="550"/>
                </a:moveTo>
                <a:cubicBezTo>
                  <a:pt x="1468" y="540"/>
                  <a:pt x="1465" y="532"/>
                  <a:pt x="1476" y="528"/>
                </a:cubicBezTo>
                <a:cubicBezTo>
                  <a:pt x="1494" y="521"/>
                  <a:pt x="1515" y="521"/>
                  <a:pt x="1534" y="521"/>
                </a:cubicBezTo>
                <a:cubicBezTo>
                  <a:pt x="1539" y="521"/>
                  <a:pt x="1540" y="521"/>
                  <a:pt x="1543" y="521"/>
                </a:cubicBezTo>
                <a:cubicBezTo>
                  <a:pt x="1534" y="543"/>
                  <a:pt x="1508" y="553"/>
                  <a:pt x="1485" y="561"/>
                </a:cubicBezTo>
                <a:cubicBezTo>
                  <a:pt x="1468" y="567"/>
                  <a:pt x="1415" y="570"/>
                  <a:pt x="1433" y="571"/>
                </a:cubicBezTo>
                <a:cubicBezTo>
                  <a:pt x="1450" y="571"/>
                  <a:pt x="1459" y="570"/>
                  <a:pt x="1471" y="564"/>
                </a:cubicBezTo>
                <a:moveTo>
                  <a:pt x="1714" y="185"/>
                </a:moveTo>
                <a:cubicBezTo>
                  <a:pt x="1697" y="167"/>
                  <a:pt x="1681" y="156"/>
                  <a:pt x="1678" y="131"/>
                </a:cubicBezTo>
                <a:cubicBezTo>
                  <a:pt x="1678" y="128"/>
                  <a:pt x="1678" y="126"/>
                  <a:pt x="1680" y="124"/>
                </a:cubicBezTo>
                <a:cubicBezTo>
                  <a:pt x="1718" y="114"/>
                  <a:pt x="1755" y="114"/>
                  <a:pt x="1794" y="114"/>
                </a:cubicBezTo>
                <a:cubicBezTo>
                  <a:pt x="1851" y="114"/>
                  <a:pt x="1870" y="144"/>
                  <a:pt x="1869" y="199"/>
                </a:cubicBezTo>
                <a:cubicBezTo>
                  <a:pt x="1867" y="261"/>
                  <a:pt x="1825" y="304"/>
                  <a:pt x="1783" y="346"/>
                </a:cubicBezTo>
                <a:cubicBezTo>
                  <a:pt x="1753" y="375"/>
                  <a:pt x="1719" y="401"/>
                  <a:pt x="1681" y="418"/>
                </a:cubicBezTo>
                <a:cubicBezTo>
                  <a:pt x="1724" y="412"/>
                  <a:pt x="1764" y="391"/>
                  <a:pt x="1802" y="371"/>
                </a:cubicBezTo>
                <a:cubicBezTo>
                  <a:pt x="1861" y="340"/>
                  <a:pt x="1918" y="302"/>
                  <a:pt x="1963" y="253"/>
                </a:cubicBezTo>
                <a:cubicBezTo>
                  <a:pt x="1992" y="222"/>
                  <a:pt x="2007" y="192"/>
                  <a:pt x="2011" y="151"/>
                </a:cubicBezTo>
                <a:cubicBezTo>
                  <a:pt x="1992" y="145"/>
                  <a:pt x="1961" y="131"/>
                  <a:pt x="1935" y="141"/>
                </a:cubicBezTo>
                <a:cubicBezTo>
                  <a:pt x="1894" y="157"/>
                  <a:pt x="1856" y="202"/>
                  <a:pt x="1843" y="243"/>
                </a:cubicBezTo>
                <a:cubicBezTo>
                  <a:pt x="1832" y="277"/>
                  <a:pt x="1828" y="345"/>
                  <a:pt x="1838" y="380"/>
                </a:cubicBezTo>
                <a:cubicBezTo>
                  <a:pt x="1848" y="417"/>
                  <a:pt x="1886" y="453"/>
                  <a:pt x="1917" y="474"/>
                </a:cubicBezTo>
                <a:cubicBezTo>
                  <a:pt x="1926" y="479"/>
                  <a:pt x="1935" y="484"/>
                  <a:pt x="1944" y="490"/>
                </a:cubicBezTo>
                <a:moveTo>
                  <a:pt x="2420" y="598"/>
                </a:moveTo>
                <a:cubicBezTo>
                  <a:pt x="2420" y="651"/>
                  <a:pt x="2427" y="706"/>
                  <a:pt x="2405" y="756"/>
                </a:cubicBezTo>
                <a:cubicBezTo>
                  <a:pt x="2371" y="832"/>
                  <a:pt x="2304" y="887"/>
                  <a:pt x="2243" y="940"/>
                </a:cubicBezTo>
                <a:cubicBezTo>
                  <a:pt x="2229" y="952"/>
                  <a:pt x="2215" y="963"/>
                  <a:pt x="2201" y="9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9" name="Freeform 45"/>
          <p:cNvSpPr/>
          <p:nvPr/>
        </p:nvSpPr>
        <p:spPr>
          <a:xfrm>
            <a:off x="10887840" y="3222000"/>
            <a:ext cx="1065600" cy="422640"/>
          </a:xfrm>
          <a:custGeom>
            <a:avLst/>
            <a:gdLst/>
            <a:ahLst/>
            <a:rect l="0" t="0" r="r" b="b"/>
            <a:pathLst>
              <a:path w="2960" h="1174">
                <a:moveTo>
                  <a:pt x="155" y="628"/>
                </a:moveTo>
                <a:cubicBezTo>
                  <a:pt x="163" y="630"/>
                  <a:pt x="174" y="635"/>
                  <a:pt x="165" y="633"/>
                </a:cubicBezTo>
                <a:cubicBezTo>
                  <a:pt x="138" y="628"/>
                  <a:pt x="105" y="596"/>
                  <a:pt x="88" y="576"/>
                </a:cubicBezTo>
                <a:cubicBezTo>
                  <a:pt x="64" y="548"/>
                  <a:pt x="50" y="520"/>
                  <a:pt x="49" y="484"/>
                </a:cubicBezTo>
                <a:cubicBezTo>
                  <a:pt x="47" y="444"/>
                  <a:pt x="80" y="431"/>
                  <a:pt x="114" y="420"/>
                </a:cubicBezTo>
                <a:cubicBezTo>
                  <a:pt x="145" y="410"/>
                  <a:pt x="173" y="411"/>
                  <a:pt x="205" y="412"/>
                </a:cubicBezTo>
                <a:cubicBezTo>
                  <a:pt x="215" y="458"/>
                  <a:pt x="211" y="480"/>
                  <a:pt x="186" y="521"/>
                </a:cubicBezTo>
                <a:cubicBezTo>
                  <a:pt x="148" y="582"/>
                  <a:pt x="98" y="633"/>
                  <a:pt x="58" y="692"/>
                </a:cubicBezTo>
                <a:cubicBezTo>
                  <a:pt x="29" y="735"/>
                  <a:pt x="8" y="777"/>
                  <a:pt x="3" y="828"/>
                </a:cubicBezTo>
                <a:cubicBezTo>
                  <a:pt x="0" y="867"/>
                  <a:pt x="5" y="883"/>
                  <a:pt x="46" y="894"/>
                </a:cubicBezTo>
                <a:cubicBezTo>
                  <a:pt x="80" y="903"/>
                  <a:pt x="137" y="906"/>
                  <a:pt x="169" y="890"/>
                </a:cubicBezTo>
                <a:cubicBezTo>
                  <a:pt x="199" y="875"/>
                  <a:pt x="221" y="838"/>
                  <a:pt x="235" y="810"/>
                </a:cubicBezTo>
                <a:cubicBezTo>
                  <a:pt x="239" y="802"/>
                  <a:pt x="244" y="795"/>
                  <a:pt x="248" y="788"/>
                </a:cubicBezTo>
                <a:cubicBezTo>
                  <a:pt x="248" y="822"/>
                  <a:pt x="242" y="851"/>
                  <a:pt x="238" y="884"/>
                </a:cubicBezTo>
                <a:cubicBezTo>
                  <a:pt x="232" y="927"/>
                  <a:pt x="227" y="975"/>
                  <a:pt x="250" y="1008"/>
                </a:cubicBezTo>
                <a:moveTo>
                  <a:pt x="521" y="546"/>
                </a:moveTo>
                <a:cubicBezTo>
                  <a:pt x="521" y="597"/>
                  <a:pt x="516" y="649"/>
                  <a:pt x="514" y="701"/>
                </a:cubicBezTo>
                <a:cubicBezTo>
                  <a:pt x="512" y="776"/>
                  <a:pt x="514" y="850"/>
                  <a:pt x="514" y="925"/>
                </a:cubicBezTo>
                <a:moveTo>
                  <a:pt x="521" y="528"/>
                </a:moveTo>
                <a:cubicBezTo>
                  <a:pt x="527" y="494"/>
                  <a:pt x="529" y="483"/>
                  <a:pt x="566" y="480"/>
                </a:cubicBezTo>
                <a:cubicBezTo>
                  <a:pt x="597" y="478"/>
                  <a:pt x="629" y="475"/>
                  <a:pt x="649" y="503"/>
                </a:cubicBezTo>
                <a:cubicBezTo>
                  <a:pt x="672" y="536"/>
                  <a:pt x="664" y="592"/>
                  <a:pt x="642" y="621"/>
                </a:cubicBezTo>
                <a:cubicBezTo>
                  <a:pt x="613" y="661"/>
                  <a:pt x="557" y="676"/>
                  <a:pt x="511" y="683"/>
                </a:cubicBezTo>
                <a:cubicBezTo>
                  <a:pt x="488" y="687"/>
                  <a:pt x="465" y="686"/>
                  <a:pt x="442" y="686"/>
                </a:cubicBezTo>
                <a:moveTo>
                  <a:pt x="864" y="474"/>
                </a:moveTo>
                <a:cubicBezTo>
                  <a:pt x="883" y="454"/>
                  <a:pt x="894" y="451"/>
                  <a:pt x="931" y="447"/>
                </a:cubicBezTo>
                <a:cubicBezTo>
                  <a:pt x="957" y="444"/>
                  <a:pt x="1040" y="431"/>
                  <a:pt x="1058" y="455"/>
                </a:cubicBezTo>
                <a:cubicBezTo>
                  <a:pt x="1088" y="494"/>
                  <a:pt x="1046" y="552"/>
                  <a:pt x="1025" y="580"/>
                </a:cubicBezTo>
                <a:cubicBezTo>
                  <a:pt x="974" y="645"/>
                  <a:pt x="909" y="699"/>
                  <a:pt x="859" y="767"/>
                </a:cubicBezTo>
                <a:cubicBezTo>
                  <a:pt x="837" y="796"/>
                  <a:pt x="821" y="825"/>
                  <a:pt x="818" y="861"/>
                </a:cubicBezTo>
                <a:cubicBezTo>
                  <a:pt x="832" y="872"/>
                  <a:pt x="845" y="870"/>
                  <a:pt x="872" y="870"/>
                </a:cubicBezTo>
                <a:cubicBezTo>
                  <a:pt x="926" y="870"/>
                  <a:pt x="979" y="857"/>
                  <a:pt x="1030" y="841"/>
                </a:cubicBezTo>
                <a:cubicBezTo>
                  <a:pt x="1045" y="836"/>
                  <a:pt x="1059" y="830"/>
                  <a:pt x="1074" y="825"/>
                </a:cubicBezTo>
                <a:moveTo>
                  <a:pt x="1357" y="747"/>
                </a:moveTo>
                <a:cubicBezTo>
                  <a:pt x="1371" y="747"/>
                  <a:pt x="1385" y="747"/>
                  <a:pt x="1399" y="747"/>
                </a:cubicBezTo>
                <a:cubicBezTo>
                  <a:pt x="1374" y="753"/>
                  <a:pt x="1351" y="756"/>
                  <a:pt x="1326" y="756"/>
                </a:cubicBezTo>
                <a:cubicBezTo>
                  <a:pt x="1316" y="756"/>
                  <a:pt x="1298" y="762"/>
                  <a:pt x="1307" y="751"/>
                </a:cubicBezTo>
                <a:moveTo>
                  <a:pt x="1610" y="345"/>
                </a:moveTo>
                <a:cubicBezTo>
                  <a:pt x="1632" y="327"/>
                  <a:pt x="1632" y="322"/>
                  <a:pt x="1665" y="321"/>
                </a:cubicBezTo>
                <a:cubicBezTo>
                  <a:pt x="1672" y="321"/>
                  <a:pt x="1678" y="322"/>
                  <a:pt x="1685" y="322"/>
                </a:cubicBezTo>
                <a:cubicBezTo>
                  <a:pt x="1688" y="353"/>
                  <a:pt x="1695" y="387"/>
                  <a:pt x="1690" y="420"/>
                </a:cubicBezTo>
                <a:cubicBezTo>
                  <a:pt x="1684" y="456"/>
                  <a:pt x="1668" y="489"/>
                  <a:pt x="1666" y="526"/>
                </a:cubicBezTo>
                <a:cubicBezTo>
                  <a:pt x="1666" y="536"/>
                  <a:pt x="1666" y="538"/>
                  <a:pt x="1666" y="544"/>
                </a:cubicBezTo>
                <a:cubicBezTo>
                  <a:pt x="1703" y="544"/>
                  <a:pt x="1718" y="542"/>
                  <a:pt x="1751" y="521"/>
                </a:cubicBezTo>
                <a:cubicBezTo>
                  <a:pt x="1793" y="495"/>
                  <a:pt x="1816" y="460"/>
                  <a:pt x="1847" y="424"/>
                </a:cubicBezTo>
                <a:cubicBezTo>
                  <a:pt x="1875" y="393"/>
                  <a:pt x="1901" y="368"/>
                  <a:pt x="1937" y="352"/>
                </a:cubicBezTo>
                <a:cubicBezTo>
                  <a:pt x="1928" y="396"/>
                  <a:pt x="1909" y="428"/>
                  <a:pt x="1891" y="472"/>
                </a:cubicBezTo>
                <a:cubicBezTo>
                  <a:pt x="1852" y="568"/>
                  <a:pt x="1829" y="662"/>
                  <a:pt x="1812" y="764"/>
                </a:cubicBezTo>
                <a:cubicBezTo>
                  <a:pt x="1797" y="856"/>
                  <a:pt x="1786" y="949"/>
                  <a:pt x="1763" y="1040"/>
                </a:cubicBezTo>
                <a:cubicBezTo>
                  <a:pt x="1755" y="1072"/>
                  <a:pt x="1742" y="1135"/>
                  <a:pt x="1714" y="1160"/>
                </a:cubicBezTo>
                <a:cubicBezTo>
                  <a:pt x="1699" y="1173"/>
                  <a:pt x="1677" y="1162"/>
                  <a:pt x="1665" y="1153"/>
                </a:cubicBezTo>
                <a:cubicBezTo>
                  <a:pt x="1635" y="1130"/>
                  <a:pt x="1639" y="1078"/>
                  <a:pt x="1639" y="1047"/>
                </a:cubicBezTo>
                <a:cubicBezTo>
                  <a:pt x="1639" y="1002"/>
                  <a:pt x="1636" y="973"/>
                  <a:pt x="1672" y="941"/>
                </a:cubicBezTo>
                <a:cubicBezTo>
                  <a:pt x="1700" y="916"/>
                  <a:pt x="1740" y="900"/>
                  <a:pt x="1773" y="884"/>
                </a:cubicBezTo>
                <a:cubicBezTo>
                  <a:pt x="1783" y="879"/>
                  <a:pt x="1793" y="875"/>
                  <a:pt x="1803" y="870"/>
                </a:cubicBezTo>
                <a:moveTo>
                  <a:pt x="2400" y="37"/>
                </a:moveTo>
                <a:cubicBezTo>
                  <a:pt x="2401" y="39"/>
                  <a:pt x="2402" y="0"/>
                  <a:pt x="2413" y="49"/>
                </a:cubicBezTo>
                <a:cubicBezTo>
                  <a:pt x="2428" y="116"/>
                  <a:pt x="2430" y="188"/>
                  <a:pt x="2434" y="256"/>
                </a:cubicBezTo>
                <a:cubicBezTo>
                  <a:pt x="2440" y="355"/>
                  <a:pt x="2449" y="466"/>
                  <a:pt x="2434" y="564"/>
                </a:cubicBezTo>
                <a:cubicBezTo>
                  <a:pt x="2419" y="657"/>
                  <a:pt x="2378" y="761"/>
                  <a:pt x="2317" y="835"/>
                </a:cubicBezTo>
                <a:cubicBezTo>
                  <a:pt x="2279" y="882"/>
                  <a:pt x="2228" y="919"/>
                  <a:pt x="2168" y="927"/>
                </a:cubicBezTo>
                <a:cubicBezTo>
                  <a:pt x="2141" y="931"/>
                  <a:pt x="2139" y="923"/>
                  <a:pt x="2122" y="917"/>
                </a:cubicBezTo>
                <a:moveTo>
                  <a:pt x="2891" y="229"/>
                </a:moveTo>
                <a:cubicBezTo>
                  <a:pt x="2904" y="207"/>
                  <a:pt x="2923" y="217"/>
                  <a:pt x="2939" y="239"/>
                </a:cubicBezTo>
                <a:cubicBezTo>
                  <a:pt x="2954" y="267"/>
                  <a:pt x="2959" y="277"/>
                  <a:pt x="2957" y="300"/>
                </a:cubicBezTo>
                <a:moveTo>
                  <a:pt x="2705" y="731"/>
                </a:moveTo>
                <a:cubicBezTo>
                  <a:pt x="2674" y="794"/>
                  <a:pt x="2649" y="861"/>
                  <a:pt x="2611" y="921"/>
                </a:cubicBezTo>
                <a:cubicBezTo>
                  <a:pt x="2560" y="999"/>
                  <a:pt x="2501" y="1042"/>
                  <a:pt x="2428" y="10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0" name="Freeform 46"/>
          <p:cNvSpPr/>
          <p:nvPr/>
        </p:nvSpPr>
        <p:spPr>
          <a:xfrm>
            <a:off x="6392160" y="3741840"/>
            <a:ext cx="966600" cy="290880"/>
          </a:xfrm>
          <a:custGeom>
            <a:avLst/>
            <a:gdLst/>
            <a:ahLst/>
            <a:rect l="0" t="0" r="r" b="b"/>
            <a:pathLst>
              <a:path w="2685" h="808">
                <a:moveTo>
                  <a:pt x="84" y="536"/>
                </a:moveTo>
                <a:cubicBezTo>
                  <a:pt x="68" y="536"/>
                  <a:pt x="45" y="530"/>
                  <a:pt x="30" y="533"/>
                </a:cubicBezTo>
                <a:cubicBezTo>
                  <a:pt x="15" y="536"/>
                  <a:pt x="15" y="539"/>
                  <a:pt x="8" y="554"/>
                </a:cubicBezTo>
                <a:cubicBezTo>
                  <a:pt x="0" y="572"/>
                  <a:pt x="3" y="588"/>
                  <a:pt x="2" y="606"/>
                </a:cubicBezTo>
                <a:cubicBezTo>
                  <a:pt x="31" y="606"/>
                  <a:pt x="49" y="609"/>
                  <a:pt x="74" y="593"/>
                </a:cubicBezTo>
                <a:cubicBezTo>
                  <a:pt x="106" y="574"/>
                  <a:pt x="118" y="548"/>
                  <a:pt x="124" y="513"/>
                </a:cubicBezTo>
                <a:cubicBezTo>
                  <a:pt x="129" y="480"/>
                  <a:pt x="127" y="446"/>
                  <a:pt x="130" y="413"/>
                </a:cubicBezTo>
                <a:cubicBezTo>
                  <a:pt x="130" y="402"/>
                  <a:pt x="129" y="399"/>
                  <a:pt x="132" y="394"/>
                </a:cubicBezTo>
                <a:cubicBezTo>
                  <a:pt x="156" y="397"/>
                  <a:pt x="159" y="395"/>
                  <a:pt x="184" y="409"/>
                </a:cubicBezTo>
                <a:cubicBezTo>
                  <a:pt x="251" y="442"/>
                  <a:pt x="345" y="477"/>
                  <a:pt x="394" y="535"/>
                </a:cubicBezTo>
                <a:cubicBezTo>
                  <a:pt x="423" y="571"/>
                  <a:pt x="414" y="621"/>
                  <a:pt x="389" y="654"/>
                </a:cubicBezTo>
                <a:cubicBezTo>
                  <a:pt x="356" y="698"/>
                  <a:pt x="304" y="728"/>
                  <a:pt x="267" y="768"/>
                </a:cubicBezTo>
                <a:cubicBezTo>
                  <a:pt x="252" y="784"/>
                  <a:pt x="253" y="791"/>
                  <a:pt x="247" y="807"/>
                </a:cubicBezTo>
                <a:cubicBezTo>
                  <a:pt x="306" y="807"/>
                  <a:pt x="349" y="798"/>
                  <a:pt x="404" y="773"/>
                </a:cubicBezTo>
                <a:cubicBezTo>
                  <a:pt x="478" y="739"/>
                  <a:pt x="559" y="693"/>
                  <a:pt x="595" y="616"/>
                </a:cubicBezTo>
                <a:cubicBezTo>
                  <a:pt x="609" y="586"/>
                  <a:pt x="618" y="529"/>
                  <a:pt x="608" y="499"/>
                </a:cubicBezTo>
                <a:cubicBezTo>
                  <a:pt x="606" y="499"/>
                  <a:pt x="604" y="499"/>
                  <a:pt x="602" y="499"/>
                </a:cubicBezTo>
                <a:cubicBezTo>
                  <a:pt x="597" y="521"/>
                  <a:pt x="592" y="543"/>
                  <a:pt x="595" y="568"/>
                </a:cubicBezTo>
                <a:cubicBezTo>
                  <a:pt x="600" y="611"/>
                  <a:pt x="636" y="617"/>
                  <a:pt x="671" y="620"/>
                </a:cubicBezTo>
                <a:cubicBezTo>
                  <a:pt x="710" y="623"/>
                  <a:pt x="744" y="593"/>
                  <a:pt x="772" y="570"/>
                </a:cubicBezTo>
                <a:cubicBezTo>
                  <a:pt x="809" y="538"/>
                  <a:pt x="820" y="516"/>
                  <a:pt x="821" y="469"/>
                </a:cubicBezTo>
                <a:cubicBezTo>
                  <a:pt x="822" y="432"/>
                  <a:pt x="815" y="395"/>
                  <a:pt x="775" y="383"/>
                </a:cubicBezTo>
                <a:cubicBezTo>
                  <a:pt x="721" y="367"/>
                  <a:pt x="675" y="395"/>
                  <a:pt x="635" y="430"/>
                </a:cubicBezTo>
                <a:cubicBezTo>
                  <a:pt x="576" y="480"/>
                  <a:pt x="544" y="543"/>
                  <a:pt x="541" y="620"/>
                </a:cubicBezTo>
                <a:cubicBezTo>
                  <a:pt x="539" y="681"/>
                  <a:pt x="596" y="701"/>
                  <a:pt x="649" y="709"/>
                </a:cubicBezTo>
                <a:cubicBezTo>
                  <a:pt x="718" y="713"/>
                  <a:pt x="743" y="715"/>
                  <a:pt x="790" y="713"/>
                </a:cubicBezTo>
                <a:moveTo>
                  <a:pt x="1095" y="535"/>
                </a:moveTo>
                <a:cubicBezTo>
                  <a:pt x="1097" y="478"/>
                  <a:pt x="1102" y="420"/>
                  <a:pt x="1092" y="362"/>
                </a:cubicBezTo>
                <a:cubicBezTo>
                  <a:pt x="1087" y="335"/>
                  <a:pt x="1078" y="314"/>
                  <a:pt x="1065" y="291"/>
                </a:cubicBezTo>
                <a:cubicBezTo>
                  <a:pt x="1024" y="288"/>
                  <a:pt x="1017" y="312"/>
                  <a:pt x="996" y="348"/>
                </a:cubicBezTo>
                <a:cubicBezTo>
                  <a:pt x="965" y="407"/>
                  <a:pt x="927" y="509"/>
                  <a:pt x="950" y="577"/>
                </a:cubicBezTo>
                <a:cubicBezTo>
                  <a:pt x="965" y="621"/>
                  <a:pt x="1018" y="637"/>
                  <a:pt x="1059" y="641"/>
                </a:cubicBezTo>
                <a:cubicBezTo>
                  <a:pt x="1085" y="643"/>
                  <a:pt x="1116" y="645"/>
                  <a:pt x="1139" y="633"/>
                </a:cubicBezTo>
                <a:cubicBezTo>
                  <a:pt x="1145" y="630"/>
                  <a:pt x="1145" y="626"/>
                  <a:pt x="1150" y="622"/>
                </a:cubicBezTo>
                <a:cubicBezTo>
                  <a:pt x="1120" y="645"/>
                  <a:pt x="1090" y="667"/>
                  <a:pt x="1056" y="685"/>
                </a:cubicBezTo>
                <a:cubicBezTo>
                  <a:pt x="1028" y="700"/>
                  <a:pt x="997" y="711"/>
                  <a:pt x="967" y="722"/>
                </a:cubicBezTo>
                <a:cubicBezTo>
                  <a:pt x="957" y="725"/>
                  <a:pt x="954" y="725"/>
                  <a:pt x="945" y="727"/>
                </a:cubicBezTo>
                <a:moveTo>
                  <a:pt x="1238" y="331"/>
                </a:moveTo>
                <a:cubicBezTo>
                  <a:pt x="1244" y="348"/>
                  <a:pt x="1252" y="358"/>
                  <a:pt x="1256" y="376"/>
                </a:cubicBezTo>
                <a:cubicBezTo>
                  <a:pt x="1267" y="423"/>
                  <a:pt x="1266" y="477"/>
                  <a:pt x="1286" y="519"/>
                </a:cubicBezTo>
                <a:cubicBezTo>
                  <a:pt x="1299" y="546"/>
                  <a:pt x="1326" y="588"/>
                  <a:pt x="1364" y="573"/>
                </a:cubicBezTo>
                <a:cubicBezTo>
                  <a:pt x="1414" y="552"/>
                  <a:pt x="1419" y="451"/>
                  <a:pt x="1474" y="441"/>
                </a:cubicBezTo>
                <a:cubicBezTo>
                  <a:pt x="1510" y="435"/>
                  <a:pt x="1511" y="457"/>
                  <a:pt x="1532" y="481"/>
                </a:cubicBezTo>
                <a:cubicBezTo>
                  <a:pt x="1583" y="540"/>
                  <a:pt x="1649" y="602"/>
                  <a:pt x="1739" y="576"/>
                </a:cubicBezTo>
                <a:cubicBezTo>
                  <a:pt x="1797" y="558"/>
                  <a:pt x="1831" y="519"/>
                  <a:pt x="1845" y="458"/>
                </a:cubicBezTo>
                <a:cubicBezTo>
                  <a:pt x="1856" y="413"/>
                  <a:pt x="1856" y="340"/>
                  <a:pt x="1846" y="295"/>
                </a:cubicBezTo>
                <a:cubicBezTo>
                  <a:pt x="1836" y="252"/>
                  <a:pt x="1819" y="206"/>
                  <a:pt x="1808" y="163"/>
                </a:cubicBezTo>
                <a:cubicBezTo>
                  <a:pt x="1807" y="180"/>
                  <a:pt x="1806" y="223"/>
                  <a:pt x="1806" y="241"/>
                </a:cubicBezTo>
                <a:cubicBezTo>
                  <a:pt x="1806" y="324"/>
                  <a:pt x="1798" y="412"/>
                  <a:pt x="1813" y="493"/>
                </a:cubicBezTo>
                <a:cubicBezTo>
                  <a:pt x="1830" y="587"/>
                  <a:pt x="1876" y="694"/>
                  <a:pt x="1981" y="706"/>
                </a:cubicBezTo>
                <a:cubicBezTo>
                  <a:pt x="2051" y="714"/>
                  <a:pt x="2107" y="693"/>
                  <a:pt x="2162" y="651"/>
                </a:cubicBezTo>
                <a:cubicBezTo>
                  <a:pt x="2265" y="571"/>
                  <a:pt x="2292" y="446"/>
                  <a:pt x="2307" y="321"/>
                </a:cubicBezTo>
                <a:cubicBezTo>
                  <a:pt x="2320" y="214"/>
                  <a:pt x="2339" y="108"/>
                  <a:pt x="2351" y="0"/>
                </a:cubicBezTo>
                <a:cubicBezTo>
                  <a:pt x="2350" y="3"/>
                  <a:pt x="2329" y="71"/>
                  <a:pt x="2325" y="86"/>
                </a:cubicBezTo>
                <a:cubicBezTo>
                  <a:pt x="2284" y="220"/>
                  <a:pt x="2273" y="373"/>
                  <a:pt x="2319" y="509"/>
                </a:cubicBezTo>
                <a:cubicBezTo>
                  <a:pt x="2346" y="587"/>
                  <a:pt x="2394" y="655"/>
                  <a:pt x="2478" y="668"/>
                </a:cubicBezTo>
                <a:cubicBezTo>
                  <a:pt x="2529" y="676"/>
                  <a:pt x="2563" y="657"/>
                  <a:pt x="2606" y="633"/>
                </a:cubicBezTo>
                <a:cubicBezTo>
                  <a:pt x="2635" y="616"/>
                  <a:pt x="2652" y="591"/>
                  <a:pt x="2675" y="568"/>
                </a:cubicBezTo>
                <a:moveTo>
                  <a:pt x="2360" y="394"/>
                </a:moveTo>
                <a:cubicBezTo>
                  <a:pt x="2412" y="394"/>
                  <a:pt x="2466" y="398"/>
                  <a:pt x="2518" y="390"/>
                </a:cubicBezTo>
                <a:cubicBezTo>
                  <a:pt x="2566" y="382"/>
                  <a:pt x="2612" y="368"/>
                  <a:pt x="2660" y="365"/>
                </a:cubicBezTo>
                <a:cubicBezTo>
                  <a:pt x="2684" y="363"/>
                  <a:pt x="2684" y="362"/>
                  <a:pt x="2666" y="369"/>
                </a:cubicBezTo>
                <a:cubicBezTo>
                  <a:pt x="2662" y="371"/>
                  <a:pt x="2658" y="372"/>
                  <a:pt x="2654" y="3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1" name="Freeform 47"/>
          <p:cNvSpPr/>
          <p:nvPr/>
        </p:nvSpPr>
        <p:spPr>
          <a:xfrm>
            <a:off x="8778960" y="3912120"/>
            <a:ext cx="190800" cy="169920"/>
          </a:xfrm>
          <a:custGeom>
            <a:avLst/>
            <a:gdLst/>
            <a:ahLst/>
            <a:rect l="0" t="0" r="r" b="b"/>
            <a:pathLst>
              <a:path w="530" h="472">
                <a:moveTo>
                  <a:pt x="0" y="33"/>
                </a:moveTo>
                <a:cubicBezTo>
                  <a:pt x="10" y="20"/>
                  <a:pt x="13" y="0"/>
                  <a:pt x="34" y="20"/>
                </a:cubicBezTo>
                <a:cubicBezTo>
                  <a:pt x="71" y="56"/>
                  <a:pt x="90" y="104"/>
                  <a:pt x="105" y="151"/>
                </a:cubicBezTo>
                <a:cubicBezTo>
                  <a:pt x="121" y="205"/>
                  <a:pt x="131" y="264"/>
                  <a:pt x="133" y="320"/>
                </a:cubicBezTo>
                <a:cubicBezTo>
                  <a:pt x="135" y="359"/>
                  <a:pt x="132" y="400"/>
                  <a:pt x="134" y="440"/>
                </a:cubicBezTo>
                <a:cubicBezTo>
                  <a:pt x="135" y="451"/>
                  <a:pt x="136" y="461"/>
                  <a:pt x="136" y="471"/>
                </a:cubicBezTo>
                <a:moveTo>
                  <a:pt x="92" y="96"/>
                </a:moveTo>
                <a:cubicBezTo>
                  <a:pt x="97" y="57"/>
                  <a:pt x="108" y="42"/>
                  <a:pt x="149" y="31"/>
                </a:cubicBezTo>
                <a:cubicBezTo>
                  <a:pt x="171" y="25"/>
                  <a:pt x="226" y="17"/>
                  <a:pt x="246" y="34"/>
                </a:cubicBezTo>
                <a:cubicBezTo>
                  <a:pt x="268" y="51"/>
                  <a:pt x="270" y="114"/>
                  <a:pt x="262" y="136"/>
                </a:cubicBezTo>
                <a:cubicBezTo>
                  <a:pt x="249" y="175"/>
                  <a:pt x="209" y="210"/>
                  <a:pt x="176" y="232"/>
                </a:cubicBezTo>
                <a:cubicBezTo>
                  <a:pt x="150" y="249"/>
                  <a:pt x="122" y="261"/>
                  <a:pt x="94" y="273"/>
                </a:cubicBezTo>
                <a:cubicBezTo>
                  <a:pt x="88" y="276"/>
                  <a:pt x="85" y="274"/>
                  <a:pt x="85" y="278"/>
                </a:cubicBezTo>
                <a:moveTo>
                  <a:pt x="432" y="64"/>
                </a:moveTo>
                <a:cubicBezTo>
                  <a:pt x="424" y="60"/>
                  <a:pt x="427" y="60"/>
                  <a:pt x="418" y="60"/>
                </a:cubicBezTo>
                <a:cubicBezTo>
                  <a:pt x="415" y="60"/>
                  <a:pt x="402" y="60"/>
                  <a:pt x="399" y="58"/>
                </a:cubicBezTo>
                <a:lnTo>
                  <a:pt x="398" y="54"/>
                </a:lnTo>
                <a:cubicBezTo>
                  <a:pt x="398" y="53"/>
                  <a:pt x="398" y="52"/>
                  <a:pt x="398" y="51"/>
                </a:cubicBezTo>
                <a:cubicBezTo>
                  <a:pt x="400" y="77"/>
                  <a:pt x="407" y="96"/>
                  <a:pt x="415" y="122"/>
                </a:cubicBezTo>
                <a:cubicBezTo>
                  <a:pt x="431" y="173"/>
                  <a:pt x="446" y="226"/>
                  <a:pt x="464" y="277"/>
                </a:cubicBezTo>
                <a:cubicBezTo>
                  <a:pt x="482" y="328"/>
                  <a:pt x="497" y="393"/>
                  <a:pt x="523" y="440"/>
                </a:cubicBezTo>
                <a:cubicBezTo>
                  <a:pt x="525" y="443"/>
                  <a:pt x="528" y="442"/>
                  <a:pt x="529" y="4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2" name="Freeform 48"/>
          <p:cNvSpPr/>
          <p:nvPr/>
        </p:nvSpPr>
        <p:spPr>
          <a:xfrm>
            <a:off x="9517680" y="3949920"/>
            <a:ext cx="307800" cy="94320"/>
          </a:xfrm>
          <a:custGeom>
            <a:avLst/>
            <a:gdLst/>
            <a:ahLst/>
            <a:rect l="0" t="0" r="r" b="b"/>
            <a:pathLst>
              <a:path w="855" h="262">
                <a:moveTo>
                  <a:pt x="130" y="224"/>
                </a:moveTo>
                <a:cubicBezTo>
                  <a:pt x="126" y="201"/>
                  <a:pt x="118" y="202"/>
                  <a:pt x="98" y="192"/>
                </a:cubicBezTo>
                <a:cubicBezTo>
                  <a:pt x="91" y="189"/>
                  <a:pt x="87" y="185"/>
                  <a:pt x="80" y="182"/>
                </a:cubicBezTo>
                <a:cubicBezTo>
                  <a:pt x="76" y="181"/>
                  <a:pt x="72" y="180"/>
                  <a:pt x="70" y="179"/>
                </a:cubicBezTo>
                <a:cubicBezTo>
                  <a:pt x="75" y="176"/>
                  <a:pt x="81" y="177"/>
                  <a:pt x="88" y="175"/>
                </a:cubicBezTo>
                <a:cubicBezTo>
                  <a:pt x="88" y="175"/>
                  <a:pt x="97" y="171"/>
                  <a:pt x="98" y="173"/>
                </a:cubicBezTo>
                <a:cubicBezTo>
                  <a:pt x="104" y="187"/>
                  <a:pt x="100" y="224"/>
                  <a:pt x="88" y="232"/>
                </a:cubicBezTo>
                <a:cubicBezTo>
                  <a:pt x="69" y="246"/>
                  <a:pt x="37" y="241"/>
                  <a:pt x="15" y="241"/>
                </a:cubicBezTo>
                <a:cubicBezTo>
                  <a:pt x="8" y="241"/>
                  <a:pt x="7" y="241"/>
                  <a:pt x="3" y="241"/>
                </a:cubicBezTo>
                <a:cubicBezTo>
                  <a:pt x="3" y="227"/>
                  <a:pt x="0" y="224"/>
                  <a:pt x="14" y="213"/>
                </a:cubicBezTo>
                <a:cubicBezTo>
                  <a:pt x="35" y="196"/>
                  <a:pt x="61" y="193"/>
                  <a:pt x="86" y="192"/>
                </a:cubicBezTo>
                <a:cubicBezTo>
                  <a:pt x="97" y="192"/>
                  <a:pt x="107" y="192"/>
                  <a:pt x="118" y="192"/>
                </a:cubicBezTo>
                <a:cubicBezTo>
                  <a:pt x="120" y="216"/>
                  <a:pt x="120" y="223"/>
                  <a:pt x="101" y="237"/>
                </a:cubicBezTo>
                <a:cubicBezTo>
                  <a:pt x="84" y="251"/>
                  <a:pt x="67" y="257"/>
                  <a:pt x="46" y="258"/>
                </a:cubicBezTo>
                <a:cubicBezTo>
                  <a:pt x="40" y="258"/>
                  <a:pt x="29" y="261"/>
                  <a:pt x="27" y="255"/>
                </a:cubicBezTo>
                <a:cubicBezTo>
                  <a:pt x="27" y="244"/>
                  <a:pt x="27" y="240"/>
                  <a:pt x="27" y="232"/>
                </a:cubicBezTo>
                <a:moveTo>
                  <a:pt x="335" y="35"/>
                </a:moveTo>
                <a:cubicBezTo>
                  <a:pt x="345" y="27"/>
                  <a:pt x="344" y="22"/>
                  <a:pt x="367" y="18"/>
                </a:cubicBezTo>
                <a:cubicBezTo>
                  <a:pt x="422" y="8"/>
                  <a:pt x="505" y="0"/>
                  <a:pt x="557" y="20"/>
                </a:cubicBezTo>
                <a:cubicBezTo>
                  <a:pt x="599" y="36"/>
                  <a:pt x="619" y="65"/>
                  <a:pt x="623" y="108"/>
                </a:cubicBezTo>
                <a:cubicBezTo>
                  <a:pt x="626" y="137"/>
                  <a:pt x="630" y="176"/>
                  <a:pt x="611" y="200"/>
                </a:cubicBezTo>
                <a:cubicBezTo>
                  <a:pt x="584" y="233"/>
                  <a:pt x="533" y="239"/>
                  <a:pt x="493" y="241"/>
                </a:cubicBezTo>
                <a:cubicBezTo>
                  <a:pt x="480" y="242"/>
                  <a:pt x="467" y="241"/>
                  <a:pt x="454" y="241"/>
                </a:cubicBezTo>
                <a:cubicBezTo>
                  <a:pt x="491" y="220"/>
                  <a:pt x="530" y="205"/>
                  <a:pt x="569" y="185"/>
                </a:cubicBezTo>
                <a:cubicBezTo>
                  <a:pt x="618" y="162"/>
                  <a:pt x="664" y="134"/>
                  <a:pt x="707" y="102"/>
                </a:cubicBezTo>
                <a:cubicBezTo>
                  <a:pt x="729" y="85"/>
                  <a:pt x="756" y="66"/>
                  <a:pt x="756" y="36"/>
                </a:cubicBezTo>
                <a:cubicBezTo>
                  <a:pt x="756" y="28"/>
                  <a:pt x="756" y="25"/>
                  <a:pt x="754" y="20"/>
                </a:cubicBezTo>
                <a:cubicBezTo>
                  <a:pt x="742" y="17"/>
                  <a:pt x="717" y="10"/>
                  <a:pt x="705" y="16"/>
                </a:cubicBezTo>
                <a:cubicBezTo>
                  <a:pt x="681" y="27"/>
                  <a:pt x="676" y="69"/>
                  <a:pt x="671" y="92"/>
                </a:cubicBezTo>
                <a:cubicBezTo>
                  <a:pt x="663" y="127"/>
                  <a:pt x="661" y="168"/>
                  <a:pt x="665" y="206"/>
                </a:cubicBezTo>
                <a:cubicBezTo>
                  <a:pt x="667" y="226"/>
                  <a:pt x="686" y="236"/>
                  <a:pt x="705" y="239"/>
                </a:cubicBezTo>
                <a:cubicBezTo>
                  <a:pt x="753" y="245"/>
                  <a:pt x="806" y="238"/>
                  <a:pt x="854" y="2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3" name="Freeform 49"/>
          <p:cNvSpPr/>
          <p:nvPr/>
        </p:nvSpPr>
        <p:spPr>
          <a:xfrm>
            <a:off x="10225080" y="3921120"/>
            <a:ext cx="800640" cy="167040"/>
          </a:xfrm>
          <a:custGeom>
            <a:avLst/>
            <a:gdLst/>
            <a:ahLst/>
            <a:rect l="0" t="0" r="r" b="b"/>
            <a:pathLst>
              <a:path w="2224" h="464">
                <a:moveTo>
                  <a:pt x="580" y="13"/>
                </a:moveTo>
                <a:cubicBezTo>
                  <a:pt x="587" y="28"/>
                  <a:pt x="591" y="31"/>
                  <a:pt x="596" y="47"/>
                </a:cubicBezTo>
                <a:cubicBezTo>
                  <a:pt x="610" y="88"/>
                  <a:pt x="610" y="134"/>
                  <a:pt x="612" y="176"/>
                </a:cubicBezTo>
                <a:cubicBezTo>
                  <a:pt x="614" y="228"/>
                  <a:pt x="618" y="280"/>
                  <a:pt x="619" y="332"/>
                </a:cubicBezTo>
                <a:cubicBezTo>
                  <a:pt x="619" y="347"/>
                  <a:pt x="630" y="440"/>
                  <a:pt x="612" y="445"/>
                </a:cubicBezTo>
                <a:cubicBezTo>
                  <a:pt x="606" y="445"/>
                  <a:pt x="599" y="446"/>
                  <a:pt x="593" y="446"/>
                </a:cubicBezTo>
                <a:moveTo>
                  <a:pt x="0" y="239"/>
                </a:moveTo>
                <a:cubicBezTo>
                  <a:pt x="46" y="236"/>
                  <a:pt x="110" y="236"/>
                  <a:pt x="160" y="236"/>
                </a:cubicBezTo>
                <a:cubicBezTo>
                  <a:pt x="382" y="236"/>
                  <a:pt x="847" y="141"/>
                  <a:pt x="1047" y="237"/>
                </a:cubicBezTo>
                <a:cubicBezTo>
                  <a:pt x="1048" y="237"/>
                  <a:pt x="1053" y="248"/>
                  <a:pt x="1057" y="251"/>
                </a:cubicBezTo>
                <a:moveTo>
                  <a:pt x="1297" y="110"/>
                </a:moveTo>
                <a:cubicBezTo>
                  <a:pt x="1297" y="101"/>
                  <a:pt x="1297" y="91"/>
                  <a:pt x="1297" y="82"/>
                </a:cubicBezTo>
                <a:cubicBezTo>
                  <a:pt x="1298" y="87"/>
                  <a:pt x="1296" y="80"/>
                  <a:pt x="1297" y="85"/>
                </a:cubicBezTo>
                <a:cubicBezTo>
                  <a:pt x="1309" y="127"/>
                  <a:pt x="1314" y="167"/>
                  <a:pt x="1319" y="211"/>
                </a:cubicBezTo>
                <a:cubicBezTo>
                  <a:pt x="1325" y="262"/>
                  <a:pt x="1329" y="315"/>
                  <a:pt x="1337" y="367"/>
                </a:cubicBezTo>
                <a:cubicBezTo>
                  <a:pt x="1341" y="395"/>
                  <a:pt x="1347" y="423"/>
                  <a:pt x="1348" y="452"/>
                </a:cubicBezTo>
                <a:cubicBezTo>
                  <a:pt x="1348" y="458"/>
                  <a:pt x="1348" y="459"/>
                  <a:pt x="1348" y="463"/>
                </a:cubicBezTo>
                <a:moveTo>
                  <a:pt x="1342" y="112"/>
                </a:moveTo>
                <a:cubicBezTo>
                  <a:pt x="1346" y="93"/>
                  <a:pt x="1354" y="90"/>
                  <a:pt x="1373" y="83"/>
                </a:cubicBezTo>
                <a:cubicBezTo>
                  <a:pt x="1405" y="72"/>
                  <a:pt x="1442" y="67"/>
                  <a:pt x="1476" y="65"/>
                </a:cubicBezTo>
                <a:cubicBezTo>
                  <a:pt x="1488" y="64"/>
                  <a:pt x="1549" y="57"/>
                  <a:pt x="1558" y="68"/>
                </a:cubicBezTo>
                <a:cubicBezTo>
                  <a:pt x="1567" y="78"/>
                  <a:pt x="1560" y="117"/>
                  <a:pt x="1556" y="127"/>
                </a:cubicBezTo>
                <a:cubicBezTo>
                  <a:pt x="1545" y="155"/>
                  <a:pt x="1521" y="181"/>
                  <a:pt x="1494" y="193"/>
                </a:cubicBezTo>
                <a:cubicBezTo>
                  <a:pt x="1456" y="210"/>
                  <a:pt x="1413" y="214"/>
                  <a:pt x="1373" y="222"/>
                </a:cubicBezTo>
                <a:cubicBezTo>
                  <a:pt x="1357" y="225"/>
                  <a:pt x="1361" y="226"/>
                  <a:pt x="1351" y="230"/>
                </a:cubicBezTo>
                <a:moveTo>
                  <a:pt x="1798" y="40"/>
                </a:moveTo>
                <a:cubicBezTo>
                  <a:pt x="1803" y="24"/>
                  <a:pt x="1795" y="25"/>
                  <a:pt x="1815" y="17"/>
                </a:cubicBezTo>
                <a:cubicBezTo>
                  <a:pt x="1835" y="9"/>
                  <a:pt x="1856" y="8"/>
                  <a:pt x="1877" y="7"/>
                </a:cubicBezTo>
                <a:cubicBezTo>
                  <a:pt x="1915" y="5"/>
                  <a:pt x="1960" y="0"/>
                  <a:pt x="1997" y="9"/>
                </a:cubicBezTo>
                <a:cubicBezTo>
                  <a:pt x="2022" y="15"/>
                  <a:pt x="2029" y="25"/>
                  <a:pt x="2035" y="47"/>
                </a:cubicBezTo>
                <a:cubicBezTo>
                  <a:pt x="2043" y="80"/>
                  <a:pt x="2006" y="105"/>
                  <a:pt x="1986" y="123"/>
                </a:cubicBezTo>
                <a:cubicBezTo>
                  <a:pt x="1953" y="154"/>
                  <a:pt x="1917" y="180"/>
                  <a:pt x="1888" y="216"/>
                </a:cubicBezTo>
                <a:cubicBezTo>
                  <a:pt x="1870" y="238"/>
                  <a:pt x="1860" y="261"/>
                  <a:pt x="1858" y="290"/>
                </a:cubicBezTo>
                <a:cubicBezTo>
                  <a:pt x="1857" y="310"/>
                  <a:pt x="1855" y="320"/>
                  <a:pt x="1874" y="329"/>
                </a:cubicBezTo>
                <a:cubicBezTo>
                  <a:pt x="1908" y="345"/>
                  <a:pt x="1958" y="340"/>
                  <a:pt x="1994" y="340"/>
                </a:cubicBezTo>
                <a:cubicBezTo>
                  <a:pt x="2060" y="341"/>
                  <a:pt x="2127" y="343"/>
                  <a:pt x="2192" y="335"/>
                </a:cubicBezTo>
                <a:cubicBezTo>
                  <a:pt x="2203" y="334"/>
                  <a:pt x="2213" y="325"/>
                  <a:pt x="2223" y="329"/>
                </a:cubicBezTo>
                <a:cubicBezTo>
                  <a:pt x="2223" y="332"/>
                  <a:pt x="2223" y="334"/>
                  <a:pt x="2223" y="3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4" name="Freeform 50"/>
          <p:cNvSpPr/>
          <p:nvPr/>
        </p:nvSpPr>
        <p:spPr>
          <a:xfrm>
            <a:off x="11360160" y="3905280"/>
            <a:ext cx="456120" cy="241560"/>
          </a:xfrm>
          <a:custGeom>
            <a:avLst/>
            <a:gdLst/>
            <a:ahLst/>
            <a:rect l="0" t="0" r="r" b="b"/>
            <a:pathLst>
              <a:path w="1267" h="671">
                <a:moveTo>
                  <a:pt x="117" y="446"/>
                </a:moveTo>
                <a:cubicBezTo>
                  <a:pt x="92" y="427"/>
                  <a:pt x="71" y="415"/>
                  <a:pt x="42" y="403"/>
                </a:cubicBezTo>
                <a:cubicBezTo>
                  <a:pt x="38" y="401"/>
                  <a:pt x="29" y="398"/>
                  <a:pt x="27" y="393"/>
                </a:cubicBezTo>
                <a:cubicBezTo>
                  <a:pt x="26" y="391"/>
                  <a:pt x="27" y="388"/>
                  <a:pt x="27" y="386"/>
                </a:cubicBezTo>
                <a:cubicBezTo>
                  <a:pt x="36" y="378"/>
                  <a:pt x="0" y="383"/>
                  <a:pt x="39" y="381"/>
                </a:cubicBezTo>
                <a:cubicBezTo>
                  <a:pt x="56" y="380"/>
                  <a:pt x="84" y="376"/>
                  <a:pt x="100" y="382"/>
                </a:cubicBezTo>
                <a:cubicBezTo>
                  <a:pt x="109" y="385"/>
                  <a:pt x="111" y="398"/>
                  <a:pt x="109" y="406"/>
                </a:cubicBezTo>
                <a:cubicBezTo>
                  <a:pt x="104" y="424"/>
                  <a:pt x="63" y="421"/>
                  <a:pt x="49" y="421"/>
                </a:cubicBezTo>
                <a:cubicBezTo>
                  <a:pt x="36" y="421"/>
                  <a:pt x="22" y="421"/>
                  <a:pt x="9" y="421"/>
                </a:cubicBezTo>
                <a:cubicBezTo>
                  <a:pt x="9" y="408"/>
                  <a:pt x="13" y="406"/>
                  <a:pt x="27" y="403"/>
                </a:cubicBezTo>
                <a:cubicBezTo>
                  <a:pt x="46" y="399"/>
                  <a:pt x="65" y="398"/>
                  <a:pt x="84" y="398"/>
                </a:cubicBezTo>
                <a:moveTo>
                  <a:pt x="321" y="174"/>
                </a:moveTo>
                <a:cubicBezTo>
                  <a:pt x="338" y="173"/>
                  <a:pt x="365" y="172"/>
                  <a:pt x="386" y="172"/>
                </a:cubicBezTo>
                <a:cubicBezTo>
                  <a:pt x="414" y="172"/>
                  <a:pt x="442" y="166"/>
                  <a:pt x="464" y="189"/>
                </a:cubicBezTo>
                <a:cubicBezTo>
                  <a:pt x="483" y="208"/>
                  <a:pt x="489" y="254"/>
                  <a:pt x="481" y="278"/>
                </a:cubicBezTo>
                <a:cubicBezTo>
                  <a:pt x="464" y="330"/>
                  <a:pt x="403" y="375"/>
                  <a:pt x="351" y="386"/>
                </a:cubicBezTo>
                <a:cubicBezTo>
                  <a:pt x="342" y="388"/>
                  <a:pt x="336" y="387"/>
                  <a:pt x="328" y="388"/>
                </a:cubicBezTo>
                <a:cubicBezTo>
                  <a:pt x="349" y="354"/>
                  <a:pt x="382" y="331"/>
                  <a:pt x="416" y="310"/>
                </a:cubicBezTo>
                <a:cubicBezTo>
                  <a:pt x="475" y="273"/>
                  <a:pt x="539" y="242"/>
                  <a:pt x="595" y="200"/>
                </a:cubicBezTo>
                <a:cubicBezTo>
                  <a:pt x="615" y="185"/>
                  <a:pt x="622" y="177"/>
                  <a:pt x="627" y="154"/>
                </a:cubicBezTo>
                <a:cubicBezTo>
                  <a:pt x="627" y="153"/>
                  <a:pt x="627" y="152"/>
                  <a:pt x="627" y="151"/>
                </a:cubicBezTo>
                <a:cubicBezTo>
                  <a:pt x="593" y="151"/>
                  <a:pt x="570" y="148"/>
                  <a:pt x="542" y="170"/>
                </a:cubicBezTo>
                <a:cubicBezTo>
                  <a:pt x="507" y="199"/>
                  <a:pt x="501" y="237"/>
                  <a:pt x="500" y="279"/>
                </a:cubicBezTo>
                <a:cubicBezTo>
                  <a:pt x="499" y="315"/>
                  <a:pt x="496" y="343"/>
                  <a:pt x="520" y="372"/>
                </a:cubicBezTo>
                <a:cubicBezTo>
                  <a:pt x="540" y="396"/>
                  <a:pt x="570" y="404"/>
                  <a:pt x="600" y="406"/>
                </a:cubicBezTo>
                <a:cubicBezTo>
                  <a:pt x="643" y="409"/>
                  <a:pt x="682" y="406"/>
                  <a:pt x="722" y="396"/>
                </a:cubicBezTo>
                <a:moveTo>
                  <a:pt x="1199" y="9"/>
                </a:moveTo>
                <a:cubicBezTo>
                  <a:pt x="1201" y="0"/>
                  <a:pt x="1212" y="6"/>
                  <a:pt x="1218" y="12"/>
                </a:cubicBezTo>
                <a:cubicBezTo>
                  <a:pt x="1232" y="27"/>
                  <a:pt x="1234" y="43"/>
                  <a:pt x="1239" y="62"/>
                </a:cubicBezTo>
                <a:moveTo>
                  <a:pt x="1266" y="361"/>
                </a:moveTo>
                <a:cubicBezTo>
                  <a:pt x="1233" y="422"/>
                  <a:pt x="1201" y="483"/>
                  <a:pt x="1161" y="541"/>
                </a:cubicBezTo>
                <a:cubicBezTo>
                  <a:pt x="1111" y="609"/>
                  <a:pt x="1093" y="633"/>
                  <a:pt x="1048" y="6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5" name="Freeform 51"/>
          <p:cNvSpPr/>
          <p:nvPr/>
        </p:nvSpPr>
        <p:spPr>
          <a:xfrm>
            <a:off x="6378480" y="3625920"/>
            <a:ext cx="1943640" cy="1024920"/>
          </a:xfrm>
          <a:custGeom>
            <a:avLst/>
            <a:gdLst/>
            <a:ahLst/>
            <a:rect l="0" t="0" r="r" b="b"/>
            <a:pathLst>
              <a:path w="5399" h="2847">
                <a:moveTo>
                  <a:pt x="4657" y="762"/>
                </a:moveTo>
                <a:cubicBezTo>
                  <a:pt x="4656" y="761"/>
                  <a:pt x="4650" y="755"/>
                  <a:pt x="4645" y="752"/>
                </a:cubicBezTo>
                <a:cubicBezTo>
                  <a:pt x="4642" y="750"/>
                  <a:pt x="4639" y="749"/>
                  <a:pt x="4636" y="748"/>
                </a:cubicBezTo>
                <a:cubicBezTo>
                  <a:pt x="4670" y="742"/>
                  <a:pt x="4702" y="737"/>
                  <a:pt x="4737" y="735"/>
                </a:cubicBezTo>
                <a:cubicBezTo>
                  <a:pt x="4875" y="727"/>
                  <a:pt x="5014" y="736"/>
                  <a:pt x="5152" y="729"/>
                </a:cubicBezTo>
                <a:cubicBezTo>
                  <a:pt x="5183" y="727"/>
                  <a:pt x="5221" y="717"/>
                  <a:pt x="5252" y="722"/>
                </a:cubicBezTo>
                <a:cubicBezTo>
                  <a:pt x="5270" y="725"/>
                  <a:pt x="5261" y="723"/>
                  <a:pt x="5242" y="736"/>
                </a:cubicBezTo>
                <a:moveTo>
                  <a:pt x="4730" y="1013"/>
                </a:moveTo>
                <a:cubicBezTo>
                  <a:pt x="4760" y="1023"/>
                  <a:pt x="4800" y="1027"/>
                  <a:pt x="4840" y="1027"/>
                </a:cubicBezTo>
                <a:cubicBezTo>
                  <a:pt x="4924" y="1028"/>
                  <a:pt x="5007" y="1023"/>
                  <a:pt x="5091" y="1020"/>
                </a:cubicBezTo>
                <a:cubicBezTo>
                  <a:pt x="5143" y="1019"/>
                  <a:pt x="5156" y="1019"/>
                  <a:pt x="5189" y="1019"/>
                </a:cubicBezTo>
                <a:moveTo>
                  <a:pt x="4632" y="1878"/>
                </a:moveTo>
                <a:cubicBezTo>
                  <a:pt x="4648" y="1875"/>
                  <a:pt x="4650" y="1873"/>
                  <a:pt x="4666" y="1869"/>
                </a:cubicBezTo>
                <a:cubicBezTo>
                  <a:pt x="4733" y="1851"/>
                  <a:pt x="4801" y="1842"/>
                  <a:pt x="4870" y="1833"/>
                </a:cubicBezTo>
                <a:cubicBezTo>
                  <a:pt x="4932" y="1825"/>
                  <a:pt x="4994" y="1820"/>
                  <a:pt x="5057" y="1819"/>
                </a:cubicBezTo>
                <a:cubicBezTo>
                  <a:pt x="5072" y="1819"/>
                  <a:pt x="5094" y="1812"/>
                  <a:pt x="5096" y="1830"/>
                </a:cubicBezTo>
                <a:cubicBezTo>
                  <a:pt x="5095" y="1834"/>
                  <a:pt x="5095" y="1837"/>
                  <a:pt x="5094" y="1841"/>
                </a:cubicBezTo>
                <a:moveTo>
                  <a:pt x="4700" y="2212"/>
                </a:moveTo>
                <a:cubicBezTo>
                  <a:pt x="4724" y="2219"/>
                  <a:pt x="4746" y="2219"/>
                  <a:pt x="4773" y="2219"/>
                </a:cubicBezTo>
                <a:cubicBezTo>
                  <a:pt x="4878" y="2219"/>
                  <a:pt x="4980" y="2187"/>
                  <a:pt x="5083" y="2170"/>
                </a:cubicBezTo>
                <a:cubicBezTo>
                  <a:pt x="5156" y="2158"/>
                  <a:pt x="5230" y="2150"/>
                  <a:pt x="5304" y="2140"/>
                </a:cubicBezTo>
                <a:cubicBezTo>
                  <a:pt x="5317" y="2138"/>
                  <a:pt x="5330" y="2137"/>
                  <a:pt x="5343" y="2135"/>
                </a:cubicBezTo>
                <a:moveTo>
                  <a:pt x="3316" y="1006"/>
                </a:moveTo>
                <a:cubicBezTo>
                  <a:pt x="3306" y="1006"/>
                  <a:pt x="3306" y="1008"/>
                  <a:pt x="3303" y="1001"/>
                </a:cubicBezTo>
                <a:cubicBezTo>
                  <a:pt x="3303" y="997"/>
                  <a:pt x="3301" y="990"/>
                  <a:pt x="3306" y="987"/>
                </a:cubicBezTo>
                <a:cubicBezTo>
                  <a:pt x="3321" y="979"/>
                  <a:pt x="3347" y="983"/>
                  <a:pt x="3363" y="983"/>
                </a:cubicBezTo>
                <a:cubicBezTo>
                  <a:pt x="3388" y="983"/>
                  <a:pt x="3390" y="985"/>
                  <a:pt x="3390" y="1009"/>
                </a:cubicBezTo>
                <a:cubicBezTo>
                  <a:pt x="3391" y="1037"/>
                  <a:pt x="3350" y="1043"/>
                  <a:pt x="3328" y="1049"/>
                </a:cubicBezTo>
                <a:cubicBezTo>
                  <a:pt x="3303" y="1056"/>
                  <a:pt x="3280" y="1056"/>
                  <a:pt x="3254" y="1056"/>
                </a:cubicBezTo>
                <a:cubicBezTo>
                  <a:pt x="3239" y="1056"/>
                  <a:pt x="3243" y="1059"/>
                  <a:pt x="3240" y="1047"/>
                </a:cubicBezTo>
                <a:cubicBezTo>
                  <a:pt x="3247" y="1026"/>
                  <a:pt x="3264" y="1018"/>
                  <a:pt x="3286" y="1010"/>
                </a:cubicBezTo>
                <a:cubicBezTo>
                  <a:pt x="3297" y="1006"/>
                  <a:pt x="3304" y="1006"/>
                  <a:pt x="3315" y="1006"/>
                </a:cubicBezTo>
                <a:cubicBezTo>
                  <a:pt x="3304" y="1013"/>
                  <a:pt x="3296" y="1018"/>
                  <a:pt x="3283" y="1020"/>
                </a:cubicBezTo>
                <a:moveTo>
                  <a:pt x="3504" y="848"/>
                </a:moveTo>
                <a:cubicBezTo>
                  <a:pt x="3505" y="845"/>
                  <a:pt x="3496" y="843"/>
                  <a:pt x="3503" y="835"/>
                </a:cubicBezTo>
                <a:cubicBezTo>
                  <a:pt x="3519" y="817"/>
                  <a:pt x="3574" y="818"/>
                  <a:pt x="3595" y="817"/>
                </a:cubicBezTo>
                <a:cubicBezTo>
                  <a:pt x="3634" y="814"/>
                  <a:pt x="3698" y="803"/>
                  <a:pt x="3735" y="817"/>
                </a:cubicBezTo>
                <a:cubicBezTo>
                  <a:pt x="3777" y="833"/>
                  <a:pt x="3774" y="882"/>
                  <a:pt x="3770" y="918"/>
                </a:cubicBezTo>
                <a:cubicBezTo>
                  <a:pt x="3765" y="964"/>
                  <a:pt x="3732" y="1007"/>
                  <a:pt x="3701" y="1040"/>
                </a:cubicBezTo>
                <a:cubicBezTo>
                  <a:pt x="3679" y="1063"/>
                  <a:pt x="3649" y="1088"/>
                  <a:pt x="3618" y="1098"/>
                </a:cubicBezTo>
                <a:cubicBezTo>
                  <a:pt x="3611" y="1100"/>
                  <a:pt x="3601" y="1100"/>
                  <a:pt x="3594" y="1102"/>
                </a:cubicBezTo>
                <a:cubicBezTo>
                  <a:pt x="3608" y="1068"/>
                  <a:pt x="3621" y="1047"/>
                  <a:pt x="3650" y="1019"/>
                </a:cubicBezTo>
                <a:cubicBezTo>
                  <a:pt x="3717" y="953"/>
                  <a:pt x="3789" y="890"/>
                  <a:pt x="3856" y="824"/>
                </a:cubicBezTo>
                <a:cubicBezTo>
                  <a:pt x="3883" y="797"/>
                  <a:pt x="3913" y="772"/>
                  <a:pt x="3925" y="736"/>
                </a:cubicBezTo>
                <a:cubicBezTo>
                  <a:pt x="3925" y="732"/>
                  <a:pt x="3925" y="731"/>
                  <a:pt x="3923" y="729"/>
                </a:cubicBezTo>
                <a:cubicBezTo>
                  <a:pt x="3890" y="730"/>
                  <a:pt x="3875" y="729"/>
                  <a:pt x="3848" y="752"/>
                </a:cubicBezTo>
                <a:cubicBezTo>
                  <a:pt x="3813" y="782"/>
                  <a:pt x="3788" y="824"/>
                  <a:pt x="3779" y="869"/>
                </a:cubicBezTo>
                <a:cubicBezTo>
                  <a:pt x="3773" y="903"/>
                  <a:pt x="3768" y="956"/>
                  <a:pt x="3788" y="986"/>
                </a:cubicBezTo>
                <a:cubicBezTo>
                  <a:pt x="3814" y="1024"/>
                  <a:pt x="3862" y="1042"/>
                  <a:pt x="3906" y="1047"/>
                </a:cubicBezTo>
                <a:cubicBezTo>
                  <a:pt x="3944" y="1052"/>
                  <a:pt x="3989" y="1052"/>
                  <a:pt x="4025" y="1040"/>
                </a:cubicBezTo>
                <a:cubicBezTo>
                  <a:pt x="4050" y="1032"/>
                  <a:pt x="4050" y="1021"/>
                  <a:pt x="4056" y="1013"/>
                </a:cubicBezTo>
                <a:moveTo>
                  <a:pt x="3355" y="2434"/>
                </a:moveTo>
                <a:cubicBezTo>
                  <a:pt x="3355" y="2422"/>
                  <a:pt x="3351" y="2403"/>
                  <a:pt x="3363" y="2397"/>
                </a:cubicBezTo>
                <a:cubicBezTo>
                  <a:pt x="3377" y="2390"/>
                  <a:pt x="3395" y="2393"/>
                  <a:pt x="3410" y="2393"/>
                </a:cubicBezTo>
                <a:cubicBezTo>
                  <a:pt x="3410" y="2416"/>
                  <a:pt x="3404" y="2425"/>
                  <a:pt x="3382" y="2437"/>
                </a:cubicBezTo>
                <a:cubicBezTo>
                  <a:pt x="3352" y="2454"/>
                  <a:pt x="3313" y="2460"/>
                  <a:pt x="3279" y="2462"/>
                </a:cubicBezTo>
                <a:cubicBezTo>
                  <a:pt x="3262" y="2463"/>
                  <a:pt x="3245" y="2462"/>
                  <a:pt x="3228" y="2462"/>
                </a:cubicBezTo>
                <a:cubicBezTo>
                  <a:pt x="3230" y="2434"/>
                  <a:pt x="3255" y="2428"/>
                  <a:pt x="3279" y="2416"/>
                </a:cubicBezTo>
                <a:cubicBezTo>
                  <a:pt x="3314" y="2399"/>
                  <a:pt x="3351" y="2385"/>
                  <a:pt x="3390" y="2379"/>
                </a:cubicBezTo>
                <a:cubicBezTo>
                  <a:pt x="3391" y="2379"/>
                  <a:pt x="3392" y="2379"/>
                  <a:pt x="3393" y="2379"/>
                </a:cubicBezTo>
                <a:cubicBezTo>
                  <a:pt x="3374" y="2385"/>
                  <a:pt x="3358" y="2390"/>
                  <a:pt x="3345" y="2406"/>
                </a:cubicBezTo>
                <a:cubicBezTo>
                  <a:pt x="3341" y="2415"/>
                  <a:pt x="3339" y="2417"/>
                  <a:pt x="3340" y="2423"/>
                </a:cubicBezTo>
                <a:moveTo>
                  <a:pt x="3646" y="2164"/>
                </a:moveTo>
                <a:cubicBezTo>
                  <a:pt x="3655" y="2145"/>
                  <a:pt x="3643" y="2147"/>
                  <a:pt x="3669" y="2132"/>
                </a:cubicBezTo>
                <a:cubicBezTo>
                  <a:pt x="3719" y="2104"/>
                  <a:pt x="3785" y="2098"/>
                  <a:pt x="3840" y="2091"/>
                </a:cubicBezTo>
                <a:cubicBezTo>
                  <a:pt x="3842" y="2091"/>
                  <a:pt x="3844" y="2091"/>
                  <a:pt x="3846" y="2091"/>
                </a:cubicBezTo>
                <a:cubicBezTo>
                  <a:pt x="3843" y="2126"/>
                  <a:pt x="3838" y="2146"/>
                  <a:pt x="3822" y="2179"/>
                </a:cubicBezTo>
                <a:cubicBezTo>
                  <a:pt x="3806" y="2211"/>
                  <a:pt x="3795" y="2234"/>
                  <a:pt x="3798" y="2270"/>
                </a:cubicBezTo>
                <a:cubicBezTo>
                  <a:pt x="3800" y="2274"/>
                  <a:pt x="3801" y="2277"/>
                  <a:pt x="3803" y="2281"/>
                </a:cubicBezTo>
                <a:cubicBezTo>
                  <a:pt x="3824" y="2284"/>
                  <a:pt x="3855" y="2294"/>
                  <a:pt x="3876" y="2286"/>
                </a:cubicBezTo>
                <a:cubicBezTo>
                  <a:pt x="3926" y="2268"/>
                  <a:pt x="3945" y="2198"/>
                  <a:pt x="3955" y="2153"/>
                </a:cubicBezTo>
                <a:cubicBezTo>
                  <a:pt x="3964" y="2112"/>
                  <a:pt x="3967" y="2070"/>
                  <a:pt x="3974" y="2029"/>
                </a:cubicBezTo>
                <a:cubicBezTo>
                  <a:pt x="3974" y="2116"/>
                  <a:pt x="3967" y="2203"/>
                  <a:pt x="3965" y="2290"/>
                </a:cubicBezTo>
                <a:cubicBezTo>
                  <a:pt x="3962" y="2437"/>
                  <a:pt x="4009" y="2653"/>
                  <a:pt x="3961" y="2792"/>
                </a:cubicBezTo>
                <a:cubicBezTo>
                  <a:pt x="3943" y="2845"/>
                  <a:pt x="3873" y="2843"/>
                  <a:pt x="3829" y="2843"/>
                </a:cubicBezTo>
                <a:cubicBezTo>
                  <a:pt x="3762" y="2844"/>
                  <a:pt x="3696" y="2846"/>
                  <a:pt x="3630" y="2836"/>
                </a:cubicBezTo>
                <a:moveTo>
                  <a:pt x="0" y="2338"/>
                </a:moveTo>
                <a:cubicBezTo>
                  <a:pt x="8" y="2341"/>
                  <a:pt x="6" y="2343"/>
                  <a:pt x="23" y="2344"/>
                </a:cubicBezTo>
                <a:cubicBezTo>
                  <a:pt x="55" y="2345"/>
                  <a:pt x="79" y="2339"/>
                  <a:pt x="109" y="2329"/>
                </a:cubicBezTo>
                <a:cubicBezTo>
                  <a:pt x="138" y="2319"/>
                  <a:pt x="170" y="2308"/>
                  <a:pt x="196" y="2292"/>
                </a:cubicBezTo>
                <a:cubicBezTo>
                  <a:pt x="218" y="2278"/>
                  <a:pt x="230" y="2256"/>
                  <a:pt x="233" y="2231"/>
                </a:cubicBezTo>
                <a:cubicBezTo>
                  <a:pt x="235" y="2215"/>
                  <a:pt x="238" y="2187"/>
                  <a:pt x="227" y="2173"/>
                </a:cubicBezTo>
                <a:cubicBezTo>
                  <a:pt x="218" y="2161"/>
                  <a:pt x="173" y="2163"/>
                  <a:pt x="160" y="2166"/>
                </a:cubicBezTo>
                <a:cubicBezTo>
                  <a:pt x="135" y="2171"/>
                  <a:pt x="136" y="2187"/>
                  <a:pt x="134" y="2208"/>
                </a:cubicBezTo>
                <a:cubicBezTo>
                  <a:pt x="131" y="2238"/>
                  <a:pt x="180" y="2251"/>
                  <a:pt x="202" y="2259"/>
                </a:cubicBezTo>
                <a:cubicBezTo>
                  <a:pt x="236" y="2272"/>
                  <a:pt x="279" y="2279"/>
                  <a:pt x="306" y="2305"/>
                </a:cubicBezTo>
                <a:cubicBezTo>
                  <a:pt x="323" y="2322"/>
                  <a:pt x="317" y="2361"/>
                  <a:pt x="306" y="2380"/>
                </a:cubicBezTo>
                <a:cubicBezTo>
                  <a:pt x="282" y="2420"/>
                  <a:pt x="244" y="2450"/>
                  <a:pt x="233" y="2497"/>
                </a:cubicBezTo>
                <a:cubicBezTo>
                  <a:pt x="229" y="2514"/>
                  <a:pt x="233" y="2518"/>
                  <a:pt x="236" y="2533"/>
                </a:cubicBezTo>
                <a:cubicBezTo>
                  <a:pt x="279" y="2536"/>
                  <a:pt x="320" y="2539"/>
                  <a:pt x="361" y="2524"/>
                </a:cubicBezTo>
                <a:cubicBezTo>
                  <a:pt x="404" y="2509"/>
                  <a:pt x="434" y="2484"/>
                  <a:pt x="468" y="2456"/>
                </a:cubicBezTo>
                <a:moveTo>
                  <a:pt x="498" y="2372"/>
                </a:moveTo>
                <a:cubicBezTo>
                  <a:pt x="502" y="2338"/>
                  <a:pt x="506" y="2304"/>
                  <a:pt x="510" y="2270"/>
                </a:cubicBezTo>
                <a:cubicBezTo>
                  <a:pt x="524" y="2280"/>
                  <a:pt x="541" y="2288"/>
                  <a:pt x="558" y="2304"/>
                </a:cubicBezTo>
                <a:cubicBezTo>
                  <a:pt x="595" y="2339"/>
                  <a:pt x="628" y="2364"/>
                  <a:pt x="682" y="2352"/>
                </a:cubicBezTo>
                <a:cubicBezTo>
                  <a:pt x="720" y="2344"/>
                  <a:pt x="755" y="2318"/>
                  <a:pt x="773" y="2283"/>
                </a:cubicBezTo>
                <a:cubicBezTo>
                  <a:pt x="785" y="2260"/>
                  <a:pt x="788" y="2214"/>
                  <a:pt x="768" y="2195"/>
                </a:cubicBezTo>
                <a:cubicBezTo>
                  <a:pt x="725" y="2155"/>
                  <a:pt x="664" y="2181"/>
                  <a:pt x="625" y="2205"/>
                </a:cubicBezTo>
                <a:cubicBezTo>
                  <a:pt x="584" y="2230"/>
                  <a:pt x="525" y="2334"/>
                  <a:pt x="553" y="2384"/>
                </a:cubicBezTo>
                <a:cubicBezTo>
                  <a:pt x="585" y="2442"/>
                  <a:pt x="686" y="2431"/>
                  <a:pt x="738" y="2430"/>
                </a:cubicBezTo>
                <a:cubicBezTo>
                  <a:pt x="848" y="2429"/>
                  <a:pt x="950" y="2401"/>
                  <a:pt x="1047" y="2349"/>
                </a:cubicBezTo>
                <a:cubicBezTo>
                  <a:pt x="1117" y="2312"/>
                  <a:pt x="1150" y="2256"/>
                  <a:pt x="1138" y="2177"/>
                </a:cubicBezTo>
                <a:cubicBezTo>
                  <a:pt x="1132" y="2135"/>
                  <a:pt x="1107" y="2080"/>
                  <a:pt x="1071" y="2054"/>
                </a:cubicBezTo>
                <a:cubicBezTo>
                  <a:pt x="1048" y="2037"/>
                  <a:pt x="1040" y="2055"/>
                  <a:pt x="1038" y="2054"/>
                </a:cubicBezTo>
                <a:cubicBezTo>
                  <a:pt x="1048" y="2107"/>
                  <a:pt x="1045" y="2124"/>
                  <a:pt x="1082" y="2172"/>
                </a:cubicBezTo>
                <a:cubicBezTo>
                  <a:pt x="1115" y="2214"/>
                  <a:pt x="1217" y="2297"/>
                  <a:pt x="1184" y="2365"/>
                </a:cubicBezTo>
                <a:cubicBezTo>
                  <a:pt x="1169" y="2396"/>
                  <a:pt x="1094" y="2381"/>
                  <a:pt x="1068" y="2383"/>
                </a:cubicBezTo>
                <a:cubicBezTo>
                  <a:pt x="1072" y="2340"/>
                  <a:pt x="1062" y="2329"/>
                  <a:pt x="1082" y="2284"/>
                </a:cubicBezTo>
                <a:cubicBezTo>
                  <a:pt x="1107" y="2228"/>
                  <a:pt x="1180" y="2130"/>
                  <a:pt x="1237" y="2104"/>
                </a:cubicBezTo>
                <a:cubicBezTo>
                  <a:pt x="1252" y="2104"/>
                  <a:pt x="1256" y="2104"/>
                  <a:pt x="1265" y="2104"/>
                </a:cubicBezTo>
                <a:cubicBezTo>
                  <a:pt x="1283" y="2139"/>
                  <a:pt x="1296" y="2177"/>
                  <a:pt x="1314" y="2213"/>
                </a:cubicBezTo>
                <a:cubicBezTo>
                  <a:pt x="1347" y="2279"/>
                  <a:pt x="1389" y="2325"/>
                  <a:pt x="1469" y="2314"/>
                </a:cubicBezTo>
                <a:cubicBezTo>
                  <a:pt x="1503" y="2309"/>
                  <a:pt x="1516" y="2292"/>
                  <a:pt x="1542" y="2273"/>
                </a:cubicBezTo>
                <a:cubicBezTo>
                  <a:pt x="1577" y="2247"/>
                  <a:pt x="1582" y="2236"/>
                  <a:pt x="1627" y="2231"/>
                </a:cubicBezTo>
                <a:cubicBezTo>
                  <a:pt x="1673" y="2226"/>
                  <a:pt x="1713" y="2240"/>
                  <a:pt x="1758" y="2245"/>
                </a:cubicBezTo>
                <a:cubicBezTo>
                  <a:pt x="1801" y="2250"/>
                  <a:pt x="1863" y="2263"/>
                  <a:pt x="1905" y="2249"/>
                </a:cubicBezTo>
                <a:cubicBezTo>
                  <a:pt x="2009" y="2215"/>
                  <a:pt x="2024" y="2110"/>
                  <a:pt x="2025" y="2016"/>
                </a:cubicBezTo>
                <a:cubicBezTo>
                  <a:pt x="2025" y="1956"/>
                  <a:pt x="2017" y="1902"/>
                  <a:pt x="2000" y="1845"/>
                </a:cubicBezTo>
                <a:cubicBezTo>
                  <a:pt x="1995" y="1830"/>
                  <a:pt x="1984" y="1813"/>
                  <a:pt x="1979" y="1799"/>
                </a:cubicBezTo>
                <a:cubicBezTo>
                  <a:pt x="1972" y="1830"/>
                  <a:pt x="1962" y="1871"/>
                  <a:pt x="1958" y="1906"/>
                </a:cubicBezTo>
                <a:cubicBezTo>
                  <a:pt x="1949" y="1976"/>
                  <a:pt x="1932" y="2085"/>
                  <a:pt x="1961" y="2152"/>
                </a:cubicBezTo>
                <a:cubicBezTo>
                  <a:pt x="1999" y="2237"/>
                  <a:pt x="2111" y="2253"/>
                  <a:pt x="2192" y="2243"/>
                </a:cubicBezTo>
                <a:cubicBezTo>
                  <a:pt x="2258" y="2235"/>
                  <a:pt x="2316" y="2190"/>
                  <a:pt x="2352" y="2135"/>
                </a:cubicBezTo>
                <a:cubicBezTo>
                  <a:pt x="2409" y="2046"/>
                  <a:pt x="2418" y="1867"/>
                  <a:pt x="2391" y="1767"/>
                </a:cubicBezTo>
                <a:cubicBezTo>
                  <a:pt x="2382" y="1732"/>
                  <a:pt x="2361" y="1722"/>
                  <a:pt x="2349" y="1701"/>
                </a:cubicBezTo>
                <a:cubicBezTo>
                  <a:pt x="2338" y="1732"/>
                  <a:pt x="2320" y="1773"/>
                  <a:pt x="2316" y="1813"/>
                </a:cubicBezTo>
                <a:cubicBezTo>
                  <a:pt x="2309" y="1881"/>
                  <a:pt x="2307" y="1954"/>
                  <a:pt x="2335" y="2016"/>
                </a:cubicBezTo>
                <a:cubicBezTo>
                  <a:pt x="2358" y="2068"/>
                  <a:pt x="2443" y="2173"/>
                  <a:pt x="2507" y="2180"/>
                </a:cubicBezTo>
                <a:cubicBezTo>
                  <a:pt x="2529" y="2183"/>
                  <a:pt x="2530" y="2178"/>
                  <a:pt x="2535" y="2177"/>
                </a:cubicBezTo>
                <a:cubicBezTo>
                  <a:pt x="2535" y="2171"/>
                  <a:pt x="2535" y="2165"/>
                  <a:pt x="2535" y="2159"/>
                </a:cubicBezTo>
                <a:moveTo>
                  <a:pt x="2220" y="1994"/>
                </a:moveTo>
                <a:cubicBezTo>
                  <a:pt x="2240" y="1989"/>
                  <a:pt x="2296" y="1988"/>
                  <a:pt x="2324" y="1988"/>
                </a:cubicBezTo>
                <a:cubicBezTo>
                  <a:pt x="2459" y="1988"/>
                  <a:pt x="2595" y="1988"/>
                  <a:pt x="2731" y="1988"/>
                </a:cubicBezTo>
                <a:moveTo>
                  <a:pt x="5398" y="0"/>
                </a:moveTo>
                <a:cubicBezTo>
                  <a:pt x="5303" y="71"/>
                  <a:pt x="5270" y="177"/>
                  <a:pt x="5203" y="277"/>
                </a:cubicBezTo>
                <a:cubicBezTo>
                  <a:pt x="5112" y="402"/>
                  <a:pt x="5081" y="444"/>
                  <a:pt x="5010" y="5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6" name="Freeform 52"/>
          <p:cNvSpPr/>
          <p:nvPr/>
        </p:nvSpPr>
        <p:spPr>
          <a:xfrm>
            <a:off x="8677440" y="4155480"/>
            <a:ext cx="1174680" cy="501480"/>
          </a:xfrm>
          <a:custGeom>
            <a:avLst/>
            <a:gdLst/>
            <a:ahLst/>
            <a:rect l="0" t="0" r="r" b="b"/>
            <a:pathLst>
              <a:path w="3263" h="1393">
                <a:moveTo>
                  <a:pt x="2550" y="838"/>
                </a:moveTo>
                <a:cubicBezTo>
                  <a:pt x="2539" y="820"/>
                  <a:pt x="2522" y="800"/>
                  <a:pt x="2518" y="780"/>
                </a:cubicBezTo>
                <a:cubicBezTo>
                  <a:pt x="2514" y="763"/>
                  <a:pt x="2520" y="754"/>
                  <a:pt x="2533" y="744"/>
                </a:cubicBezTo>
                <a:cubicBezTo>
                  <a:pt x="2541" y="738"/>
                  <a:pt x="2548" y="737"/>
                  <a:pt x="2557" y="736"/>
                </a:cubicBezTo>
                <a:cubicBezTo>
                  <a:pt x="2558" y="736"/>
                  <a:pt x="2559" y="736"/>
                  <a:pt x="2560" y="736"/>
                </a:cubicBezTo>
                <a:cubicBezTo>
                  <a:pt x="2558" y="758"/>
                  <a:pt x="2559" y="768"/>
                  <a:pt x="2539" y="783"/>
                </a:cubicBezTo>
                <a:cubicBezTo>
                  <a:pt x="2501" y="811"/>
                  <a:pt x="2449" y="815"/>
                  <a:pt x="2404" y="817"/>
                </a:cubicBezTo>
                <a:cubicBezTo>
                  <a:pt x="2381" y="818"/>
                  <a:pt x="2325" y="827"/>
                  <a:pt x="2305" y="812"/>
                </a:cubicBezTo>
                <a:cubicBezTo>
                  <a:pt x="2294" y="803"/>
                  <a:pt x="2304" y="773"/>
                  <a:pt x="2311" y="766"/>
                </a:cubicBezTo>
                <a:cubicBezTo>
                  <a:pt x="2318" y="759"/>
                  <a:pt x="2363" y="732"/>
                  <a:pt x="2374" y="736"/>
                </a:cubicBezTo>
                <a:cubicBezTo>
                  <a:pt x="2374" y="738"/>
                  <a:pt x="2374" y="739"/>
                  <a:pt x="2374" y="741"/>
                </a:cubicBezTo>
                <a:moveTo>
                  <a:pt x="2879" y="578"/>
                </a:moveTo>
                <a:cubicBezTo>
                  <a:pt x="2879" y="569"/>
                  <a:pt x="2879" y="560"/>
                  <a:pt x="2879" y="551"/>
                </a:cubicBezTo>
                <a:cubicBezTo>
                  <a:pt x="2892" y="560"/>
                  <a:pt x="2901" y="563"/>
                  <a:pt x="2915" y="581"/>
                </a:cubicBezTo>
                <a:cubicBezTo>
                  <a:pt x="2934" y="606"/>
                  <a:pt x="2950" y="637"/>
                  <a:pt x="2974" y="659"/>
                </a:cubicBezTo>
                <a:cubicBezTo>
                  <a:pt x="2999" y="682"/>
                  <a:pt x="3029" y="690"/>
                  <a:pt x="3062" y="686"/>
                </a:cubicBezTo>
                <a:cubicBezTo>
                  <a:pt x="3093" y="682"/>
                  <a:pt x="3093" y="671"/>
                  <a:pt x="3101" y="643"/>
                </a:cubicBezTo>
                <a:cubicBezTo>
                  <a:pt x="3108" y="619"/>
                  <a:pt x="3102" y="580"/>
                  <a:pt x="3098" y="555"/>
                </a:cubicBezTo>
                <a:cubicBezTo>
                  <a:pt x="3097" y="551"/>
                  <a:pt x="3097" y="556"/>
                  <a:pt x="3096" y="552"/>
                </a:cubicBezTo>
                <a:cubicBezTo>
                  <a:pt x="3101" y="614"/>
                  <a:pt x="3123" y="666"/>
                  <a:pt x="3144" y="726"/>
                </a:cubicBezTo>
                <a:cubicBezTo>
                  <a:pt x="3180" y="828"/>
                  <a:pt x="3214" y="933"/>
                  <a:pt x="3232" y="1041"/>
                </a:cubicBezTo>
                <a:cubicBezTo>
                  <a:pt x="3245" y="1118"/>
                  <a:pt x="3262" y="1233"/>
                  <a:pt x="3239" y="1310"/>
                </a:cubicBezTo>
                <a:cubicBezTo>
                  <a:pt x="3219" y="1377"/>
                  <a:pt x="3154" y="1390"/>
                  <a:pt x="3095" y="1391"/>
                </a:cubicBezTo>
                <a:cubicBezTo>
                  <a:pt x="3041" y="1392"/>
                  <a:pt x="2992" y="1386"/>
                  <a:pt x="2946" y="1355"/>
                </a:cubicBezTo>
                <a:cubicBezTo>
                  <a:pt x="2906" y="1328"/>
                  <a:pt x="2917" y="1301"/>
                  <a:pt x="2933" y="1266"/>
                </a:cubicBezTo>
                <a:moveTo>
                  <a:pt x="26" y="66"/>
                </a:moveTo>
                <a:cubicBezTo>
                  <a:pt x="17" y="51"/>
                  <a:pt x="7" y="36"/>
                  <a:pt x="0" y="21"/>
                </a:cubicBezTo>
                <a:cubicBezTo>
                  <a:pt x="0" y="19"/>
                  <a:pt x="0" y="18"/>
                  <a:pt x="0" y="17"/>
                </a:cubicBezTo>
                <a:cubicBezTo>
                  <a:pt x="0" y="17"/>
                  <a:pt x="33" y="13"/>
                  <a:pt x="34" y="13"/>
                </a:cubicBezTo>
                <a:cubicBezTo>
                  <a:pt x="580" y="0"/>
                  <a:pt x="1130" y="8"/>
                  <a:pt x="1675" y="14"/>
                </a:cubicBezTo>
                <a:cubicBezTo>
                  <a:pt x="1652" y="19"/>
                  <a:pt x="1634" y="20"/>
                  <a:pt x="1615" y="31"/>
                </a:cubicBezTo>
                <a:cubicBezTo>
                  <a:pt x="1613" y="33"/>
                  <a:pt x="1612" y="36"/>
                  <a:pt x="1610" y="38"/>
                </a:cubicBezTo>
                <a:moveTo>
                  <a:pt x="375" y="1270"/>
                </a:moveTo>
                <a:cubicBezTo>
                  <a:pt x="387" y="1269"/>
                  <a:pt x="394" y="1266"/>
                  <a:pt x="406" y="1266"/>
                </a:cubicBezTo>
                <a:cubicBezTo>
                  <a:pt x="761" y="1260"/>
                  <a:pt x="1116" y="1279"/>
                  <a:pt x="1470" y="1259"/>
                </a:cubicBezTo>
                <a:cubicBezTo>
                  <a:pt x="1575" y="1253"/>
                  <a:pt x="1740" y="1264"/>
                  <a:pt x="1841" y="1225"/>
                </a:cubicBezTo>
                <a:cubicBezTo>
                  <a:pt x="1848" y="1222"/>
                  <a:pt x="1838" y="1217"/>
                  <a:pt x="1845" y="1215"/>
                </a:cubicBezTo>
                <a:cubicBezTo>
                  <a:pt x="1839" y="1215"/>
                  <a:pt x="1837" y="1215"/>
                  <a:pt x="1833" y="1215"/>
                </a:cubicBezTo>
                <a:moveTo>
                  <a:pt x="485" y="605"/>
                </a:moveTo>
                <a:cubicBezTo>
                  <a:pt x="498" y="596"/>
                  <a:pt x="491" y="600"/>
                  <a:pt x="501" y="595"/>
                </a:cubicBezTo>
                <a:cubicBezTo>
                  <a:pt x="519" y="648"/>
                  <a:pt x="531" y="704"/>
                  <a:pt x="548" y="758"/>
                </a:cubicBezTo>
                <a:cubicBezTo>
                  <a:pt x="569" y="825"/>
                  <a:pt x="599" y="890"/>
                  <a:pt x="622" y="957"/>
                </a:cubicBezTo>
                <a:cubicBezTo>
                  <a:pt x="631" y="983"/>
                  <a:pt x="639" y="1013"/>
                  <a:pt x="637" y="1041"/>
                </a:cubicBezTo>
                <a:cubicBezTo>
                  <a:pt x="637" y="1043"/>
                  <a:pt x="637" y="1061"/>
                  <a:pt x="626" y="1047"/>
                </a:cubicBezTo>
                <a:cubicBezTo>
                  <a:pt x="623" y="1042"/>
                  <a:pt x="621" y="1036"/>
                  <a:pt x="618" y="1030"/>
                </a:cubicBezTo>
                <a:moveTo>
                  <a:pt x="586" y="585"/>
                </a:moveTo>
                <a:cubicBezTo>
                  <a:pt x="625" y="550"/>
                  <a:pt x="664" y="540"/>
                  <a:pt x="719" y="536"/>
                </a:cubicBezTo>
                <a:cubicBezTo>
                  <a:pt x="762" y="533"/>
                  <a:pt x="834" y="521"/>
                  <a:pt x="849" y="575"/>
                </a:cubicBezTo>
                <a:cubicBezTo>
                  <a:pt x="861" y="617"/>
                  <a:pt x="846" y="663"/>
                  <a:pt x="816" y="693"/>
                </a:cubicBezTo>
                <a:cubicBezTo>
                  <a:pt x="790" y="720"/>
                  <a:pt x="756" y="736"/>
                  <a:pt x="723" y="751"/>
                </a:cubicBezTo>
                <a:cubicBezTo>
                  <a:pt x="712" y="756"/>
                  <a:pt x="710" y="757"/>
                  <a:pt x="703" y="760"/>
                </a:cubicBezTo>
                <a:moveTo>
                  <a:pt x="941" y="566"/>
                </a:moveTo>
                <a:cubicBezTo>
                  <a:pt x="945" y="562"/>
                  <a:pt x="948" y="555"/>
                  <a:pt x="956" y="558"/>
                </a:cubicBezTo>
                <a:cubicBezTo>
                  <a:pt x="961" y="560"/>
                  <a:pt x="960" y="561"/>
                  <a:pt x="965" y="566"/>
                </a:cubicBezTo>
                <a:cubicBezTo>
                  <a:pt x="969" y="571"/>
                  <a:pt x="978" y="578"/>
                  <a:pt x="981" y="583"/>
                </a:cubicBezTo>
                <a:cubicBezTo>
                  <a:pt x="987" y="591"/>
                  <a:pt x="988" y="601"/>
                  <a:pt x="988" y="612"/>
                </a:cubicBezTo>
                <a:cubicBezTo>
                  <a:pt x="989" y="660"/>
                  <a:pt x="984" y="709"/>
                  <a:pt x="991" y="756"/>
                </a:cubicBezTo>
                <a:cubicBezTo>
                  <a:pt x="997" y="797"/>
                  <a:pt x="1009" y="832"/>
                  <a:pt x="1025" y="869"/>
                </a:cubicBezTo>
                <a:cubicBezTo>
                  <a:pt x="1032" y="885"/>
                  <a:pt x="1043" y="904"/>
                  <a:pt x="1046" y="922"/>
                </a:cubicBezTo>
                <a:cubicBezTo>
                  <a:pt x="1048" y="936"/>
                  <a:pt x="1046" y="951"/>
                  <a:pt x="1046" y="9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7" name="Freeform 53"/>
          <p:cNvSpPr/>
          <p:nvPr/>
        </p:nvSpPr>
        <p:spPr>
          <a:xfrm>
            <a:off x="10236240" y="4093560"/>
            <a:ext cx="916200" cy="483480"/>
          </a:xfrm>
          <a:custGeom>
            <a:avLst/>
            <a:gdLst/>
            <a:ahLst/>
            <a:rect l="0" t="0" r="r" b="b"/>
            <a:pathLst>
              <a:path w="2545" h="1343">
                <a:moveTo>
                  <a:pt x="39" y="992"/>
                </a:moveTo>
                <a:cubicBezTo>
                  <a:pt x="27" y="980"/>
                  <a:pt x="12" y="971"/>
                  <a:pt x="0" y="960"/>
                </a:cubicBezTo>
                <a:cubicBezTo>
                  <a:pt x="0" y="959"/>
                  <a:pt x="0" y="958"/>
                  <a:pt x="0" y="957"/>
                </a:cubicBezTo>
                <a:cubicBezTo>
                  <a:pt x="49" y="945"/>
                  <a:pt x="99" y="938"/>
                  <a:pt x="151" y="934"/>
                </a:cubicBezTo>
                <a:cubicBezTo>
                  <a:pt x="273" y="924"/>
                  <a:pt x="396" y="917"/>
                  <a:pt x="519" y="910"/>
                </a:cubicBezTo>
                <a:cubicBezTo>
                  <a:pt x="574" y="907"/>
                  <a:pt x="628" y="905"/>
                  <a:pt x="684" y="903"/>
                </a:cubicBezTo>
                <a:cubicBezTo>
                  <a:pt x="656" y="897"/>
                  <a:pt x="615" y="892"/>
                  <a:pt x="583" y="888"/>
                </a:cubicBezTo>
                <a:cubicBezTo>
                  <a:pt x="568" y="886"/>
                  <a:pt x="552" y="883"/>
                  <a:pt x="537" y="881"/>
                </a:cubicBezTo>
                <a:moveTo>
                  <a:pt x="300" y="673"/>
                </a:moveTo>
                <a:cubicBezTo>
                  <a:pt x="298" y="681"/>
                  <a:pt x="300" y="723"/>
                  <a:pt x="306" y="748"/>
                </a:cubicBezTo>
                <a:cubicBezTo>
                  <a:pt x="322" y="818"/>
                  <a:pt x="339" y="886"/>
                  <a:pt x="351" y="957"/>
                </a:cubicBezTo>
                <a:cubicBezTo>
                  <a:pt x="365" y="1039"/>
                  <a:pt x="370" y="1133"/>
                  <a:pt x="410" y="1208"/>
                </a:cubicBezTo>
                <a:cubicBezTo>
                  <a:pt x="418" y="1219"/>
                  <a:pt x="426" y="1231"/>
                  <a:pt x="434" y="1242"/>
                </a:cubicBezTo>
                <a:moveTo>
                  <a:pt x="1408" y="133"/>
                </a:moveTo>
                <a:cubicBezTo>
                  <a:pt x="1412" y="121"/>
                  <a:pt x="1401" y="115"/>
                  <a:pt x="1414" y="112"/>
                </a:cubicBezTo>
                <a:cubicBezTo>
                  <a:pt x="1644" y="66"/>
                  <a:pt x="1909" y="125"/>
                  <a:pt x="2143" y="104"/>
                </a:cubicBezTo>
                <a:cubicBezTo>
                  <a:pt x="2263" y="93"/>
                  <a:pt x="2409" y="83"/>
                  <a:pt x="2518" y="25"/>
                </a:cubicBezTo>
                <a:cubicBezTo>
                  <a:pt x="2526" y="21"/>
                  <a:pt x="2544" y="0"/>
                  <a:pt x="2539" y="8"/>
                </a:cubicBezTo>
                <a:cubicBezTo>
                  <a:pt x="2528" y="21"/>
                  <a:pt x="2523" y="27"/>
                  <a:pt x="2513" y="34"/>
                </a:cubicBezTo>
                <a:moveTo>
                  <a:pt x="848" y="1342"/>
                </a:moveTo>
                <a:cubicBezTo>
                  <a:pt x="852" y="1341"/>
                  <a:pt x="834" y="1342"/>
                  <a:pt x="838" y="1341"/>
                </a:cubicBezTo>
                <a:cubicBezTo>
                  <a:pt x="899" y="1329"/>
                  <a:pt x="968" y="1337"/>
                  <a:pt x="1029" y="1337"/>
                </a:cubicBezTo>
                <a:cubicBezTo>
                  <a:pt x="1197" y="1337"/>
                  <a:pt x="1365" y="1340"/>
                  <a:pt x="1532" y="1333"/>
                </a:cubicBezTo>
                <a:cubicBezTo>
                  <a:pt x="1589" y="1331"/>
                  <a:pt x="1650" y="1330"/>
                  <a:pt x="1707" y="1319"/>
                </a:cubicBezTo>
                <a:cubicBezTo>
                  <a:pt x="1716" y="1317"/>
                  <a:pt x="1727" y="1311"/>
                  <a:pt x="1736" y="1310"/>
                </a:cubicBezTo>
                <a:cubicBezTo>
                  <a:pt x="1751" y="1308"/>
                  <a:pt x="1766" y="1309"/>
                  <a:pt x="1781" y="1309"/>
                </a:cubicBezTo>
                <a:cubicBezTo>
                  <a:pt x="1814" y="1309"/>
                  <a:pt x="1828" y="1309"/>
                  <a:pt x="1851" y="1309"/>
                </a:cubicBezTo>
                <a:moveTo>
                  <a:pt x="1041" y="845"/>
                </a:moveTo>
                <a:cubicBezTo>
                  <a:pt x="1046" y="843"/>
                  <a:pt x="1044" y="841"/>
                  <a:pt x="1054" y="840"/>
                </a:cubicBezTo>
                <a:cubicBezTo>
                  <a:pt x="1068" y="839"/>
                  <a:pt x="1082" y="836"/>
                  <a:pt x="1091" y="849"/>
                </a:cubicBezTo>
                <a:cubicBezTo>
                  <a:pt x="1118" y="887"/>
                  <a:pt x="1116" y="956"/>
                  <a:pt x="1120" y="999"/>
                </a:cubicBezTo>
                <a:cubicBezTo>
                  <a:pt x="1124" y="1044"/>
                  <a:pt x="1127" y="1091"/>
                  <a:pt x="1130" y="1137"/>
                </a:cubicBezTo>
                <a:cubicBezTo>
                  <a:pt x="1132" y="1164"/>
                  <a:pt x="1132" y="1191"/>
                  <a:pt x="1147" y="1214"/>
                </a:cubicBezTo>
                <a:cubicBezTo>
                  <a:pt x="1157" y="1230"/>
                  <a:pt x="1170" y="1233"/>
                  <a:pt x="1188" y="1234"/>
                </a:cubicBezTo>
                <a:moveTo>
                  <a:pt x="1149" y="875"/>
                </a:moveTo>
                <a:cubicBezTo>
                  <a:pt x="1157" y="843"/>
                  <a:pt x="1178" y="842"/>
                  <a:pt x="1211" y="837"/>
                </a:cubicBezTo>
                <a:cubicBezTo>
                  <a:pt x="1247" y="831"/>
                  <a:pt x="1284" y="834"/>
                  <a:pt x="1320" y="834"/>
                </a:cubicBezTo>
                <a:cubicBezTo>
                  <a:pt x="1341" y="834"/>
                  <a:pt x="1383" y="827"/>
                  <a:pt x="1393" y="855"/>
                </a:cubicBezTo>
                <a:cubicBezTo>
                  <a:pt x="1402" y="882"/>
                  <a:pt x="1389" y="906"/>
                  <a:pt x="1370" y="923"/>
                </a:cubicBezTo>
                <a:cubicBezTo>
                  <a:pt x="1351" y="941"/>
                  <a:pt x="1324" y="957"/>
                  <a:pt x="1300" y="967"/>
                </a:cubicBezTo>
                <a:cubicBezTo>
                  <a:pt x="1289" y="972"/>
                  <a:pt x="1275" y="973"/>
                  <a:pt x="1263" y="974"/>
                </a:cubicBezTo>
                <a:cubicBezTo>
                  <a:pt x="1262" y="974"/>
                  <a:pt x="1261" y="974"/>
                  <a:pt x="1260" y="974"/>
                </a:cubicBezTo>
                <a:moveTo>
                  <a:pt x="1535" y="838"/>
                </a:moveTo>
                <a:cubicBezTo>
                  <a:pt x="1554" y="825"/>
                  <a:pt x="1568" y="821"/>
                  <a:pt x="1591" y="820"/>
                </a:cubicBezTo>
                <a:cubicBezTo>
                  <a:pt x="1612" y="819"/>
                  <a:pt x="1644" y="813"/>
                  <a:pt x="1657" y="830"/>
                </a:cubicBezTo>
                <a:cubicBezTo>
                  <a:pt x="1670" y="847"/>
                  <a:pt x="1668" y="908"/>
                  <a:pt x="1663" y="927"/>
                </a:cubicBezTo>
                <a:cubicBezTo>
                  <a:pt x="1653" y="967"/>
                  <a:pt x="1622" y="1004"/>
                  <a:pt x="1602" y="1038"/>
                </a:cubicBezTo>
                <a:cubicBezTo>
                  <a:pt x="1581" y="1074"/>
                  <a:pt x="1563" y="1109"/>
                  <a:pt x="1558" y="1151"/>
                </a:cubicBezTo>
                <a:cubicBezTo>
                  <a:pt x="1555" y="1177"/>
                  <a:pt x="1551" y="1202"/>
                  <a:pt x="1575" y="1214"/>
                </a:cubicBezTo>
                <a:cubicBezTo>
                  <a:pt x="1607" y="1230"/>
                  <a:pt x="1673" y="1232"/>
                  <a:pt x="1707" y="1224"/>
                </a:cubicBezTo>
                <a:cubicBezTo>
                  <a:pt x="1741" y="1216"/>
                  <a:pt x="1777" y="1186"/>
                  <a:pt x="1806" y="11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8" name="Freeform 54"/>
          <p:cNvSpPr/>
          <p:nvPr/>
        </p:nvSpPr>
        <p:spPr>
          <a:xfrm>
            <a:off x="768240" y="5054760"/>
            <a:ext cx="938520" cy="376920"/>
          </a:xfrm>
          <a:custGeom>
            <a:avLst/>
            <a:gdLst/>
            <a:ahLst/>
            <a:rect l="0" t="0" r="r" b="b"/>
            <a:pathLst>
              <a:path w="2607" h="1047">
                <a:moveTo>
                  <a:pt x="261" y="708"/>
                </a:moveTo>
                <a:cubicBezTo>
                  <a:pt x="234" y="698"/>
                  <a:pt x="210" y="694"/>
                  <a:pt x="181" y="693"/>
                </a:cubicBezTo>
                <a:cubicBezTo>
                  <a:pt x="151" y="692"/>
                  <a:pt x="127" y="692"/>
                  <a:pt x="100" y="704"/>
                </a:cubicBezTo>
                <a:cubicBezTo>
                  <a:pt x="85" y="710"/>
                  <a:pt x="78" y="711"/>
                  <a:pt x="76" y="727"/>
                </a:cubicBezTo>
                <a:cubicBezTo>
                  <a:pt x="73" y="746"/>
                  <a:pt x="85" y="753"/>
                  <a:pt x="101" y="761"/>
                </a:cubicBezTo>
                <a:cubicBezTo>
                  <a:pt x="127" y="775"/>
                  <a:pt x="156" y="779"/>
                  <a:pt x="182" y="793"/>
                </a:cubicBezTo>
                <a:cubicBezTo>
                  <a:pt x="221" y="815"/>
                  <a:pt x="232" y="849"/>
                  <a:pt x="227" y="892"/>
                </a:cubicBezTo>
                <a:cubicBezTo>
                  <a:pt x="222" y="942"/>
                  <a:pt x="176" y="972"/>
                  <a:pt x="136" y="996"/>
                </a:cubicBezTo>
                <a:cubicBezTo>
                  <a:pt x="103" y="1016"/>
                  <a:pt x="62" y="1033"/>
                  <a:pt x="24" y="1043"/>
                </a:cubicBezTo>
                <a:cubicBezTo>
                  <a:pt x="12" y="1045"/>
                  <a:pt x="8" y="1046"/>
                  <a:pt x="0" y="1045"/>
                </a:cubicBezTo>
                <a:moveTo>
                  <a:pt x="388" y="422"/>
                </a:moveTo>
                <a:cubicBezTo>
                  <a:pt x="398" y="433"/>
                  <a:pt x="396" y="434"/>
                  <a:pt x="400" y="448"/>
                </a:cubicBezTo>
                <a:cubicBezTo>
                  <a:pt x="420" y="514"/>
                  <a:pt x="427" y="581"/>
                  <a:pt x="437" y="649"/>
                </a:cubicBezTo>
                <a:cubicBezTo>
                  <a:pt x="447" y="718"/>
                  <a:pt x="458" y="787"/>
                  <a:pt x="476" y="854"/>
                </a:cubicBezTo>
                <a:cubicBezTo>
                  <a:pt x="490" y="904"/>
                  <a:pt x="511" y="948"/>
                  <a:pt x="531" y="995"/>
                </a:cubicBezTo>
                <a:cubicBezTo>
                  <a:pt x="539" y="1016"/>
                  <a:pt x="540" y="1021"/>
                  <a:pt x="549" y="1031"/>
                </a:cubicBezTo>
                <a:moveTo>
                  <a:pt x="379" y="848"/>
                </a:moveTo>
                <a:cubicBezTo>
                  <a:pt x="382" y="820"/>
                  <a:pt x="427" y="817"/>
                  <a:pt x="449" y="811"/>
                </a:cubicBezTo>
                <a:cubicBezTo>
                  <a:pt x="493" y="800"/>
                  <a:pt x="538" y="794"/>
                  <a:pt x="582" y="786"/>
                </a:cubicBezTo>
                <a:moveTo>
                  <a:pt x="710" y="815"/>
                </a:moveTo>
                <a:cubicBezTo>
                  <a:pt x="706" y="815"/>
                  <a:pt x="703" y="824"/>
                  <a:pt x="701" y="821"/>
                </a:cubicBezTo>
                <a:cubicBezTo>
                  <a:pt x="691" y="801"/>
                  <a:pt x="703" y="747"/>
                  <a:pt x="705" y="727"/>
                </a:cubicBezTo>
                <a:cubicBezTo>
                  <a:pt x="711" y="675"/>
                  <a:pt x="713" y="625"/>
                  <a:pt x="713" y="573"/>
                </a:cubicBezTo>
                <a:cubicBezTo>
                  <a:pt x="713" y="542"/>
                  <a:pt x="712" y="511"/>
                  <a:pt x="710" y="480"/>
                </a:cubicBezTo>
                <a:cubicBezTo>
                  <a:pt x="710" y="479"/>
                  <a:pt x="710" y="478"/>
                  <a:pt x="710" y="477"/>
                </a:cubicBezTo>
                <a:cubicBezTo>
                  <a:pt x="741" y="485"/>
                  <a:pt x="757" y="497"/>
                  <a:pt x="782" y="523"/>
                </a:cubicBezTo>
                <a:cubicBezTo>
                  <a:pt x="840" y="581"/>
                  <a:pt x="892" y="655"/>
                  <a:pt x="919" y="734"/>
                </a:cubicBezTo>
                <a:cubicBezTo>
                  <a:pt x="933" y="775"/>
                  <a:pt x="935" y="819"/>
                  <a:pt x="940" y="861"/>
                </a:cubicBezTo>
                <a:cubicBezTo>
                  <a:pt x="943" y="885"/>
                  <a:pt x="947" y="898"/>
                  <a:pt x="970" y="903"/>
                </a:cubicBezTo>
                <a:moveTo>
                  <a:pt x="1128" y="488"/>
                </a:moveTo>
                <a:cubicBezTo>
                  <a:pt x="1128" y="506"/>
                  <a:pt x="1127" y="536"/>
                  <a:pt x="1132" y="557"/>
                </a:cubicBezTo>
                <a:cubicBezTo>
                  <a:pt x="1140" y="596"/>
                  <a:pt x="1158" y="629"/>
                  <a:pt x="1195" y="646"/>
                </a:cubicBezTo>
                <a:cubicBezTo>
                  <a:pt x="1229" y="661"/>
                  <a:pt x="1287" y="657"/>
                  <a:pt x="1320" y="643"/>
                </a:cubicBezTo>
                <a:cubicBezTo>
                  <a:pt x="1369" y="622"/>
                  <a:pt x="1409" y="581"/>
                  <a:pt x="1441" y="540"/>
                </a:cubicBezTo>
                <a:cubicBezTo>
                  <a:pt x="1449" y="530"/>
                  <a:pt x="1455" y="519"/>
                  <a:pt x="1462" y="509"/>
                </a:cubicBezTo>
                <a:cubicBezTo>
                  <a:pt x="1465" y="529"/>
                  <a:pt x="1464" y="570"/>
                  <a:pt x="1466" y="595"/>
                </a:cubicBezTo>
                <a:cubicBezTo>
                  <a:pt x="1471" y="647"/>
                  <a:pt x="1487" y="696"/>
                  <a:pt x="1536" y="722"/>
                </a:cubicBezTo>
                <a:cubicBezTo>
                  <a:pt x="1549" y="726"/>
                  <a:pt x="1562" y="731"/>
                  <a:pt x="1575" y="735"/>
                </a:cubicBezTo>
                <a:moveTo>
                  <a:pt x="1947" y="526"/>
                </a:moveTo>
                <a:cubicBezTo>
                  <a:pt x="1949" y="499"/>
                  <a:pt x="1966" y="433"/>
                  <a:pt x="1939" y="413"/>
                </a:cubicBezTo>
                <a:cubicBezTo>
                  <a:pt x="1887" y="374"/>
                  <a:pt x="1793" y="462"/>
                  <a:pt x="1763" y="491"/>
                </a:cubicBezTo>
                <a:cubicBezTo>
                  <a:pt x="1708" y="544"/>
                  <a:pt x="1676" y="596"/>
                  <a:pt x="1671" y="672"/>
                </a:cubicBezTo>
                <a:cubicBezTo>
                  <a:pt x="1668" y="727"/>
                  <a:pt x="1693" y="755"/>
                  <a:pt x="1745" y="770"/>
                </a:cubicBezTo>
                <a:cubicBezTo>
                  <a:pt x="1792" y="783"/>
                  <a:pt x="1843" y="777"/>
                  <a:pt x="1891" y="777"/>
                </a:cubicBezTo>
                <a:moveTo>
                  <a:pt x="2118" y="28"/>
                </a:moveTo>
                <a:cubicBezTo>
                  <a:pt x="2108" y="11"/>
                  <a:pt x="2108" y="8"/>
                  <a:pt x="2099" y="0"/>
                </a:cubicBezTo>
                <a:cubicBezTo>
                  <a:pt x="2096" y="51"/>
                  <a:pt x="2094" y="101"/>
                  <a:pt x="2094" y="152"/>
                </a:cubicBezTo>
                <a:cubicBezTo>
                  <a:pt x="2094" y="265"/>
                  <a:pt x="2099" y="363"/>
                  <a:pt x="2130" y="473"/>
                </a:cubicBezTo>
                <a:cubicBezTo>
                  <a:pt x="2155" y="560"/>
                  <a:pt x="2191" y="645"/>
                  <a:pt x="2228" y="728"/>
                </a:cubicBezTo>
                <a:cubicBezTo>
                  <a:pt x="2243" y="762"/>
                  <a:pt x="2262" y="815"/>
                  <a:pt x="2288" y="844"/>
                </a:cubicBezTo>
                <a:cubicBezTo>
                  <a:pt x="2290" y="844"/>
                  <a:pt x="2292" y="845"/>
                  <a:pt x="2294" y="845"/>
                </a:cubicBezTo>
                <a:moveTo>
                  <a:pt x="1999" y="526"/>
                </a:moveTo>
                <a:cubicBezTo>
                  <a:pt x="2086" y="526"/>
                  <a:pt x="2169" y="518"/>
                  <a:pt x="2255" y="505"/>
                </a:cubicBezTo>
                <a:cubicBezTo>
                  <a:pt x="2374" y="487"/>
                  <a:pt x="2489" y="463"/>
                  <a:pt x="2606" y="4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9" name="Freeform 55"/>
          <p:cNvSpPr/>
          <p:nvPr/>
        </p:nvSpPr>
        <p:spPr>
          <a:xfrm>
            <a:off x="2091240" y="4943520"/>
            <a:ext cx="1572480" cy="435600"/>
          </a:xfrm>
          <a:custGeom>
            <a:avLst/>
            <a:gdLst/>
            <a:ahLst/>
            <a:rect l="0" t="0" r="r" b="b"/>
            <a:pathLst>
              <a:path w="4368" h="1210">
                <a:moveTo>
                  <a:pt x="22" y="1020"/>
                </a:moveTo>
                <a:cubicBezTo>
                  <a:pt x="21" y="1031"/>
                  <a:pt x="20" y="1040"/>
                  <a:pt x="19" y="1050"/>
                </a:cubicBezTo>
                <a:cubicBezTo>
                  <a:pt x="19" y="1051"/>
                  <a:pt x="18" y="1052"/>
                  <a:pt x="18" y="1053"/>
                </a:cubicBezTo>
                <a:cubicBezTo>
                  <a:pt x="17" y="1051"/>
                  <a:pt x="9" y="1060"/>
                  <a:pt x="7" y="1050"/>
                </a:cubicBezTo>
                <a:cubicBezTo>
                  <a:pt x="0" y="1015"/>
                  <a:pt x="2" y="980"/>
                  <a:pt x="9" y="945"/>
                </a:cubicBezTo>
                <a:cubicBezTo>
                  <a:pt x="26" y="859"/>
                  <a:pt x="59" y="777"/>
                  <a:pt x="73" y="690"/>
                </a:cubicBezTo>
                <a:cubicBezTo>
                  <a:pt x="76" y="669"/>
                  <a:pt x="76" y="650"/>
                  <a:pt x="76" y="629"/>
                </a:cubicBezTo>
                <a:cubicBezTo>
                  <a:pt x="92" y="638"/>
                  <a:pt x="100" y="637"/>
                  <a:pt x="119" y="650"/>
                </a:cubicBezTo>
                <a:cubicBezTo>
                  <a:pt x="192" y="700"/>
                  <a:pt x="268" y="747"/>
                  <a:pt x="331" y="810"/>
                </a:cubicBezTo>
                <a:cubicBezTo>
                  <a:pt x="379" y="858"/>
                  <a:pt x="428" y="919"/>
                  <a:pt x="446" y="986"/>
                </a:cubicBezTo>
                <a:cubicBezTo>
                  <a:pt x="457" y="1025"/>
                  <a:pt x="450" y="1072"/>
                  <a:pt x="450" y="1113"/>
                </a:cubicBezTo>
                <a:cubicBezTo>
                  <a:pt x="491" y="1109"/>
                  <a:pt x="511" y="1103"/>
                  <a:pt x="547" y="1078"/>
                </a:cubicBezTo>
                <a:cubicBezTo>
                  <a:pt x="639" y="1014"/>
                  <a:pt x="684" y="900"/>
                  <a:pt x="771" y="838"/>
                </a:cubicBezTo>
                <a:cubicBezTo>
                  <a:pt x="784" y="829"/>
                  <a:pt x="785" y="828"/>
                  <a:pt x="802" y="829"/>
                </a:cubicBezTo>
                <a:cubicBezTo>
                  <a:pt x="823" y="830"/>
                  <a:pt x="844" y="851"/>
                  <a:pt x="865" y="858"/>
                </a:cubicBezTo>
                <a:cubicBezTo>
                  <a:pt x="908" y="872"/>
                  <a:pt x="972" y="869"/>
                  <a:pt x="1011" y="850"/>
                </a:cubicBezTo>
                <a:cubicBezTo>
                  <a:pt x="1035" y="838"/>
                  <a:pt x="1064" y="815"/>
                  <a:pt x="1056" y="784"/>
                </a:cubicBezTo>
                <a:cubicBezTo>
                  <a:pt x="1044" y="741"/>
                  <a:pt x="988" y="732"/>
                  <a:pt x="947" y="729"/>
                </a:cubicBezTo>
                <a:cubicBezTo>
                  <a:pt x="874" y="723"/>
                  <a:pt x="815" y="728"/>
                  <a:pt x="761" y="782"/>
                </a:cubicBezTo>
                <a:cubicBezTo>
                  <a:pt x="713" y="831"/>
                  <a:pt x="700" y="897"/>
                  <a:pt x="698" y="962"/>
                </a:cubicBezTo>
                <a:cubicBezTo>
                  <a:pt x="695" y="1034"/>
                  <a:pt x="725" y="1068"/>
                  <a:pt x="798" y="1081"/>
                </a:cubicBezTo>
                <a:cubicBezTo>
                  <a:pt x="882" y="1087"/>
                  <a:pt x="915" y="1088"/>
                  <a:pt x="974" y="1086"/>
                </a:cubicBezTo>
                <a:moveTo>
                  <a:pt x="1696" y="663"/>
                </a:moveTo>
                <a:cubicBezTo>
                  <a:pt x="1665" y="628"/>
                  <a:pt x="1625" y="620"/>
                  <a:pt x="1574" y="632"/>
                </a:cubicBezTo>
                <a:cubicBezTo>
                  <a:pt x="1501" y="650"/>
                  <a:pt x="1422" y="696"/>
                  <a:pt x="1367" y="746"/>
                </a:cubicBezTo>
                <a:cubicBezTo>
                  <a:pt x="1336" y="774"/>
                  <a:pt x="1303" y="828"/>
                  <a:pt x="1319" y="873"/>
                </a:cubicBezTo>
                <a:cubicBezTo>
                  <a:pt x="1340" y="932"/>
                  <a:pt x="1433" y="924"/>
                  <a:pt x="1480" y="925"/>
                </a:cubicBezTo>
                <a:cubicBezTo>
                  <a:pt x="1500" y="925"/>
                  <a:pt x="1521" y="925"/>
                  <a:pt x="1541" y="925"/>
                </a:cubicBezTo>
                <a:moveTo>
                  <a:pt x="1796" y="184"/>
                </a:moveTo>
                <a:cubicBezTo>
                  <a:pt x="1795" y="179"/>
                  <a:pt x="1790" y="155"/>
                  <a:pt x="1789" y="151"/>
                </a:cubicBezTo>
                <a:cubicBezTo>
                  <a:pt x="1790" y="204"/>
                  <a:pt x="1802" y="254"/>
                  <a:pt x="1810" y="307"/>
                </a:cubicBezTo>
                <a:cubicBezTo>
                  <a:pt x="1827" y="414"/>
                  <a:pt x="1832" y="520"/>
                  <a:pt x="1841" y="628"/>
                </a:cubicBezTo>
                <a:cubicBezTo>
                  <a:pt x="1847" y="697"/>
                  <a:pt x="1855" y="766"/>
                  <a:pt x="1874" y="833"/>
                </a:cubicBezTo>
                <a:cubicBezTo>
                  <a:pt x="1885" y="872"/>
                  <a:pt x="1900" y="917"/>
                  <a:pt x="1932" y="944"/>
                </a:cubicBezTo>
                <a:cubicBezTo>
                  <a:pt x="1968" y="974"/>
                  <a:pt x="2009" y="972"/>
                  <a:pt x="2053" y="966"/>
                </a:cubicBezTo>
                <a:moveTo>
                  <a:pt x="1771" y="660"/>
                </a:moveTo>
                <a:cubicBezTo>
                  <a:pt x="1782" y="639"/>
                  <a:pt x="1872" y="647"/>
                  <a:pt x="1893" y="646"/>
                </a:cubicBezTo>
                <a:cubicBezTo>
                  <a:pt x="1968" y="643"/>
                  <a:pt x="1994" y="642"/>
                  <a:pt x="2044" y="636"/>
                </a:cubicBezTo>
                <a:moveTo>
                  <a:pt x="2731" y="512"/>
                </a:moveTo>
                <a:cubicBezTo>
                  <a:pt x="2654" y="500"/>
                  <a:pt x="2576" y="493"/>
                  <a:pt x="2498" y="511"/>
                </a:cubicBezTo>
                <a:cubicBezTo>
                  <a:pt x="2370" y="541"/>
                  <a:pt x="2217" y="601"/>
                  <a:pt x="2118" y="691"/>
                </a:cubicBezTo>
                <a:cubicBezTo>
                  <a:pt x="2076" y="729"/>
                  <a:pt x="2078" y="757"/>
                  <a:pt x="2075" y="807"/>
                </a:cubicBezTo>
                <a:cubicBezTo>
                  <a:pt x="2135" y="824"/>
                  <a:pt x="2192" y="825"/>
                  <a:pt x="2253" y="803"/>
                </a:cubicBezTo>
                <a:cubicBezTo>
                  <a:pt x="2341" y="771"/>
                  <a:pt x="2421" y="711"/>
                  <a:pt x="2460" y="625"/>
                </a:cubicBezTo>
                <a:cubicBezTo>
                  <a:pt x="2469" y="603"/>
                  <a:pt x="2471" y="583"/>
                  <a:pt x="2476" y="561"/>
                </a:cubicBezTo>
                <a:cubicBezTo>
                  <a:pt x="2478" y="591"/>
                  <a:pt x="2476" y="636"/>
                  <a:pt x="2512" y="649"/>
                </a:cubicBezTo>
                <a:cubicBezTo>
                  <a:pt x="2537" y="658"/>
                  <a:pt x="2562" y="657"/>
                  <a:pt x="2586" y="644"/>
                </a:cubicBezTo>
                <a:cubicBezTo>
                  <a:pt x="2646" y="612"/>
                  <a:pt x="2703" y="519"/>
                  <a:pt x="2780" y="528"/>
                </a:cubicBezTo>
                <a:cubicBezTo>
                  <a:pt x="2812" y="532"/>
                  <a:pt x="2813" y="547"/>
                  <a:pt x="2827" y="576"/>
                </a:cubicBezTo>
                <a:cubicBezTo>
                  <a:pt x="2839" y="602"/>
                  <a:pt x="2848" y="631"/>
                  <a:pt x="2877" y="644"/>
                </a:cubicBezTo>
                <a:cubicBezTo>
                  <a:pt x="2902" y="655"/>
                  <a:pt x="2926" y="647"/>
                  <a:pt x="2943" y="629"/>
                </a:cubicBezTo>
                <a:cubicBezTo>
                  <a:pt x="2986" y="584"/>
                  <a:pt x="2983" y="522"/>
                  <a:pt x="3011" y="473"/>
                </a:cubicBezTo>
                <a:cubicBezTo>
                  <a:pt x="3019" y="460"/>
                  <a:pt x="3020" y="461"/>
                  <a:pt x="3037" y="467"/>
                </a:cubicBezTo>
                <a:cubicBezTo>
                  <a:pt x="3062" y="484"/>
                  <a:pt x="3072" y="491"/>
                  <a:pt x="3090" y="502"/>
                </a:cubicBezTo>
                <a:moveTo>
                  <a:pt x="3352" y="546"/>
                </a:moveTo>
                <a:cubicBezTo>
                  <a:pt x="3378" y="520"/>
                  <a:pt x="3391" y="505"/>
                  <a:pt x="3394" y="466"/>
                </a:cubicBezTo>
                <a:cubicBezTo>
                  <a:pt x="3397" y="417"/>
                  <a:pt x="3361" y="419"/>
                  <a:pt x="3322" y="418"/>
                </a:cubicBezTo>
                <a:cubicBezTo>
                  <a:pt x="3251" y="416"/>
                  <a:pt x="3200" y="462"/>
                  <a:pt x="3158" y="518"/>
                </a:cubicBezTo>
                <a:cubicBezTo>
                  <a:pt x="3125" y="561"/>
                  <a:pt x="3097" y="631"/>
                  <a:pt x="3111" y="687"/>
                </a:cubicBezTo>
                <a:cubicBezTo>
                  <a:pt x="3122" y="731"/>
                  <a:pt x="3174" y="749"/>
                  <a:pt x="3213" y="754"/>
                </a:cubicBezTo>
                <a:cubicBezTo>
                  <a:pt x="3245" y="758"/>
                  <a:pt x="3266" y="755"/>
                  <a:pt x="3289" y="737"/>
                </a:cubicBezTo>
                <a:cubicBezTo>
                  <a:pt x="3319" y="715"/>
                  <a:pt x="3339" y="690"/>
                  <a:pt x="3379" y="694"/>
                </a:cubicBezTo>
                <a:cubicBezTo>
                  <a:pt x="3428" y="699"/>
                  <a:pt x="3434" y="781"/>
                  <a:pt x="3438" y="817"/>
                </a:cubicBezTo>
                <a:cubicBezTo>
                  <a:pt x="3449" y="910"/>
                  <a:pt x="3460" y="1034"/>
                  <a:pt x="3444" y="1127"/>
                </a:cubicBezTo>
                <a:cubicBezTo>
                  <a:pt x="3434" y="1186"/>
                  <a:pt x="3393" y="1207"/>
                  <a:pt x="3340" y="1208"/>
                </a:cubicBezTo>
                <a:cubicBezTo>
                  <a:pt x="3286" y="1209"/>
                  <a:pt x="3248" y="1160"/>
                  <a:pt x="3216" y="1120"/>
                </a:cubicBezTo>
                <a:cubicBezTo>
                  <a:pt x="3205" y="1105"/>
                  <a:pt x="3194" y="1089"/>
                  <a:pt x="3183" y="1074"/>
                </a:cubicBezTo>
                <a:moveTo>
                  <a:pt x="3601" y="0"/>
                </a:moveTo>
                <a:cubicBezTo>
                  <a:pt x="3627" y="60"/>
                  <a:pt x="3641" y="113"/>
                  <a:pt x="3650" y="181"/>
                </a:cubicBezTo>
                <a:cubicBezTo>
                  <a:pt x="3664" y="293"/>
                  <a:pt x="3662" y="406"/>
                  <a:pt x="3668" y="518"/>
                </a:cubicBezTo>
                <a:cubicBezTo>
                  <a:pt x="3672" y="588"/>
                  <a:pt x="3681" y="650"/>
                  <a:pt x="3698" y="718"/>
                </a:cubicBezTo>
                <a:moveTo>
                  <a:pt x="4004" y="325"/>
                </a:moveTo>
                <a:cubicBezTo>
                  <a:pt x="3997" y="340"/>
                  <a:pt x="3997" y="340"/>
                  <a:pt x="3998" y="357"/>
                </a:cubicBezTo>
                <a:cubicBezTo>
                  <a:pt x="4001" y="402"/>
                  <a:pt x="4025" y="443"/>
                  <a:pt x="4062" y="468"/>
                </a:cubicBezTo>
                <a:cubicBezTo>
                  <a:pt x="4103" y="496"/>
                  <a:pt x="4163" y="499"/>
                  <a:pt x="4210" y="492"/>
                </a:cubicBezTo>
                <a:cubicBezTo>
                  <a:pt x="4264" y="485"/>
                  <a:pt x="4316" y="455"/>
                  <a:pt x="4344" y="408"/>
                </a:cubicBezTo>
                <a:cubicBezTo>
                  <a:pt x="4366" y="372"/>
                  <a:pt x="4367" y="317"/>
                  <a:pt x="4335" y="287"/>
                </a:cubicBezTo>
                <a:cubicBezTo>
                  <a:pt x="4284" y="239"/>
                  <a:pt x="4204" y="259"/>
                  <a:pt x="4153" y="291"/>
                </a:cubicBezTo>
                <a:cubicBezTo>
                  <a:pt x="4062" y="348"/>
                  <a:pt x="3983" y="445"/>
                  <a:pt x="3932" y="538"/>
                </a:cubicBezTo>
                <a:cubicBezTo>
                  <a:pt x="3901" y="595"/>
                  <a:pt x="3872" y="686"/>
                  <a:pt x="3929" y="736"/>
                </a:cubicBezTo>
                <a:cubicBezTo>
                  <a:pt x="4007" y="804"/>
                  <a:pt x="4137" y="808"/>
                  <a:pt x="4233" y="811"/>
                </a:cubicBezTo>
                <a:cubicBezTo>
                  <a:pt x="4265" y="811"/>
                  <a:pt x="4298" y="811"/>
                  <a:pt x="4330" y="8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0" name="Freeform 56"/>
          <p:cNvSpPr/>
          <p:nvPr/>
        </p:nvSpPr>
        <p:spPr>
          <a:xfrm>
            <a:off x="782640" y="4767120"/>
            <a:ext cx="7188480" cy="1667160"/>
          </a:xfrm>
          <a:custGeom>
            <a:avLst/>
            <a:gdLst/>
            <a:ahLst/>
            <a:rect l="0" t="0" r="r" b="b"/>
            <a:pathLst>
              <a:path w="19968" h="4631">
                <a:moveTo>
                  <a:pt x="19902" y="0"/>
                </a:moveTo>
                <a:cubicBezTo>
                  <a:pt x="19835" y="10"/>
                  <a:pt x="19789" y="42"/>
                  <a:pt x="19745" y="97"/>
                </a:cubicBezTo>
                <a:cubicBezTo>
                  <a:pt x="19706" y="145"/>
                  <a:pt x="19669" y="233"/>
                  <a:pt x="19697" y="296"/>
                </a:cubicBezTo>
                <a:cubicBezTo>
                  <a:pt x="19725" y="360"/>
                  <a:pt x="19808" y="397"/>
                  <a:pt x="19869" y="415"/>
                </a:cubicBezTo>
                <a:cubicBezTo>
                  <a:pt x="19918" y="426"/>
                  <a:pt x="19934" y="429"/>
                  <a:pt x="19967" y="428"/>
                </a:cubicBezTo>
                <a:moveTo>
                  <a:pt x="288" y="1883"/>
                </a:moveTo>
                <a:cubicBezTo>
                  <a:pt x="283" y="1854"/>
                  <a:pt x="280" y="1841"/>
                  <a:pt x="261" y="1820"/>
                </a:cubicBezTo>
                <a:cubicBezTo>
                  <a:pt x="245" y="1803"/>
                  <a:pt x="236" y="1799"/>
                  <a:pt x="213" y="1795"/>
                </a:cubicBezTo>
                <a:cubicBezTo>
                  <a:pt x="168" y="1787"/>
                  <a:pt x="133" y="1804"/>
                  <a:pt x="103" y="1838"/>
                </a:cubicBezTo>
                <a:cubicBezTo>
                  <a:pt x="80" y="1863"/>
                  <a:pt x="60" y="1930"/>
                  <a:pt x="76" y="1964"/>
                </a:cubicBezTo>
                <a:cubicBezTo>
                  <a:pt x="98" y="2010"/>
                  <a:pt x="166" y="2021"/>
                  <a:pt x="209" y="2030"/>
                </a:cubicBezTo>
                <a:cubicBezTo>
                  <a:pt x="253" y="2039"/>
                  <a:pt x="310" y="2042"/>
                  <a:pt x="328" y="2094"/>
                </a:cubicBezTo>
                <a:cubicBezTo>
                  <a:pt x="351" y="2159"/>
                  <a:pt x="320" y="2234"/>
                  <a:pt x="282" y="2285"/>
                </a:cubicBezTo>
                <a:cubicBezTo>
                  <a:pt x="233" y="2352"/>
                  <a:pt x="160" y="2402"/>
                  <a:pt x="85" y="2434"/>
                </a:cubicBezTo>
                <a:cubicBezTo>
                  <a:pt x="56" y="2447"/>
                  <a:pt x="30" y="2450"/>
                  <a:pt x="0" y="2450"/>
                </a:cubicBezTo>
                <a:cubicBezTo>
                  <a:pt x="2" y="2401"/>
                  <a:pt x="14" y="2380"/>
                  <a:pt x="52" y="2347"/>
                </a:cubicBezTo>
                <a:cubicBezTo>
                  <a:pt x="73" y="2329"/>
                  <a:pt x="85" y="2328"/>
                  <a:pt x="106" y="2319"/>
                </a:cubicBezTo>
                <a:cubicBezTo>
                  <a:pt x="115" y="2353"/>
                  <a:pt x="122" y="2386"/>
                  <a:pt x="137" y="2418"/>
                </a:cubicBezTo>
                <a:cubicBezTo>
                  <a:pt x="156" y="2459"/>
                  <a:pt x="179" y="2490"/>
                  <a:pt x="219" y="2511"/>
                </a:cubicBezTo>
                <a:cubicBezTo>
                  <a:pt x="292" y="2549"/>
                  <a:pt x="384" y="2554"/>
                  <a:pt x="464" y="2562"/>
                </a:cubicBezTo>
                <a:moveTo>
                  <a:pt x="206" y="3886"/>
                </a:moveTo>
                <a:cubicBezTo>
                  <a:pt x="206" y="3865"/>
                  <a:pt x="201" y="3842"/>
                  <a:pt x="216" y="3826"/>
                </a:cubicBezTo>
                <a:cubicBezTo>
                  <a:pt x="239" y="3801"/>
                  <a:pt x="287" y="3776"/>
                  <a:pt x="316" y="3799"/>
                </a:cubicBezTo>
                <a:cubicBezTo>
                  <a:pt x="341" y="3819"/>
                  <a:pt x="345" y="3870"/>
                  <a:pt x="349" y="3899"/>
                </a:cubicBezTo>
                <a:cubicBezTo>
                  <a:pt x="356" y="3953"/>
                  <a:pt x="352" y="4009"/>
                  <a:pt x="352" y="4063"/>
                </a:cubicBezTo>
                <a:cubicBezTo>
                  <a:pt x="352" y="4087"/>
                  <a:pt x="345" y="4114"/>
                  <a:pt x="365" y="4130"/>
                </a:cubicBezTo>
                <a:cubicBezTo>
                  <a:pt x="374" y="4137"/>
                  <a:pt x="402" y="4136"/>
                  <a:pt x="410" y="4127"/>
                </a:cubicBezTo>
                <a:cubicBezTo>
                  <a:pt x="420" y="4115"/>
                  <a:pt x="415" y="4099"/>
                  <a:pt x="416" y="4085"/>
                </a:cubicBezTo>
                <a:cubicBezTo>
                  <a:pt x="418" y="4116"/>
                  <a:pt x="422" y="4140"/>
                  <a:pt x="431" y="4170"/>
                </a:cubicBezTo>
                <a:cubicBezTo>
                  <a:pt x="448" y="4225"/>
                  <a:pt x="470" y="4277"/>
                  <a:pt x="486" y="4332"/>
                </a:cubicBezTo>
                <a:cubicBezTo>
                  <a:pt x="501" y="4385"/>
                  <a:pt x="504" y="4432"/>
                  <a:pt x="504" y="4486"/>
                </a:cubicBezTo>
                <a:cubicBezTo>
                  <a:pt x="504" y="4516"/>
                  <a:pt x="505" y="4539"/>
                  <a:pt x="477" y="4557"/>
                </a:cubicBezTo>
                <a:cubicBezTo>
                  <a:pt x="455" y="4570"/>
                  <a:pt x="423" y="4576"/>
                  <a:pt x="398" y="4579"/>
                </a:cubicBezTo>
                <a:cubicBezTo>
                  <a:pt x="361" y="4583"/>
                  <a:pt x="324" y="4584"/>
                  <a:pt x="292" y="4569"/>
                </a:cubicBezTo>
                <a:moveTo>
                  <a:pt x="762" y="3930"/>
                </a:moveTo>
                <a:cubicBezTo>
                  <a:pt x="763" y="3926"/>
                  <a:pt x="762" y="3924"/>
                  <a:pt x="765" y="3923"/>
                </a:cubicBezTo>
                <a:cubicBezTo>
                  <a:pt x="782" y="3918"/>
                  <a:pt x="812" y="3922"/>
                  <a:pt x="826" y="3930"/>
                </a:cubicBezTo>
                <a:cubicBezTo>
                  <a:pt x="844" y="3945"/>
                  <a:pt x="851" y="3951"/>
                  <a:pt x="859" y="3965"/>
                </a:cubicBezTo>
                <a:moveTo>
                  <a:pt x="1056" y="4279"/>
                </a:moveTo>
                <a:cubicBezTo>
                  <a:pt x="1081" y="4303"/>
                  <a:pt x="1104" y="4329"/>
                  <a:pt x="1119" y="4361"/>
                </a:cubicBezTo>
                <a:cubicBezTo>
                  <a:pt x="1145" y="4415"/>
                  <a:pt x="1143" y="4472"/>
                  <a:pt x="1141" y="4530"/>
                </a:cubicBezTo>
                <a:cubicBezTo>
                  <a:pt x="1138" y="4582"/>
                  <a:pt x="1136" y="4600"/>
                  <a:pt x="1116" y="4630"/>
                </a:cubicBezTo>
                <a:moveTo>
                  <a:pt x="5886" y="2939"/>
                </a:moveTo>
                <a:cubicBezTo>
                  <a:pt x="5872" y="2898"/>
                  <a:pt x="5957" y="2969"/>
                  <a:pt x="5962" y="29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1" name="Freeform 57"/>
          <p:cNvSpPr/>
          <p:nvPr/>
        </p:nvSpPr>
        <p:spPr>
          <a:xfrm>
            <a:off x="1514520" y="4998960"/>
            <a:ext cx="5076360" cy="1589400"/>
          </a:xfrm>
          <a:custGeom>
            <a:avLst/>
            <a:gdLst/>
            <a:ahLst/>
            <a:rect l="0" t="0" r="r" b="b"/>
            <a:pathLst>
              <a:path w="14101" h="4415">
                <a:moveTo>
                  <a:pt x="12180" y="1301"/>
                </a:moveTo>
                <a:cubicBezTo>
                  <a:pt x="12167" y="1279"/>
                  <a:pt x="12154" y="1259"/>
                  <a:pt x="12149" y="1233"/>
                </a:cubicBezTo>
                <a:cubicBezTo>
                  <a:pt x="12147" y="1225"/>
                  <a:pt x="12147" y="1151"/>
                  <a:pt x="12147" y="1193"/>
                </a:cubicBezTo>
                <a:cubicBezTo>
                  <a:pt x="12147" y="1374"/>
                  <a:pt x="12143" y="1555"/>
                  <a:pt x="12155" y="1736"/>
                </a:cubicBezTo>
                <a:cubicBezTo>
                  <a:pt x="12159" y="1802"/>
                  <a:pt x="12161" y="1868"/>
                  <a:pt x="12161" y="1935"/>
                </a:cubicBezTo>
                <a:cubicBezTo>
                  <a:pt x="12161" y="1970"/>
                  <a:pt x="12158" y="1999"/>
                  <a:pt x="12153" y="2033"/>
                </a:cubicBezTo>
                <a:cubicBezTo>
                  <a:pt x="12153" y="2036"/>
                  <a:pt x="12152" y="2040"/>
                  <a:pt x="12152" y="2043"/>
                </a:cubicBezTo>
                <a:moveTo>
                  <a:pt x="12159" y="1185"/>
                </a:moveTo>
                <a:cubicBezTo>
                  <a:pt x="12227" y="1104"/>
                  <a:pt x="12288" y="1086"/>
                  <a:pt x="12399" y="1072"/>
                </a:cubicBezTo>
                <a:cubicBezTo>
                  <a:pt x="12565" y="1052"/>
                  <a:pt x="12733" y="1047"/>
                  <a:pt x="12900" y="1028"/>
                </a:cubicBezTo>
                <a:cubicBezTo>
                  <a:pt x="13091" y="1006"/>
                  <a:pt x="13282" y="979"/>
                  <a:pt x="13474" y="963"/>
                </a:cubicBezTo>
                <a:cubicBezTo>
                  <a:pt x="13594" y="953"/>
                  <a:pt x="13733" y="941"/>
                  <a:pt x="13851" y="955"/>
                </a:cubicBezTo>
                <a:cubicBezTo>
                  <a:pt x="13851" y="957"/>
                  <a:pt x="13851" y="959"/>
                  <a:pt x="13851" y="961"/>
                </a:cubicBezTo>
                <a:cubicBezTo>
                  <a:pt x="13835" y="978"/>
                  <a:pt x="13811" y="988"/>
                  <a:pt x="13797" y="1009"/>
                </a:cubicBezTo>
                <a:cubicBezTo>
                  <a:pt x="13740" y="1091"/>
                  <a:pt x="13764" y="1222"/>
                  <a:pt x="13792" y="1308"/>
                </a:cubicBezTo>
                <a:cubicBezTo>
                  <a:pt x="13866" y="1531"/>
                  <a:pt x="13940" y="1758"/>
                  <a:pt x="14001" y="1985"/>
                </a:cubicBezTo>
                <a:cubicBezTo>
                  <a:pt x="14028" y="2087"/>
                  <a:pt x="14053" y="2215"/>
                  <a:pt x="14021" y="2318"/>
                </a:cubicBezTo>
                <a:cubicBezTo>
                  <a:pt x="14012" y="2348"/>
                  <a:pt x="13990" y="2394"/>
                  <a:pt x="13961" y="2407"/>
                </a:cubicBezTo>
                <a:cubicBezTo>
                  <a:pt x="13921" y="2425"/>
                  <a:pt x="13843" y="2406"/>
                  <a:pt x="13803" y="2402"/>
                </a:cubicBezTo>
                <a:cubicBezTo>
                  <a:pt x="13593" y="2380"/>
                  <a:pt x="13374" y="2371"/>
                  <a:pt x="13163" y="2393"/>
                </a:cubicBezTo>
                <a:cubicBezTo>
                  <a:pt x="12954" y="2414"/>
                  <a:pt x="12657" y="2531"/>
                  <a:pt x="12453" y="2447"/>
                </a:cubicBezTo>
                <a:cubicBezTo>
                  <a:pt x="12381" y="2417"/>
                  <a:pt x="12345" y="2366"/>
                  <a:pt x="12261" y="2356"/>
                </a:cubicBezTo>
                <a:cubicBezTo>
                  <a:pt x="12217" y="2351"/>
                  <a:pt x="12076" y="2374"/>
                  <a:pt x="12055" y="2346"/>
                </a:cubicBezTo>
                <a:cubicBezTo>
                  <a:pt x="12041" y="2328"/>
                  <a:pt x="12051" y="2292"/>
                  <a:pt x="12045" y="2273"/>
                </a:cubicBezTo>
                <a:moveTo>
                  <a:pt x="12056" y="0"/>
                </a:moveTo>
                <a:cubicBezTo>
                  <a:pt x="12041" y="35"/>
                  <a:pt x="12041" y="63"/>
                  <a:pt x="12038" y="101"/>
                </a:cubicBezTo>
                <a:cubicBezTo>
                  <a:pt x="12032" y="183"/>
                  <a:pt x="12035" y="265"/>
                  <a:pt x="12032" y="348"/>
                </a:cubicBezTo>
                <a:cubicBezTo>
                  <a:pt x="12029" y="413"/>
                  <a:pt x="12023" y="479"/>
                  <a:pt x="12022" y="544"/>
                </a:cubicBezTo>
                <a:cubicBezTo>
                  <a:pt x="12022" y="569"/>
                  <a:pt x="12014" y="614"/>
                  <a:pt x="12025" y="637"/>
                </a:cubicBezTo>
                <a:cubicBezTo>
                  <a:pt x="12026" y="637"/>
                  <a:pt x="12028" y="637"/>
                  <a:pt x="12029" y="637"/>
                </a:cubicBezTo>
                <a:moveTo>
                  <a:pt x="12037" y="278"/>
                </a:moveTo>
                <a:cubicBezTo>
                  <a:pt x="12037" y="244"/>
                  <a:pt x="12033" y="221"/>
                  <a:pt x="12061" y="197"/>
                </a:cubicBezTo>
                <a:cubicBezTo>
                  <a:pt x="12089" y="172"/>
                  <a:pt x="12135" y="154"/>
                  <a:pt x="12172" y="149"/>
                </a:cubicBezTo>
                <a:cubicBezTo>
                  <a:pt x="12196" y="146"/>
                  <a:pt x="12219" y="144"/>
                  <a:pt x="12226" y="170"/>
                </a:cubicBezTo>
                <a:cubicBezTo>
                  <a:pt x="12237" y="211"/>
                  <a:pt x="12231" y="252"/>
                  <a:pt x="12208" y="286"/>
                </a:cubicBezTo>
                <a:cubicBezTo>
                  <a:pt x="12185" y="320"/>
                  <a:pt x="12148" y="347"/>
                  <a:pt x="12113" y="365"/>
                </a:cubicBezTo>
                <a:cubicBezTo>
                  <a:pt x="12094" y="375"/>
                  <a:pt x="12071" y="386"/>
                  <a:pt x="12050" y="393"/>
                </a:cubicBezTo>
                <a:cubicBezTo>
                  <a:pt x="12049" y="393"/>
                  <a:pt x="12049" y="393"/>
                  <a:pt x="12048" y="393"/>
                </a:cubicBezTo>
                <a:moveTo>
                  <a:pt x="12399" y="108"/>
                </a:moveTo>
                <a:cubicBezTo>
                  <a:pt x="12399" y="108"/>
                  <a:pt x="12406" y="112"/>
                  <a:pt x="12413" y="138"/>
                </a:cubicBezTo>
                <a:cubicBezTo>
                  <a:pt x="12430" y="203"/>
                  <a:pt x="12439" y="270"/>
                  <a:pt x="12447" y="338"/>
                </a:cubicBezTo>
                <a:cubicBezTo>
                  <a:pt x="12455" y="405"/>
                  <a:pt x="12464" y="473"/>
                  <a:pt x="12471" y="540"/>
                </a:cubicBezTo>
                <a:moveTo>
                  <a:pt x="12548" y="1428"/>
                </a:moveTo>
                <a:cubicBezTo>
                  <a:pt x="12553" y="1433"/>
                  <a:pt x="12553" y="1431"/>
                  <a:pt x="12555" y="1439"/>
                </a:cubicBezTo>
                <a:cubicBezTo>
                  <a:pt x="12559" y="1456"/>
                  <a:pt x="12561" y="1473"/>
                  <a:pt x="12564" y="1490"/>
                </a:cubicBezTo>
                <a:cubicBezTo>
                  <a:pt x="12570" y="1529"/>
                  <a:pt x="12575" y="1567"/>
                  <a:pt x="12581" y="1607"/>
                </a:cubicBezTo>
                <a:cubicBezTo>
                  <a:pt x="12587" y="1649"/>
                  <a:pt x="12594" y="1690"/>
                  <a:pt x="12599" y="1732"/>
                </a:cubicBezTo>
                <a:cubicBezTo>
                  <a:pt x="12601" y="1747"/>
                  <a:pt x="12602" y="1763"/>
                  <a:pt x="12602" y="1778"/>
                </a:cubicBezTo>
                <a:cubicBezTo>
                  <a:pt x="12602" y="1779"/>
                  <a:pt x="12602" y="1779"/>
                  <a:pt x="12602" y="1780"/>
                </a:cubicBezTo>
                <a:moveTo>
                  <a:pt x="12538" y="1442"/>
                </a:moveTo>
                <a:cubicBezTo>
                  <a:pt x="12552" y="1421"/>
                  <a:pt x="12525" y="1420"/>
                  <a:pt x="12552" y="1402"/>
                </a:cubicBezTo>
                <a:cubicBezTo>
                  <a:pt x="12611" y="1363"/>
                  <a:pt x="12706" y="1345"/>
                  <a:pt x="12772" y="1319"/>
                </a:cubicBezTo>
                <a:cubicBezTo>
                  <a:pt x="12941" y="1253"/>
                  <a:pt x="13122" y="1224"/>
                  <a:pt x="13299" y="1188"/>
                </a:cubicBezTo>
                <a:cubicBezTo>
                  <a:pt x="13389" y="1170"/>
                  <a:pt x="13480" y="1152"/>
                  <a:pt x="13570" y="1134"/>
                </a:cubicBezTo>
                <a:cubicBezTo>
                  <a:pt x="13607" y="1127"/>
                  <a:pt x="13642" y="1117"/>
                  <a:pt x="13679" y="1114"/>
                </a:cubicBezTo>
                <a:cubicBezTo>
                  <a:pt x="13709" y="1112"/>
                  <a:pt x="13735" y="1114"/>
                  <a:pt x="13763" y="1123"/>
                </a:cubicBezTo>
                <a:cubicBezTo>
                  <a:pt x="13797" y="1134"/>
                  <a:pt x="13832" y="1155"/>
                  <a:pt x="13864" y="1171"/>
                </a:cubicBezTo>
                <a:cubicBezTo>
                  <a:pt x="13870" y="1174"/>
                  <a:pt x="13894" y="1182"/>
                  <a:pt x="13899" y="1189"/>
                </a:cubicBezTo>
                <a:cubicBezTo>
                  <a:pt x="13908" y="1202"/>
                  <a:pt x="13907" y="1228"/>
                  <a:pt x="13910" y="1243"/>
                </a:cubicBezTo>
                <a:cubicBezTo>
                  <a:pt x="13929" y="1344"/>
                  <a:pt x="13929" y="1482"/>
                  <a:pt x="13909" y="1583"/>
                </a:cubicBezTo>
                <a:cubicBezTo>
                  <a:pt x="13899" y="1631"/>
                  <a:pt x="13882" y="1695"/>
                  <a:pt x="13854" y="1736"/>
                </a:cubicBezTo>
                <a:cubicBezTo>
                  <a:pt x="13829" y="1772"/>
                  <a:pt x="13787" y="1766"/>
                  <a:pt x="13748" y="1768"/>
                </a:cubicBezTo>
                <a:cubicBezTo>
                  <a:pt x="13461" y="1779"/>
                  <a:pt x="13197" y="1784"/>
                  <a:pt x="12914" y="1836"/>
                </a:cubicBezTo>
                <a:cubicBezTo>
                  <a:pt x="12836" y="1850"/>
                  <a:pt x="12760" y="1854"/>
                  <a:pt x="12681" y="1854"/>
                </a:cubicBezTo>
                <a:cubicBezTo>
                  <a:pt x="12631" y="1854"/>
                  <a:pt x="12655" y="1843"/>
                  <a:pt x="12633" y="1831"/>
                </a:cubicBezTo>
                <a:moveTo>
                  <a:pt x="12265" y="1604"/>
                </a:moveTo>
                <a:cubicBezTo>
                  <a:pt x="12242" y="1604"/>
                  <a:pt x="12272" y="1604"/>
                  <a:pt x="12277" y="1604"/>
                </a:cubicBezTo>
                <a:cubicBezTo>
                  <a:pt x="12307" y="1603"/>
                  <a:pt x="12368" y="1591"/>
                  <a:pt x="12395" y="1605"/>
                </a:cubicBezTo>
                <a:cubicBezTo>
                  <a:pt x="12416" y="1616"/>
                  <a:pt x="12411" y="1652"/>
                  <a:pt x="12411" y="1670"/>
                </a:cubicBezTo>
                <a:cubicBezTo>
                  <a:pt x="12411" y="1712"/>
                  <a:pt x="12397" y="1733"/>
                  <a:pt x="12368" y="1763"/>
                </a:cubicBezTo>
                <a:cubicBezTo>
                  <a:pt x="12345" y="1787"/>
                  <a:pt x="12317" y="1810"/>
                  <a:pt x="12285" y="1821"/>
                </a:cubicBezTo>
                <a:cubicBezTo>
                  <a:pt x="12283" y="1821"/>
                  <a:pt x="12281" y="1822"/>
                  <a:pt x="12279" y="1822"/>
                </a:cubicBezTo>
                <a:cubicBezTo>
                  <a:pt x="12297" y="1796"/>
                  <a:pt x="12317" y="1773"/>
                  <a:pt x="12340" y="1750"/>
                </a:cubicBezTo>
                <a:cubicBezTo>
                  <a:pt x="12378" y="1712"/>
                  <a:pt x="12413" y="1677"/>
                  <a:pt x="12441" y="1630"/>
                </a:cubicBezTo>
                <a:cubicBezTo>
                  <a:pt x="12455" y="1606"/>
                  <a:pt x="12460" y="1587"/>
                  <a:pt x="12461" y="1559"/>
                </a:cubicBezTo>
                <a:cubicBezTo>
                  <a:pt x="12461" y="1554"/>
                  <a:pt x="12461" y="1552"/>
                  <a:pt x="12461" y="1549"/>
                </a:cubicBezTo>
                <a:cubicBezTo>
                  <a:pt x="12441" y="1550"/>
                  <a:pt x="12437" y="1550"/>
                  <a:pt x="12422" y="1566"/>
                </a:cubicBezTo>
                <a:cubicBezTo>
                  <a:pt x="12401" y="1590"/>
                  <a:pt x="12400" y="1613"/>
                  <a:pt x="12402" y="1642"/>
                </a:cubicBezTo>
                <a:cubicBezTo>
                  <a:pt x="12404" y="1671"/>
                  <a:pt x="12440" y="1679"/>
                  <a:pt x="12464" y="1686"/>
                </a:cubicBezTo>
                <a:cubicBezTo>
                  <a:pt x="12491" y="1694"/>
                  <a:pt x="12517" y="1694"/>
                  <a:pt x="12545" y="1694"/>
                </a:cubicBezTo>
                <a:cubicBezTo>
                  <a:pt x="12574" y="1694"/>
                  <a:pt x="12585" y="1694"/>
                  <a:pt x="12605" y="1694"/>
                </a:cubicBezTo>
                <a:moveTo>
                  <a:pt x="12304" y="2249"/>
                </a:moveTo>
                <a:cubicBezTo>
                  <a:pt x="12308" y="2233"/>
                  <a:pt x="12302" y="2232"/>
                  <a:pt x="12319" y="2218"/>
                </a:cubicBezTo>
                <a:cubicBezTo>
                  <a:pt x="12342" y="2197"/>
                  <a:pt x="12371" y="2184"/>
                  <a:pt x="12396" y="2169"/>
                </a:cubicBezTo>
                <a:cubicBezTo>
                  <a:pt x="12407" y="2162"/>
                  <a:pt x="12408" y="2165"/>
                  <a:pt x="12417" y="2161"/>
                </a:cubicBezTo>
                <a:cubicBezTo>
                  <a:pt x="12419" y="2187"/>
                  <a:pt x="12421" y="2215"/>
                  <a:pt x="12422" y="2241"/>
                </a:cubicBezTo>
                <a:cubicBezTo>
                  <a:pt x="12423" y="2256"/>
                  <a:pt x="12422" y="2297"/>
                  <a:pt x="12438" y="2307"/>
                </a:cubicBezTo>
                <a:cubicBezTo>
                  <a:pt x="12446" y="2312"/>
                  <a:pt x="12464" y="2316"/>
                  <a:pt x="12473" y="2312"/>
                </a:cubicBezTo>
                <a:cubicBezTo>
                  <a:pt x="12488" y="2305"/>
                  <a:pt x="12502" y="2267"/>
                  <a:pt x="12507" y="2253"/>
                </a:cubicBezTo>
                <a:cubicBezTo>
                  <a:pt x="12514" y="2234"/>
                  <a:pt x="12513" y="2213"/>
                  <a:pt x="12517" y="2192"/>
                </a:cubicBezTo>
                <a:cubicBezTo>
                  <a:pt x="12517" y="2187"/>
                  <a:pt x="12516" y="2185"/>
                  <a:pt x="12519" y="2186"/>
                </a:cubicBezTo>
                <a:cubicBezTo>
                  <a:pt x="12530" y="2201"/>
                  <a:pt x="12543" y="2221"/>
                  <a:pt x="12552" y="2242"/>
                </a:cubicBezTo>
                <a:cubicBezTo>
                  <a:pt x="12577" y="2302"/>
                  <a:pt x="12599" y="2365"/>
                  <a:pt x="12605" y="2430"/>
                </a:cubicBezTo>
                <a:cubicBezTo>
                  <a:pt x="12608" y="2465"/>
                  <a:pt x="12617" y="2524"/>
                  <a:pt x="12602" y="2557"/>
                </a:cubicBezTo>
                <a:cubicBezTo>
                  <a:pt x="12590" y="2582"/>
                  <a:pt x="12563" y="2601"/>
                  <a:pt x="12536" y="2605"/>
                </a:cubicBezTo>
                <a:cubicBezTo>
                  <a:pt x="12518" y="2608"/>
                  <a:pt x="12485" y="2609"/>
                  <a:pt x="12467" y="2602"/>
                </a:cubicBezTo>
                <a:cubicBezTo>
                  <a:pt x="12454" y="2597"/>
                  <a:pt x="12442" y="2586"/>
                  <a:pt x="12431" y="2578"/>
                </a:cubicBezTo>
                <a:moveTo>
                  <a:pt x="12757" y="2253"/>
                </a:moveTo>
                <a:cubicBezTo>
                  <a:pt x="12786" y="2245"/>
                  <a:pt x="12805" y="2243"/>
                  <a:pt x="12829" y="2266"/>
                </a:cubicBezTo>
                <a:cubicBezTo>
                  <a:pt x="12868" y="2302"/>
                  <a:pt x="12893" y="2356"/>
                  <a:pt x="12915" y="2403"/>
                </a:cubicBezTo>
                <a:cubicBezTo>
                  <a:pt x="12942" y="2460"/>
                  <a:pt x="12950" y="2523"/>
                  <a:pt x="12975" y="2580"/>
                </a:cubicBezTo>
                <a:cubicBezTo>
                  <a:pt x="12979" y="2588"/>
                  <a:pt x="12983" y="2588"/>
                  <a:pt x="12986" y="2593"/>
                </a:cubicBezTo>
                <a:moveTo>
                  <a:pt x="12866" y="2144"/>
                </a:moveTo>
                <a:cubicBezTo>
                  <a:pt x="12880" y="2137"/>
                  <a:pt x="12898" y="2122"/>
                  <a:pt x="12923" y="2115"/>
                </a:cubicBezTo>
                <a:cubicBezTo>
                  <a:pt x="13007" y="2092"/>
                  <a:pt x="13096" y="2082"/>
                  <a:pt x="13181" y="2065"/>
                </a:cubicBezTo>
                <a:cubicBezTo>
                  <a:pt x="13380" y="2025"/>
                  <a:pt x="13585" y="2009"/>
                  <a:pt x="13782" y="1960"/>
                </a:cubicBezTo>
                <a:cubicBezTo>
                  <a:pt x="13803" y="1955"/>
                  <a:pt x="13840" y="1932"/>
                  <a:pt x="13860" y="1931"/>
                </a:cubicBezTo>
                <a:cubicBezTo>
                  <a:pt x="13869" y="1931"/>
                  <a:pt x="13873" y="1927"/>
                  <a:pt x="13885" y="1931"/>
                </a:cubicBezTo>
                <a:cubicBezTo>
                  <a:pt x="13942" y="1952"/>
                  <a:pt x="13953" y="2064"/>
                  <a:pt x="13967" y="2112"/>
                </a:cubicBezTo>
                <a:cubicBezTo>
                  <a:pt x="13981" y="2160"/>
                  <a:pt x="14002" y="2200"/>
                  <a:pt x="14033" y="2241"/>
                </a:cubicBezTo>
                <a:cubicBezTo>
                  <a:pt x="14052" y="2264"/>
                  <a:pt x="14086" y="2289"/>
                  <a:pt x="14095" y="2318"/>
                </a:cubicBezTo>
                <a:cubicBezTo>
                  <a:pt x="14098" y="2327"/>
                  <a:pt x="14100" y="2344"/>
                  <a:pt x="14094" y="2352"/>
                </a:cubicBezTo>
                <a:cubicBezTo>
                  <a:pt x="14084" y="2366"/>
                  <a:pt x="14057" y="2370"/>
                  <a:pt x="14043" y="2375"/>
                </a:cubicBezTo>
                <a:cubicBezTo>
                  <a:pt x="14010" y="2388"/>
                  <a:pt x="13974" y="2394"/>
                  <a:pt x="13940" y="2405"/>
                </a:cubicBezTo>
                <a:cubicBezTo>
                  <a:pt x="13803" y="2448"/>
                  <a:pt x="13683" y="2531"/>
                  <a:pt x="13548" y="2580"/>
                </a:cubicBezTo>
                <a:cubicBezTo>
                  <a:pt x="13430" y="2623"/>
                  <a:pt x="13289" y="2672"/>
                  <a:pt x="13162" y="2682"/>
                </a:cubicBezTo>
                <a:cubicBezTo>
                  <a:pt x="13057" y="2691"/>
                  <a:pt x="12950" y="2673"/>
                  <a:pt x="12845" y="2673"/>
                </a:cubicBezTo>
                <a:cubicBezTo>
                  <a:pt x="12818" y="2673"/>
                  <a:pt x="12792" y="2673"/>
                  <a:pt x="12765" y="2673"/>
                </a:cubicBezTo>
                <a:moveTo>
                  <a:pt x="13226" y="1425"/>
                </a:moveTo>
                <a:cubicBezTo>
                  <a:pt x="13261" y="1417"/>
                  <a:pt x="13293" y="1404"/>
                  <a:pt x="13328" y="1397"/>
                </a:cubicBezTo>
                <a:cubicBezTo>
                  <a:pt x="13356" y="1391"/>
                  <a:pt x="13383" y="1391"/>
                  <a:pt x="13411" y="1391"/>
                </a:cubicBezTo>
                <a:cubicBezTo>
                  <a:pt x="13399" y="1413"/>
                  <a:pt x="13389" y="1422"/>
                  <a:pt x="13367" y="1439"/>
                </a:cubicBezTo>
                <a:cubicBezTo>
                  <a:pt x="13348" y="1453"/>
                  <a:pt x="13329" y="1468"/>
                  <a:pt x="13314" y="1486"/>
                </a:cubicBezTo>
                <a:cubicBezTo>
                  <a:pt x="13309" y="1492"/>
                  <a:pt x="13308" y="1497"/>
                  <a:pt x="13306" y="1504"/>
                </a:cubicBezTo>
                <a:cubicBezTo>
                  <a:pt x="13306" y="1506"/>
                  <a:pt x="13306" y="1507"/>
                  <a:pt x="13306" y="1508"/>
                </a:cubicBezTo>
                <a:cubicBezTo>
                  <a:pt x="13326" y="1514"/>
                  <a:pt x="13347" y="1515"/>
                  <a:pt x="13367" y="1522"/>
                </a:cubicBezTo>
                <a:cubicBezTo>
                  <a:pt x="13386" y="1529"/>
                  <a:pt x="13393" y="1539"/>
                  <a:pt x="13394" y="1559"/>
                </a:cubicBezTo>
                <a:cubicBezTo>
                  <a:pt x="13395" y="1590"/>
                  <a:pt x="13379" y="1596"/>
                  <a:pt x="13351" y="1607"/>
                </a:cubicBezTo>
                <a:cubicBezTo>
                  <a:pt x="13309" y="1624"/>
                  <a:pt x="13263" y="1632"/>
                  <a:pt x="13218" y="1640"/>
                </a:cubicBezTo>
                <a:cubicBezTo>
                  <a:pt x="13181" y="1646"/>
                  <a:pt x="13144" y="1650"/>
                  <a:pt x="13107" y="1653"/>
                </a:cubicBezTo>
                <a:moveTo>
                  <a:pt x="13601" y="1986"/>
                </a:moveTo>
                <a:cubicBezTo>
                  <a:pt x="13601" y="1979"/>
                  <a:pt x="13601" y="1972"/>
                  <a:pt x="13601" y="1965"/>
                </a:cubicBezTo>
                <a:cubicBezTo>
                  <a:pt x="13578" y="1965"/>
                  <a:pt x="13563" y="1962"/>
                  <a:pt x="13543" y="1976"/>
                </a:cubicBezTo>
                <a:cubicBezTo>
                  <a:pt x="13515" y="1995"/>
                  <a:pt x="13497" y="2025"/>
                  <a:pt x="13491" y="2058"/>
                </a:cubicBezTo>
                <a:cubicBezTo>
                  <a:pt x="13484" y="2095"/>
                  <a:pt x="13482" y="2140"/>
                  <a:pt x="13506" y="2171"/>
                </a:cubicBezTo>
                <a:cubicBezTo>
                  <a:pt x="13539" y="2217"/>
                  <a:pt x="13596" y="2239"/>
                  <a:pt x="13633" y="2280"/>
                </a:cubicBezTo>
                <a:cubicBezTo>
                  <a:pt x="13651" y="2300"/>
                  <a:pt x="13660" y="2328"/>
                  <a:pt x="13654" y="2355"/>
                </a:cubicBezTo>
                <a:cubicBezTo>
                  <a:pt x="13648" y="2386"/>
                  <a:pt x="13599" y="2401"/>
                  <a:pt x="13573" y="2409"/>
                </a:cubicBezTo>
                <a:cubicBezTo>
                  <a:pt x="13529" y="2423"/>
                  <a:pt x="13482" y="2429"/>
                  <a:pt x="13436" y="2432"/>
                </a:cubicBezTo>
                <a:moveTo>
                  <a:pt x="13543" y="2117"/>
                </a:moveTo>
                <a:cubicBezTo>
                  <a:pt x="13596" y="2079"/>
                  <a:pt x="13646" y="2059"/>
                  <a:pt x="13712" y="2048"/>
                </a:cubicBezTo>
                <a:cubicBezTo>
                  <a:pt x="13766" y="2039"/>
                  <a:pt x="13822" y="2037"/>
                  <a:pt x="13876" y="2033"/>
                </a:cubicBezTo>
                <a:moveTo>
                  <a:pt x="327" y="2438"/>
                </a:moveTo>
                <a:cubicBezTo>
                  <a:pt x="309" y="2438"/>
                  <a:pt x="277" y="2433"/>
                  <a:pt x="257" y="2439"/>
                </a:cubicBezTo>
                <a:cubicBezTo>
                  <a:pt x="215" y="2451"/>
                  <a:pt x="164" y="2476"/>
                  <a:pt x="127" y="2499"/>
                </a:cubicBezTo>
                <a:cubicBezTo>
                  <a:pt x="100" y="2516"/>
                  <a:pt x="82" y="2538"/>
                  <a:pt x="78" y="2570"/>
                </a:cubicBezTo>
                <a:cubicBezTo>
                  <a:pt x="73" y="2612"/>
                  <a:pt x="128" y="2624"/>
                  <a:pt x="158" y="2632"/>
                </a:cubicBezTo>
                <a:cubicBezTo>
                  <a:pt x="228" y="2651"/>
                  <a:pt x="302" y="2651"/>
                  <a:pt x="373" y="2663"/>
                </a:cubicBezTo>
                <a:cubicBezTo>
                  <a:pt x="419" y="2671"/>
                  <a:pt x="499" y="2681"/>
                  <a:pt x="522" y="2732"/>
                </a:cubicBezTo>
                <a:cubicBezTo>
                  <a:pt x="545" y="2783"/>
                  <a:pt x="505" y="2821"/>
                  <a:pt x="466" y="2846"/>
                </a:cubicBezTo>
                <a:cubicBezTo>
                  <a:pt x="362" y="2910"/>
                  <a:pt x="228" y="2932"/>
                  <a:pt x="108" y="2937"/>
                </a:cubicBezTo>
                <a:cubicBezTo>
                  <a:pt x="69" y="2939"/>
                  <a:pt x="26" y="2946"/>
                  <a:pt x="0" y="2922"/>
                </a:cubicBezTo>
                <a:moveTo>
                  <a:pt x="627" y="2296"/>
                </a:moveTo>
                <a:cubicBezTo>
                  <a:pt x="641" y="2297"/>
                  <a:pt x="637" y="2284"/>
                  <a:pt x="652" y="2307"/>
                </a:cubicBezTo>
                <a:cubicBezTo>
                  <a:pt x="693" y="2369"/>
                  <a:pt x="702" y="2451"/>
                  <a:pt x="709" y="2523"/>
                </a:cubicBezTo>
                <a:cubicBezTo>
                  <a:pt x="716" y="2586"/>
                  <a:pt x="722" y="2647"/>
                  <a:pt x="734" y="2709"/>
                </a:cubicBezTo>
                <a:cubicBezTo>
                  <a:pt x="743" y="2753"/>
                  <a:pt x="749" y="2798"/>
                  <a:pt x="767" y="2840"/>
                </a:cubicBezTo>
                <a:cubicBezTo>
                  <a:pt x="770" y="2846"/>
                  <a:pt x="773" y="2851"/>
                  <a:pt x="776" y="2857"/>
                </a:cubicBezTo>
                <a:moveTo>
                  <a:pt x="673" y="2673"/>
                </a:moveTo>
                <a:cubicBezTo>
                  <a:pt x="673" y="2644"/>
                  <a:pt x="689" y="2647"/>
                  <a:pt x="718" y="2646"/>
                </a:cubicBezTo>
                <a:cubicBezTo>
                  <a:pt x="768" y="2644"/>
                  <a:pt x="813" y="2646"/>
                  <a:pt x="861" y="2657"/>
                </a:cubicBezTo>
                <a:moveTo>
                  <a:pt x="900" y="2746"/>
                </a:moveTo>
                <a:cubicBezTo>
                  <a:pt x="886" y="2742"/>
                  <a:pt x="875" y="2742"/>
                  <a:pt x="867" y="2725"/>
                </a:cubicBezTo>
                <a:cubicBezTo>
                  <a:pt x="858" y="2704"/>
                  <a:pt x="855" y="2682"/>
                  <a:pt x="855" y="2660"/>
                </a:cubicBezTo>
                <a:cubicBezTo>
                  <a:pt x="854" y="2625"/>
                  <a:pt x="852" y="2593"/>
                  <a:pt x="875" y="2564"/>
                </a:cubicBezTo>
                <a:cubicBezTo>
                  <a:pt x="900" y="2532"/>
                  <a:pt x="936" y="2527"/>
                  <a:pt x="974" y="2526"/>
                </a:cubicBezTo>
                <a:cubicBezTo>
                  <a:pt x="1023" y="2525"/>
                  <a:pt x="1049" y="2545"/>
                  <a:pt x="1073" y="2588"/>
                </a:cubicBezTo>
                <a:cubicBezTo>
                  <a:pt x="1099" y="2634"/>
                  <a:pt x="1109" y="2685"/>
                  <a:pt x="1122" y="2735"/>
                </a:cubicBezTo>
                <a:cubicBezTo>
                  <a:pt x="1133" y="2775"/>
                  <a:pt x="1140" y="2797"/>
                  <a:pt x="1173" y="2822"/>
                </a:cubicBezTo>
                <a:moveTo>
                  <a:pt x="1264" y="2661"/>
                </a:moveTo>
                <a:cubicBezTo>
                  <a:pt x="1264" y="2646"/>
                  <a:pt x="1265" y="2634"/>
                  <a:pt x="1267" y="2620"/>
                </a:cubicBezTo>
                <a:cubicBezTo>
                  <a:pt x="1287" y="2629"/>
                  <a:pt x="1271" y="2615"/>
                  <a:pt x="1292" y="2639"/>
                </a:cubicBezTo>
                <a:cubicBezTo>
                  <a:pt x="1319" y="2670"/>
                  <a:pt x="1343" y="2697"/>
                  <a:pt x="1379" y="2718"/>
                </a:cubicBezTo>
                <a:cubicBezTo>
                  <a:pt x="1414" y="2738"/>
                  <a:pt x="1447" y="2741"/>
                  <a:pt x="1486" y="2742"/>
                </a:cubicBezTo>
                <a:cubicBezTo>
                  <a:pt x="1521" y="2742"/>
                  <a:pt x="1531" y="2737"/>
                  <a:pt x="1550" y="2709"/>
                </a:cubicBezTo>
                <a:cubicBezTo>
                  <a:pt x="1556" y="2701"/>
                  <a:pt x="1562" y="2692"/>
                  <a:pt x="1568" y="2684"/>
                </a:cubicBezTo>
                <a:cubicBezTo>
                  <a:pt x="1570" y="2709"/>
                  <a:pt x="1577" y="2729"/>
                  <a:pt x="1601" y="2742"/>
                </a:cubicBezTo>
                <a:cubicBezTo>
                  <a:pt x="1610" y="2745"/>
                  <a:pt x="1620" y="2749"/>
                  <a:pt x="1629" y="2752"/>
                </a:cubicBezTo>
                <a:moveTo>
                  <a:pt x="1984" y="2624"/>
                </a:moveTo>
                <a:cubicBezTo>
                  <a:pt x="1973" y="2586"/>
                  <a:pt x="1952" y="2584"/>
                  <a:pt x="1911" y="2582"/>
                </a:cubicBezTo>
                <a:cubicBezTo>
                  <a:pt x="1854" y="2580"/>
                  <a:pt x="1808" y="2602"/>
                  <a:pt x="1772" y="2646"/>
                </a:cubicBezTo>
                <a:cubicBezTo>
                  <a:pt x="1746" y="2677"/>
                  <a:pt x="1736" y="2724"/>
                  <a:pt x="1744" y="2764"/>
                </a:cubicBezTo>
                <a:cubicBezTo>
                  <a:pt x="1752" y="2804"/>
                  <a:pt x="1794" y="2816"/>
                  <a:pt x="1829" y="2819"/>
                </a:cubicBezTo>
                <a:cubicBezTo>
                  <a:pt x="1840" y="2819"/>
                  <a:pt x="1852" y="2819"/>
                  <a:pt x="1863" y="2819"/>
                </a:cubicBezTo>
                <a:moveTo>
                  <a:pt x="2175" y="2178"/>
                </a:moveTo>
                <a:cubicBezTo>
                  <a:pt x="2148" y="2183"/>
                  <a:pt x="2157" y="2197"/>
                  <a:pt x="2157" y="2243"/>
                </a:cubicBezTo>
                <a:cubicBezTo>
                  <a:pt x="2156" y="2329"/>
                  <a:pt x="2172" y="2401"/>
                  <a:pt x="2205" y="2481"/>
                </a:cubicBezTo>
                <a:cubicBezTo>
                  <a:pt x="2245" y="2579"/>
                  <a:pt x="2299" y="2678"/>
                  <a:pt x="2357" y="2767"/>
                </a:cubicBezTo>
                <a:moveTo>
                  <a:pt x="1890" y="2626"/>
                </a:moveTo>
                <a:cubicBezTo>
                  <a:pt x="1955" y="2588"/>
                  <a:pt x="2052" y="2576"/>
                  <a:pt x="2126" y="2564"/>
                </a:cubicBezTo>
                <a:cubicBezTo>
                  <a:pt x="2242" y="2545"/>
                  <a:pt x="2358" y="2542"/>
                  <a:pt x="2475" y="2537"/>
                </a:cubicBezTo>
                <a:moveTo>
                  <a:pt x="3170" y="2484"/>
                </a:moveTo>
                <a:cubicBezTo>
                  <a:pt x="3156" y="2473"/>
                  <a:pt x="3151" y="2474"/>
                  <a:pt x="3136" y="2469"/>
                </a:cubicBezTo>
                <a:cubicBezTo>
                  <a:pt x="3118" y="2542"/>
                  <a:pt x="3097" y="2615"/>
                  <a:pt x="3082" y="2689"/>
                </a:cubicBezTo>
                <a:cubicBezTo>
                  <a:pt x="3064" y="2775"/>
                  <a:pt x="3053" y="2864"/>
                  <a:pt x="3042" y="2951"/>
                </a:cubicBezTo>
                <a:cubicBezTo>
                  <a:pt x="3040" y="2971"/>
                  <a:pt x="3024" y="3029"/>
                  <a:pt x="3046" y="3044"/>
                </a:cubicBezTo>
                <a:cubicBezTo>
                  <a:pt x="3051" y="3045"/>
                  <a:pt x="3056" y="3046"/>
                  <a:pt x="3061" y="3047"/>
                </a:cubicBezTo>
                <a:moveTo>
                  <a:pt x="3048" y="2435"/>
                </a:moveTo>
                <a:cubicBezTo>
                  <a:pt x="3066" y="2388"/>
                  <a:pt x="3124" y="2384"/>
                  <a:pt x="3176" y="2379"/>
                </a:cubicBezTo>
                <a:cubicBezTo>
                  <a:pt x="3238" y="2374"/>
                  <a:pt x="3305" y="2368"/>
                  <a:pt x="3355" y="2409"/>
                </a:cubicBezTo>
                <a:cubicBezTo>
                  <a:pt x="3395" y="2442"/>
                  <a:pt x="3413" y="2499"/>
                  <a:pt x="3404" y="2550"/>
                </a:cubicBezTo>
                <a:cubicBezTo>
                  <a:pt x="3393" y="2615"/>
                  <a:pt x="3326" y="2653"/>
                  <a:pt x="3272" y="2678"/>
                </a:cubicBezTo>
                <a:cubicBezTo>
                  <a:pt x="3214" y="2705"/>
                  <a:pt x="3149" y="2720"/>
                  <a:pt x="3085" y="2726"/>
                </a:cubicBezTo>
                <a:cubicBezTo>
                  <a:pt x="3054" y="2729"/>
                  <a:pt x="3070" y="2724"/>
                  <a:pt x="3058" y="2716"/>
                </a:cubicBezTo>
                <a:moveTo>
                  <a:pt x="3653" y="2521"/>
                </a:moveTo>
                <a:cubicBezTo>
                  <a:pt x="3641" y="2547"/>
                  <a:pt x="3631" y="2559"/>
                  <a:pt x="3620" y="2586"/>
                </a:cubicBezTo>
                <a:cubicBezTo>
                  <a:pt x="3606" y="2618"/>
                  <a:pt x="3591" y="2681"/>
                  <a:pt x="3604" y="2716"/>
                </a:cubicBezTo>
                <a:cubicBezTo>
                  <a:pt x="3617" y="2752"/>
                  <a:pt x="3657" y="2772"/>
                  <a:pt x="3692" y="2775"/>
                </a:cubicBezTo>
                <a:cubicBezTo>
                  <a:pt x="3731" y="2779"/>
                  <a:pt x="3773" y="2780"/>
                  <a:pt x="3796" y="2742"/>
                </a:cubicBezTo>
                <a:cubicBezTo>
                  <a:pt x="3821" y="2701"/>
                  <a:pt x="3805" y="2647"/>
                  <a:pt x="3780" y="2613"/>
                </a:cubicBezTo>
                <a:cubicBezTo>
                  <a:pt x="3746" y="2565"/>
                  <a:pt x="3693" y="2529"/>
                  <a:pt x="3634" y="2520"/>
                </a:cubicBezTo>
                <a:cubicBezTo>
                  <a:pt x="3600" y="2515"/>
                  <a:pt x="3564" y="2512"/>
                  <a:pt x="3558" y="2550"/>
                </a:cubicBezTo>
                <a:cubicBezTo>
                  <a:pt x="3558" y="2556"/>
                  <a:pt x="3558" y="2562"/>
                  <a:pt x="3558" y="2568"/>
                </a:cubicBezTo>
                <a:moveTo>
                  <a:pt x="4020" y="2506"/>
                </a:moveTo>
                <a:cubicBezTo>
                  <a:pt x="4018" y="2500"/>
                  <a:pt x="4017" y="2499"/>
                  <a:pt x="4016" y="2495"/>
                </a:cubicBezTo>
                <a:cubicBezTo>
                  <a:pt x="4016" y="2538"/>
                  <a:pt x="4016" y="2579"/>
                  <a:pt x="4023" y="2622"/>
                </a:cubicBezTo>
                <a:cubicBezTo>
                  <a:pt x="4028" y="2657"/>
                  <a:pt x="4033" y="2691"/>
                  <a:pt x="4042" y="2725"/>
                </a:cubicBezTo>
                <a:cubicBezTo>
                  <a:pt x="4046" y="2741"/>
                  <a:pt x="4051" y="2753"/>
                  <a:pt x="4059" y="2767"/>
                </a:cubicBezTo>
                <a:moveTo>
                  <a:pt x="4227" y="2505"/>
                </a:moveTo>
                <a:cubicBezTo>
                  <a:pt x="4229" y="2491"/>
                  <a:pt x="4233" y="2486"/>
                  <a:pt x="4235" y="2481"/>
                </a:cubicBezTo>
                <a:cubicBezTo>
                  <a:pt x="4259" y="2503"/>
                  <a:pt x="4284" y="2533"/>
                  <a:pt x="4305" y="2565"/>
                </a:cubicBezTo>
                <a:cubicBezTo>
                  <a:pt x="4343" y="2622"/>
                  <a:pt x="4383" y="2676"/>
                  <a:pt x="4445" y="2710"/>
                </a:cubicBezTo>
                <a:cubicBezTo>
                  <a:pt x="4488" y="2733"/>
                  <a:pt x="4527" y="2735"/>
                  <a:pt x="4574" y="2735"/>
                </a:cubicBezTo>
                <a:cubicBezTo>
                  <a:pt x="4623" y="2735"/>
                  <a:pt x="4648" y="2707"/>
                  <a:pt x="4685" y="2678"/>
                </a:cubicBezTo>
                <a:cubicBezTo>
                  <a:pt x="4718" y="2652"/>
                  <a:pt x="4745" y="2641"/>
                  <a:pt x="4787" y="2643"/>
                </a:cubicBezTo>
                <a:cubicBezTo>
                  <a:pt x="4823" y="2645"/>
                  <a:pt x="4848" y="2679"/>
                  <a:pt x="4878" y="2696"/>
                </a:cubicBezTo>
                <a:cubicBezTo>
                  <a:pt x="4916" y="2717"/>
                  <a:pt x="4974" y="2737"/>
                  <a:pt x="5018" y="2726"/>
                </a:cubicBezTo>
                <a:cubicBezTo>
                  <a:pt x="5059" y="2716"/>
                  <a:pt x="5077" y="2670"/>
                  <a:pt x="5081" y="2632"/>
                </a:cubicBezTo>
                <a:cubicBezTo>
                  <a:pt x="5087" y="2574"/>
                  <a:pt x="5085" y="2507"/>
                  <a:pt x="5072" y="2451"/>
                </a:cubicBezTo>
                <a:cubicBezTo>
                  <a:pt x="5062" y="2408"/>
                  <a:pt x="5046" y="2347"/>
                  <a:pt x="5007" y="2327"/>
                </a:cubicBezTo>
                <a:cubicBezTo>
                  <a:pt x="5003" y="2327"/>
                  <a:pt x="4998" y="2327"/>
                  <a:pt x="4994" y="2327"/>
                </a:cubicBezTo>
                <a:cubicBezTo>
                  <a:pt x="4966" y="2381"/>
                  <a:pt x="4960" y="2432"/>
                  <a:pt x="4958" y="2493"/>
                </a:cubicBezTo>
                <a:cubicBezTo>
                  <a:pt x="4955" y="2574"/>
                  <a:pt x="4957" y="2650"/>
                  <a:pt x="4982" y="2728"/>
                </a:cubicBezTo>
                <a:cubicBezTo>
                  <a:pt x="4996" y="2772"/>
                  <a:pt x="5016" y="2810"/>
                  <a:pt x="5037" y="2851"/>
                </a:cubicBezTo>
                <a:moveTo>
                  <a:pt x="4742" y="2581"/>
                </a:moveTo>
                <a:cubicBezTo>
                  <a:pt x="4734" y="2566"/>
                  <a:pt x="4731" y="2564"/>
                  <a:pt x="4730" y="2554"/>
                </a:cubicBezTo>
                <a:cubicBezTo>
                  <a:pt x="4784" y="2547"/>
                  <a:pt x="4845" y="2544"/>
                  <a:pt x="4903" y="2544"/>
                </a:cubicBezTo>
                <a:cubicBezTo>
                  <a:pt x="4997" y="2544"/>
                  <a:pt x="5029" y="2544"/>
                  <a:pt x="5091" y="2553"/>
                </a:cubicBezTo>
                <a:moveTo>
                  <a:pt x="5956" y="2706"/>
                </a:moveTo>
                <a:cubicBezTo>
                  <a:pt x="5950" y="2708"/>
                  <a:pt x="5941" y="2711"/>
                  <a:pt x="5940" y="2712"/>
                </a:cubicBezTo>
                <a:cubicBezTo>
                  <a:pt x="5945" y="2712"/>
                  <a:pt x="5954" y="2715"/>
                  <a:pt x="5959" y="2713"/>
                </a:cubicBezTo>
                <a:cubicBezTo>
                  <a:pt x="5984" y="2700"/>
                  <a:pt x="6000" y="2676"/>
                  <a:pt x="6013" y="2650"/>
                </a:cubicBezTo>
                <a:cubicBezTo>
                  <a:pt x="6034" y="2606"/>
                  <a:pt x="6045" y="2553"/>
                  <a:pt x="6050" y="2505"/>
                </a:cubicBezTo>
                <a:cubicBezTo>
                  <a:pt x="6058" y="2434"/>
                  <a:pt x="6056" y="2361"/>
                  <a:pt x="6056" y="2289"/>
                </a:cubicBezTo>
                <a:cubicBezTo>
                  <a:pt x="6032" y="2311"/>
                  <a:pt x="6011" y="2338"/>
                  <a:pt x="5995" y="2372"/>
                </a:cubicBezTo>
                <a:cubicBezTo>
                  <a:pt x="5962" y="2442"/>
                  <a:pt x="5938" y="2523"/>
                  <a:pt x="5929" y="2599"/>
                </a:cubicBezTo>
                <a:cubicBezTo>
                  <a:pt x="5921" y="2664"/>
                  <a:pt x="5912" y="2753"/>
                  <a:pt x="5940" y="2814"/>
                </a:cubicBezTo>
                <a:cubicBezTo>
                  <a:pt x="5957" y="2852"/>
                  <a:pt x="5996" y="2882"/>
                  <a:pt x="6037" y="2888"/>
                </a:cubicBezTo>
                <a:cubicBezTo>
                  <a:pt x="6064" y="2892"/>
                  <a:pt x="6104" y="2893"/>
                  <a:pt x="6128" y="2881"/>
                </a:cubicBezTo>
                <a:cubicBezTo>
                  <a:pt x="6150" y="2870"/>
                  <a:pt x="6140" y="2868"/>
                  <a:pt x="6147" y="2851"/>
                </a:cubicBezTo>
                <a:moveTo>
                  <a:pt x="6359" y="2320"/>
                </a:moveTo>
                <a:cubicBezTo>
                  <a:pt x="6364" y="2305"/>
                  <a:pt x="6364" y="2312"/>
                  <a:pt x="6368" y="2304"/>
                </a:cubicBezTo>
                <a:cubicBezTo>
                  <a:pt x="6393" y="2310"/>
                  <a:pt x="6397" y="2313"/>
                  <a:pt x="6405" y="2345"/>
                </a:cubicBezTo>
                <a:cubicBezTo>
                  <a:pt x="6431" y="2442"/>
                  <a:pt x="6439" y="2556"/>
                  <a:pt x="6442" y="2656"/>
                </a:cubicBezTo>
                <a:cubicBezTo>
                  <a:pt x="6444" y="2707"/>
                  <a:pt x="6439" y="2760"/>
                  <a:pt x="6447" y="2811"/>
                </a:cubicBezTo>
                <a:cubicBezTo>
                  <a:pt x="6451" y="2837"/>
                  <a:pt x="6460" y="2870"/>
                  <a:pt x="6487" y="2881"/>
                </a:cubicBezTo>
                <a:cubicBezTo>
                  <a:pt x="6528" y="2899"/>
                  <a:pt x="6590" y="2890"/>
                  <a:pt x="6630" y="2876"/>
                </a:cubicBezTo>
                <a:cubicBezTo>
                  <a:pt x="6671" y="2861"/>
                  <a:pt x="6687" y="2844"/>
                  <a:pt x="6714" y="2811"/>
                </a:cubicBezTo>
                <a:moveTo>
                  <a:pt x="6323" y="2606"/>
                </a:moveTo>
                <a:cubicBezTo>
                  <a:pt x="6315" y="2585"/>
                  <a:pt x="6317" y="2591"/>
                  <a:pt x="6353" y="2589"/>
                </a:cubicBezTo>
                <a:cubicBezTo>
                  <a:pt x="6432" y="2585"/>
                  <a:pt x="6514" y="2586"/>
                  <a:pt x="6593" y="2588"/>
                </a:cubicBezTo>
                <a:cubicBezTo>
                  <a:pt x="6611" y="2589"/>
                  <a:pt x="6630" y="2590"/>
                  <a:pt x="6648" y="2591"/>
                </a:cubicBezTo>
                <a:moveTo>
                  <a:pt x="7261" y="2937"/>
                </a:moveTo>
                <a:cubicBezTo>
                  <a:pt x="7261" y="2976"/>
                  <a:pt x="7253" y="2997"/>
                  <a:pt x="7235" y="3032"/>
                </a:cubicBezTo>
                <a:cubicBezTo>
                  <a:pt x="7217" y="3067"/>
                  <a:pt x="7199" y="3103"/>
                  <a:pt x="7185" y="3140"/>
                </a:cubicBezTo>
                <a:cubicBezTo>
                  <a:pt x="7173" y="3171"/>
                  <a:pt x="7163" y="3203"/>
                  <a:pt x="7154" y="3235"/>
                </a:cubicBezTo>
                <a:moveTo>
                  <a:pt x="7403" y="2657"/>
                </a:moveTo>
                <a:cubicBezTo>
                  <a:pt x="7400" y="2657"/>
                  <a:pt x="7398" y="2657"/>
                  <a:pt x="7395" y="2657"/>
                </a:cubicBezTo>
                <a:cubicBezTo>
                  <a:pt x="7406" y="2669"/>
                  <a:pt x="7394" y="2673"/>
                  <a:pt x="7422" y="2677"/>
                </a:cubicBezTo>
                <a:cubicBezTo>
                  <a:pt x="7453" y="2681"/>
                  <a:pt x="7485" y="2678"/>
                  <a:pt x="7510" y="2659"/>
                </a:cubicBezTo>
                <a:cubicBezTo>
                  <a:pt x="7544" y="2634"/>
                  <a:pt x="7567" y="2588"/>
                  <a:pt x="7573" y="2547"/>
                </a:cubicBezTo>
                <a:cubicBezTo>
                  <a:pt x="7575" y="2531"/>
                  <a:pt x="7574" y="2515"/>
                  <a:pt x="7574" y="2499"/>
                </a:cubicBezTo>
                <a:cubicBezTo>
                  <a:pt x="7571" y="2495"/>
                  <a:pt x="7573" y="2488"/>
                  <a:pt x="7573" y="2493"/>
                </a:cubicBezTo>
                <a:cubicBezTo>
                  <a:pt x="7571" y="2525"/>
                  <a:pt x="7624" y="2538"/>
                  <a:pt x="7647" y="2548"/>
                </a:cubicBezTo>
                <a:cubicBezTo>
                  <a:pt x="7674" y="2560"/>
                  <a:pt x="7732" y="2572"/>
                  <a:pt x="7741" y="2607"/>
                </a:cubicBezTo>
                <a:cubicBezTo>
                  <a:pt x="7753" y="2651"/>
                  <a:pt x="7694" y="2682"/>
                  <a:pt x="7668" y="2705"/>
                </a:cubicBezTo>
                <a:cubicBezTo>
                  <a:pt x="7632" y="2736"/>
                  <a:pt x="7607" y="2760"/>
                  <a:pt x="7604" y="2808"/>
                </a:cubicBezTo>
                <a:cubicBezTo>
                  <a:pt x="7601" y="2858"/>
                  <a:pt x="7641" y="2863"/>
                  <a:pt x="7683" y="2867"/>
                </a:cubicBezTo>
                <a:cubicBezTo>
                  <a:pt x="7749" y="2873"/>
                  <a:pt x="7807" y="2869"/>
                  <a:pt x="7869" y="2851"/>
                </a:cubicBezTo>
                <a:moveTo>
                  <a:pt x="8057" y="2109"/>
                </a:moveTo>
                <a:cubicBezTo>
                  <a:pt x="8056" y="2112"/>
                  <a:pt x="8044" y="2166"/>
                  <a:pt x="8044" y="2168"/>
                </a:cubicBezTo>
                <a:cubicBezTo>
                  <a:pt x="8029" y="2243"/>
                  <a:pt x="8010" y="2315"/>
                  <a:pt x="7999" y="2389"/>
                </a:cubicBezTo>
                <a:cubicBezTo>
                  <a:pt x="7988" y="2462"/>
                  <a:pt x="7975" y="2560"/>
                  <a:pt x="7992" y="2634"/>
                </a:cubicBezTo>
                <a:cubicBezTo>
                  <a:pt x="7999" y="2662"/>
                  <a:pt x="8018" y="2694"/>
                  <a:pt x="8048" y="2700"/>
                </a:cubicBezTo>
                <a:cubicBezTo>
                  <a:pt x="8087" y="2707"/>
                  <a:pt x="8119" y="2690"/>
                  <a:pt x="8154" y="2675"/>
                </a:cubicBezTo>
                <a:cubicBezTo>
                  <a:pt x="8216" y="2649"/>
                  <a:pt x="8307" y="2594"/>
                  <a:pt x="8378" y="2613"/>
                </a:cubicBezTo>
                <a:cubicBezTo>
                  <a:pt x="8381" y="2615"/>
                  <a:pt x="8385" y="2618"/>
                  <a:pt x="8388" y="2620"/>
                </a:cubicBezTo>
                <a:cubicBezTo>
                  <a:pt x="8391" y="2660"/>
                  <a:pt x="8395" y="2693"/>
                  <a:pt x="8375" y="2730"/>
                </a:cubicBezTo>
                <a:cubicBezTo>
                  <a:pt x="8338" y="2798"/>
                  <a:pt x="8277" y="2818"/>
                  <a:pt x="8205" y="2819"/>
                </a:cubicBezTo>
                <a:cubicBezTo>
                  <a:pt x="8154" y="2820"/>
                  <a:pt x="8124" y="2801"/>
                  <a:pt x="8086" y="2768"/>
                </a:cubicBezTo>
                <a:cubicBezTo>
                  <a:pt x="8061" y="2746"/>
                  <a:pt x="8037" y="2716"/>
                  <a:pt x="8032" y="2682"/>
                </a:cubicBezTo>
                <a:cubicBezTo>
                  <a:pt x="8032" y="2666"/>
                  <a:pt x="8032" y="2662"/>
                  <a:pt x="8032" y="2652"/>
                </a:cubicBezTo>
                <a:moveTo>
                  <a:pt x="8733" y="2327"/>
                </a:moveTo>
                <a:cubicBezTo>
                  <a:pt x="8771" y="2306"/>
                  <a:pt x="8798" y="2298"/>
                  <a:pt x="8842" y="2297"/>
                </a:cubicBezTo>
                <a:cubicBezTo>
                  <a:pt x="8849" y="2297"/>
                  <a:pt x="8850" y="2297"/>
                  <a:pt x="8854" y="2297"/>
                </a:cubicBezTo>
                <a:cubicBezTo>
                  <a:pt x="8854" y="2320"/>
                  <a:pt x="8839" y="2322"/>
                  <a:pt x="8817" y="2327"/>
                </a:cubicBezTo>
                <a:cubicBezTo>
                  <a:pt x="8794" y="2332"/>
                  <a:pt x="8771" y="2330"/>
                  <a:pt x="8748" y="2330"/>
                </a:cubicBezTo>
                <a:cubicBezTo>
                  <a:pt x="8735" y="2330"/>
                  <a:pt x="8738" y="2320"/>
                  <a:pt x="8738" y="2310"/>
                </a:cubicBezTo>
                <a:cubicBezTo>
                  <a:pt x="8738" y="2289"/>
                  <a:pt x="8756" y="2295"/>
                  <a:pt x="8772" y="2294"/>
                </a:cubicBezTo>
                <a:moveTo>
                  <a:pt x="9011" y="2706"/>
                </a:moveTo>
                <a:cubicBezTo>
                  <a:pt x="8993" y="2768"/>
                  <a:pt x="8972" y="2804"/>
                  <a:pt x="8924" y="2857"/>
                </a:cubicBezTo>
                <a:cubicBezTo>
                  <a:pt x="8832" y="2957"/>
                  <a:pt x="8722" y="3039"/>
                  <a:pt x="8618" y="3125"/>
                </a:cubicBezTo>
                <a:cubicBezTo>
                  <a:pt x="8544" y="3187"/>
                  <a:pt x="8521" y="3206"/>
                  <a:pt x="8472" y="3245"/>
                </a:cubicBezTo>
                <a:moveTo>
                  <a:pt x="6377" y="2926"/>
                </a:moveTo>
                <a:cubicBezTo>
                  <a:pt x="6400" y="2903"/>
                  <a:pt x="6403" y="2903"/>
                  <a:pt x="6408" y="2871"/>
                </a:cubicBezTo>
                <a:cubicBezTo>
                  <a:pt x="6409" y="2864"/>
                  <a:pt x="6408" y="2857"/>
                  <a:pt x="6408" y="2850"/>
                </a:cubicBezTo>
                <a:cubicBezTo>
                  <a:pt x="6408" y="2855"/>
                  <a:pt x="6408" y="2833"/>
                  <a:pt x="6408" y="2839"/>
                </a:cubicBezTo>
                <a:cubicBezTo>
                  <a:pt x="6408" y="2931"/>
                  <a:pt x="6409" y="3021"/>
                  <a:pt x="6416" y="3112"/>
                </a:cubicBezTo>
                <a:cubicBezTo>
                  <a:pt x="6424" y="3223"/>
                  <a:pt x="6428" y="3334"/>
                  <a:pt x="6445" y="3444"/>
                </a:cubicBezTo>
                <a:cubicBezTo>
                  <a:pt x="6460" y="3541"/>
                  <a:pt x="6479" y="3642"/>
                  <a:pt x="6505" y="3737"/>
                </a:cubicBezTo>
                <a:cubicBezTo>
                  <a:pt x="6513" y="3767"/>
                  <a:pt x="6525" y="3796"/>
                  <a:pt x="6544" y="3821"/>
                </a:cubicBezTo>
                <a:cubicBezTo>
                  <a:pt x="6554" y="3834"/>
                  <a:pt x="6566" y="3848"/>
                  <a:pt x="6575" y="3859"/>
                </a:cubicBezTo>
                <a:moveTo>
                  <a:pt x="6487" y="3163"/>
                </a:moveTo>
                <a:cubicBezTo>
                  <a:pt x="6466" y="3144"/>
                  <a:pt x="6464" y="3130"/>
                  <a:pt x="6436" y="3142"/>
                </a:cubicBezTo>
                <a:cubicBezTo>
                  <a:pt x="6383" y="3164"/>
                  <a:pt x="6326" y="3243"/>
                  <a:pt x="6287" y="3283"/>
                </a:cubicBezTo>
                <a:cubicBezTo>
                  <a:pt x="6259" y="3312"/>
                  <a:pt x="6227" y="3361"/>
                  <a:pt x="6188" y="3378"/>
                </a:cubicBezTo>
                <a:cubicBezTo>
                  <a:pt x="6181" y="3378"/>
                  <a:pt x="6179" y="3378"/>
                  <a:pt x="6174" y="3378"/>
                </a:cubicBezTo>
                <a:cubicBezTo>
                  <a:pt x="6166" y="3336"/>
                  <a:pt x="6163" y="3299"/>
                  <a:pt x="6163" y="3256"/>
                </a:cubicBezTo>
                <a:cubicBezTo>
                  <a:pt x="6163" y="3183"/>
                  <a:pt x="6165" y="3114"/>
                  <a:pt x="6205" y="3051"/>
                </a:cubicBezTo>
                <a:cubicBezTo>
                  <a:pt x="6237" y="3000"/>
                  <a:pt x="6293" y="2980"/>
                  <a:pt x="6350" y="2975"/>
                </a:cubicBezTo>
                <a:cubicBezTo>
                  <a:pt x="6427" y="2968"/>
                  <a:pt x="6494" y="2977"/>
                  <a:pt x="6563" y="3014"/>
                </a:cubicBezTo>
                <a:cubicBezTo>
                  <a:pt x="6629" y="3049"/>
                  <a:pt x="6682" y="3100"/>
                  <a:pt x="6738" y="3147"/>
                </a:cubicBezTo>
                <a:moveTo>
                  <a:pt x="7895" y="3228"/>
                </a:moveTo>
                <a:cubicBezTo>
                  <a:pt x="7899" y="3200"/>
                  <a:pt x="7901" y="3190"/>
                  <a:pt x="7917" y="3170"/>
                </a:cubicBezTo>
                <a:cubicBezTo>
                  <a:pt x="7925" y="3210"/>
                  <a:pt x="7933" y="3252"/>
                  <a:pt x="7940" y="3293"/>
                </a:cubicBezTo>
                <a:cubicBezTo>
                  <a:pt x="7954" y="3370"/>
                  <a:pt x="7970" y="3445"/>
                  <a:pt x="7992" y="3521"/>
                </a:cubicBezTo>
                <a:cubicBezTo>
                  <a:pt x="8014" y="3595"/>
                  <a:pt x="8044" y="3664"/>
                  <a:pt x="8075" y="3735"/>
                </a:cubicBezTo>
                <a:cubicBezTo>
                  <a:pt x="8092" y="3774"/>
                  <a:pt x="8118" y="3816"/>
                  <a:pt x="8128" y="3858"/>
                </a:cubicBezTo>
                <a:cubicBezTo>
                  <a:pt x="8132" y="3875"/>
                  <a:pt x="8133" y="3908"/>
                  <a:pt x="8122" y="3914"/>
                </a:cubicBezTo>
                <a:cubicBezTo>
                  <a:pt x="8118" y="3914"/>
                  <a:pt x="8113" y="3914"/>
                  <a:pt x="8109" y="3914"/>
                </a:cubicBezTo>
                <a:moveTo>
                  <a:pt x="7849" y="3246"/>
                </a:moveTo>
                <a:cubicBezTo>
                  <a:pt x="7819" y="3241"/>
                  <a:pt x="7805" y="3234"/>
                  <a:pt x="7784" y="3256"/>
                </a:cubicBezTo>
                <a:cubicBezTo>
                  <a:pt x="7757" y="3283"/>
                  <a:pt x="7737" y="3319"/>
                  <a:pt x="7717" y="3351"/>
                </a:cubicBezTo>
                <a:cubicBezTo>
                  <a:pt x="7706" y="3369"/>
                  <a:pt x="7694" y="3386"/>
                  <a:pt x="7684" y="3404"/>
                </a:cubicBezTo>
                <a:cubicBezTo>
                  <a:pt x="7684" y="3405"/>
                  <a:pt x="7683" y="3406"/>
                  <a:pt x="7683" y="3407"/>
                </a:cubicBezTo>
                <a:cubicBezTo>
                  <a:pt x="7683" y="3395"/>
                  <a:pt x="7678" y="3366"/>
                  <a:pt x="7683" y="3351"/>
                </a:cubicBezTo>
                <a:cubicBezTo>
                  <a:pt x="7698" y="3302"/>
                  <a:pt x="7746" y="3252"/>
                  <a:pt x="7780" y="3215"/>
                </a:cubicBezTo>
                <a:cubicBezTo>
                  <a:pt x="7822" y="3170"/>
                  <a:pt x="7865" y="3137"/>
                  <a:pt x="7927" y="3131"/>
                </a:cubicBezTo>
                <a:cubicBezTo>
                  <a:pt x="8017" y="3122"/>
                  <a:pt x="8077" y="3176"/>
                  <a:pt x="8142" y="3231"/>
                </a:cubicBezTo>
                <a:cubicBezTo>
                  <a:pt x="8219" y="3301"/>
                  <a:pt x="8245" y="3325"/>
                  <a:pt x="8297" y="3371"/>
                </a:cubicBezTo>
                <a:moveTo>
                  <a:pt x="6823" y="2581"/>
                </a:moveTo>
                <a:cubicBezTo>
                  <a:pt x="6830" y="2576"/>
                  <a:pt x="6845" y="2570"/>
                  <a:pt x="6851" y="2563"/>
                </a:cubicBezTo>
                <a:cubicBezTo>
                  <a:pt x="6852" y="2562"/>
                  <a:pt x="6854" y="2554"/>
                  <a:pt x="6854" y="2554"/>
                </a:cubicBezTo>
                <a:cubicBezTo>
                  <a:pt x="6856" y="2553"/>
                  <a:pt x="6856" y="2548"/>
                  <a:pt x="6857" y="2550"/>
                </a:cubicBezTo>
                <a:cubicBezTo>
                  <a:pt x="6872" y="2570"/>
                  <a:pt x="6877" y="2613"/>
                  <a:pt x="6880" y="2637"/>
                </a:cubicBezTo>
                <a:cubicBezTo>
                  <a:pt x="6887" y="2692"/>
                  <a:pt x="6892" y="2748"/>
                  <a:pt x="6899" y="2804"/>
                </a:cubicBezTo>
                <a:cubicBezTo>
                  <a:pt x="6912" y="2911"/>
                  <a:pt x="6934" y="3053"/>
                  <a:pt x="6902" y="3157"/>
                </a:cubicBezTo>
                <a:cubicBezTo>
                  <a:pt x="6892" y="3180"/>
                  <a:pt x="6890" y="3187"/>
                  <a:pt x="6880" y="3199"/>
                </a:cubicBezTo>
                <a:moveTo>
                  <a:pt x="6856" y="2670"/>
                </a:moveTo>
                <a:cubicBezTo>
                  <a:pt x="6856" y="2649"/>
                  <a:pt x="6858" y="2640"/>
                  <a:pt x="6869" y="2622"/>
                </a:cubicBezTo>
                <a:cubicBezTo>
                  <a:pt x="6884" y="2598"/>
                  <a:pt x="6904" y="2578"/>
                  <a:pt x="6926" y="2561"/>
                </a:cubicBezTo>
                <a:cubicBezTo>
                  <a:pt x="6954" y="2540"/>
                  <a:pt x="6981" y="2531"/>
                  <a:pt x="7015" y="2533"/>
                </a:cubicBezTo>
                <a:cubicBezTo>
                  <a:pt x="7019" y="2533"/>
                  <a:pt x="7022" y="2534"/>
                  <a:pt x="7026" y="2534"/>
                </a:cubicBezTo>
                <a:cubicBezTo>
                  <a:pt x="7033" y="2560"/>
                  <a:pt x="7040" y="2597"/>
                  <a:pt x="7026" y="2623"/>
                </a:cubicBezTo>
                <a:cubicBezTo>
                  <a:pt x="6988" y="2694"/>
                  <a:pt x="6894" y="2728"/>
                  <a:pt x="6823" y="2750"/>
                </a:cubicBezTo>
                <a:cubicBezTo>
                  <a:pt x="6760" y="2769"/>
                  <a:pt x="6696" y="2772"/>
                  <a:pt x="6630" y="2773"/>
                </a:cubicBezTo>
                <a:cubicBezTo>
                  <a:pt x="6598" y="2773"/>
                  <a:pt x="6568" y="2781"/>
                  <a:pt x="6550" y="2755"/>
                </a:cubicBezTo>
                <a:moveTo>
                  <a:pt x="8499" y="2528"/>
                </a:moveTo>
                <a:cubicBezTo>
                  <a:pt x="8499" y="2505"/>
                  <a:pt x="8498" y="2496"/>
                  <a:pt x="8512" y="2478"/>
                </a:cubicBezTo>
                <a:cubicBezTo>
                  <a:pt x="8517" y="2471"/>
                  <a:pt x="8513" y="2479"/>
                  <a:pt x="8517" y="2475"/>
                </a:cubicBezTo>
                <a:cubicBezTo>
                  <a:pt x="8520" y="2507"/>
                  <a:pt x="8523" y="2538"/>
                  <a:pt x="8526" y="2570"/>
                </a:cubicBezTo>
                <a:cubicBezTo>
                  <a:pt x="8532" y="2632"/>
                  <a:pt x="8538" y="2694"/>
                  <a:pt x="8548" y="2756"/>
                </a:cubicBezTo>
                <a:cubicBezTo>
                  <a:pt x="8559" y="2822"/>
                  <a:pt x="8578" y="2887"/>
                  <a:pt x="8587" y="2954"/>
                </a:cubicBezTo>
                <a:cubicBezTo>
                  <a:pt x="8593" y="3001"/>
                  <a:pt x="8593" y="3047"/>
                  <a:pt x="8593" y="3094"/>
                </a:cubicBezTo>
                <a:cubicBezTo>
                  <a:pt x="8593" y="3111"/>
                  <a:pt x="8593" y="3129"/>
                  <a:pt x="8593" y="3146"/>
                </a:cubicBezTo>
                <a:moveTo>
                  <a:pt x="8538" y="2660"/>
                </a:moveTo>
                <a:cubicBezTo>
                  <a:pt x="8538" y="2644"/>
                  <a:pt x="8529" y="2586"/>
                  <a:pt x="8544" y="2578"/>
                </a:cubicBezTo>
                <a:cubicBezTo>
                  <a:pt x="8566" y="2565"/>
                  <a:pt x="8622" y="2571"/>
                  <a:pt x="8647" y="2574"/>
                </a:cubicBezTo>
                <a:cubicBezTo>
                  <a:pt x="8677" y="2577"/>
                  <a:pt x="8696" y="2595"/>
                  <a:pt x="8705" y="2623"/>
                </a:cubicBezTo>
                <a:cubicBezTo>
                  <a:pt x="8712" y="2645"/>
                  <a:pt x="8714" y="2685"/>
                  <a:pt x="8709" y="2708"/>
                </a:cubicBezTo>
                <a:cubicBezTo>
                  <a:pt x="8700" y="2748"/>
                  <a:pt x="8639" y="2742"/>
                  <a:pt x="8611" y="2742"/>
                </a:cubicBezTo>
                <a:cubicBezTo>
                  <a:pt x="8533" y="2743"/>
                  <a:pt x="8461" y="2737"/>
                  <a:pt x="8384" y="2722"/>
                </a:cubicBezTo>
                <a:cubicBezTo>
                  <a:pt x="8339" y="2713"/>
                  <a:pt x="8307" y="2704"/>
                  <a:pt x="8268" y="2682"/>
                </a:cubicBezTo>
                <a:moveTo>
                  <a:pt x="6125" y="841"/>
                </a:moveTo>
                <a:cubicBezTo>
                  <a:pt x="6117" y="825"/>
                  <a:pt x="6108" y="809"/>
                  <a:pt x="6101" y="793"/>
                </a:cubicBezTo>
                <a:cubicBezTo>
                  <a:pt x="6097" y="785"/>
                  <a:pt x="6095" y="776"/>
                  <a:pt x="6092" y="768"/>
                </a:cubicBezTo>
                <a:cubicBezTo>
                  <a:pt x="6092" y="767"/>
                  <a:pt x="6091" y="767"/>
                  <a:pt x="6091" y="766"/>
                </a:cubicBezTo>
                <a:cubicBezTo>
                  <a:pt x="6091" y="921"/>
                  <a:pt x="6100" y="1074"/>
                  <a:pt x="6117" y="1229"/>
                </a:cubicBezTo>
                <a:cubicBezTo>
                  <a:pt x="6125" y="1305"/>
                  <a:pt x="6138" y="1381"/>
                  <a:pt x="6149" y="1457"/>
                </a:cubicBezTo>
                <a:cubicBezTo>
                  <a:pt x="6155" y="1500"/>
                  <a:pt x="6163" y="1543"/>
                  <a:pt x="6169" y="1587"/>
                </a:cubicBezTo>
                <a:cubicBezTo>
                  <a:pt x="6169" y="1589"/>
                  <a:pt x="6172" y="1619"/>
                  <a:pt x="6177" y="1617"/>
                </a:cubicBezTo>
                <a:cubicBezTo>
                  <a:pt x="6178" y="1612"/>
                  <a:pt x="6179" y="1608"/>
                  <a:pt x="6180" y="1603"/>
                </a:cubicBezTo>
                <a:moveTo>
                  <a:pt x="6083" y="786"/>
                </a:moveTo>
                <a:cubicBezTo>
                  <a:pt x="6078" y="772"/>
                  <a:pt x="6047" y="748"/>
                  <a:pt x="6059" y="727"/>
                </a:cubicBezTo>
                <a:cubicBezTo>
                  <a:pt x="6070" y="708"/>
                  <a:pt x="6106" y="701"/>
                  <a:pt x="6125" y="693"/>
                </a:cubicBezTo>
                <a:cubicBezTo>
                  <a:pt x="6301" y="620"/>
                  <a:pt x="6513" y="602"/>
                  <a:pt x="6698" y="559"/>
                </a:cubicBezTo>
                <a:cubicBezTo>
                  <a:pt x="6915" y="508"/>
                  <a:pt x="7176" y="472"/>
                  <a:pt x="7373" y="363"/>
                </a:cubicBezTo>
                <a:cubicBezTo>
                  <a:pt x="7387" y="355"/>
                  <a:pt x="7388" y="346"/>
                  <a:pt x="7394" y="342"/>
                </a:cubicBezTo>
                <a:cubicBezTo>
                  <a:pt x="7418" y="408"/>
                  <a:pt x="7437" y="473"/>
                  <a:pt x="7450" y="543"/>
                </a:cubicBezTo>
                <a:cubicBezTo>
                  <a:pt x="7498" y="798"/>
                  <a:pt x="7523" y="1060"/>
                  <a:pt x="7596" y="1309"/>
                </a:cubicBezTo>
                <a:cubicBezTo>
                  <a:pt x="7604" y="1336"/>
                  <a:pt x="7615" y="1363"/>
                  <a:pt x="7622" y="1391"/>
                </a:cubicBezTo>
                <a:cubicBezTo>
                  <a:pt x="7625" y="1403"/>
                  <a:pt x="7626" y="1416"/>
                  <a:pt x="7629" y="1428"/>
                </a:cubicBezTo>
                <a:cubicBezTo>
                  <a:pt x="7611" y="1431"/>
                  <a:pt x="7582" y="1436"/>
                  <a:pt x="7559" y="1438"/>
                </a:cubicBezTo>
                <a:cubicBezTo>
                  <a:pt x="7336" y="1454"/>
                  <a:pt x="7116" y="1494"/>
                  <a:pt x="6891" y="1510"/>
                </a:cubicBezTo>
                <a:cubicBezTo>
                  <a:pt x="6682" y="1525"/>
                  <a:pt x="6475" y="1541"/>
                  <a:pt x="6265" y="1541"/>
                </a:cubicBezTo>
                <a:cubicBezTo>
                  <a:pt x="6230" y="1541"/>
                  <a:pt x="6193" y="1543"/>
                  <a:pt x="6160" y="1546"/>
                </a:cubicBezTo>
                <a:moveTo>
                  <a:pt x="9664" y="3380"/>
                </a:moveTo>
                <a:cubicBezTo>
                  <a:pt x="9664" y="3361"/>
                  <a:pt x="9664" y="3347"/>
                  <a:pt x="9659" y="3330"/>
                </a:cubicBezTo>
                <a:cubicBezTo>
                  <a:pt x="9655" y="3379"/>
                  <a:pt x="9654" y="3428"/>
                  <a:pt x="9655" y="3479"/>
                </a:cubicBezTo>
                <a:cubicBezTo>
                  <a:pt x="9657" y="3564"/>
                  <a:pt x="9678" y="3645"/>
                  <a:pt x="9691" y="3730"/>
                </a:cubicBezTo>
                <a:cubicBezTo>
                  <a:pt x="9701" y="3794"/>
                  <a:pt x="9703" y="3857"/>
                  <a:pt x="9703" y="3921"/>
                </a:cubicBezTo>
                <a:cubicBezTo>
                  <a:pt x="9703" y="3958"/>
                  <a:pt x="9703" y="3996"/>
                  <a:pt x="9703" y="4033"/>
                </a:cubicBezTo>
                <a:moveTo>
                  <a:pt x="9609" y="3255"/>
                </a:moveTo>
                <a:cubicBezTo>
                  <a:pt x="9611" y="3254"/>
                  <a:pt x="9590" y="3242"/>
                  <a:pt x="9597" y="3238"/>
                </a:cubicBezTo>
                <a:cubicBezTo>
                  <a:pt x="9625" y="3220"/>
                  <a:pt x="9678" y="3221"/>
                  <a:pt x="9710" y="3215"/>
                </a:cubicBezTo>
                <a:cubicBezTo>
                  <a:pt x="9877" y="3185"/>
                  <a:pt x="10043" y="3147"/>
                  <a:pt x="10211" y="3124"/>
                </a:cubicBezTo>
                <a:cubicBezTo>
                  <a:pt x="10299" y="3112"/>
                  <a:pt x="10388" y="3100"/>
                  <a:pt x="10477" y="3097"/>
                </a:cubicBezTo>
                <a:cubicBezTo>
                  <a:pt x="10541" y="3095"/>
                  <a:pt x="10606" y="3092"/>
                  <a:pt x="10669" y="3104"/>
                </a:cubicBezTo>
                <a:cubicBezTo>
                  <a:pt x="10835" y="3135"/>
                  <a:pt x="11000" y="3188"/>
                  <a:pt x="11170" y="3197"/>
                </a:cubicBezTo>
                <a:cubicBezTo>
                  <a:pt x="11232" y="3200"/>
                  <a:pt x="11300" y="3202"/>
                  <a:pt x="11360" y="3189"/>
                </a:cubicBezTo>
                <a:cubicBezTo>
                  <a:pt x="11397" y="3181"/>
                  <a:pt x="11426" y="3162"/>
                  <a:pt x="11460" y="3146"/>
                </a:cubicBezTo>
                <a:cubicBezTo>
                  <a:pt x="11453" y="3154"/>
                  <a:pt x="11468" y="3128"/>
                  <a:pt x="11461" y="3136"/>
                </a:cubicBezTo>
                <a:cubicBezTo>
                  <a:pt x="11382" y="3237"/>
                  <a:pt x="11395" y="3379"/>
                  <a:pt x="11386" y="3501"/>
                </a:cubicBezTo>
                <a:cubicBezTo>
                  <a:pt x="11375" y="3648"/>
                  <a:pt x="11433" y="3944"/>
                  <a:pt x="11360" y="4073"/>
                </a:cubicBezTo>
                <a:cubicBezTo>
                  <a:pt x="11345" y="4100"/>
                  <a:pt x="11313" y="4119"/>
                  <a:pt x="11287" y="4130"/>
                </a:cubicBezTo>
                <a:cubicBezTo>
                  <a:pt x="11250" y="4145"/>
                  <a:pt x="11215" y="4145"/>
                  <a:pt x="11175" y="4146"/>
                </a:cubicBezTo>
                <a:cubicBezTo>
                  <a:pt x="11093" y="4149"/>
                  <a:pt x="11019" y="4140"/>
                  <a:pt x="10939" y="4123"/>
                </a:cubicBezTo>
                <a:cubicBezTo>
                  <a:pt x="10815" y="4096"/>
                  <a:pt x="10687" y="4082"/>
                  <a:pt x="10560" y="4080"/>
                </a:cubicBezTo>
                <a:cubicBezTo>
                  <a:pt x="10366" y="4077"/>
                  <a:pt x="10173" y="4087"/>
                  <a:pt x="9980" y="4091"/>
                </a:cubicBezTo>
                <a:cubicBezTo>
                  <a:pt x="9959" y="4091"/>
                  <a:pt x="9934" y="4095"/>
                  <a:pt x="9916" y="4084"/>
                </a:cubicBezTo>
                <a:cubicBezTo>
                  <a:pt x="9909" y="4070"/>
                  <a:pt x="9907" y="4064"/>
                  <a:pt x="9904" y="4054"/>
                </a:cubicBezTo>
                <a:moveTo>
                  <a:pt x="6550" y="779"/>
                </a:moveTo>
                <a:cubicBezTo>
                  <a:pt x="6567" y="782"/>
                  <a:pt x="6557" y="778"/>
                  <a:pt x="6563" y="806"/>
                </a:cubicBezTo>
                <a:cubicBezTo>
                  <a:pt x="6573" y="848"/>
                  <a:pt x="6587" y="890"/>
                  <a:pt x="6596" y="933"/>
                </a:cubicBezTo>
                <a:cubicBezTo>
                  <a:pt x="6604" y="972"/>
                  <a:pt x="6609" y="1010"/>
                  <a:pt x="6614" y="1048"/>
                </a:cubicBezTo>
                <a:cubicBezTo>
                  <a:pt x="6616" y="1061"/>
                  <a:pt x="6619" y="1073"/>
                  <a:pt x="6620" y="1086"/>
                </a:cubicBezTo>
                <a:cubicBezTo>
                  <a:pt x="6620" y="1090"/>
                  <a:pt x="6620" y="1091"/>
                  <a:pt x="6620" y="1093"/>
                </a:cubicBezTo>
                <a:moveTo>
                  <a:pt x="6523" y="810"/>
                </a:moveTo>
                <a:cubicBezTo>
                  <a:pt x="6540" y="801"/>
                  <a:pt x="6555" y="790"/>
                  <a:pt x="6585" y="785"/>
                </a:cubicBezTo>
                <a:cubicBezTo>
                  <a:pt x="6678" y="769"/>
                  <a:pt x="6769" y="754"/>
                  <a:pt x="6860" y="727"/>
                </a:cubicBezTo>
                <a:cubicBezTo>
                  <a:pt x="7127" y="649"/>
                  <a:pt x="7390" y="579"/>
                  <a:pt x="7659" y="513"/>
                </a:cubicBezTo>
                <a:cubicBezTo>
                  <a:pt x="7709" y="501"/>
                  <a:pt x="7755" y="486"/>
                  <a:pt x="7801" y="464"/>
                </a:cubicBezTo>
                <a:cubicBezTo>
                  <a:pt x="7808" y="461"/>
                  <a:pt x="7812" y="453"/>
                  <a:pt x="7820" y="451"/>
                </a:cubicBezTo>
                <a:cubicBezTo>
                  <a:pt x="7840" y="446"/>
                  <a:pt x="7867" y="444"/>
                  <a:pt x="7886" y="454"/>
                </a:cubicBezTo>
                <a:cubicBezTo>
                  <a:pt x="7931" y="477"/>
                  <a:pt x="7974" y="540"/>
                  <a:pt x="8004" y="580"/>
                </a:cubicBezTo>
                <a:cubicBezTo>
                  <a:pt x="8026" y="610"/>
                  <a:pt x="8050" y="641"/>
                  <a:pt x="8057" y="678"/>
                </a:cubicBezTo>
                <a:cubicBezTo>
                  <a:pt x="8059" y="691"/>
                  <a:pt x="8056" y="705"/>
                  <a:pt x="8057" y="718"/>
                </a:cubicBezTo>
                <a:cubicBezTo>
                  <a:pt x="8022" y="724"/>
                  <a:pt x="7991" y="726"/>
                  <a:pt x="7954" y="726"/>
                </a:cubicBezTo>
                <a:cubicBezTo>
                  <a:pt x="7808" y="727"/>
                  <a:pt x="7667" y="746"/>
                  <a:pt x="7525" y="783"/>
                </a:cubicBezTo>
                <a:cubicBezTo>
                  <a:pt x="7378" y="821"/>
                  <a:pt x="7233" y="867"/>
                  <a:pt x="7086" y="903"/>
                </a:cubicBezTo>
                <a:cubicBezTo>
                  <a:pt x="7048" y="912"/>
                  <a:pt x="6532" y="1037"/>
                  <a:pt x="6522" y="1009"/>
                </a:cubicBezTo>
                <a:cubicBezTo>
                  <a:pt x="6518" y="997"/>
                  <a:pt x="6601" y="966"/>
                  <a:pt x="6607" y="963"/>
                </a:cubicBezTo>
                <a:moveTo>
                  <a:pt x="8197" y="486"/>
                </a:moveTo>
                <a:cubicBezTo>
                  <a:pt x="8197" y="474"/>
                  <a:pt x="8194" y="464"/>
                  <a:pt x="8206" y="457"/>
                </a:cubicBezTo>
                <a:cubicBezTo>
                  <a:pt x="8239" y="438"/>
                  <a:pt x="8296" y="439"/>
                  <a:pt x="8332" y="444"/>
                </a:cubicBezTo>
                <a:cubicBezTo>
                  <a:pt x="8365" y="449"/>
                  <a:pt x="8359" y="496"/>
                  <a:pt x="8356" y="520"/>
                </a:cubicBezTo>
                <a:cubicBezTo>
                  <a:pt x="8349" y="575"/>
                  <a:pt x="8317" y="627"/>
                  <a:pt x="8290" y="675"/>
                </a:cubicBezTo>
                <a:cubicBezTo>
                  <a:pt x="8275" y="701"/>
                  <a:pt x="8261" y="730"/>
                  <a:pt x="8245" y="756"/>
                </a:cubicBezTo>
                <a:cubicBezTo>
                  <a:pt x="8243" y="759"/>
                  <a:pt x="8244" y="755"/>
                  <a:pt x="8242" y="758"/>
                </a:cubicBezTo>
                <a:cubicBezTo>
                  <a:pt x="8274" y="718"/>
                  <a:pt x="8308" y="681"/>
                  <a:pt x="8339" y="641"/>
                </a:cubicBezTo>
                <a:cubicBezTo>
                  <a:pt x="8377" y="592"/>
                  <a:pt x="8403" y="538"/>
                  <a:pt x="8433" y="484"/>
                </a:cubicBezTo>
                <a:cubicBezTo>
                  <a:pt x="8443" y="465"/>
                  <a:pt x="8455" y="449"/>
                  <a:pt x="8466" y="431"/>
                </a:cubicBezTo>
                <a:cubicBezTo>
                  <a:pt x="8438" y="445"/>
                  <a:pt x="8419" y="457"/>
                  <a:pt x="8399" y="484"/>
                </a:cubicBezTo>
                <a:cubicBezTo>
                  <a:pt x="8378" y="512"/>
                  <a:pt x="8361" y="553"/>
                  <a:pt x="8369" y="589"/>
                </a:cubicBezTo>
                <a:cubicBezTo>
                  <a:pt x="8378" y="629"/>
                  <a:pt x="8431" y="641"/>
                  <a:pt x="8465" y="646"/>
                </a:cubicBezTo>
                <a:cubicBezTo>
                  <a:pt x="8498" y="651"/>
                  <a:pt x="8533" y="648"/>
                  <a:pt x="8567" y="648"/>
                </a:cubicBezTo>
                <a:moveTo>
                  <a:pt x="6861" y="1212"/>
                </a:moveTo>
                <a:cubicBezTo>
                  <a:pt x="6869" y="1211"/>
                  <a:pt x="6865" y="1204"/>
                  <a:pt x="6878" y="1203"/>
                </a:cubicBezTo>
                <a:cubicBezTo>
                  <a:pt x="6903" y="1201"/>
                  <a:pt x="6916" y="1214"/>
                  <a:pt x="6927" y="1236"/>
                </a:cubicBezTo>
                <a:cubicBezTo>
                  <a:pt x="6944" y="1271"/>
                  <a:pt x="6943" y="1315"/>
                  <a:pt x="6944" y="1353"/>
                </a:cubicBezTo>
                <a:cubicBezTo>
                  <a:pt x="6945" y="1372"/>
                  <a:pt x="6945" y="1377"/>
                  <a:pt x="6938" y="1385"/>
                </a:cubicBezTo>
                <a:cubicBezTo>
                  <a:pt x="6930" y="1393"/>
                  <a:pt x="6913" y="1378"/>
                  <a:pt x="6911" y="1377"/>
                </a:cubicBezTo>
                <a:cubicBezTo>
                  <a:pt x="6908" y="1375"/>
                  <a:pt x="6910" y="1369"/>
                  <a:pt x="6908" y="1367"/>
                </a:cubicBezTo>
                <a:cubicBezTo>
                  <a:pt x="6919" y="1389"/>
                  <a:pt x="6934" y="1413"/>
                  <a:pt x="6942" y="1436"/>
                </a:cubicBezTo>
                <a:cubicBezTo>
                  <a:pt x="6948" y="1455"/>
                  <a:pt x="6947" y="1472"/>
                  <a:pt x="6948" y="1491"/>
                </a:cubicBezTo>
                <a:cubicBezTo>
                  <a:pt x="6939" y="1478"/>
                  <a:pt x="6930" y="1473"/>
                  <a:pt x="6923" y="1459"/>
                </a:cubicBezTo>
                <a:cubicBezTo>
                  <a:pt x="6899" y="1415"/>
                  <a:pt x="6894" y="1369"/>
                  <a:pt x="6893" y="1319"/>
                </a:cubicBezTo>
                <a:cubicBezTo>
                  <a:pt x="6892" y="1267"/>
                  <a:pt x="6886" y="1216"/>
                  <a:pt x="6926" y="1177"/>
                </a:cubicBezTo>
                <a:cubicBezTo>
                  <a:pt x="6967" y="1137"/>
                  <a:pt x="7039" y="1139"/>
                  <a:pt x="7092" y="1138"/>
                </a:cubicBezTo>
                <a:cubicBezTo>
                  <a:pt x="7198" y="1135"/>
                  <a:pt x="7303" y="1144"/>
                  <a:pt x="7408" y="1146"/>
                </a:cubicBezTo>
                <a:cubicBezTo>
                  <a:pt x="7478" y="1147"/>
                  <a:pt x="7550" y="1150"/>
                  <a:pt x="7619" y="1141"/>
                </a:cubicBezTo>
                <a:cubicBezTo>
                  <a:pt x="7667" y="1135"/>
                  <a:pt x="7711" y="1118"/>
                  <a:pt x="7756" y="1103"/>
                </a:cubicBezTo>
                <a:cubicBezTo>
                  <a:pt x="7786" y="1093"/>
                  <a:pt x="7815" y="1083"/>
                  <a:pt x="7846" y="1079"/>
                </a:cubicBezTo>
                <a:cubicBezTo>
                  <a:pt x="7873" y="1075"/>
                  <a:pt x="7904" y="1068"/>
                  <a:pt x="7917" y="1089"/>
                </a:cubicBezTo>
                <a:cubicBezTo>
                  <a:pt x="7933" y="1115"/>
                  <a:pt x="7940" y="1151"/>
                  <a:pt x="7956" y="1179"/>
                </a:cubicBezTo>
                <a:cubicBezTo>
                  <a:pt x="7975" y="1214"/>
                  <a:pt x="7995" y="1250"/>
                  <a:pt x="8004" y="1289"/>
                </a:cubicBezTo>
                <a:cubicBezTo>
                  <a:pt x="8009" y="1311"/>
                  <a:pt x="8014" y="1335"/>
                  <a:pt x="8017" y="1357"/>
                </a:cubicBezTo>
                <a:cubicBezTo>
                  <a:pt x="8018" y="1363"/>
                  <a:pt x="8017" y="1368"/>
                  <a:pt x="8018" y="1374"/>
                </a:cubicBezTo>
                <a:cubicBezTo>
                  <a:pt x="7859" y="1374"/>
                  <a:pt x="7700" y="1381"/>
                  <a:pt x="7541" y="1388"/>
                </a:cubicBezTo>
                <a:cubicBezTo>
                  <a:pt x="7391" y="1394"/>
                  <a:pt x="7234" y="1396"/>
                  <a:pt x="7089" y="1442"/>
                </a:cubicBezTo>
                <a:cubicBezTo>
                  <a:pt x="7035" y="1459"/>
                  <a:pt x="6999" y="1501"/>
                  <a:pt x="6947" y="1518"/>
                </a:cubicBezTo>
                <a:moveTo>
                  <a:pt x="8059" y="1106"/>
                </a:moveTo>
                <a:cubicBezTo>
                  <a:pt x="8058" y="1085"/>
                  <a:pt x="8045" y="1080"/>
                  <a:pt x="8066" y="1062"/>
                </a:cubicBezTo>
                <a:cubicBezTo>
                  <a:pt x="8074" y="1055"/>
                  <a:pt x="8119" y="1033"/>
                  <a:pt x="8131" y="1044"/>
                </a:cubicBezTo>
                <a:cubicBezTo>
                  <a:pt x="8150" y="1062"/>
                  <a:pt x="8149" y="1099"/>
                  <a:pt x="8159" y="1123"/>
                </a:cubicBezTo>
                <a:cubicBezTo>
                  <a:pt x="8171" y="1152"/>
                  <a:pt x="8188" y="1182"/>
                  <a:pt x="8220" y="1192"/>
                </a:cubicBezTo>
                <a:cubicBezTo>
                  <a:pt x="8238" y="1198"/>
                  <a:pt x="8275" y="1202"/>
                  <a:pt x="8288" y="1184"/>
                </a:cubicBezTo>
                <a:cubicBezTo>
                  <a:pt x="8328" y="1130"/>
                  <a:pt x="8313" y="1033"/>
                  <a:pt x="8314" y="971"/>
                </a:cubicBezTo>
                <a:cubicBezTo>
                  <a:pt x="8314" y="962"/>
                  <a:pt x="8314" y="961"/>
                  <a:pt x="8314" y="956"/>
                </a:cubicBezTo>
                <a:cubicBezTo>
                  <a:pt x="8315" y="963"/>
                  <a:pt x="8322" y="1013"/>
                  <a:pt x="8323" y="1021"/>
                </a:cubicBezTo>
                <a:cubicBezTo>
                  <a:pt x="8338" y="1143"/>
                  <a:pt x="8398" y="1249"/>
                  <a:pt x="8420" y="1368"/>
                </a:cubicBezTo>
                <a:cubicBezTo>
                  <a:pt x="8423" y="1385"/>
                  <a:pt x="8434" y="1446"/>
                  <a:pt x="8415" y="1460"/>
                </a:cubicBezTo>
                <a:cubicBezTo>
                  <a:pt x="8379" y="1486"/>
                  <a:pt x="8308" y="1486"/>
                  <a:pt x="8268" y="1488"/>
                </a:cubicBezTo>
                <a:cubicBezTo>
                  <a:pt x="8211" y="1490"/>
                  <a:pt x="8153" y="1488"/>
                  <a:pt x="8095" y="1488"/>
                </a:cubicBezTo>
                <a:moveTo>
                  <a:pt x="8251" y="3475"/>
                </a:moveTo>
                <a:cubicBezTo>
                  <a:pt x="8235" y="3479"/>
                  <a:pt x="8221" y="3485"/>
                  <a:pt x="8205" y="3487"/>
                </a:cubicBezTo>
                <a:cubicBezTo>
                  <a:pt x="8194" y="3488"/>
                  <a:pt x="8183" y="3487"/>
                  <a:pt x="8172" y="3488"/>
                </a:cubicBezTo>
                <a:cubicBezTo>
                  <a:pt x="8168" y="3535"/>
                  <a:pt x="8162" y="3584"/>
                  <a:pt x="8175" y="3630"/>
                </a:cubicBezTo>
                <a:cubicBezTo>
                  <a:pt x="8202" y="3728"/>
                  <a:pt x="8256" y="3827"/>
                  <a:pt x="8335" y="3891"/>
                </a:cubicBezTo>
                <a:cubicBezTo>
                  <a:pt x="8392" y="3938"/>
                  <a:pt x="8457" y="3971"/>
                  <a:pt x="8523" y="4003"/>
                </a:cubicBezTo>
                <a:cubicBezTo>
                  <a:pt x="8619" y="4050"/>
                  <a:pt x="8723" y="4088"/>
                  <a:pt x="8826" y="4117"/>
                </a:cubicBezTo>
                <a:cubicBezTo>
                  <a:pt x="8990" y="4162"/>
                  <a:pt x="9160" y="4178"/>
                  <a:pt x="9330" y="4182"/>
                </a:cubicBezTo>
                <a:cubicBezTo>
                  <a:pt x="9393" y="4183"/>
                  <a:pt x="9461" y="4184"/>
                  <a:pt x="9522" y="4179"/>
                </a:cubicBezTo>
                <a:lnTo>
                  <a:pt x="9522" y="4178"/>
                </a:lnTo>
                <a:cubicBezTo>
                  <a:pt x="9516" y="4175"/>
                  <a:pt x="9508" y="4165"/>
                  <a:pt x="9497" y="4160"/>
                </a:cubicBezTo>
                <a:cubicBezTo>
                  <a:pt x="9476" y="4153"/>
                  <a:pt x="9468" y="4150"/>
                  <a:pt x="9453" y="4146"/>
                </a:cubicBezTo>
                <a:moveTo>
                  <a:pt x="10187" y="3355"/>
                </a:moveTo>
                <a:cubicBezTo>
                  <a:pt x="10196" y="3352"/>
                  <a:pt x="10205" y="3349"/>
                  <a:pt x="10214" y="3357"/>
                </a:cubicBezTo>
                <a:cubicBezTo>
                  <a:pt x="10249" y="3387"/>
                  <a:pt x="10274" y="3439"/>
                  <a:pt x="10293" y="3481"/>
                </a:cubicBezTo>
                <a:cubicBezTo>
                  <a:pt x="10307" y="3513"/>
                  <a:pt x="10322" y="3551"/>
                  <a:pt x="10326" y="3586"/>
                </a:cubicBezTo>
                <a:cubicBezTo>
                  <a:pt x="10327" y="3591"/>
                  <a:pt x="10326" y="3598"/>
                  <a:pt x="10326" y="3603"/>
                </a:cubicBezTo>
                <a:cubicBezTo>
                  <a:pt x="10295" y="3599"/>
                  <a:pt x="10293" y="3594"/>
                  <a:pt x="10268" y="3570"/>
                </a:cubicBezTo>
                <a:moveTo>
                  <a:pt x="10171" y="3262"/>
                </a:moveTo>
                <a:cubicBezTo>
                  <a:pt x="10183" y="3258"/>
                  <a:pt x="10180" y="3253"/>
                  <a:pt x="10193" y="3251"/>
                </a:cubicBezTo>
                <a:cubicBezTo>
                  <a:pt x="10292" y="3233"/>
                  <a:pt x="10396" y="3230"/>
                  <a:pt x="10496" y="3215"/>
                </a:cubicBezTo>
                <a:cubicBezTo>
                  <a:pt x="10858" y="3162"/>
                  <a:pt x="11546" y="3280"/>
                  <a:pt x="11856" y="3090"/>
                </a:cubicBezTo>
                <a:cubicBezTo>
                  <a:pt x="11863" y="3086"/>
                  <a:pt x="11836" y="3088"/>
                  <a:pt x="11840" y="3086"/>
                </a:cubicBezTo>
                <a:cubicBezTo>
                  <a:pt x="11792" y="3096"/>
                  <a:pt x="11775" y="3085"/>
                  <a:pt x="11752" y="3142"/>
                </a:cubicBezTo>
                <a:cubicBezTo>
                  <a:pt x="11726" y="3206"/>
                  <a:pt x="11731" y="3296"/>
                  <a:pt x="11737" y="3364"/>
                </a:cubicBezTo>
                <a:cubicBezTo>
                  <a:pt x="11740" y="3396"/>
                  <a:pt x="11763" y="3470"/>
                  <a:pt x="11733" y="3491"/>
                </a:cubicBezTo>
                <a:cubicBezTo>
                  <a:pt x="11692" y="3520"/>
                  <a:pt x="11606" y="3509"/>
                  <a:pt x="11560" y="3510"/>
                </a:cubicBezTo>
                <a:cubicBezTo>
                  <a:pt x="11282" y="3517"/>
                  <a:pt x="11000" y="3484"/>
                  <a:pt x="10723" y="3503"/>
                </a:cubicBezTo>
                <a:cubicBezTo>
                  <a:pt x="10598" y="3512"/>
                  <a:pt x="10479" y="3566"/>
                  <a:pt x="10356" y="3589"/>
                </a:cubicBezTo>
                <a:cubicBezTo>
                  <a:pt x="10259" y="3607"/>
                  <a:pt x="10163" y="3617"/>
                  <a:pt x="10065" y="3619"/>
                </a:cubicBezTo>
                <a:moveTo>
                  <a:pt x="11801" y="3424"/>
                </a:moveTo>
                <a:cubicBezTo>
                  <a:pt x="11808" y="3416"/>
                  <a:pt x="11810" y="3410"/>
                  <a:pt x="11824" y="3403"/>
                </a:cubicBezTo>
                <a:cubicBezTo>
                  <a:pt x="11861" y="3386"/>
                  <a:pt x="11904" y="3387"/>
                  <a:pt x="11944" y="3386"/>
                </a:cubicBezTo>
                <a:cubicBezTo>
                  <a:pt x="11978" y="3386"/>
                  <a:pt x="12018" y="3377"/>
                  <a:pt x="12040" y="3410"/>
                </a:cubicBezTo>
                <a:cubicBezTo>
                  <a:pt x="12050" y="3425"/>
                  <a:pt x="12048" y="3461"/>
                  <a:pt x="12045" y="3479"/>
                </a:cubicBezTo>
                <a:cubicBezTo>
                  <a:pt x="12042" y="3494"/>
                  <a:pt x="12027" y="3508"/>
                  <a:pt x="12013" y="3513"/>
                </a:cubicBezTo>
                <a:cubicBezTo>
                  <a:pt x="12010" y="3514"/>
                  <a:pt x="12010" y="3510"/>
                  <a:pt x="12007" y="3511"/>
                </a:cubicBezTo>
                <a:cubicBezTo>
                  <a:pt x="12036" y="3482"/>
                  <a:pt x="12069" y="3459"/>
                  <a:pt x="12101" y="3433"/>
                </a:cubicBezTo>
                <a:cubicBezTo>
                  <a:pt x="12135" y="3406"/>
                  <a:pt x="12170" y="3377"/>
                  <a:pt x="12205" y="3351"/>
                </a:cubicBezTo>
                <a:cubicBezTo>
                  <a:pt x="12202" y="3380"/>
                  <a:pt x="12200" y="3409"/>
                  <a:pt x="12200" y="3438"/>
                </a:cubicBezTo>
                <a:cubicBezTo>
                  <a:pt x="12200" y="3478"/>
                  <a:pt x="12205" y="3502"/>
                  <a:pt x="12241" y="3523"/>
                </a:cubicBezTo>
                <a:cubicBezTo>
                  <a:pt x="12269" y="3539"/>
                  <a:pt x="12305" y="3544"/>
                  <a:pt x="12337" y="3547"/>
                </a:cubicBezTo>
                <a:cubicBezTo>
                  <a:pt x="12341" y="3547"/>
                  <a:pt x="12345" y="3547"/>
                  <a:pt x="12349" y="3547"/>
                </a:cubicBezTo>
                <a:moveTo>
                  <a:pt x="11895" y="3759"/>
                </a:moveTo>
                <a:cubicBezTo>
                  <a:pt x="11930" y="3759"/>
                  <a:pt x="11968" y="3759"/>
                  <a:pt x="12001" y="3770"/>
                </a:cubicBezTo>
                <a:cubicBezTo>
                  <a:pt x="12020" y="3776"/>
                  <a:pt x="12036" y="3790"/>
                  <a:pt x="12048" y="3805"/>
                </a:cubicBezTo>
                <a:cubicBezTo>
                  <a:pt x="12062" y="3822"/>
                  <a:pt x="12070" y="3850"/>
                  <a:pt x="12086" y="3865"/>
                </a:cubicBezTo>
                <a:cubicBezTo>
                  <a:pt x="12099" y="3877"/>
                  <a:pt x="12111" y="3878"/>
                  <a:pt x="12128" y="3878"/>
                </a:cubicBezTo>
                <a:cubicBezTo>
                  <a:pt x="12159" y="3879"/>
                  <a:pt x="12187" y="3869"/>
                  <a:pt x="12211" y="3848"/>
                </a:cubicBezTo>
                <a:cubicBezTo>
                  <a:pt x="12235" y="3827"/>
                  <a:pt x="12237" y="3804"/>
                  <a:pt x="12237" y="3775"/>
                </a:cubicBezTo>
                <a:cubicBezTo>
                  <a:pt x="12237" y="3761"/>
                  <a:pt x="12237" y="3758"/>
                  <a:pt x="12237" y="3749"/>
                </a:cubicBezTo>
                <a:cubicBezTo>
                  <a:pt x="12237" y="3765"/>
                  <a:pt x="12237" y="3766"/>
                  <a:pt x="12237" y="3782"/>
                </a:cubicBezTo>
                <a:cubicBezTo>
                  <a:pt x="12237" y="3830"/>
                  <a:pt x="12241" y="3876"/>
                  <a:pt x="12243" y="3924"/>
                </a:cubicBezTo>
                <a:cubicBezTo>
                  <a:pt x="12244" y="3950"/>
                  <a:pt x="12250" y="3992"/>
                  <a:pt x="12240" y="4017"/>
                </a:cubicBezTo>
                <a:cubicBezTo>
                  <a:pt x="12229" y="4042"/>
                  <a:pt x="12196" y="4051"/>
                  <a:pt x="12172" y="4056"/>
                </a:cubicBezTo>
                <a:cubicBezTo>
                  <a:pt x="12122" y="4066"/>
                  <a:pt x="12068" y="4060"/>
                  <a:pt x="12018" y="4060"/>
                </a:cubicBezTo>
                <a:moveTo>
                  <a:pt x="11528" y="3868"/>
                </a:moveTo>
                <a:cubicBezTo>
                  <a:pt x="11512" y="3872"/>
                  <a:pt x="11500" y="3873"/>
                  <a:pt x="11485" y="3878"/>
                </a:cubicBezTo>
                <a:cubicBezTo>
                  <a:pt x="11418" y="3899"/>
                  <a:pt x="11349" y="3915"/>
                  <a:pt x="11281" y="3930"/>
                </a:cubicBezTo>
                <a:cubicBezTo>
                  <a:pt x="11058" y="3980"/>
                  <a:pt x="10830" y="3955"/>
                  <a:pt x="10605" y="3980"/>
                </a:cubicBezTo>
                <a:cubicBezTo>
                  <a:pt x="10551" y="3986"/>
                  <a:pt x="10492" y="3986"/>
                  <a:pt x="10440" y="3994"/>
                </a:cubicBezTo>
                <a:cubicBezTo>
                  <a:pt x="10426" y="3996"/>
                  <a:pt x="10408" y="4000"/>
                  <a:pt x="10392" y="4002"/>
                </a:cubicBezTo>
                <a:cubicBezTo>
                  <a:pt x="10397" y="4044"/>
                  <a:pt x="10406" y="4080"/>
                  <a:pt x="10418" y="4123"/>
                </a:cubicBezTo>
                <a:cubicBezTo>
                  <a:pt x="10433" y="4176"/>
                  <a:pt x="10445" y="4231"/>
                  <a:pt x="10448" y="4286"/>
                </a:cubicBezTo>
                <a:cubicBezTo>
                  <a:pt x="10450" y="4316"/>
                  <a:pt x="10453" y="4353"/>
                  <a:pt x="10442" y="4381"/>
                </a:cubicBezTo>
                <a:cubicBezTo>
                  <a:pt x="10439" y="4389"/>
                  <a:pt x="10424" y="4413"/>
                  <a:pt x="10424" y="4414"/>
                </a:cubicBezTo>
                <a:cubicBezTo>
                  <a:pt x="10467" y="4400"/>
                  <a:pt x="10509" y="4381"/>
                  <a:pt x="10553" y="4365"/>
                </a:cubicBezTo>
                <a:cubicBezTo>
                  <a:pt x="10721" y="4303"/>
                  <a:pt x="10894" y="4271"/>
                  <a:pt x="11072" y="4250"/>
                </a:cubicBezTo>
                <a:cubicBezTo>
                  <a:pt x="11169" y="4239"/>
                  <a:pt x="11266" y="4231"/>
                  <a:pt x="11363" y="4216"/>
                </a:cubicBezTo>
                <a:cubicBezTo>
                  <a:pt x="11435" y="4205"/>
                  <a:pt x="11507" y="4202"/>
                  <a:pt x="11580" y="4202"/>
                </a:cubicBezTo>
                <a:cubicBezTo>
                  <a:pt x="11619" y="4202"/>
                  <a:pt x="11687" y="4221"/>
                  <a:pt x="11722" y="4212"/>
                </a:cubicBezTo>
                <a:cubicBezTo>
                  <a:pt x="11738" y="4208"/>
                  <a:pt x="11757" y="4192"/>
                  <a:pt x="11770" y="4183"/>
                </a:cubicBezTo>
                <a:cubicBezTo>
                  <a:pt x="11817" y="4152"/>
                  <a:pt x="11860" y="4119"/>
                  <a:pt x="11909" y="4089"/>
                </a:cubicBezTo>
                <a:cubicBezTo>
                  <a:pt x="11932" y="4075"/>
                  <a:pt x="11957" y="4063"/>
                  <a:pt x="11973" y="4040"/>
                </a:cubicBezTo>
                <a:cubicBezTo>
                  <a:pt x="11988" y="4018"/>
                  <a:pt x="11982" y="3972"/>
                  <a:pt x="11968" y="3954"/>
                </a:cubicBezTo>
                <a:cubicBezTo>
                  <a:pt x="11934" y="3908"/>
                  <a:pt x="11886" y="3903"/>
                  <a:pt x="11840" y="3878"/>
                </a:cubicBezTo>
                <a:cubicBezTo>
                  <a:pt x="11821" y="3869"/>
                  <a:pt x="11815" y="3866"/>
                  <a:pt x="11806" y="38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2" name="Freeform 58"/>
          <p:cNvSpPr/>
          <p:nvPr/>
        </p:nvSpPr>
        <p:spPr>
          <a:xfrm>
            <a:off x="6940440" y="4376880"/>
            <a:ext cx="5085000" cy="1540080"/>
          </a:xfrm>
          <a:custGeom>
            <a:avLst/>
            <a:gdLst/>
            <a:ahLst/>
            <a:rect l="0" t="0" r="r" b="b"/>
            <a:pathLst>
              <a:path w="14125" h="4278">
                <a:moveTo>
                  <a:pt x="366" y="2108"/>
                </a:moveTo>
                <a:cubicBezTo>
                  <a:pt x="360" y="2089"/>
                  <a:pt x="363" y="2124"/>
                  <a:pt x="366" y="2144"/>
                </a:cubicBezTo>
                <a:cubicBezTo>
                  <a:pt x="374" y="2203"/>
                  <a:pt x="387" y="2260"/>
                  <a:pt x="391" y="2320"/>
                </a:cubicBezTo>
                <a:cubicBezTo>
                  <a:pt x="394" y="2371"/>
                  <a:pt x="393" y="2421"/>
                  <a:pt x="393" y="2472"/>
                </a:cubicBezTo>
                <a:cubicBezTo>
                  <a:pt x="393" y="2493"/>
                  <a:pt x="393" y="2513"/>
                  <a:pt x="370" y="2515"/>
                </a:cubicBezTo>
                <a:cubicBezTo>
                  <a:pt x="368" y="2515"/>
                  <a:pt x="365" y="2515"/>
                  <a:pt x="363" y="2515"/>
                </a:cubicBezTo>
                <a:moveTo>
                  <a:pt x="373" y="2045"/>
                </a:moveTo>
                <a:cubicBezTo>
                  <a:pt x="406" y="2020"/>
                  <a:pt x="432" y="2015"/>
                  <a:pt x="474" y="2013"/>
                </a:cubicBezTo>
                <a:cubicBezTo>
                  <a:pt x="512" y="2012"/>
                  <a:pt x="543" y="2008"/>
                  <a:pt x="565" y="2044"/>
                </a:cubicBezTo>
                <a:cubicBezTo>
                  <a:pt x="577" y="2063"/>
                  <a:pt x="584" y="2114"/>
                  <a:pt x="570" y="2134"/>
                </a:cubicBezTo>
                <a:cubicBezTo>
                  <a:pt x="550" y="2164"/>
                  <a:pt x="502" y="2173"/>
                  <a:pt x="470" y="2181"/>
                </a:cubicBezTo>
                <a:cubicBezTo>
                  <a:pt x="449" y="2186"/>
                  <a:pt x="426" y="2190"/>
                  <a:pt x="405" y="2194"/>
                </a:cubicBezTo>
                <a:moveTo>
                  <a:pt x="701" y="2078"/>
                </a:moveTo>
                <a:cubicBezTo>
                  <a:pt x="722" y="2060"/>
                  <a:pt x="739" y="2051"/>
                  <a:pt x="777" y="2047"/>
                </a:cubicBezTo>
                <a:cubicBezTo>
                  <a:pt x="797" y="2045"/>
                  <a:pt x="863" y="2034"/>
                  <a:pt x="880" y="2051"/>
                </a:cubicBezTo>
                <a:cubicBezTo>
                  <a:pt x="906" y="2078"/>
                  <a:pt x="878" y="2139"/>
                  <a:pt x="864" y="2161"/>
                </a:cubicBezTo>
                <a:cubicBezTo>
                  <a:pt x="833" y="2209"/>
                  <a:pt x="787" y="2246"/>
                  <a:pt x="758" y="2295"/>
                </a:cubicBezTo>
                <a:cubicBezTo>
                  <a:pt x="748" y="2312"/>
                  <a:pt x="732" y="2361"/>
                  <a:pt x="747" y="2380"/>
                </a:cubicBezTo>
                <a:cubicBezTo>
                  <a:pt x="782" y="2424"/>
                  <a:pt x="872" y="2436"/>
                  <a:pt x="922" y="2453"/>
                </a:cubicBezTo>
                <a:cubicBezTo>
                  <a:pt x="934" y="2457"/>
                  <a:pt x="946" y="2462"/>
                  <a:pt x="958" y="2466"/>
                </a:cubicBezTo>
                <a:moveTo>
                  <a:pt x="473" y="2954"/>
                </a:moveTo>
                <a:cubicBezTo>
                  <a:pt x="468" y="2972"/>
                  <a:pt x="464" y="2988"/>
                  <a:pt x="460" y="3008"/>
                </a:cubicBezTo>
                <a:cubicBezTo>
                  <a:pt x="447" y="3079"/>
                  <a:pt x="446" y="3149"/>
                  <a:pt x="446" y="3222"/>
                </a:cubicBezTo>
                <a:cubicBezTo>
                  <a:pt x="445" y="3391"/>
                  <a:pt x="451" y="3559"/>
                  <a:pt x="452" y="3728"/>
                </a:cubicBezTo>
                <a:cubicBezTo>
                  <a:pt x="452" y="3749"/>
                  <a:pt x="471" y="3932"/>
                  <a:pt x="449" y="3946"/>
                </a:cubicBezTo>
                <a:cubicBezTo>
                  <a:pt x="439" y="3952"/>
                  <a:pt x="449" y="3959"/>
                  <a:pt x="442" y="3927"/>
                </a:cubicBezTo>
                <a:moveTo>
                  <a:pt x="458" y="3040"/>
                </a:moveTo>
                <a:cubicBezTo>
                  <a:pt x="459" y="3022"/>
                  <a:pt x="441" y="2959"/>
                  <a:pt x="458" y="2944"/>
                </a:cubicBezTo>
                <a:cubicBezTo>
                  <a:pt x="559" y="2855"/>
                  <a:pt x="809" y="2832"/>
                  <a:pt x="931" y="2809"/>
                </a:cubicBezTo>
                <a:cubicBezTo>
                  <a:pt x="1194" y="2760"/>
                  <a:pt x="1463" y="2779"/>
                  <a:pt x="1728" y="2785"/>
                </a:cubicBezTo>
                <a:cubicBezTo>
                  <a:pt x="1791" y="2786"/>
                  <a:pt x="1912" y="2808"/>
                  <a:pt x="1971" y="2779"/>
                </a:cubicBezTo>
                <a:cubicBezTo>
                  <a:pt x="1985" y="2772"/>
                  <a:pt x="1985" y="2752"/>
                  <a:pt x="2000" y="2748"/>
                </a:cubicBezTo>
                <a:cubicBezTo>
                  <a:pt x="2023" y="2742"/>
                  <a:pt x="2042" y="2735"/>
                  <a:pt x="2072" y="2737"/>
                </a:cubicBezTo>
                <a:cubicBezTo>
                  <a:pt x="2131" y="2741"/>
                  <a:pt x="2192" y="2758"/>
                  <a:pt x="2212" y="2820"/>
                </a:cubicBezTo>
                <a:cubicBezTo>
                  <a:pt x="2237" y="2896"/>
                  <a:pt x="2194" y="3003"/>
                  <a:pt x="2185" y="3078"/>
                </a:cubicBezTo>
                <a:cubicBezTo>
                  <a:pt x="2154" y="3334"/>
                  <a:pt x="2164" y="3601"/>
                  <a:pt x="2163" y="3856"/>
                </a:cubicBezTo>
                <a:cubicBezTo>
                  <a:pt x="2163" y="3935"/>
                  <a:pt x="2188" y="4064"/>
                  <a:pt x="2153" y="4136"/>
                </a:cubicBezTo>
                <a:cubicBezTo>
                  <a:pt x="2125" y="4193"/>
                  <a:pt x="2029" y="4214"/>
                  <a:pt x="1972" y="4201"/>
                </a:cubicBezTo>
                <a:cubicBezTo>
                  <a:pt x="1880" y="4179"/>
                  <a:pt x="1796" y="4120"/>
                  <a:pt x="1702" y="4097"/>
                </a:cubicBezTo>
                <a:cubicBezTo>
                  <a:pt x="1528" y="4055"/>
                  <a:pt x="1336" y="4056"/>
                  <a:pt x="1158" y="4056"/>
                </a:cubicBezTo>
                <a:cubicBezTo>
                  <a:pt x="1101" y="4056"/>
                  <a:pt x="1050" y="4057"/>
                  <a:pt x="994" y="4068"/>
                </a:cubicBezTo>
                <a:cubicBezTo>
                  <a:pt x="913" y="4084"/>
                  <a:pt x="849" y="4103"/>
                  <a:pt x="764" y="4098"/>
                </a:cubicBezTo>
                <a:cubicBezTo>
                  <a:pt x="675" y="4092"/>
                  <a:pt x="585" y="4083"/>
                  <a:pt x="496" y="4082"/>
                </a:cubicBezTo>
                <a:cubicBezTo>
                  <a:pt x="474" y="4082"/>
                  <a:pt x="452" y="4082"/>
                  <a:pt x="430" y="4082"/>
                </a:cubicBezTo>
                <a:moveTo>
                  <a:pt x="716" y="3354"/>
                </a:moveTo>
                <a:cubicBezTo>
                  <a:pt x="717" y="3345"/>
                  <a:pt x="711" y="3331"/>
                  <a:pt x="722" y="3326"/>
                </a:cubicBezTo>
                <a:cubicBezTo>
                  <a:pt x="754" y="3311"/>
                  <a:pt x="799" y="3316"/>
                  <a:pt x="834" y="3316"/>
                </a:cubicBezTo>
                <a:cubicBezTo>
                  <a:pt x="851" y="3316"/>
                  <a:pt x="864" y="3312"/>
                  <a:pt x="870" y="3331"/>
                </a:cubicBezTo>
                <a:cubicBezTo>
                  <a:pt x="875" y="3347"/>
                  <a:pt x="875" y="3383"/>
                  <a:pt x="865" y="3395"/>
                </a:cubicBezTo>
                <a:cubicBezTo>
                  <a:pt x="859" y="3402"/>
                  <a:pt x="851" y="3404"/>
                  <a:pt x="843" y="3408"/>
                </a:cubicBezTo>
                <a:cubicBezTo>
                  <a:pt x="868" y="3402"/>
                  <a:pt x="889" y="3392"/>
                  <a:pt x="913" y="3381"/>
                </a:cubicBezTo>
                <a:cubicBezTo>
                  <a:pt x="946" y="3365"/>
                  <a:pt x="986" y="3349"/>
                  <a:pt x="1004" y="3314"/>
                </a:cubicBezTo>
                <a:cubicBezTo>
                  <a:pt x="1013" y="3296"/>
                  <a:pt x="1018" y="3258"/>
                  <a:pt x="1013" y="3238"/>
                </a:cubicBezTo>
                <a:cubicBezTo>
                  <a:pt x="1009" y="3222"/>
                  <a:pt x="970" y="3221"/>
                  <a:pt x="959" y="3226"/>
                </a:cubicBezTo>
                <a:cubicBezTo>
                  <a:pt x="926" y="3241"/>
                  <a:pt x="902" y="3285"/>
                  <a:pt x="892" y="3318"/>
                </a:cubicBezTo>
                <a:cubicBezTo>
                  <a:pt x="887" y="3336"/>
                  <a:pt x="880" y="3385"/>
                  <a:pt x="892" y="3402"/>
                </a:cubicBezTo>
                <a:cubicBezTo>
                  <a:pt x="910" y="3428"/>
                  <a:pt x="951" y="3444"/>
                  <a:pt x="980" y="3449"/>
                </a:cubicBezTo>
                <a:cubicBezTo>
                  <a:pt x="1011" y="3452"/>
                  <a:pt x="1022" y="3453"/>
                  <a:pt x="1043" y="3452"/>
                </a:cubicBezTo>
                <a:moveTo>
                  <a:pt x="1456" y="3162"/>
                </a:moveTo>
                <a:cubicBezTo>
                  <a:pt x="1461" y="3163"/>
                  <a:pt x="1462" y="3176"/>
                  <a:pt x="1465" y="3191"/>
                </a:cubicBezTo>
                <a:cubicBezTo>
                  <a:pt x="1473" y="3231"/>
                  <a:pt x="1475" y="3269"/>
                  <a:pt x="1478" y="3308"/>
                </a:cubicBezTo>
                <a:cubicBezTo>
                  <a:pt x="1480" y="3333"/>
                  <a:pt x="1482" y="3359"/>
                  <a:pt x="1483" y="3384"/>
                </a:cubicBezTo>
                <a:cubicBezTo>
                  <a:pt x="1483" y="3388"/>
                  <a:pt x="1483" y="3391"/>
                  <a:pt x="1483" y="3395"/>
                </a:cubicBezTo>
                <a:moveTo>
                  <a:pt x="1370" y="3094"/>
                </a:moveTo>
                <a:cubicBezTo>
                  <a:pt x="1391" y="3093"/>
                  <a:pt x="1443" y="3092"/>
                  <a:pt x="1471" y="3092"/>
                </a:cubicBezTo>
                <a:cubicBezTo>
                  <a:pt x="1604" y="3092"/>
                  <a:pt x="1732" y="3055"/>
                  <a:pt x="1862" y="3029"/>
                </a:cubicBezTo>
                <a:cubicBezTo>
                  <a:pt x="2053" y="2991"/>
                  <a:pt x="2247" y="2962"/>
                  <a:pt x="2435" y="2910"/>
                </a:cubicBezTo>
                <a:cubicBezTo>
                  <a:pt x="2469" y="2901"/>
                  <a:pt x="2497" y="2883"/>
                  <a:pt x="2530" y="2872"/>
                </a:cubicBezTo>
                <a:cubicBezTo>
                  <a:pt x="2560" y="2862"/>
                  <a:pt x="2638" y="2840"/>
                  <a:pt x="2664" y="2864"/>
                </a:cubicBezTo>
                <a:cubicBezTo>
                  <a:pt x="2700" y="2898"/>
                  <a:pt x="2682" y="3002"/>
                  <a:pt x="2682" y="3044"/>
                </a:cubicBezTo>
                <a:cubicBezTo>
                  <a:pt x="2682" y="3105"/>
                  <a:pt x="2688" y="3153"/>
                  <a:pt x="2705" y="3212"/>
                </a:cubicBezTo>
                <a:cubicBezTo>
                  <a:pt x="2716" y="3248"/>
                  <a:pt x="2719" y="3276"/>
                  <a:pt x="2718" y="3312"/>
                </a:cubicBezTo>
                <a:cubicBezTo>
                  <a:pt x="2680" y="3315"/>
                  <a:pt x="2646" y="3314"/>
                  <a:pt x="2609" y="3311"/>
                </a:cubicBezTo>
                <a:cubicBezTo>
                  <a:pt x="2570" y="3308"/>
                  <a:pt x="2531" y="3308"/>
                  <a:pt x="2491" y="3308"/>
                </a:cubicBezTo>
                <a:cubicBezTo>
                  <a:pt x="2394" y="3308"/>
                  <a:pt x="2295" y="3332"/>
                  <a:pt x="2200" y="3352"/>
                </a:cubicBezTo>
                <a:cubicBezTo>
                  <a:pt x="2033" y="3387"/>
                  <a:pt x="1865" y="3436"/>
                  <a:pt x="1693" y="3439"/>
                </a:cubicBezTo>
                <a:cubicBezTo>
                  <a:pt x="1661" y="3440"/>
                  <a:pt x="1635" y="3439"/>
                  <a:pt x="1604" y="3431"/>
                </a:cubicBezTo>
                <a:cubicBezTo>
                  <a:pt x="1578" y="3424"/>
                  <a:pt x="1556" y="3416"/>
                  <a:pt x="1529" y="3411"/>
                </a:cubicBezTo>
                <a:moveTo>
                  <a:pt x="740" y="3880"/>
                </a:moveTo>
                <a:cubicBezTo>
                  <a:pt x="748" y="3856"/>
                  <a:pt x="728" y="3864"/>
                  <a:pt x="760" y="3846"/>
                </a:cubicBezTo>
                <a:cubicBezTo>
                  <a:pt x="802" y="3822"/>
                  <a:pt x="853" y="3809"/>
                  <a:pt x="900" y="3799"/>
                </a:cubicBezTo>
                <a:cubicBezTo>
                  <a:pt x="917" y="3795"/>
                  <a:pt x="929" y="3796"/>
                  <a:pt x="945" y="3795"/>
                </a:cubicBezTo>
                <a:cubicBezTo>
                  <a:pt x="941" y="3824"/>
                  <a:pt x="925" y="3844"/>
                  <a:pt x="909" y="3869"/>
                </a:cubicBezTo>
                <a:cubicBezTo>
                  <a:pt x="897" y="3887"/>
                  <a:pt x="891" y="3895"/>
                  <a:pt x="888" y="3915"/>
                </a:cubicBezTo>
                <a:lnTo>
                  <a:pt x="888" y="3916"/>
                </a:lnTo>
                <a:cubicBezTo>
                  <a:pt x="915" y="3915"/>
                  <a:pt x="932" y="3916"/>
                  <a:pt x="956" y="3902"/>
                </a:cubicBezTo>
                <a:cubicBezTo>
                  <a:pt x="982" y="3887"/>
                  <a:pt x="992" y="3866"/>
                  <a:pt x="994" y="3837"/>
                </a:cubicBezTo>
                <a:cubicBezTo>
                  <a:pt x="996" y="3818"/>
                  <a:pt x="994" y="3797"/>
                  <a:pt x="994" y="3778"/>
                </a:cubicBezTo>
                <a:cubicBezTo>
                  <a:pt x="994" y="3743"/>
                  <a:pt x="994" y="3793"/>
                  <a:pt x="994" y="3796"/>
                </a:cubicBezTo>
                <a:cubicBezTo>
                  <a:pt x="994" y="3848"/>
                  <a:pt x="993" y="3900"/>
                  <a:pt x="1001" y="3952"/>
                </a:cubicBezTo>
                <a:cubicBezTo>
                  <a:pt x="1008" y="3992"/>
                  <a:pt x="1019" y="4033"/>
                  <a:pt x="1022" y="4074"/>
                </a:cubicBezTo>
                <a:cubicBezTo>
                  <a:pt x="1024" y="4104"/>
                  <a:pt x="1031" y="4150"/>
                  <a:pt x="1010" y="4173"/>
                </a:cubicBezTo>
                <a:cubicBezTo>
                  <a:pt x="992" y="4193"/>
                  <a:pt x="959" y="4196"/>
                  <a:pt x="934" y="4197"/>
                </a:cubicBezTo>
                <a:cubicBezTo>
                  <a:pt x="882" y="4200"/>
                  <a:pt x="814" y="4202"/>
                  <a:pt x="769" y="4190"/>
                </a:cubicBezTo>
                <a:moveTo>
                  <a:pt x="1216" y="3798"/>
                </a:moveTo>
                <a:cubicBezTo>
                  <a:pt x="1225" y="3789"/>
                  <a:pt x="1227" y="3801"/>
                  <a:pt x="1234" y="3820"/>
                </a:cubicBezTo>
                <a:cubicBezTo>
                  <a:pt x="1252" y="3870"/>
                  <a:pt x="1259" y="3926"/>
                  <a:pt x="1263" y="3979"/>
                </a:cubicBezTo>
                <a:cubicBezTo>
                  <a:pt x="1265" y="4009"/>
                  <a:pt x="1268" y="4038"/>
                  <a:pt x="1276" y="4067"/>
                </a:cubicBezTo>
                <a:cubicBezTo>
                  <a:pt x="1280" y="4079"/>
                  <a:pt x="1284" y="4094"/>
                  <a:pt x="1298" y="4097"/>
                </a:cubicBezTo>
                <a:cubicBezTo>
                  <a:pt x="1300" y="4097"/>
                  <a:pt x="1302" y="4097"/>
                  <a:pt x="1304" y="4097"/>
                </a:cubicBezTo>
                <a:moveTo>
                  <a:pt x="1341" y="3691"/>
                </a:moveTo>
                <a:cubicBezTo>
                  <a:pt x="1356" y="3679"/>
                  <a:pt x="1328" y="3674"/>
                  <a:pt x="1359" y="3662"/>
                </a:cubicBezTo>
                <a:cubicBezTo>
                  <a:pt x="1512" y="3604"/>
                  <a:pt x="1717" y="3611"/>
                  <a:pt x="1877" y="3603"/>
                </a:cubicBezTo>
                <a:cubicBezTo>
                  <a:pt x="2052" y="3594"/>
                  <a:pt x="2234" y="3605"/>
                  <a:pt x="2408" y="3576"/>
                </a:cubicBezTo>
                <a:cubicBezTo>
                  <a:pt x="2426" y="3573"/>
                  <a:pt x="2451" y="3563"/>
                  <a:pt x="2469" y="3562"/>
                </a:cubicBezTo>
                <a:cubicBezTo>
                  <a:pt x="2504" y="3560"/>
                  <a:pt x="2534" y="3577"/>
                  <a:pt x="2567" y="3586"/>
                </a:cubicBezTo>
                <a:cubicBezTo>
                  <a:pt x="2585" y="3591"/>
                  <a:pt x="2603" y="3594"/>
                  <a:pt x="2620" y="3599"/>
                </a:cubicBezTo>
                <a:cubicBezTo>
                  <a:pt x="2621" y="3599"/>
                  <a:pt x="2623" y="3601"/>
                  <a:pt x="2625" y="3602"/>
                </a:cubicBezTo>
                <a:cubicBezTo>
                  <a:pt x="2626" y="3602"/>
                  <a:pt x="2626" y="3602"/>
                  <a:pt x="2627" y="3602"/>
                </a:cubicBezTo>
                <a:cubicBezTo>
                  <a:pt x="2620" y="3626"/>
                  <a:pt x="2616" y="3646"/>
                  <a:pt x="2606" y="3672"/>
                </a:cubicBezTo>
                <a:cubicBezTo>
                  <a:pt x="2576" y="3746"/>
                  <a:pt x="2571" y="3824"/>
                  <a:pt x="2564" y="3904"/>
                </a:cubicBezTo>
                <a:cubicBezTo>
                  <a:pt x="2558" y="3966"/>
                  <a:pt x="2561" y="4027"/>
                  <a:pt x="2555" y="4088"/>
                </a:cubicBezTo>
                <a:cubicBezTo>
                  <a:pt x="2553" y="4105"/>
                  <a:pt x="2553" y="4144"/>
                  <a:pt x="2537" y="4156"/>
                </a:cubicBezTo>
                <a:cubicBezTo>
                  <a:pt x="2516" y="4172"/>
                  <a:pt x="2471" y="4156"/>
                  <a:pt x="2451" y="4150"/>
                </a:cubicBezTo>
                <a:cubicBezTo>
                  <a:pt x="2319" y="4110"/>
                  <a:pt x="2195" y="4101"/>
                  <a:pt x="2056" y="4101"/>
                </a:cubicBezTo>
                <a:cubicBezTo>
                  <a:pt x="1968" y="4101"/>
                  <a:pt x="1890" y="4115"/>
                  <a:pt x="1805" y="4134"/>
                </a:cubicBezTo>
                <a:cubicBezTo>
                  <a:pt x="1675" y="4163"/>
                  <a:pt x="1543" y="4202"/>
                  <a:pt x="1410" y="4208"/>
                </a:cubicBezTo>
                <a:cubicBezTo>
                  <a:pt x="1380" y="4209"/>
                  <a:pt x="1348" y="4211"/>
                  <a:pt x="1319" y="4203"/>
                </a:cubicBezTo>
                <a:cubicBezTo>
                  <a:pt x="1296" y="4197"/>
                  <a:pt x="1276" y="4181"/>
                  <a:pt x="1252" y="4180"/>
                </a:cubicBezTo>
                <a:cubicBezTo>
                  <a:pt x="1229" y="4179"/>
                  <a:pt x="1215" y="4186"/>
                  <a:pt x="1194" y="4196"/>
                </a:cubicBezTo>
                <a:cubicBezTo>
                  <a:pt x="1179" y="4203"/>
                  <a:pt x="1166" y="4212"/>
                  <a:pt x="1153" y="4222"/>
                </a:cubicBezTo>
                <a:cubicBezTo>
                  <a:pt x="1152" y="4224"/>
                  <a:pt x="1150" y="4225"/>
                  <a:pt x="1149" y="4227"/>
                </a:cubicBezTo>
                <a:moveTo>
                  <a:pt x="2129" y="3138"/>
                </a:moveTo>
                <a:cubicBezTo>
                  <a:pt x="2149" y="3136"/>
                  <a:pt x="2155" y="3135"/>
                  <a:pt x="2173" y="3122"/>
                </a:cubicBezTo>
                <a:cubicBezTo>
                  <a:pt x="2186" y="3112"/>
                  <a:pt x="2198" y="3100"/>
                  <a:pt x="2211" y="3090"/>
                </a:cubicBezTo>
                <a:cubicBezTo>
                  <a:pt x="2229" y="3077"/>
                  <a:pt x="2247" y="3073"/>
                  <a:pt x="2269" y="3072"/>
                </a:cubicBezTo>
                <a:cubicBezTo>
                  <a:pt x="2307" y="3071"/>
                  <a:pt x="2351" y="3067"/>
                  <a:pt x="2388" y="3078"/>
                </a:cubicBezTo>
                <a:cubicBezTo>
                  <a:pt x="2410" y="3084"/>
                  <a:pt x="2419" y="3091"/>
                  <a:pt x="2420" y="3113"/>
                </a:cubicBezTo>
                <a:cubicBezTo>
                  <a:pt x="2421" y="3148"/>
                  <a:pt x="2389" y="3169"/>
                  <a:pt x="2364" y="3188"/>
                </a:cubicBezTo>
                <a:cubicBezTo>
                  <a:pt x="2329" y="3216"/>
                  <a:pt x="2289" y="3235"/>
                  <a:pt x="2253" y="3261"/>
                </a:cubicBezTo>
                <a:cubicBezTo>
                  <a:pt x="2233" y="3276"/>
                  <a:pt x="2233" y="3281"/>
                  <a:pt x="2230" y="3302"/>
                </a:cubicBezTo>
                <a:cubicBezTo>
                  <a:pt x="2262" y="3319"/>
                  <a:pt x="2296" y="3315"/>
                  <a:pt x="2333" y="3315"/>
                </a:cubicBezTo>
                <a:cubicBezTo>
                  <a:pt x="2392" y="3315"/>
                  <a:pt x="2449" y="3312"/>
                  <a:pt x="2507" y="3304"/>
                </a:cubicBezTo>
                <a:cubicBezTo>
                  <a:pt x="2521" y="3302"/>
                  <a:pt x="2524" y="3301"/>
                  <a:pt x="2532" y="3301"/>
                </a:cubicBezTo>
                <a:moveTo>
                  <a:pt x="2129" y="3688"/>
                </a:moveTo>
                <a:cubicBezTo>
                  <a:pt x="2127" y="3686"/>
                  <a:pt x="2132" y="3682"/>
                  <a:pt x="2130" y="3681"/>
                </a:cubicBezTo>
                <a:cubicBezTo>
                  <a:pt x="2103" y="3669"/>
                  <a:pt x="2071" y="3665"/>
                  <a:pt x="2042" y="3662"/>
                </a:cubicBezTo>
                <a:cubicBezTo>
                  <a:pt x="1999" y="3657"/>
                  <a:pt x="1945" y="3653"/>
                  <a:pt x="1902" y="3659"/>
                </a:cubicBezTo>
                <a:cubicBezTo>
                  <a:pt x="1868" y="3664"/>
                  <a:pt x="1831" y="3686"/>
                  <a:pt x="1814" y="3717"/>
                </a:cubicBezTo>
                <a:cubicBezTo>
                  <a:pt x="1803" y="3737"/>
                  <a:pt x="1803" y="3774"/>
                  <a:pt x="1819" y="3791"/>
                </a:cubicBezTo>
                <a:cubicBezTo>
                  <a:pt x="1861" y="3836"/>
                  <a:pt x="1936" y="3832"/>
                  <a:pt x="1991" y="3832"/>
                </a:cubicBezTo>
                <a:cubicBezTo>
                  <a:pt x="2033" y="3832"/>
                  <a:pt x="2056" y="3819"/>
                  <a:pt x="2069" y="3778"/>
                </a:cubicBezTo>
                <a:cubicBezTo>
                  <a:pt x="2077" y="3753"/>
                  <a:pt x="2077" y="3729"/>
                  <a:pt x="2081" y="3704"/>
                </a:cubicBezTo>
                <a:cubicBezTo>
                  <a:pt x="2082" y="3696"/>
                  <a:pt x="2084" y="3689"/>
                  <a:pt x="2085" y="3682"/>
                </a:cubicBezTo>
                <a:cubicBezTo>
                  <a:pt x="2085" y="3735"/>
                  <a:pt x="2073" y="3778"/>
                  <a:pt x="2060" y="3829"/>
                </a:cubicBezTo>
                <a:cubicBezTo>
                  <a:pt x="2044" y="3892"/>
                  <a:pt x="2025" y="3955"/>
                  <a:pt x="2002" y="4016"/>
                </a:cubicBezTo>
                <a:cubicBezTo>
                  <a:pt x="1982" y="4069"/>
                  <a:pt x="1960" y="4121"/>
                  <a:pt x="1942" y="4174"/>
                </a:cubicBezTo>
                <a:cubicBezTo>
                  <a:pt x="1933" y="4200"/>
                  <a:pt x="1919" y="4229"/>
                  <a:pt x="1916" y="4257"/>
                </a:cubicBezTo>
                <a:cubicBezTo>
                  <a:pt x="1915" y="4263"/>
                  <a:pt x="1919" y="4276"/>
                  <a:pt x="1919" y="4277"/>
                </a:cubicBezTo>
                <a:moveTo>
                  <a:pt x="3898" y="2345"/>
                </a:moveTo>
                <a:cubicBezTo>
                  <a:pt x="3873" y="2333"/>
                  <a:pt x="3864" y="2325"/>
                  <a:pt x="3848" y="2312"/>
                </a:cubicBezTo>
                <a:cubicBezTo>
                  <a:pt x="3859" y="2334"/>
                  <a:pt x="3873" y="2356"/>
                  <a:pt x="3880" y="2380"/>
                </a:cubicBezTo>
                <a:cubicBezTo>
                  <a:pt x="3902" y="2455"/>
                  <a:pt x="3904" y="2537"/>
                  <a:pt x="3907" y="2614"/>
                </a:cubicBezTo>
                <a:cubicBezTo>
                  <a:pt x="3913" y="2759"/>
                  <a:pt x="3912" y="2906"/>
                  <a:pt x="3910" y="3052"/>
                </a:cubicBezTo>
                <a:cubicBezTo>
                  <a:pt x="3907" y="3293"/>
                  <a:pt x="3903" y="3534"/>
                  <a:pt x="3902" y="3773"/>
                </a:cubicBezTo>
                <a:cubicBezTo>
                  <a:pt x="3902" y="3854"/>
                  <a:pt x="3905" y="3933"/>
                  <a:pt x="3920" y="4013"/>
                </a:cubicBezTo>
                <a:cubicBezTo>
                  <a:pt x="3924" y="4035"/>
                  <a:pt x="3923" y="4020"/>
                  <a:pt x="3925" y="4043"/>
                </a:cubicBezTo>
                <a:moveTo>
                  <a:pt x="3999" y="2615"/>
                </a:moveTo>
                <a:cubicBezTo>
                  <a:pt x="4008" y="2612"/>
                  <a:pt x="3993" y="2608"/>
                  <a:pt x="4002" y="2605"/>
                </a:cubicBezTo>
                <a:cubicBezTo>
                  <a:pt x="4058" y="2588"/>
                  <a:pt x="4117" y="2582"/>
                  <a:pt x="4175" y="2574"/>
                </a:cubicBezTo>
                <a:cubicBezTo>
                  <a:pt x="4594" y="2519"/>
                  <a:pt x="5011" y="2462"/>
                  <a:pt x="5434" y="2472"/>
                </a:cubicBezTo>
                <a:cubicBezTo>
                  <a:pt x="5582" y="2476"/>
                  <a:pt x="5731" y="2517"/>
                  <a:pt x="5880" y="2503"/>
                </a:cubicBezTo>
                <a:cubicBezTo>
                  <a:pt x="6038" y="2487"/>
                  <a:pt x="6190" y="2457"/>
                  <a:pt x="6350" y="2465"/>
                </a:cubicBezTo>
                <a:cubicBezTo>
                  <a:pt x="6380" y="2467"/>
                  <a:pt x="6408" y="2475"/>
                  <a:pt x="6437" y="2477"/>
                </a:cubicBezTo>
                <a:cubicBezTo>
                  <a:pt x="6503" y="2482"/>
                  <a:pt x="6569" y="2481"/>
                  <a:pt x="6636" y="2480"/>
                </a:cubicBezTo>
                <a:cubicBezTo>
                  <a:pt x="6637" y="2503"/>
                  <a:pt x="6642" y="2526"/>
                  <a:pt x="6642" y="2549"/>
                </a:cubicBezTo>
                <a:cubicBezTo>
                  <a:pt x="6647" y="2774"/>
                  <a:pt x="6628" y="2997"/>
                  <a:pt x="6615" y="3223"/>
                </a:cubicBezTo>
                <a:cubicBezTo>
                  <a:pt x="6607" y="3356"/>
                  <a:pt x="6630" y="3526"/>
                  <a:pt x="6586" y="3654"/>
                </a:cubicBezTo>
                <a:cubicBezTo>
                  <a:pt x="6565" y="3714"/>
                  <a:pt x="6515" y="3754"/>
                  <a:pt x="6456" y="3773"/>
                </a:cubicBezTo>
                <a:cubicBezTo>
                  <a:pt x="6326" y="3815"/>
                  <a:pt x="6147" y="3793"/>
                  <a:pt x="6013" y="3787"/>
                </a:cubicBezTo>
                <a:cubicBezTo>
                  <a:pt x="5677" y="3773"/>
                  <a:pt x="5332" y="3732"/>
                  <a:pt x="4998" y="3780"/>
                </a:cubicBezTo>
                <a:cubicBezTo>
                  <a:pt x="4761" y="3815"/>
                  <a:pt x="4529" y="3865"/>
                  <a:pt x="4297" y="3925"/>
                </a:cubicBezTo>
                <a:cubicBezTo>
                  <a:pt x="4185" y="3953"/>
                  <a:pt x="4073" y="4002"/>
                  <a:pt x="3963" y="4026"/>
                </a:cubicBezTo>
                <a:cubicBezTo>
                  <a:pt x="3955" y="4026"/>
                  <a:pt x="3952" y="4026"/>
                  <a:pt x="3947" y="4022"/>
                </a:cubicBezTo>
                <a:moveTo>
                  <a:pt x="3374" y="2164"/>
                </a:moveTo>
                <a:cubicBezTo>
                  <a:pt x="3367" y="2170"/>
                  <a:pt x="3353" y="2177"/>
                  <a:pt x="3348" y="2182"/>
                </a:cubicBezTo>
                <a:cubicBezTo>
                  <a:pt x="3346" y="2184"/>
                  <a:pt x="3346" y="2189"/>
                  <a:pt x="3345" y="2190"/>
                </a:cubicBezTo>
                <a:cubicBezTo>
                  <a:pt x="3369" y="2184"/>
                  <a:pt x="3385" y="2176"/>
                  <a:pt x="3406" y="2161"/>
                </a:cubicBezTo>
                <a:cubicBezTo>
                  <a:pt x="3444" y="2135"/>
                  <a:pt x="3477" y="2102"/>
                  <a:pt x="3495" y="2059"/>
                </a:cubicBezTo>
                <a:cubicBezTo>
                  <a:pt x="3512" y="2020"/>
                  <a:pt x="3512" y="1979"/>
                  <a:pt x="3511" y="1937"/>
                </a:cubicBezTo>
                <a:cubicBezTo>
                  <a:pt x="3510" y="1911"/>
                  <a:pt x="3494" y="1893"/>
                  <a:pt x="3468" y="1889"/>
                </a:cubicBezTo>
                <a:cubicBezTo>
                  <a:pt x="3425" y="1882"/>
                  <a:pt x="3384" y="1898"/>
                  <a:pt x="3349" y="1921"/>
                </a:cubicBezTo>
                <a:cubicBezTo>
                  <a:pt x="3307" y="1948"/>
                  <a:pt x="3291" y="1968"/>
                  <a:pt x="3292" y="2017"/>
                </a:cubicBezTo>
                <a:cubicBezTo>
                  <a:pt x="3292" y="2056"/>
                  <a:pt x="3341" y="2067"/>
                  <a:pt x="3374" y="2074"/>
                </a:cubicBezTo>
                <a:cubicBezTo>
                  <a:pt x="3425" y="2085"/>
                  <a:pt x="3478" y="2083"/>
                  <a:pt x="3528" y="2099"/>
                </a:cubicBezTo>
                <a:cubicBezTo>
                  <a:pt x="3557" y="2108"/>
                  <a:pt x="3561" y="2123"/>
                  <a:pt x="3561" y="2151"/>
                </a:cubicBezTo>
                <a:cubicBezTo>
                  <a:pt x="3561" y="2183"/>
                  <a:pt x="3552" y="2211"/>
                  <a:pt x="3549" y="2243"/>
                </a:cubicBezTo>
                <a:cubicBezTo>
                  <a:pt x="3548" y="2256"/>
                  <a:pt x="3549" y="2271"/>
                  <a:pt x="3549" y="2284"/>
                </a:cubicBezTo>
                <a:cubicBezTo>
                  <a:pt x="3567" y="2289"/>
                  <a:pt x="3586" y="2295"/>
                  <a:pt x="3608" y="2291"/>
                </a:cubicBezTo>
                <a:cubicBezTo>
                  <a:pt x="3632" y="2284"/>
                  <a:pt x="3640" y="2281"/>
                  <a:pt x="3653" y="2270"/>
                </a:cubicBezTo>
                <a:moveTo>
                  <a:pt x="3741" y="1947"/>
                </a:moveTo>
                <a:cubicBezTo>
                  <a:pt x="3771" y="1947"/>
                  <a:pt x="3794" y="1949"/>
                  <a:pt x="3823" y="1955"/>
                </a:cubicBezTo>
                <a:cubicBezTo>
                  <a:pt x="3864" y="1963"/>
                  <a:pt x="3902" y="1969"/>
                  <a:pt x="3944" y="1969"/>
                </a:cubicBezTo>
                <a:cubicBezTo>
                  <a:pt x="3976" y="1969"/>
                  <a:pt x="3998" y="1958"/>
                  <a:pt x="4008" y="1926"/>
                </a:cubicBezTo>
                <a:cubicBezTo>
                  <a:pt x="4014" y="1907"/>
                  <a:pt x="4017" y="1864"/>
                  <a:pt x="4008" y="1845"/>
                </a:cubicBezTo>
                <a:cubicBezTo>
                  <a:pt x="3996" y="1821"/>
                  <a:pt x="3958" y="1819"/>
                  <a:pt x="3936" y="1824"/>
                </a:cubicBezTo>
                <a:cubicBezTo>
                  <a:pt x="3884" y="1835"/>
                  <a:pt x="3838" y="1879"/>
                  <a:pt x="3810" y="1921"/>
                </a:cubicBezTo>
                <a:cubicBezTo>
                  <a:pt x="3780" y="1965"/>
                  <a:pt x="3771" y="2016"/>
                  <a:pt x="3776" y="2069"/>
                </a:cubicBezTo>
                <a:cubicBezTo>
                  <a:pt x="3780" y="2118"/>
                  <a:pt x="3825" y="2127"/>
                  <a:pt x="3867" y="2130"/>
                </a:cubicBezTo>
                <a:cubicBezTo>
                  <a:pt x="3936" y="2135"/>
                  <a:pt x="3988" y="2124"/>
                  <a:pt x="4049" y="2091"/>
                </a:cubicBezTo>
                <a:cubicBezTo>
                  <a:pt x="4063" y="2082"/>
                  <a:pt x="4078" y="2074"/>
                  <a:pt x="4092" y="2065"/>
                </a:cubicBezTo>
                <a:moveTo>
                  <a:pt x="4333" y="1747"/>
                </a:moveTo>
                <a:cubicBezTo>
                  <a:pt x="4334" y="1728"/>
                  <a:pt x="4335" y="1710"/>
                  <a:pt x="4335" y="1691"/>
                </a:cubicBezTo>
                <a:cubicBezTo>
                  <a:pt x="4299" y="1691"/>
                  <a:pt x="4284" y="1697"/>
                  <a:pt x="4262" y="1728"/>
                </a:cubicBezTo>
                <a:cubicBezTo>
                  <a:pt x="4236" y="1765"/>
                  <a:pt x="4230" y="1807"/>
                  <a:pt x="4229" y="1851"/>
                </a:cubicBezTo>
                <a:cubicBezTo>
                  <a:pt x="4228" y="1898"/>
                  <a:pt x="4242" y="1920"/>
                  <a:pt x="4275" y="1951"/>
                </a:cubicBezTo>
                <a:cubicBezTo>
                  <a:pt x="4297" y="1971"/>
                  <a:pt x="4322" y="1988"/>
                  <a:pt x="4342" y="2010"/>
                </a:cubicBezTo>
                <a:cubicBezTo>
                  <a:pt x="4348" y="2017"/>
                  <a:pt x="4347" y="2017"/>
                  <a:pt x="4350" y="2024"/>
                </a:cubicBezTo>
                <a:cubicBezTo>
                  <a:pt x="4334" y="2024"/>
                  <a:pt x="4315" y="2028"/>
                  <a:pt x="4302" y="2016"/>
                </a:cubicBezTo>
                <a:cubicBezTo>
                  <a:pt x="4299" y="2010"/>
                  <a:pt x="4295" y="2005"/>
                  <a:pt x="4292" y="1999"/>
                </a:cubicBezTo>
                <a:moveTo>
                  <a:pt x="4402" y="1780"/>
                </a:moveTo>
                <a:cubicBezTo>
                  <a:pt x="4404" y="1785"/>
                  <a:pt x="4418" y="1819"/>
                  <a:pt x="4420" y="1824"/>
                </a:cubicBezTo>
                <a:cubicBezTo>
                  <a:pt x="4438" y="1876"/>
                  <a:pt x="4458" y="1942"/>
                  <a:pt x="4520" y="1955"/>
                </a:cubicBezTo>
                <a:cubicBezTo>
                  <a:pt x="4556" y="1962"/>
                  <a:pt x="4590" y="1952"/>
                  <a:pt x="4615" y="1926"/>
                </a:cubicBezTo>
                <a:cubicBezTo>
                  <a:pt x="4643" y="1896"/>
                  <a:pt x="4648" y="1860"/>
                  <a:pt x="4651" y="1821"/>
                </a:cubicBezTo>
                <a:cubicBezTo>
                  <a:pt x="4652" y="1805"/>
                  <a:pt x="4653" y="1787"/>
                  <a:pt x="4654" y="1771"/>
                </a:cubicBezTo>
                <a:cubicBezTo>
                  <a:pt x="4674" y="1785"/>
                  <a:pt x="4678" y="1785"/>
                  <a:pt x="4700" y="1812"/>
                </a:cubicBezTo>
                <a:cubicBezTo>
                  <a:pt x="4759" y="1880"/>
                  <a:pt x="4815" y="1935"/>
                  <a:pt x="4909" y="1938"/>
                </a:cubicBezTo>
                <a:cubicBezTo>
                  <a:pt x="4959" y="1939"/>
                  <a:pt x="4993" y="1912"/>
                  <a:pt x="5020" y="1870"/>
                </a:cubicBezTo>
                <a:cubicBezTo>
                  <a:pt x="5049" y="1824"/>
                  <a:pt x="5047" y="1753"/>
                  <a:pt x="5042" y="1701"/>
                </a:cubicBezTo>
                <a:cubicBezTo>
                  <a:pt x="5035" y="1634"/>
                  <a:pt x="5014" y="1550"/>
                  <a:pt x="4988" y="1487"/>
                </a:cubicBezTo>
                <a:cubicBezTo>
                  <a:pt x="4986" y="1483"/>
                  <a:pt x="4978" y="1468"/>
                  <a:pt x="4976" y="1465"/>
                </a:cubicBezTo>
                <a:cubicBezTo>
                  <a:pt x="4973" y="1492"/>
                  <a:pt x="4970" y="1524"/>
                  <a:pt x="4970" y="1554"/>
                </a:cubicBezTo>
                <a:cubicBezTo>
                  <a:pt x="4970" y="1619"/>
                  <a:pt x="4978" y="1669"/>
                  <a:pt x="5009" y="1728"/>
                </a:cubicBezTo>
                <a:cubicBezTo>
                  <a:pt x="5038" y="1783"/>
                  <a:pt x="5091" y="1859"/>
                  <a:pt x="5157" y="1873"/>
                </a:cubicBezTo>
                <a:cubicBezTo>
                  <a:pt x="5187" y="1879"/>
                  <a:pt x="5231" y="1878"/>
                  <a:pt x="5257" y="1862"/>
                </a:cubicBezTo>
                <a:cubicBezTo>
                  <a:pt x="5315" y="1826"/>
                  <a:pt x="5351" y="1738"/>
                  <a:pt x="5375" y="1678"/>
                </a:cubicBezTo>
                <a:cubicBezTo>
                  <a:pt x="5399" y="1620"/>
                  <a:pt x="5435" y="1529"/>
                  <a:pt x="5417" y="1464"/>
                </a:cubicBezTo>
                <a:cubicBezTo>
                  <a:pt x="5409" y="1437"/>
                  <a:pt x="5401" y="1429"/>
                  <a:pt x="5381" y="1412"/>
                </a:cubicBezTo>
                <a:cubicBezTo>
                  <a:pt x="5374" y="1412"/>
                  <a:pt x="5372" y="1412"/>
                  <a:pt x="5367" y="1412"/>
                </a:cubicBezTo>
                <a:cubicBezTo>
                  <a:pt x="5355" y="1444"/>
                  <a:pt x="5349" y="1469"/>
                  <a:pt x="5348" y="1506"/>
                </a:cubicBezTo>
                <a:cubicBezTo>
                  <a:pt x="5346" y="1589"/>
                  <a:pt x="5351" y="1663"/>
                  <a:pt x="5385" y="1740"/>
                </a:cubicBezTo>
                <a:cubicBezTo>
                  <a:pt x="5402" y="1779"/>
                  <a:pt x="5431" y="1837"/>
                  <a:pt x="5475" y="1851"/>
                </a:cubicBezTo>
                <a:cubicBezTo>
                  <a:pt x="5504" y="1860"/>
                  <a:pt x="5504" y="1842"/>
                  <a:pt x="5518" y="1830"/>
                </a:cubicBezTo>
                <a:moveTo>
                  <a:pt x="5270" y="1678"/>
                </a:moveTo>
                <a:cubicBezTo>
                  <a:pt x="5276" y="1676"/>
                  <a:pt x="5321" y="1664"/>
                  <a:pt x="5333" y="1662"/>
                </a:cubicBezTo>
                <a:cubicBezTo>
                  <a:pt x="5458" y="1641"/>
                  <a:pt x="5582" y="1617"/>
                  <a:pt x="5709" y="1604"/>
                </a:cubicBezTo>
                <a:moveTo>
                  <a:pt x="4703" y="2614"/>
                </a:moveTo>
                <a:cubicBezTo>
                  <a:pt x="4703" y="2604"/>
                  <a:pt x="4703" y="2603"/>
                  <a:pt x="4703" y="2597"/>
                </a:cubicBezTo>
                <a:cubicBezTo>
                  <a:pt x="4718" y="2607"/>
                  <a:pt x="4723" y="2619"/>
                  <a:pt x="4732" y="2638"/>
                </a:cubicBezTo>
                <a:cubicBezTo>
                  <a:pt x="4767" y="2708"/>
                  <a:pt x="4793" y="2782"/>
                  <a:pt x="4816" y="2857"/>
                </a:cubicBezTo>
                <a:cubicBezTo>
                  <a:pt x="4824" y="2884"/>
                  <a:pt x="4826" y="2912"/>
                  <a:pt x="4829" y="2940"/>
                </a:cubicBezTo>
                <a:cubicBezTo>
                  <a:pt x="4830" y="2953"/>
                  <a:pt x="4831" y="2964"/>
                  <a:pt x="4842" y="2971"/>
                </a:cubicBezTo>
                <a:cubicBezTo>
                  <a:pt x="4845" y="2971"/>
                  <a:pt x="4846" y="2971"/>
                  <a:pt x="4848" y="2971"/>
                </a:cubicBezTo>
                <a:moveTo>
                  <a:pt x="4727" y="2679"/>
                </a:moveTo>
                <a:cubicBezTo>
                  <a:pt x="4736" y="2676"/>
                  <a:pt x="4750" y="2658"/>
                  <a:pt x="4774" y="2653"/>
                </a:cubicBezTo>
                <a:cubicBezTo>
                  <a:pt x="4927" y="2619"/>
                  <a:pt x="5087" y="2609"/>
                  <a:pt x="5243" y="2592"/>
                </a:cubicBezTo>
                <a:cubicBezTo>
                  <a:pt x="5555" y="2559"/>
                  <a:pt x="5839" y="2508"/>
                  <a:pt x="6120" y="2366"/>
                </a:cubicBezTo>
                <a:cubicBezTo>
                  <a:pt x="6184" y="2334"/>
                  <a:pt x="6263" y="2306"/>
                  <a:pt x="6335" y="2326"/>
                </a:cubicBezTo>
                <a:cubicBezTo>
                  <a:pt x="6358" y="2332"/>
                  <a:pt x="6413" y="2354"/>
                  <a:pt x="6424" y="2376"/>
                </a:cubicBezTo>
                <a:cubicBezTo>
                  <a:pt x="6435" y="2397"/>
                  <a:pt x="6429" y="2428"/>
                  <a:pt x="6429" y="2451"/>
                </a:cubicBezTo>
                <a:cubicBezTo>
                  <a:pt x="6430" y="2547"/>
                  <a:pt x="6409" y="2646"/>
                  <a:pt x="6398" y="2740"/>
                </a:cubicBezTo>
                <a:cubicBezTo>
                  <a:pt x="6392" y="2786"/>
                  <a:pt x="6386" y="2833"/>
                  <a:pt x="6380" y="2879"/>
                </a:cubicBezTo>
                <a:cubicBezTo>
                  <a:pt x="6376" y="2912"/>
                  <a:pt x="6390" y="3007"/>
                  <a:pt x="6366" y="3026"/>
                </a:cubicBezTo>
                <a:cubicBezTo>
                  <a:pt x="6354" y="3036"/>
                  <a:pt x="6320" y="3032"/>
                  <a:pt x="6305" y="3036"/>
                </a:cubicBezTo>
                <a:cubicBezTo>
                  <a:pt x="6141" y="3077"/>
                  <a:pt x="5967" y="3098"/>
                  <a:pt x="5800" y="3122"/>
                </a:cubicBezTo>
                <a:cubicBezTo>
                  <a:pt x="5664" y="3142"/>
                  <a:pt x="5531" y="3150"/>
                  <a:pt x="5394" y="3150"/>
                </a:cubicBezTo>
                <a:cubicBezTo>
                  <a:pt x="5326" y="3150"/>
                  <a:pt x="5263" y="3132"/>
                  <a:pt x="5197" y="3120"/>
                </a:cubicBezTo>
                <a:cubicBezTo>
                  <a:pt x="5119" y="3106"/>
                  <a:pt x="5043" y="3101"/>
                  <a:pt x="4964" y="3101"/>
                </a:cubicBezTo>
                <a:cubicBezTo>
                  <a:pt x="4927" y="3101"/>
                  <a:pt x="4908" y="3105"/>
                  <a:pt x="4875" y="3118"/>
                </a:cubicBezTo>
                <a:cubicBezTo>
                  <a:pt x="4790" y="3151"/>
                  <a:pt x="4719" y="3190"/>
                  <a:pt x="4628" y="3205"/>
                </a:cubicBezTo>
                <a:moveTo>
                  <a:pt x="4165" y="3064"/>
                </a:moveTo>
                <a:cubicBezTo>
                  <a:pt x="4165" y="3060"/>
                  <a:pt x="4159" y="3048"/>
                  <a:pt x="4163" y="3044"/>
                </a:cubicBezTo>
                <a:cubicBezTo>
                  <a:pt x="4179" y="3026"/>
                  <a:pt x="4206" y="3017"/>
                  <a:pt x="4228" y="3009"/>
                </a:cubicBezTo>
                <a:cubicBezTo>
                  <a:pt x="4255" y="2999"/>
                  <a:pt x="4283" y="2993"/>
                  <a:pt x="4311" y="2992"/>
                </a:cubicBezTo>
                <a:cubicBezTo>
                  <a:pt x="4328" y="2991"/>
                  <a:pt x="4339" y="2987"/>
                  <a:pt x="4344" y="3005"/>
                </a:cubicBezTo>
                <a:cubicBezTo>
                  <a:pt x="4351" y="3032"/>
                  <a:pt x="4348" y="3076"/>
                  <a:pt x="4338" y="3101"/>
                </a:cubicBezTo>
                <a:cubicBezTo>
                  <a:pt x="4332" y="3117"/>
                  <a:pt x="4319" y="3132"/>
                  <a:pt x="4309" y="3146"/>
                </a:cubicBezTo>
                <a:cubicBezTo>
                  <a:pt x="4308" y="3147"/>
                  <a:pt x="4307" y="3148"/>
                  <a:pt x="4306" y="3149"/>
                </a:cubicBezTo>
                <a:cubicBezTo>
                  <a:pt x="4347" y="3115"/>
                  <a:pt x="4392" y="3081"/>
                  <a:pt x="4426" y="3040"/>
                </a:cubicBezTo>
                <a:cubicBezTo>
                  <a:pt x="4453" y="3008"/>
                  <a:pt x="4475" y="2972"/>
                  <a:pt x="4481" y="2931"/>
                </a:cubicBezTo>
                <a:cubicBezTo>
                  <a:pt x="4483" y="2919"/>
                  <a:pt x="4480" y="2909"/>
                  <a:pt x="4479" y="2898"/>
                </a:cubicBezTo>
                <a:cubicBezTo>
                  <a:pt x="4445" y="2899"/>
                  <a:pt x="4435" y="2911"/>
                  <a:pt x="4417" y="2941"/>
                </a:cubicBezTo>
                <a:cubicBezTo>
                  <a:pt x="4396" y="2977"/>
                  <a:pt x="4381" y="3032"/>
                  <a:pt x="4391" y="3074"/>
                </a:cubicBezTo>
                <a:cubicBezTo>
                  <a:pt x="4399" y="3108"/>
                  <a:pt x="4438" y="3116"/>
                  <a:pt x="4468" y="3120"/>
                </a:cubicBezTo>
                <a:cubicBezTo>
                  <a:pt x="4497" y="3124"/>
                  <a:pt x="4527" y="3122"/>
                  <a:pt x="4556" y="3122"/>
                </a:cubicBezTo>
                <a:moveTo>
                  <a:pt x="4148" y="3461"/>
                </a:moveTo>
                <a:cubicBezTo>
                  <a:pt x="4152" y="3458"/>
                  <a:pt x="4150" y="3456"/>
                  <a:pt x="4157" y="3452"/>
                </a:cubicBezTo>
                <a:cubicBezTo>
                  <a:pt x="4179" y="3441"/>
                  <a:pt x="4202" y="3439"/>
                  <a:pt x="4226" y="3439"/>
                </a:cubicBezTo>
                <a:cubicBezTo>
                  <a:pt x="4247" y="3439"/>
                  <a:pt x="4249" y="3443"/>
                  <a:pt x="4262" y="3460"/>
                </a:cubicBezTo>
                <a:cubicBezTo>
                  <a:pt x="4275" y="3476"/>
                  <a:pt x="4287" y="3493"/>
                  <a:pt x="4308" y="3500"/>
                </a:cubicBezTo>
                <a:cubicBezTo>
                  <a:pt x="4323" y="3505"/>
                  <a:pt x="4353" y="3507"/>
                  <a:pt x="4368" y="3503"/>
                </a:cubicBezTo>
                <a:cubicBezTo>
                  <a:pt x="4389" y="3497"/>
                  <a:pt x="4390" y="3473"/>
                  <a:pt x="4390" y="3456"/>
                </a:cubicBezTo>
                <a:cubicBezTo>
                  <a:pt x="4390" y="3441"/>
                  <a:pt x="4390" y="3426"/>
                  <a:pt x="4390" y="3411"/>
                </a:cubicBezTo>
                <a:cubicBezTo>
                  <a:pt x="4390" y="3418"/>
                  <a:pt x="4390" y="3418"/>
                  <a:pt x="4390" y="3425"/>
                </a:cubicBezTo>
                <a:cubicBezTo>
                  <a:pt x="4391" y="3469"/>
                  <a:pt x="4418" y="3510"/>
                  <a:pt x="4435" y="3550"/>
                </a:cubicBezTo>
                <a:cubicBezTo>
                  <a:pt x="4458" y="3605"/>
                  <a:pt x="4478" y="3665"/>
                  <a:pt x="4482" y="3725"/>
                </a:cubicBezTo>
                <a:cubicBezTo>
                  <a:pt x="4483" y="3745"/>
                  <a:pt x="4482" y="3767"/>
                  <a:pt x="4482" y="3788"/>
                </a:cubicBezTo>
                <a:cubicBezTo>
                  <a:pt x="4460" y="3791"/>
                  <a:pt x="4436" y="3792"/>
                  <a:pt x="4414" y="3790"/>
                </a:cubicBezTo>
                <a:cubicBezTo>
                  <a:pt x="4392" y="3788"/>
                  <a:pt x="4367" y="3774"/>
                  <a:pt x="4348" y="3763"/>
                </a:cubicBezTo>
                <a:cubicBezTo>
                  <a:pt x="4338" y="3756"/>
                  <a:pt x="4335" y="3755"/>
                  <a:pt x="4335" y="3746"/>
                </a:cubicBezTo>
                <a:moveTo>
                  <a:pt x="4823" y="3434"/>
                </a:moveTo>
                <a:cubicBezTo>
                  <a:pt x="4840" y="3450"/>
                  <a:pt x="4854" y="3466"/>
                  <a:pt x="4865" y="3489"/>
                </a:cubicBezTo>
                <a:cubicBezTo>
                  <a:pt x="4885" y="3531"/>
                  <a:pt x="4892" y="3577"/>
                  <a:pt x="4903" y="3622"/>
                </a:cubicBezTo>
                <a:cubicBezTo>
                  <a:pt x="4908" y="3644"/>
                  <a:pt x="4914" y="3681"/>
                  <a:pt x="4930" y="3699"/>
                </a:cubicBezTo>
                <a:cubicBezTo>
                  <a:pt x="4931" y="3700"/>
                  <a:pt x="4940" y="3707"/>
                  <a:pt x="4942" y="3703"/>
                </a:cubicBezTo>
                <a:cubicBezTo>
                  <a:pt x="4942" y="3698"/>
                  <a:pt x="4942" y="3694"/>
                  <a:pt x="4942" y="3689"/>
                </a:cubicBezTo>
                <a:moveTo>
                  <a:pt x="4901" y="3398"/>
                </a:moveTo>
                <a:cubicBezTo>
                  <a:pt x="4932" y="3394"/>
                  <a:pt x="4962" y="3390"/>
                  <a:pt x="4994" y="3388"/>
                </a:cubicBezTo>
                <a:cubicBezTo>
                  <a:pt x="5243" y="3371"/>
                  <a:pt x="5480" y="3340"/>
                  <a:pt x="5722" y="3278"/>
                </a:cubicBezTo>
                <a:cubicBezTo>
                  <a:pt x="5877" y="3239"/>
                  <a:pt x="6032" y="3165"/>
                  <a:pt x="6189" y="3139"/>
                </a:cubicBezTo>
                <a:cubicBezTo>
                  <a:pt x="6208" y="3136"/>
                  <a:pt x="6254" y="3128"/>
                  <a:pt x="6272" y="3139"/>
                </a:cubicBezTo>
                <a:cubicBezTo>
                  <a:pt x="6288" y="3149"/>
                  <a:pt x="6297" y="3171"/>
                  <a:pt x="6302" y="3188"/>
                </a:cubicBezTo>
                <a:cubicBezTo>
                  <a:pt x="6319" y="3247"/>
                  <a:pt x="6300" y="3321"/>
                  <a:pt x="6304" y="3381"/>
                </a:cubicBezTo>
                <a:cubicBezTo>
                  <a:pt x="6307" y="3432"/>
                  <a:pt x="6335" y="3476"/>
                  <a:pt x="6355" y="3521"/>
                </a:cubicBezTo>
                <a:cubicBezTo>
                  <a:pt x="6374" y="3563"/>
                  <a:pt x="6392" y="3606"/>
                  <a:pt x="6408" y="3649"/>
                </a:cubicBezTo>
                <a:cubicBezTo>
                  <a:pt x="6415" y="3669"/>
                  <a:pt x="6417" y="3685"/>
                  <a:pt x="6421" y="3704"/>
                </a:cubicBezTo>
                <a:cubicBezTo>
                  <a:pt x="6399" y="3705"/>
                  <a:pt x="6376" y="3707"/>
                  <a:pt x="6353" y="3707"/>
                </a:cubicBezTo>
                <a:cubicBezTo>
                  <a:pt x="6113" y="3709"/>
                  <a:pt x="5873" y="3698"/>
                  <a:pt x="5634" y="3722"/>
                </a:cubicBezTo>
                <a:cubicBezTo>
                  <a:pt x="5557" y="3730"/>
                  <a:pt x="5481" y="3736"/>
                  <a:pt x="5404" y="3741"/>
                </a:cubicBezTo>
                <a:cubicBezTo>
                  <a:pt x="5365" y="3744"/>
                  <a:pt x="5326" y="3746"/>
                  <a:pt x="5287" y="3747"/>
                </a:cubicBezTo>
                <a:cubicBezTo>
                  <a:pt x="5234" y="3748"/>
                  <a:pt x="5181" y="3747"/>
                  <a:pt x="5128" y="3749"/>
                </a:cubicBezTo>
                <a:moveTo>
                  <a:pt x="11384" y="189"/>
                </a:moveTo>
                <a:cubicBezTo>
                  <a:pt x="11384" y="165"/>
                  <a:pt x="11408" y="169"/>
                  <a:pt x="11430" y="166"/>
                </a:cubicBezTo>
                <a:cubicBezTo>
                  <a:pt x="11465" y="160"/>
                  <a:pt x="11500" y="162"/>
                  <a:pt x="11536" y="162"/>
                </a:cubicBezTo>
                <a:cubicBezTo>
                  <a:pt x="11549" y="162"/>
                  <a:pt x="11559" y="157"/>
                  <a:pt x="11563" y="171"/>
                </a:cubicBezTo>
                <a:cubicBezTo>
                  <a:pt x="11563" y="193"/>
                  <a:pt x="11550" y="191"/>
                  <a:pt x="11529" y="194"/>
                </a:cubicBezTo>
                <a:cubicBezTo>
                  <a:pt x="11495" y="199"/>
                  <a:pt x="11460" y="197"/>
                  <a:pt x="11426" y="197"/>
                </a:cubicBezTo>
                <a:cubicBezTo>
                  <a:pt x="11418" y="197"/>
                  <a:pt x="11411" y="197"/>
                  <a:pt x="11403" y="197"/>
                </a:cubicBezTo>
                <a:cubicBezTo>
                  <a:pt x="11403" y="189"/>
                  <a:pt x="11401" y="189"/>
                  <a:pt x="11411" y="185"/>
                </a:cubicBezTo>
                <a:cubicBezTo>
                  <a:pt x="11417" y="183"/>
                  <a:pt x="11445" y="175"/>
                  <a:pt x="11451" y="180"/>
                </a:cubicBezTo>
                <a:cubicBezTo>
                  <a:pt x="11455" y="184"/>
                  <a:pt x="11450" y="193"/>
                  <a:pt x="11453" y="199"/>
                </a:cubicBezTo>
                <a:cubicBezTo>
                  <a:pt x="11455" y="201"/>
                  <a:pt x="11456" y="202"/>
                  <a:pt x="11458" y="204"/>
                </a:cubicBezTo>
                <a:moveTo>
                  <a:pt x="12075" y="110"/>
                </a:moveTo>
                <a:cubicBezTo>
                  <a:pt x="12063" y="102"/>
                  <a:pt x="12051" y="94"/>
                  <a:pt x="12039" y="85"/>
                </a:cubicBezTo>
                <a:cubicBezTo>
                  <a:pt x="12050" y="85"/>
                  <a:pt x="12082" y="79"/>
                  <a:pt x="12088" y="89"/>
                </a:cubicBezTo>
                <a:cubicBezTo>
                  <a:pt x="12097" y="105"/>
                  <a:pt x="12086" y="131"/>
                  <a:pt x="12090" y="148"/>
                </a:cubicBezTo>
                <a:cubicBezTo>
                  <a:pt x="12098" y="183"/>
                  <a:pt x="12113" y="189"/>
                  <a:pt x="12146" y="193"/>
                </a:cubicBezTo>
                <a:cubicBezTo>
                  <a:pt x="12173" y="197"/>
                  <a:pt x="12190" y="192"/>
                  <a:pt x="12209" y="172"/>
                </a:cubicBezTo>
                <a:cubicBezTo>
                  <a:pt x="12233" y="146"/>
                  <a:pt x="12255" y="106"/>
                  <a:pt x="12267" y="73"/>
                </a:cubicBezTo>
                <a:cubicBezTo>
                  <a:pt x="12267" y="72"/>
                  <a:pt x="12267" y="71"/>
                  <a:pt x="12267" y="70"/>
                </a:cubicBezTo>
                <a:cubicBezTo>
                  <a:pt x="12267" y="191"/>
                  <a:pt x="12261" y="314"/>
                  <a:pt x="12272" y="436"/>
                </a:cubicBezTo>
                <a:cubicBezTo>
                  <a:pt x="12278" y="509"/>
                  <a:pt x="12286" y="578"/>
                  <a:pt x="12286" y="651"/>
                </a:cubicBezTo>
                <a:cubicBezTo>
                  <a:pt x="12286" y="684"/>
                  <a:pt x="12293" y="712"/>
                  <a:pt x="12252" y="717"/>
                </a:cubicBezTo>
                <a:cubicBezTo>
                  <a:pt x="12201" y="724"/>
                  <a:pt x="12145" y="717"/>
                  <a:pt x="12097" y="700"/>
                </a:cubicBezTo>
                <a:cubicBezTo>
                  <a:pt x="12053" y="684"/>
                  <a:pt x="11992" y="655"/>
                  <a:pt x="11966" y="614"/>
                </a:cubicBezTo>
                <a:cubicBezTo>
                  <a:pt x="11935" y="565"/>
                  <a:pt x="11971" y="529"/>
                  <a:pt x="12000" y="494"/>
                </a:cubicBezTo>
                <a:moveTo>
                  <a:pt x="12749" y="15"/>
                </a:moveTo>
                <a:cubicBezTo>
                  <a:pt x="12750" y="0"/>
                  <a:pt x="12765" y="66"/>
                  <a:pt x="12767" y="72"/>
                </a:cubicBezTo>
                <a:cubicBezTo>
                  <a:pt x="12780" y="112"/>
                  <a:pt x="12793" y="153"/>
                  <a:pt x="12806" y="193"/>
                </a:cubicBezTo>
                <a:moveTo>
                  <a:pt x="12887" y="475"/>
                </a:moveTo>
                <a:cubicBezTo>
                  <a:pt x="12831" y="528"/>
                  <a:pt x="12778" y="580"/>
                  <a:pt x="12718" y="629"/>
                </a:cubicBezTo>
                <a:cubicBezTo>
                  <a:pt x="12626" y="704"/>
                  <a:pt x="12536" y="773"/>
                  <a:pt x="12437" y="838"/>
                </a:cubicBezTo>
                <a:moveTo>
                  <a:pt x="0" y="1192"/>
                </a:moveTo>
                <a:cubicBezTo>
                  <a:pt x="4" y="1196"/>
                  <a:pt x="4" y="1201"/>
                  <a:pt x="11" y="1202"/>
                </a:cubicBezTo>
                <a:cubicBezTo>
                  <a:pt x="17" y="1203"/>
                  <a:pt x="13" y="1204"/>
                  <a:pt x="15" y="1199"/>
                </a:cubicBezTo>
                <a:cubicBezTo>
                  <a:pt x="16" y="1196"/>
                  <a:pt x="15" y="1189"/>
                  <a:pt x="15" y="1186"/>
                </a:cubicBezTo>
                <a:cubicBezTo>
                  <a:pt x="13" y="1199"/>
                  <a:pt x="9" y="1237"/>
                  <a:pt x="12" y="1255"/>
                </a:cubicBezTo>
                <a:cubicBezTo>
                  <a:pt x="21" y="1314"/>
                  <a:pt x="38" y="1372"/>
                  <a:pt x="49" y="1430"/>
                </a:cubicBezTo>
                <a:cubicBezTo>
                  <a:pt x="58" y="1479"/>
                  <a:pt x="65" y="1528"/>
                  <a:pt x="66" y="1577"/>
                </a:cubicBezTo>
                <a:cubicBezTo>
                  <a:pt x="66" y="1601"/>
                  <a:pt x="66" y="1625"/>
                  <a:pt x="66" y="1649"/>
                </a:cubicBezTo>
                <a:moveTo>
                  <a:pt x="69" y="1249"/>
                </a:moveTo>
                <a:cubicBezTo>
                  <a:pt x="92" y="1193"/>
                  <a:pt x="115" y="1168"/>
                  <a:pt x="173" y="1143"/>
                </a:cubicBezTo>
                <a:cubicBezTo>
                  <a:pt x="206" y="1128"/>
                  <a:pt x="284" y="1106"/>
                  <a:pt x="321" y="1123"/>
                </a:cubicBezTo>
                <a:cubicBezTo>
                  <a:pt x="352" y="1137"/>
                  <a:pt x="356" y="1203"/>
                  <a:pt x="348" y="1230"/>
                </a:cubicBezTo>
                <a:cubicBezTo>
                  <a:pt x="331" y="1289"/>
                  <a:pt x="261" y="1329"/>
                  <a:pt x="211" y="1357"/>
                </a:cubicBezTo>
                <a:cubicBezTo>
                  <a:pt x="170" y="1379"/>
                  <a:pt x="126" y="1396"/>
                  <a:pt x="84" y="1415"/>
                </a:cubicBezTo>
                <a:moveTo>
                  <a:pt x="527" y="1453"/>
                </a:moveTo>
                <a:cubicBezTo>
                  <a:pt x="527" y="1436"/>
                  <a:pt x="528" y="1424"/>
                  <a:pt x="533" y="1408"/>
                </a:cubicBezTo>
                <a:cubicBezTo>
                  <a:pt x="544" y="1374"/>
                  <a:pt x="559" y="1344"/>
                  <a:pt x="581" y="1315"/>
                </a:cubicBezTo>
                <a:cubicBezTo>
                  <a:pt x="605" y="1284"/>
                  <a:pt x="629" y="1262"/>
                  <a:pt x="669" y="1258"/>
                </a:cubicBezTo>
                <a:cubicBezTo>
                  <a:pt x="708" y="1254"/>
                  <a:pt x="731" y="1259"/>
                  <a:pt x="758" y="1289"/>
                </a:cubicBezTo>
                <a:cubicBezTo>
                  <a:pt x="776" y="1309"/>
                  <a:pt x="784" y="1335"/>
                  <a:pt x="804" y="1352"/>
                </a:cubicBezTo>
                <a:cubicBezTo>
                  <a:pt x="807" y="1354"/>
                  <a:pt x="807" y="1354"/>
                  <a:pt x="809" y="1354"/>
                </a:cubicBezTo>
                <a:cubicBezTo>
                  <a:pt x="817" y="1342"/>
                  <a:pt x="828" y="1320"/>
                  <a:pt x="837" y="1305"/>
                </a:cubicBezTo>
                <a:cubicBezTo>
                  <a:pt x="850" y="1282"/>
                  <a:pt x="863" y="1263"/>
                  <a:pt x="891" y="1262"/>
                </a:cubicBezTo>
                <a:cubicBezTo>
                  <a:pt x="922" y="1261"/>
                  <a:pt x="927" y="1269"/>
                  <a:pt x="943" y="1296"/>
                </a:cubicBezTo>
                <a:cubicBezTo>
                  <a:pt x="954" y="1315"/>
                  <a:pt x="957" y="1321"/>
                  <a:pt x="962" y="1334"/>
                </a:cubicBezTo>
                <a:moveTo>
                  <a:pt x="792" y="1068"/>
                </a:moveTo>
                <a:cubicBezTo>
                  <a:pt x="792" y="1057"/>
                  <a:pt x="792" y="1056"/>
                  <a:pt x="792" y="1050"/>
                </a:cubicBezTo>
                <a:cubicBezTo>
                  <a:pt x="857" y="1054"/>
                  <a:pt x="889" y="1077"/>
                  <a:pt x="942" y="1115"/>
                </a:cubicBezTo>
                <a:moveTo>
                  <a:pt x="1153" y="1275"/>
                </a:moveTo>
                <a:cubicBezTo>
                  <a:pt x="1154" y="1318"/>
                  <a:pt x="1156" y="1361"/>
                  <a:pt x="1198" y="1385"/>
                </a:cubicBezTo>
                <a:cubicBezTo>
                  <a:pt x="1238" y="1408"/>
                  <a:pt x="1316" y="1404"/>
                  <a:pt x="1359" y="1396"/>
                </a:cubicBezTo>
                <a:cubicBezTo>
                  <a:pt x="1406" y="1387"/>
                  <a:pt x="1453" y="1363"/>
                  <a:pt x="1490" y="1333"/>
                </a:cubicBezTo>
                <a:cubicBezTo>
                  <a:pt x="1517" y="1311"/>
                  <a:pt x="1535" y="1280"/>
                  <a:pt x="1555" y="1251"/>
                </a:cubicBezTo>
                <a:cubicBezTo>
                  <a:pt x="1561" y="1242"/>
                  <a:pt x="1570" y="1227"/>
                  <a:pt x="1580" y="1223"/>
                </a:cubicBezTo>
                <a:cubicBezTo>
                  <a:pt x="1597" y="1216"/>
                  <a:pt x="1605" y="1233"/>
                  <a:pt x="1616" y="1210"/>
                </a:cubicBezTo>
                <a:cubicBezTo>
                  <a:pt x="1624" y="1193"/>
                  <a:pt x="1624" y="1141"/>
                  <a:pt x="1619" y="1124"/>
                </a:cubicBezTo>
                <a:cubicBezTo>
                  <a:pt x="1609" y="1091"/>
                  <a:pt x="1584" y="1054"/>
                  <a:pt x="1568" y="1023"/>
                </a:cubicBezTo>
                <a:cubicBezTo>
                  <a:pt x="1563" y="1013"/>
                  <a:pt x="1563" y="1011"/>
                  <a:pt x="1558" y="1006"/>
                </a:cubicBezTo>
                <a:cubicBezTo>
                  <a:pt x="1559" y="1049"/>
                  <a:pt x="1563" y="1085"/>
                  <a:pt x="1575" y="1127"/>
                </a:cubicBezTo>
                <a:cubicBezTo>
                  <a:pt x="1606" y="1241"/>
                  <a:pt x="1644" y="1353"/>
                  <a:pt x="1699" y="1458"/>
                </a:cubicBezTo>
                <a:moveTo>
                  <a:pt x="1458" y="1266"/>
                </a:moveTo>
                <a:cubicBezTo>
                  <a:pt x="1520" y="1233"/>
                  <a:pt x="1588" y="1224"/>
                  <a:pt x="1657" y="1210"/>
                </a:cubicBezTo>
                <a:cubicBezTo>
                  <a:pt x="1751" y="1191"/>
                  <a:pt x="1843" y="1171"/>
                  <a:pt x="1936" y="1148"/>
                </a:cubicBezTo>
                <a:moveTo>
                  <a:pt x="2121" y="1007"/>
                </a:moveTo>
                <a:cubicBezTo>
                  <a:pt x="2094" y="989"/>
                  <a:pt x="2069" y="970"/>
                  <a:pt x="2035" y="972"/>
                </a:cubicBezTo>
                <a:cubicBezTo>
                  <a:pt x="2001" y="974"/>
                  <a:pt x="1993" y="1055"/>
                  <a:pt x="1991" y="1080"/>
                </a:cubicBezTo>
                <a:cubicBezTo>
                  <a:pt x="1985" y="1162"/>
                  <a:pt x="1990" y="1243"/>
                  <a:pt x="2010" y="1322"/>
                </a:cubicBezTo>
                <a:cubicBezTo>
                  <a:pt x="2031" y="1406"/>
                  <a:pt x="2061" y="1488"/>
                  <a:pt x="2075" y="1574"/>
                </a:cubicBezTo>
                <a:cubicBezTo>
                  <a:pt x="2081" y="1620"/>
                  <a:pt x="2083" y="1633"/>
                  <a:pt x="2081" y="1664"/>
                </a:cubicBezTo>
                <a:moveTo>
                  <a:pt x="1773" y="1389"/>
                </a:moveTo>
                <a:cubicBezTo>
                  <a:pt x="1850" y="1362"/>
                  <a:pt x="1926" y="1354"/>
                  <a:pt x="2007" y="1345"/>
                </a:cubicBezTo>
                <a:cubicBezTo>
                  <a:pt x="2135" y="1331"/>
                  <a:pt x="2264" y="1326"/>
                  <a:pt x="2391" y="1310"/>
                </a:cubicBezTo>
                <a:cubicBezTo>
                  <a:pt x="2422" y="1305"/>
                  <a:pt x="2453" y="1301"/>
                  <a:pt x="2484" y="1296"/>
                </a:cubicBezTo>
                <a:moveTo>
                  <a:pt x="2995" y="941"/>
                </a:moveTo>
                <a:cubicBezTo>
                  <a:pt x="2999" y="934"/>
                  <a:pt x="3003" y="983"/>
                  <a:pt x="3006" y="998"/>
                </a:cubicBezTo>
                <a:cubicBezTo>
                  <a:pt x="3010" y="1018"/>
                  <a:pt x="3010" y="1056"/>
                  <a:pt x="3033" y="1067"/>
                </a:cubicBezTo>
                <a:cubicBezTo>
                  <a:pt x="3036" y="1067"/>
                  <a:pt x="3040" y="1067"/>
                  <a:pt x="3043" y="1067"/>
                </a:cubicBezTo>
                <a:moveTo>
                  <a:pt x="3075" y="865"/>
                </a:moveTo>
                <a:cubicBezTo>
                  <a:pt x="3083" y="882"/>
                  <a:pt x="3087" y="894"/>
                  <a:pt x="3092" y="912"/>
                </a:cubicBezTo>
                <a:cubicBezTo>
                  <a:pt x="3109" y="977"/>
                  <a:pt x="3132" y="1041"/>
                  <a:pt x="3155" y="1105"/>
                </a:cubicBezTo>
                <a:cubicBezTo>
                  <a:pt x="3160" y="1120"/>
                  <a:pt x="3166" y="1134"/>
                  <a:pt x="3171" y="1149"/>
                </a:cubicBezTo>
                <a:moveTo>
                  <a:pt x="4110" y="1023"/>
                </a:moveTo>
                <a:cubicBezTo>
                  <a:pt x="4106" y="997"/>
                  <a:pt x="4113" y="1018"/>
                  <a:pt x="4104" y="1007"/>
                </a:cubicBezTo>
                <a:cubicBezTo>
                  <a:pt x="4067" y="1039"/>
                  <a:pt x="4039" y="1084"/>
                  <a:pt x="4008" y="1123"/>
                </a:cubicBezTo>
                <a:cubicBezTo>
                  <a:pt x="3965" y="1178"/>
                  <a:pt x="3918" y="1230"/>
                  <a:pt x="3875" y="1285"/>
                </a:cubicBezTo>
                <a:cubicBezTo>
                  <a:pt x="3852" y="1315"/>
                  <a:pt x="3832" y="1345"/>
                  <a:pt x="3816" y="1379"/>
                </a:cubicBezTo>
                <a:moveTo>
                  <a:pt x="3780" y="1093"/>
                </a:moveTo>
                <a:cubicBezTo>
                  <a:pt x="3784" y="1089"/>
                  <a:pt x="3796" y="1088"/>
                  <a:pt x="3803" y="1090"/>
                </a:cubicBezTo>
                <a:cubicBezTo>
                  <a:pt x="3825" y="1095"/>
                  <a:pt x="3844" y="1121"/>
                  <a:pt x="3862" y="1134"/>
                </a:cubicBezTo>
                <a:moveTo>
                  <a:pt x="4281" y="1255"/>
                </a:moveTo>
                <a:cubicBezTo>
                  <a:pt x="4284" y="1252"/>
                  <a:pt x="4286" y="1248"/>
                  <a:pt x="4290" y="1247"/>
                </a:cubicBezTo>
                <a:cubicBezTo>
                  <a:pt x="4294" y="1246"/>
                  <a:pt x="4301" y="1247"/>
                  <a:pt x="4305" y="1247"/>
                </a:cubicBezTo>
                <a:moveTo>
                  <a:pt x="4951" y="1140"/>
                </a:moveTo>
                <a:cubicBezTo>
                  <a:pt x="4934" y="1125"/>
                  <a:pt x="4930" y="1123"/>
                  <a:pt x="4910" y="1120"/>
                </a:cubicBezTo>
                <a:cubicBezTo>
                  <a:pt x="4877" y="1115"/>
                  <a:pt x="4853" y="1132"/>
                  <a:pt x="4827" y="1149"/>
                </a:cubicBezTo>
                <a:cubicBezTo>
                  <a:pt x="4780" y="1181"/>
                  <a:pt x="4726" y="1217"/>
                  <a:pt x="4691" y="1263"/>
                </a:cubicBezTo>
                <a:cubicBezTo>
                  <a:pt x="4672" y="1289"/>
                  <a:pt x="4679" y="1299"/>
                  <a:pt x="4675" y="1327"/>
                </a:cubicBezTo>
                <a:cubicBezTo>
                  <a:pt x="4713" y="1336"/>
                  <a:pt x="4752" y="1348"/>
                  <a:pt x="4797" y="1334"/>
                </a:cubicBezTo>
                <a:cubicBezTo>
                  <a:pt x="4924" y="1293"/>
                  <a:pt x="4996" y="1174"/>
                  <a:pt x="5011" y="1047"/>
                </a:cubicBezTo>
                <a:cubicBezTo>
                  <a:pt x="5022" y="959"/>
                  <a:pt x="5015" y="868"/>
                  <a:pt x="5015" y="779"/>
                </a:cubicBezTo>
                <a:cubicBezTo>
                  <a:pt x="5015" y="739"/>
                  <a:pt x="5013" y="700"/>
                  <a:pt x="5012" y="660"/>
                </a:cubicBezTo>
                <a:cubicBezTo>
                  <a:pt x="5008" y="702"/>
                  <a:pt x="5008" y="743"/>
                  <a:pt x="5008" y="786"/>
                </a:cubicBezTo>
                <a:cubicBezTo>
                  <a:pt x="5008" y="893"/>
                  <a:pt x="5038" y="976"/>
                  <a:pt x="5081" y="1073"/>
                </a:cubicBezTo>
                <a:cubicBezTo>
                  <a:pt x="5100" y="1118"/>
                  <a:pt x="5116" y="1183"/>
                  <a:pt x="5148" y="1220"/>
                </a:cubicBezTo>
                <a:cubicBezTo>
                  <a:pt x="5151" y="1222"/>
                  <a:pt x="5155" y="1225"/>
                  <a:pt x="5158" y="1227"/>
                </a:cubicBezTo>
                <a:moveTo>
                  <a:pt x="6545" y="746"/>
                </a:moveTo>
                <a:cubicBezTo>
                  <a:pt x="6538" y="790"/>
                  <a:pt x="6516" y="830"/>
                  <a:pt x="6504" y="873"/>
                </a:cubicBezTo>
                <a:cubicBezTo>
                  <a:pt x="6492" y="918"/>
                  <a:pt x="6488" y="963"/>
                  <a:pt x="6489" y="1010"/>
                </a:cubicBezTo>
                <a:cubicBezTo>
                  <a:pt x="6489" y="1015"/>
                  <a:pt x="6490" y="1019"/>
                  <a:pt x="6490" y="1024"/>
                </a:cubicBezTo>
                <a:moveTo>
                  <a:pt x="6663" y="821"/>
                </a:moveTo>
                <a:cubicBezTo>
                  <a:pt x="6663" y="798"/>
                  <a:pt x="6663" y="859"/>
                  <a:pt x="6660" y="882"/>
                </a:cubicBezTo>
                <a:cubicBezTo>
                  <a:pt x="6652" y="940"/>
                  <a:pt x="6647" y="995"/>
                  <a:pt x="6647" y="1054"/>
                </a:cubicBezTo>
                <a:moveTo>
                  <a:pt x="7460" y="1455"/>
                </a:moveTo>
                <a:cubicBezTo>
                  <a:pt x="7460" y="1519"/>
                  <a:pt x="7453" y="1576"/>
                  <a:pt x="7439" y="1638"/>
                </a:cubicBezTo>
                <a:cubicBezTo>
                  <a:pt x="7429" y="1684"/>
                  <a:pt x="7418" y="1729"/>
                  <a:pt x="7405" y="1775"/>
                </a:cubicBezTo>
                <a:moveTo>
                  <a:pt x="8280" y="2076"/>
                </a:moveTo>
                <a:cubicBezTo>
                  <a:pt x="8282" y="2074"/>
                  <a:pt x="8272" y="2076"/>
                  <a:pt x="8274" y="2075"/>
                </a:cubicBezTo>
                <a:cubicBezTo>
                  <a:pt x="8276" y="2074"/>
                  <a:pt x="8250" y="2069"/>
                  <a:pt x="8267" y="2068"/>
                </a:cubicBezTo>
                <a:cubicBezTo>
                  <a:pt x="8547" y="2045"/>
                  <a:pt x="8826" y="2047"/>
                  <a:pt x="9106" y="2010"/>
                </a:cubicBezTo>
                <a:cubicBezTo>
                  <a:pt x="9331" y="1980"/>
                  <a:pt x="9555" y="1937"/>
                  <a:pt x="9781" y="1914"/>
                </a:cubicBezTo>
                <a:cubicBezTo>
                  <a:pt x="9789" y="1913"/>
                  <a:pt x="9793" y="1915"/>
                  <a:pt x="9801" y="1914"/>
                </a:cubicBezTo>
                <a:moveTo>
                  <a:pt x="9135" y="2135"/>
                </a:moveTo>
                <a:cubicBezTo>
                  <a:pt x="9124" y="2157"/>
                  <a:pt x="9139" y="2079"/>
                  <a:pt x="9124" y="2151"/>
                </a:cubicBezTo>
                <a:cubicBezTo>
                  <a:pt x="9112" y="2208"/>
                  <a:pt x="9109" y="2267"/>
                  <a:pt x="9108" y="2325"/>
                </a:cubicBezTo>
                <a:cubicBezTo>
                  <a:pt x="9105" y="2504"/>
                  <a:pt x="9123" y="2687"/>
                  <a:pt x="9102" y="2864"/>
                </a:cubicBezTo>
                <a:cubicBezTo>
                  <a:pt x="9097" y="2904"/>
                  <a:pt x="9088" y="2943"/>
                  <a:pt x="9086" y="2984"/>
                </a:cubicBezTo>
                <a:cubicBezTo>
                  <a:pt x="9086" y="3000"/>
                  <a:pt x="9086" y="3005"/>
                  <a:pt x="9086" y="3016"/>
                </a:cubicBezTo>
                <a:moveTo>
                  <a:pt x="9033" y="2273"/>
                </a:moveTo>
                <a:cubicBezTo>
                  <a:pt x="9005" y="2282"/>
                  <a:pt x="9004" y="2289"/>
                  <a:pt x="8983" y="2315"/>
                </a:cubicBezTo>
                <a:cubicBezTo>
                  <a:pt x="8958" y="2347"/>
                  <a:pt x="8931" y="2377"/>
                  <a:pt x="8901" y="2404"/>
                </a:cubicBezTo>
                <a:cubicBezTo>
                  <a:pt x="8890" y="2414"/>
                  <a:pt x="8883" y="2415"/>
                  <a:pt x="8872" y="2421"/>
                </a:cubicBezTo>
                <a:cubicBezTo>
                  <a:pt x="8872" y="2394"/>
                  <a:pt x="8870" y="2371"/>
                  <a:pt x="8881" y="2345"/>
                </a:cubicBezTo>
                <a:cubicBezTo>
                  <a:pt x="8902" y="2298"/>
                  <a:pt x="8939" y="2256"/>
                  <a:pt x="8978" y="2223"/>
                </a:cubicBezTo>
                <a:cubicBezTo>
                  <a:pt x="9012" y="2194"/>
                  <a:pt x="9076" y="2161"/>
                  <a:pt x="9123" y="2178"/>
                </a:cubicBezTo>
                <a:cubicBezTo>
                  <a:pt x="9164" y="2193"/>
                  <a:pt x="9194" y="2248"/>
                  <a:pt x="9210" y="2285"/>
                </a:cubicBezTo>
                <a:cubicBezTo>
                  <a:pt x="9215" y="2298"/>
                  <a:pt x="9219" y="2310"/>
                  <a:pt x="9224" y="2323"/>
                </a:cubicBezTo>
                <a:moveTo>
                  <a:pt x="6326" y="904"/>
                </a:moveTo>
                <a:cubicBezTo>
                  <a:pt x="6328" y="899"/>
                  <a:pt x="6331" y="894"/>
                  <a:pt x="6332" y="889"/>
                </a:cubicBezTo>
                <a:cubicBezTo>
                  <a:pt x="6333" y="880"/>
                  <a:pt x="6332" y="870"/>
                  <a:pt x="6332" y="861"/>
                </a:cubicBezTo>
                <a:cubicBezTo>
                  <a:pt x="6310" y="867"/>
                  <a:pt x="6303" y="874"/>
                  <a:pt x="6287" y="897"/>
                </a:cubicBezTo>
                <a:cubicBezTo>
                  <a:pt x="6247" y="956"/>
                  <a:pt x="6217" y="1020"/>
                  <a:pt x="6184" y="1084"/>
                </a:cubicBezTo>
                <a:cubicBezTo>
                  <a:pt x="6154" y="1142"/>
                  <a:pt x="6121" y="1197"/>
                  <a:pt x="6080" y="1248"/>
                </a:cubicBezTo>
                <a:cubicBezTo>
                  <a:pt x="6049" y="1287"/>
                  <a:pt x="6012" y="1326"/>
                  <a:pt x="5969" y="1352"/>
                </a:cubicBezTo>
                <a:cubicBezTo>
                  <a:pt x="5965" y="1354"/>
                  <a:pt x="5962" y="1355"/>
                  <a:pt x="5958" y="1357"/>
                </a:cubicBezTo>
                <a:moveTo>
                  <a:pt x="6007" y="1027"/>
                </a:moveTo>
                <a:cubicBezTo>
                  <a:pt x="6018" y="1011"/>
                  <a:pt x="6021" y="1007"/>
                  <a:pt x="6040" y="1007"/>
                </a:cubicBezTo>
                <a:cubicBezTo>
                  <a:pt x="6044" y="1007"/>
                  <a:pt x="6046" y="1008"/>
                  <a:pt x="6049" y="1008"/>
                </a:cubicBezTo>
                <a:cubicBezTo>
                  <a:pt x="6049" y="1028"/>
                  <a:pt x="6050" y="1045"/>
                  <a:pt x="6031" y="1057"/>
                </a:cubicBezTo>
                <a:cubicBezTo>
                  <a:pt x="6008" y="1072"/>
                  <a:pt x="5976" y="1077"/>
                  <a:pt x="5950" y="1080"/>
                </a:cubicBezTo>
                <a:cubicBezTo>
                  <a:pt x="5945" y="1080"/>
                  <a:pt x="5892" y="1078"/>
                  <a:pt x="5895" y="1076"/>
                </a:cubicBezTo>
                <a:cubicBezTo>
                  <a:pt x="5901" y="1073"/>
                  <a:pt x="5907" y="1071"/>
                  <a:pt x="5913" y="1068"/>
                </a:cubicBezTo>
                <a:moveTo>
                  <a:pt x="6350" y="1273"/>
                </a:moveTo>
                <a:cubicBezTo>
                  <a:pt x="6368" y="1272"/>
                  <a:pt x="6378" y="1263"/>
                  <a:pt x="6392" y="1251"/>
                </a:cubicBezTo>
                <a:cubicBezTo>
                  <a:pt x="6401" y="1244"/>
                  <a:pt x="6409" y="1237"/>
                  <a:pt x="6417" y="1230"/>
                </a:cubicBezTo>
                <a:cubicBezTo>
                  <a:pt x="6413" y="1224"/>
                  <a:pt x="6403" y="1227"/>
                  <a:pt x="6393" y="1227"/>
                </a:cubicBezTo>
                <a:cubicBezTo>
                  <a:pt x="6361" y="1227"/>
                  <a:pt x="6332" y="1233"/>
                  <a:pt x="6302" y="1245"/>
                </a:cubicBezTo>
                <a:cubicBezTo>
                  <a:pt x="6293" y="1249"/>
                  <a:pt x="6270" y="1265"/>
                  <a:pt x="6277" y="1259"/>
                </a:cubicBezTo>
                <a:cubicBezTo>
                  <a:pt x="6272" y="1259"/>
                  <a:pt x="6274" y="1258"/>
                  <a:pt x="6284" y="1254"/>
                </a:cubicBezTo>
                <a:moveTo>
                  <a:pt x="6650" y="1151"/>
                </a:moveTo>
                <a:cubicBezTo>
                  <a:pt x="6630" y="1149"/>
                  <a:pt x="6610" y="1147"/>
                  <a:pt x="6589" y="1148"/>
                </a:cubicBezTo>
                <a:cubicBezTo>
                  <a:pt x="6553" y="1150"/>
                  <a:pt x="6516" y="1176"/>
                  <a:pt x="6489" y="1199"/>
                </a:cubicBezTo>
                <a:cubicBezTo>
                  <a:pt x="6442" y="1240"/>
                  <a:pt x="6416" y="1289"/>
                  <a:pt x="6411" y="1351"/>
                </a:cubicBezTo>
                <a:cubicBezTo>
                  <a:pt x="6411" y="1374"/>
                  <a:pt x="6411" y="1380"/>
                  <a:pt x="6413" y="1395"/>
                </a:cubicBezTo>
                <a:cubicBezTo>
                  <a:pt x="6442" y="1409"/>
                  <a:pt x="6476" y="1417"/>
                  <a:pt x="6508" y="1398"/>
                </a:cubicBezTo>
                <a:cubicBezTo>
                  <a:pt x="6625" y="1327"/>
                  <a:pt x="6624" y="1181"/>
                  <a:pt x="6622" y="1061"/>
                </a:cubicBezTo>
                <a:cubicBezTo>
                  <a:pt x="6620" y="949"/>
                  <a:pt x="6601" y="838"/>
                  <a:pt x="6590" y="726"/>
                </a:cubicBezTo>
                <a:cubicBezTo>
                  <a:pt x="6582" y="642"/>
                  <a:pt x="6577" y="556"/>
                  <a:pt x="6532" y="486"/>
                </a:cubicBezTo>
                <a:cubicBezTo>
                  <a:pt x="6521" y="507"/>
                  <a:pt x="6534" y="419"/>
                  <a:pt x="6518" y="504"/>
                </a:cubicBezTo>
                <a:cubicBezTo>
                  <a:pt x="6498" y="606"/>
                  <a:pt x="6499" y="711"/>
                  <a:pt x="6499" y="815"/>
                </a:cubicBezTo>
                <a:cubicBezTo>
                  <a:pt x="6499" y="910"/>
                  <a:pt x="6512" y="988"/>
                  <a:pt x="6541" y="1078"/>
                </a:cubicBezTo>
                <a:cubicBezTo>
                  <a:pt x="6560" y="1138"/>
                  <a:pt x="6581" y="1198"/>
                  <a:pt x="6612" y="1252"/>
                </a:cubicBezTo>
                <a:cubicBezTo>
                  <a:pt x="6629" y="1283"/>
                  <a:pt x="6660" y="1325"/>
                  <a:pt x="6699" y="1329"/>
                </a:cubicBezTo>
                <a:cubicBezTo>
                  <a:pt x="6721" y="1331"/>
                  <a:pt x="6738" y="1327"/>
                  <a:pt x="6759" y="1323"/>
                </a:cubicBezTo>
                <a:moveTo>
                  <a:pt x="7149" y="733"/>
                </a:moveTo>
                <a:cubicBezTo>
                  <a:pt x="7146" y="724"/>
                  <a:pt x="7146" y="719"/>
                  <a:pt x="7142" y="710"/>
                </a:cubicBezTo>
                <a:cubicBezTo>
                  <a:pt x="7139" y="762"/>
                  <a:pt x="7128" y="814"/>
                  <a:pt x="7125" y="866"/>
                </a:cubicBezTo>
                <a:cubicBezTo>
                  <a:pt x="7124" y="889"/>
                  <a:pt x="7125" y="913"/>
                  <a:pt x="7125" y="937"/>
                </a:cubicBezTo>
                <a:moveTo>
                  <a:pt x="7288" y="760"/>
                </a:moveTo>
                <a:cubicBezTo>
                  <a:pt x="7254" y="793"/>
                  <a:pt x="7236" y="828"/>
                  <a:pt x="7220" y="873"/>
                </a:cubicBezTo>
                <a:cubicBezTo>
                  <a:pt x="7188" y="963"/>
                  <a:pt x="7187" y="1060"/>
                  <a:pt x="7184" y="1155"/>
                </a:cubicBezTo>
                <a:moveTo>
                  <a:pt x="7776" y="1448"/>
                </a:moveTo>
                <a:cubicBezTo>
                  <a:pt x="7775" y="1447"/>
                  <a:pt x="7763" y="1450"/>
                  <a:pt x="7761" y="1447"/>
                </a:cubicBezTo>
                <a:cubicBezTo>
                  <a:pt x="7756" y="1440"/>
                  <a:pt x="7759" y="1425"/>
                  <a:pt x="7759" y="1417"/>
                </a:cubicBezTo>
                <a:cubicBezTo>
                  <a:pt x="7760" y="1397"/>
                  <a:pt x="7768" y="1390"/>
                  <a:pt x="7782" y="1376"/>
                </a:cubicBezTo>
                <a:cubicBezTo>
                  <a:pt x="7798" y="1361"/>
                  <a:pt x="7813" y="1346"/>
                  <a:pt x="7828" y="1329"/>
                </a:cubicBezTo>
                <a:cubicBezTo>
                  <a:pt x="7846" y="1309"/>
                  <a:pt x="7865" y="1290"/>
                  <a:pt x="7882" y="1269"/>
                </a:cubicBezTo>
                <a:cubicBezTo>
                  <a:pt x="7897" y="1249"/>
                  <a:pt x="7908" y="1231"/>
                  <a:pt x="7912" y="1207"/>
                </a:cubicBezTo>
                <a:cubicBezTo>
                  <a:pt x="7913" y="1200"/>
                  <a:pt x="7911" y="1191"/>
                  <a:pt x="7912" y="1184"/>
                </a:cubicBezTo>
                <a:cubicBezTo>
                  <a:pt x="7898" y="1182"/>
                  <a:pt x="7887" y="1180"/>
                  <a:pt x="7873" y="1180"/>
                </a:cubicBezTo>
                <a:cubicBezTo>
                  <a:pt x="7864" y="1180"/>
                  <a:pt x="7862" y="1180"/>
                  <a:pt x="7856" y="1180"/>
                </a:cubicBezTo>
                <a:cubicBezTo>
                  <a:pt x="7853" y="1202"/>
                  <a:pt x="7847" y="1218"/>
                  <a:pt x="7866" y="1237"/>
                </a:cubicBezTo>
                <a:cubicBezTo>
                  <a:pt x="7930" y="1302"/>
                  <a:pt x="8040" y="1300"/>
                  <a:pt x="8119" y="1337"/>
                </a:cubicBezTo>
                <a:cubicBezTo>
                  <a:pt x="8156" y="1354"/>
                  <a:pt x="8162" y="1378"/>
                  <a:pt x="8162" y="1415"/>
                </a:cubicBezTo>
                <a:cubicBezTo>
                  <a:pt x="8162" y="1451"/>
                  <a:pt x="8127" y="1477"/>
                  <a:pt x="8106" y="1505"/>
                </a:cubicBezTo>
                <a:cubicBezTo>
                  <a:pt x="8092" y="1523"/>
                  <a:pt x="8084" y="1535"/>
                  <a:pt x="8080" y="1556"/>
                </a:cubicBezTo>
                <a:cubicBezTo>
                  <a:pt x="8080" y="1558"/>
                  <a:pt x="8080" y="1561"/>
                  <a:pt x="8080" y="1563"/>
                </a:cubicBezTo>
                <a:cubicBezTo>
                  <a:pt x="8107" y="1566"/>
                  <a:pt x="8142" y="1571"/>
                  <a:pt x="8171" y="1564"/>
                </a:cubicBezTo>
                <a:cubicBezTo>
                  <a:pt x="8225" y="1550"/>
                  <a:pt x="8259" y="1514"/>
                  <a:pt x="8294" y="1474"/>
                </a:cubicBezTo>
                <a:moveTo>
                  <a:pt x="8314" y="1331"/>
                </a:moveTo>
                <a:cubicBezTo>
                  <a:pt x="8314" y="1308"/>
                  <a:pt x="8314" y="1284"/>
                  <a:pt x="8314" y="1261"/>
                </a:cubicBezTo>
                <a:cubicBezTo>
                  <a:pt x="8312" y="1280"/>
                  <a:pt x="8311" y="1295"/>
                  <a:pt x="8311" y="1315"/>
                </a:cubicBezTo>
                <a:cubicBezTo>
                  <a:pt x="8311" y="1353"/>
                  <a:pt x="8304" y="1386"/>
                  <a:pt x="8337" y="1412"/>
                </a:cubicBezTo>
                <a:cubicBezTo>
                  <a:pt x="8360" y="1430"/>
                  <a:pt x="8407" y="1431"/>
                  <a:pt x="8435" y="1426"/>
                </a:cubicBezTo>
                <a:cubicBezTo>
                  <a:pt x="8473" y="1420"/>
                  <a:pt x="8488" y="1386"/>
                  <a:pt x="8492" y="1351"/>
                </a:cubicBezTo>
                <a:cubicBezTo>
                  <a:pt x="8497" y="1306"/>
                  <a:pt x="8492" y="1271"/>
                  <a:pt x="8463" y="1236"/>
                </a:cubicBezTo>
                <a:cubicBezTo>
                  <a:pt x="8436" y="1203"/>
                  <a:pt x="8397" y="1189"/>
                  <a:pt x="8355" y="1196"/>
                </a:cubicBezTo>
                <a:cubicBezTo>
                  <a:pt x="8297" y="1206"/>
                  <a:pt x="8251" y="1269"/>
                  <a:pt x="8229" y="1320"/>
                </a:cubicBezTo>
                <a:cubicBezTo>
                  <a:pt x="8213" y="1357"/>
                  <a:pt x="8195" y="1435"/>
                  <a:pt x="8231" y="1467"/>
                </a:cubicBezTo>
                <a:cubicBezTo>
                  <a:pt x="8276" y="1506"/>
                  <a:pt x="8363" y="1499"/>
                  <a:pt x="8417" y="1495"/>
                </a:cubicBezTo>
                <a:cubicBezTo>
                  <a:pt x="8496" y="1489"/>
                  <a:pt x="8571" y="1455"/>
                  <a:pt x="8628" y="1399"/>
                </a:cubicBezTo>
                <a:cubicBezTo>
                  <a:pt x="8675" y="1352"/>
                  <a:pt x="8679" y="1297"/>
                  <a:pt x="8681" y="1234"/>
                </a:cubicBezTo>
                <a:cubicBezTo>
                  <a:pt x="8682" y="1200"/>
                  <a:pt x="8691" y="1156"/>
                  <a:pt x="8659" y="1134"/>
                </a:cubicBezTo>
                <a:cubicBezTo>
                  <a:pt x="8655" y="1133"/>
                  <a:pt x="8651" y="1131"/>
                  <a:pt x="8647" y="1130"/>
                </a:cubicBezTo>
                <a:cubicBezTo>
                  <a:pt x="8610" y="1132"/>
                  <a:pt x="8600" y="1149"/>
                  <a:pt x="8593" y="1187"/>
                </a:cubicBezTo>
                <a:cubicBezTo>
                  <a:pt x="8583" y="1241"/>
                  <a:pt x="8587" y="1293"/>
                  <a:pt x="8622" y="1337"/>
                </a:cubicBezTo>
                <a:cubicBezTo>
                  <a:pt x="8650" y="1372"/>
                  <a:pt x="8691" y="1397"/>
                  <a:pt x="8711" y="1437"/>
                </a:cubicBezTo>
                <a:cubicBezTo>
                  <a:pt x="8722" y="1458"/>
                  <a:pt x="8724" y="1485"/>
                  <a:pt x="8699" y="1494"/>
                </a:cubicBezTo>
                <a:cubicBezTo>
                  <a:pt x="8666" y="1506"/>
                  <a:pt x="8625" y="1501"/>
                  <a:pt x="8590" y="1501"/>
                </a:cubicBezTo>
                <a:cubicBezTo>
                  <a:pt x="8569" y="1465"/>
                  <a:pt x="8580" y="1447"/>
                  <a:pt x="8607" y="1415"/>
                </a:cubicBezTo>
                <a:cubicBezTo>
                  <a:pt x="8618" y="1403"/>
                  <a:pt x="8630" y="1391"/>
                  <a:pt x="8641" y="1379"/>
                </a:cubicBezTo>
                <a:moveTo>
                  <a:pt x="8780" y="1212"/>
                </a:moveTo>
                <a:cubicBezTo>
                  <a:pt x="8803" y="1218"/>
                  <a:pt x="8793" y="1174"/>
                  <a:pt x="8804" y="1221"/>
                </a:cubicBezTo>
                <a:cubicBezTo>
                  <a:pt x="8815" y="1269"/>
                  <a:pt x="8803" y="1318"/>
                  <a:pt x="8821" y="1365"/>
                </a:cubicBezTo>
                <a:cubicBezTo>
                  <a:pt x="8838" y="1411"/>
                  <a:pt x="8873" y="1439"/>
                  <a:pt x="8921" y="1445"/>
                </a:cubicBezTo>
                <a:cubicBezTo>
                  <a:pt x="8966" y="1451"/>
                  <a:pt x="9014" y="1447"/>
                  <a:pt x="9053" y="1424"/>
                </a:cubicBezTo>
                <a:cubicBezTo>
                  <a:pt x="9095" y="1399"/>
                  <a:pt x="9105" y="1363"/>
                  <a:pt x="9126" y="1323"/>
                </a:cubicBezTo>
                <a:cubicBezTo>
                  <a:pt x="9131" y="1312"/>
                  <a:pt x="9131" y="1309"/>
                  <a:pt x="9138" y="1305"/>
                </a:cubicBezTo>
                <a:cubicBezTo>
                  <a:pt x="9154" y="1316"/>
                  <a:pt x="9160" y="1320"/>
                  <a:pt x="9178" y="1338"/>
                </a:cubicBezTo>
                <a:cubicBezTo>
                  <a:pt x="9206" y="1365"/>
                  <a:pt x="9267" y="1403"/>
                  <a:pt x="9309" y="1384"/>
                </a:cubicBezTo>
                <a:cubicBezTo>
                  <a:pt x="9350" y="1366"/>
                  <a:pt x="9357" y="1339"/>
                  <a:pt x="9360" y="1290"/>
                </a:cubicBezTo>
                <a:cubicBezTo>
                  <a:pt x="9364" y="1231"/>
                  <a:pt x="9363" y="1170"/>
                  <a:pt x="9351" y="1113"/>
                </a:cubicBezTo>
                <a:cubicBezTo>
                  <a:pt x="9341" y="1064"/>
                  <a:pt x="9329" y="1017"/>
                  <a:pt x="9324" y="968"/>
                </a:cubicBezTo>
                <a:cubicBezTo>
                  <a:pt x="9324" y="964"/>
                  <a:pt x="9323" y="961"/>
                  <a:pt x="9323" y="957"/>
                </a:cubicBezTo>
                <a:cubicBezTo>
                  <a:pt x="9319" y="997"/>
                  <a:pt x="9315" y="1036"/>
                  <a:pt x="9311" y="1076"/>
                </a:cubicBezTo>
                <a:cubicBezTo>
                  <a:pt x="9305" y="1144"/>
                  <a:pt x="9294" y="1229"/>
                  <a:pt x="9306" y="1296"/>
                </a:cubicBezTo>
                <a:cubicBezTo>
                  <a:pt x="9314" y="1342"/>
                  <a:pt x="9346" y="1385"/>
                  <a:pt x="9389" y="1402"/>
                </a:cubicBezTo>
                <a:cubicBezTo>
                  <a:pt x="9429" y="1418"/>
                  <a:pt x="9477" y="1411"/>
                  <a:pt x="9511" y="1389"/>
                </a:cubicBezTo>
                <a:cubicBezTo>
                  <a:pt x="9579" y="1344"/>
                  <a:pt x="9598" y="1255"/>
                  <a:pt x="9613" y="1180"/>
                </a:cubicBezTo>
                <a:cubicBezTo>
                  <a:pt x="9629" y="1100"/>
                  <a:pt x="9642" y="993"/>
                  <a:pt x="9618" y="914"/>
                </a:cubicBezTo>
                <a:cubicBezTo>
                  <a:pt x="9608" y="882"/>
                  <a:pt x="9601" y="895"/>
                  <a:pt x="9582" y="886"/>
                </a:cubicBezTo>
                <a:cubicBezTo>
                  <a:pt x="9556" y="936"/>
                  <a:pt x="9542" y="994"/>
                  <a:pt x="9532" y="1050"/>
                </a:cubicBezTo>
                <a:cubicBezTo>
                  <a:pt x="9519" y="1121"/>
                  <a:pt x="9516" y="1203"/>
                  <a:pt x="9529" y="1273"/>
                </a:cubicBezTo>
                <a:cubicBezTo>
                  <a:pt x="9538" y="1320"/>
                  <a:pt x="9566" y="1400"/>
                  <a:pt x="9610" y="1427"/>
                </a:cubicBezTo>
                <a:cubicBezTo>
                  <a:pt x="9633" y="1441"/>
                  <a:pt x="9642" y="1434"/>
                  <a:pt x="9664" y="1438"/>
                </a:cubicBezTo>
                <a:moveTo>
                  <a:pt x="9458" y="1224"/>
                </a:moveTo>
                <a:cubicBezTo>
                  <a:pt x="9463" y="1197"/>
                  <a:pt x="9504" y="1200"/>
                  <a:pt x="9527" y="1197"/>
                </a:cubicBezTo>
                <a:cubicBezTo>
                  <a:pt x="9591" y="1190"/>
                  <a:pt x="9664" y="1187"/>
                  <a:pt x="9728" y="1193"/>
                </a:cubicBezTo>
                <a:cubicBezTo>
                  <a:pt x="9741" y="1195"/>
                  <a:pt x="9753" y="1198"/>
                  <a:pt x="9766" y="1200"/>
                </a:cubicBezTo>
                <a:moveTo>
                  <a:pt x="9910" y="1579"/>
                </a:moveTo>
                <a:cubicBezTo>
                  <a:pt x="9921" y="1579"/>
                  <a:pt x="9930" y="1579"/>
                  <a:pt x="9941" y="1576"/>
                </a:cubicBezTo>
                <a:cubicBezTo>
                  <a:pt x="9947" y="1574"/>
                  <a:pt x="9947" y="1574"/>
                  <a:pt x="9952" y="1574"/>
                </a:cubicBezTo>
                <a:cubicBezTo>
                  <a:pt x="9936" y="1575"/>
                  <a:pt x="9921" y="1579"/>
                  <a:pt x="9905" y="1580"/>
                </a:cubicBezTo>
                <a:cubicBezTo>
                  <a:pt x="9900" y="1580"/>
                  <a:pt x="9900" y="1580"/>
                  <a:pt x="9897" y="1580"/>
                </a:cubicBezTo>
                <a:cubicBezTo>
                  <a:pt x="9905" y="1554"/>
                  <a:pt x="9927" y="1544"/>
                  <a:pt x="9948" y="1529"/>
                </a:cubicBezTo>
                <a:moveTo>
                  <a:pt x="10115" y="1349"/>
                </a:moveTo>
                <a:cubicBezTo>
                  <a:pt x="10109" y="1344"/>
                  <a:pt x="10103" y="1338"/>
                  <a:pt x="10097" y="1333"/>
                </a:cubicBezTo>
                <a:cubicBezTo>
                  <a:pt x="10102" y="1317"/>
                  <a:pt x="10090" y="1319"/>
                  <a:pt x="10110" y="1306"/>
                </a:cubicBezTo>
                <a:cubicBezTo>
                  <a:pt x="10146" y="1283"/>
                  <a:pt x="10187" y="1278"/>
                  <a:pt x="10228" y="1278"/>
                </a:cubicBezTo>
                <a:cubicBezTo>
                  <a:pt x="10256" y="1278"/>
                  <a:pt x="10274" y="1284"/>
                  <a:pt x="10279" y="1316"/>
                </a:cubicBezTo>
                <a:cubicBezTo>
                  <a:pt x="10284" y="1347"/>
                  <a:pt x="10282" y="1381"/>
                  <a:pt x="10264" y="1405"/>
                </a:cubicBezTo>
                <a:cubicBezTo>
                  <a:pt x="10240" y="1437"/>
                  <a:pt x="10200" y="1458"/>
                  <a:pt x="10164" y="1475"/>
                </a:cubicBezTo>
                <a:cubicBezTo>
                  <a:pt x="10155" y="1479"/>
                  <a:pt x="10153" y="1479"/>
                  <a:pt x="10149" y="1483"/>
                </a:cubicBezTo>
                <a:cubicBezTo>
                  <a:pt x="10197" y="1476"/>
                  <a:pt x="10242" y="1450"/>
                  <a:pt x="10283" y="1422"/>
                </a:cubicBezTo>
                <a:cubicBezTo>
                  <a:pt x="10333" y="1388"/>
                  <a:pt x="10374" y="1344"/>
                  <a:pt x="10399" y="1289"/>
                </a:cubicBezTo>
                <a:cubicBezTo>
                  <a:pt x="10411" y="1262"/>
                  <a:pt x="10411" y="1240"/>
                  <a:pt x="10412" y="1212"/>
                </a:cubicBezTo>
                <a:cubicBezTo>
                  <a:pt x="10383" y="1211"/>
                  <a:pt x="10377" y="1213"/>
                  <a:pt x="10352" y="1237"/>
                </a:cubicBezTo>
                <a:cubicBezTo>
                  <a:pt x="10314" y="1274"/>
                  <a:pt x="10281" y="1322"/>
                  <a:pt x="10270" y="1375"/>
                </a:cubicBezTo>
                <a:cubicBezTo>
                  <a:pt x="10265" y="1398"/>
                  <a:pt x="10258" y="1457"/>
                  <a:pt x="10269" y="1480"/>
                </a:cubicBezTo>
                <a:cubicBezTo>
                  <a:pt x="10284" y="1511"/>
                  <a:pt x="10322" y="1511"/>
                  <a:pt x="10350" y="1513"/>
                </a:cubicBezTo>
                <a:moveTo>
                  <a:pt x="10772" y="1590"/>
                </a:moveTo>
                <a:cubicBezTo>
                  <a:pt x="10771" y="1639"/>
                  <a:pt x="10758" y="1666"/>
                  <a:pt x="10737" y="1711"/>
                </a:cubicBezTo>
                <a:cubicBezTo>
                  <a:pt x="10718" y="1751"/>
                  <a:pt x="10698" y="1789"/>
                  <a:pt x="10675" y="1828"/>
                </a:cubicBezTo>
                <a:cubicBezTo>
                  <a:pt x="10672" y="1833"/>
                  <a:pt x="10668" y="1839"/>
                  <a:pt x="10665" y="1844"/>
                </a:cubicBezTo>
                <a:moveTo>
                  <a:pt x="11293" y="1750"/>
                </a:moveTo>
                <a:cubicBezTo>
                  <a:pt x="11299" y="1759"/>
                  <a:pt x="11267" y="1761"/>
                  <a:pt x="11311" y="1758"/>
                </a:cubicBezTo>
                <a:cubicBezTo>
                  <a:pt x="11351" y="1755"/>
                  <a:pt x="11389" y="1721"/>
                  <a:pt x="11412" y="1691"/>
                </a:cubicBezTo>
                <a:cubicBezTo>
                  <a:pt x="11449" y="1644"/>
                  <a:pt x="11453" y="1597"/>
                  <a:pt x="11454" y="1540"/>
                </a:cubicBezTo>
                <a:cubicBezTo>
                  <a:pt x="11455" y="1491"/>
                  <a:pt x="11442" y="1453"/>
                  <a:pt x="11399" y="1426"/>
                </a:cubicBezTo>
                <a:cubicBezTo>
                  <a:pt x="11378" y="1413"/>
                  <a:pt x="11353" y="1415"/>
                  <a:pt x="11329" y="1415"/>
                </a:cubicBezTo>
                <a:cubicBezTo>
                  <a:pt x="11319" y="1438"/>
                  <a:pt x="11312" y="1475"/>
                  <a:pt x="11332" y="1497"/>
                </a:cubicBezTo>
                <a:cubicBezTo>
                  <a:pt x="11370" y="1540"/>
                  <a:pt x="11446" y="1553"/>
                  <a:pt x="11496" y="1577"/>
                </a:cubicBezTo>
                <a:cubicBezTo>
                  <a:pt x="11535" y="1596"/>
                  <a:pt x="11560" y="1610"/>
                  <a:pt x="11562" y="1654"/>
                </a:cubicBezTo>
                <a:cubicBezTo>
                  <a:pt x="11564" y="1696"/>
                  <a:pt x="11524" y="1721"/>
                  <a:pt x="11496" y="1748"/>
                </a:cubicBezTo>
                <a:cubicBezTo>
                  <a:pt x="11479" y="1765"/>
                  <a:pt x="11474" y="1775"/>
                  <a:pt x="11463" y="1795"/>
                </a:cubicBezTo>
                <a:cubicBezTo>
                  <a:pt x="11472" y="1816"/>
                  <a:pt x="11478" y="1810"/>
                  <a:pt x="11509" y="1810"/>
                </a:cubicBezTo>
                <a:cubicBezTo>
                  <a:pt x="11576" y="1810"/>
                  <a:pt x="11617" y="1786"/>
                  <a:pt x="11673" y="1753"/>
                </a:cubicBezTo>
                <a:moveTo>
                  <a:pt x="11733" y="1465"/>
                </a:moveTo>
                <a:cubicBezTo>
                  <a:pt x="11704" y="1471"/>
                  <a:pt x="11701" y="1465"/>
                  <a:pt x="11691" y="1501"/>
                </a:cubicBezTo>
                <a:cubicBezTo>
                  <a:pt x="11683" y="1529"/>
                  <a:pt x="11674" y="1594"/>
                  <a:pt x="11685" y="1621"/>
                </a:cubicBezTo>
                <a:cubicBezTo>
                  <a:pt x="11698" y="1654"/>
                  <a:pt x="11737" y="1663"/>
                  <a:pt x="11767" y="1665"/>
                </a:cubicBezTo>
                <a:cubicBezTo>
                  <a:pt x="11794" y="1667"/>
                  <a:pt x="11830" y="1672"/>
                  <a:pt x="11838" y="1638"/>
                </a:cubicBezTo>
                <a:cubicBezTo>
                  <a:pt x="11846" y="1604"/>
                  <a:pt x="11837" y="1563"/>
                  <a:pt x="11815" y="1536"/>
                </a:cubicBezTo>
                <a:cubicBezTo>
                  <a:pt x="11793" y="1509"/>
                  <a:pt x="11748" y="1493"/>
                  <a:pt x="11714" y="1502"/>
                </a:cubicBezTo>
                <a:cubicBezTo>
                  <a:pt x="11667" y="1514"/>
                  <a:pt x="11645" y="1575"/>
                  <a:pt x="11633" y="1615"/>
                </a:cubicBezTo>
                <a:cubicBezTo>
                  <a:pt x="11623" y="1650"/>
                  <a:pt x="11606" y="1729"/>
                  <a:pt x="11638" y="1758"/>
                </a:cubicBezTo>
                <a:cubicBezTo>
                  <a:pt x="11684" y="1801"/>
                  <a:pt x="11778" y="1791"/>
                  <a:pt x="11833" y="1787"/>
                </a:cubicBezTo>
                <a:cubicBezTo>
                  <a:pt x="11899" y="1784"/>
                  <a:pt x="11967" y="1765"/>
                  <a:pt x="12003" y="1704"/>
                </a:cubicBezTo>
                <a:cubicBezTo>
                  <a:pt x="12027" y="1663"/>
                  <a:pt x="12021" y="1611"/>
                  <a:pt x="12021" y="1567"/>
                </a:cubicBezTo>
                <a:cubicBezTo>
                  <a:pt x="12021" y="1553"/>
                  <a:pt x="12021" y="1538"/>
                  <a:pt x="12018" y="1526"/>
                </a:cubicBezTo>
                <a:cubicBezTo>
                  <a:pt x="12017" y="1526"/>
                  <a:pt x="12016" y="1526"/>
                  <a:pt x="12015" y="1526"/>
                </a:cubicBezTo>
                <a:cubicBezTo>
                  <a:pt x="12009" y="1563"/>
                  <a:pt x="12006" y="1595"/>
                  <a:pt x="12006" y="1632"/>
                </a:cubicBezTo>
                <a:cubicBezTo>
                  <a:pt x="12006" y="1681"/>
                  <a:pt x="12014" y="1720"/>
                  <a:pt x="12023" y="1768"/>
                </a:cubicBezTo>
                <a:cubicBezTo>
                  <a:pt x="12027" y="1788"/>
                  <a:pt x="12026" y="1809"/>
                  <a:pt x="12026" y="1830"/>
                </a:cubicBezTo>
                <a:cubicBezTo>
                  <a:pt x="12001" y="1841"/>
                  <a:pt x="11964" y="1846"/>
                  <a:pt x="11936" y="1840"/>
                </a:cubicBezTo>
                <a:cubicBezTo>
                  <a:pt x="11899" y="1832"/>
                  <a:pt x="11866" y="1807"/>
                  <a:pt x="11861" y="1768"/>
                </a:cubicBezTo>
                <a:cubicBezTo>
                  <a:pt x="11861" y="1740"/>
                  <a:pt x="11863" y="1729"/>
                  <a:pt x="11879" y="1714"/>
                </a:cubicBezTo>
                <a:moveTo>
                  <a:pt x="12069" y="1534"/>
                </a:moveTo>
                <a:cubicBezTo>
                  <a:pt x="12074" y="1534"/>
                  <a:pt x="12101" y="1511"/>
                  <a:pt x="12107" y="1527"/>
                </a:cubicBezTo>
                <a:cubicBezTo>
                  <a:pt x="12121" y="1564"/>
                  <a:pt x="12109" y="1625"/>
                  <a:pt x="12109" y="1665"/>
                </a:cubicBezTo>
                <a:cubicBezTo>
                  <a:pt x="12109" y="1703"/>
                  <a:pt x="12117" y="1701"/>
                  <a:pt x="12148" y="1711"/>
                </a:cubicBezTo>
                <a:cubicBezTo>
                  <a:pt x="12187" y="1723"/>
                  <a:pt x="12221" y="1692"/>
                  <a:pt x="12245" y="1666"/>
                </a:cubicBezTo>
                <a:cubicBezTo>
                  <a:pt x="12282" y="1625"/>
                  <a:pt x="12300" y="1575"/>
                  <a:pt x="12319" y="1524"/>
                </a:cubicBezTo>
                <a:cubicBezTo>
                  <a:pt x="12321" y="1541"/>
                  <a:pt x="12322" y="1554"/>
                  <a:pt x="12324" y="1571"/>
                </a:cubicBezTo>
                <a:cubicBezTo>
                  <a:pt x="12330" y="1622"/>
                  <a:pt x="12340" y="1677"/>
                  <a:pt x="12391" y="1704"/>
                </a:cubicBezTo>
                <a:cubicBezTo>
                  <a:pt x="12418" y="1718"/>
                  <a:pt x="12446" y="1716"/>
                  <a:pt x="12465" y="1694"/>
                </a:cubicBezTo>
                <a:cubicBezTo>
                  <a:pt x="12495" y="1660"/>
                  <a:pt x="12491" y="1603"/>
                  <a:pt x="12491" y="1561"/>
                </a:cubicBezTo>
                <a:cubicBezTo>
                  <a:pt x="12492" y="1505"/>
                  <a:pt x="12479" y="1458"/>
                  <a:pt x="12464" y="1405"/>
                </a:cubicBezTo>
                <a:cubicBezTo>
                  <a:pt x="12455" y="1372"/>
                  <a:pt x="12449" y="1339"/>
                  <a:pt x="12443" y="1305"/>
                </a:cubicBezTo>
                <a:cubicBezTo>
                  <a:pt x="12431" y="1335"/>
                  <a:pt x="12419" y="1373"/>
                  <a:pt x="12416" y="1409"/>
                </a:cubicBezTo>
                <a:cubicBezTo>
                  <a:pt x="12410" y="1482"/>
                  <a:pt x="12411" y="1551"/>
                  <a:pt x="12436" y="1619"/>
                </a:cubicBezTo>
                <a:cubicBezTo>
                  <a:pt x="12454" y="1668"/>
                  <a:pt x="12485" y="1743"/>
                  <a:pt x="12540" y="1762"/>
                </a:cubicBezTo>
                <a:cubicBezTo>
                  <a:pt x="12574" y="1774"/>
                  <a:pt x="12609" y="1748"/>
                  <a:pt x="12630" y="1725"/>
                </a:cubicBezTo>
                <a:cubicBezTo>
                  <a:pt x="12682" y="1670"/>
                  <a:pt x="12716" y="1603"/>
                  <a:pt x="12743" y="1533"/>
                </a:cubicBezTo>
                <a:cubicBezTo>
                  <a:pt x="12772" y="1458"/>
                  <a:pt x="12791" y="1376"/>
                  <a:pt x="12810" y="1298"/>
                </a:cubicBezTo>
                <a:cubicBezTo>
                  <a:pt x="12817" y="1268"/>
                  <a:pt x="12817" y="1242"/>
                  <a:pt x="12819" y="1212"/>
                </a:cubicBezTo>
                <a:cubicBezTo>
                  <a:pt x="12793" y="1241"/>
                  <a:pt x="12767" y="1275"/>
                  <a:pt x="12749" y="1313"/>
                </a:cubicBezTo>
                <a:cubicBezTo>
                  <a:pt x="12719" y="1379"/>
                  <a:pt x="12720" y="1448"/>
                  <a:pt x="12722" y="1519"/>
                </a:cubicBezTo>
                <a:cubicBezTo>
                  <a:pt x="12724" y="1580"/>
                  <a:pt x="12736" y="1645"/>
                  <a:pt x="12753" y="1703"/>
                </a:cubicBezTo>
                <a:cubicBezTo>
                  <a:pt x="12760" y="1726"/>
                  <a:pt x="12772" y="1762"/>
                  <a:pt x="12796" y="1772"/>
                </a:cubicBezTo>
                <a:cubicBezTo>
                  <a:pt x="12822" y="1783"/>
                  <a:pt x="12836" y="1763"/>
                  <a:pt x="12852" y="1750"/>
                </a:cubicBezTo>
                <a:moveTo>
                  <a:pt x="12606" y="1539"/>
                </a:moveTo>
                <a:cubicBezTo>
                  <a:pt x="12650" y="1539"/>
                  <a:pt x="12694" y="1539"/>
                  <a:pt x="12738" y="1539"/>
                </a:cubicBezTo>
                <a:moveTo>
                  <a:pt x="12970" y="1740"/>
                </a:moveTo>
                <a:cubicBezTo>
                  <a:pt x="12966" y="1731"/>
                  <a:pt x="12965" y="1724"/>
                  <a:pt x="12965" y="1714"/>
                </a:cubicBezTo>
                <a:cubicBezTo>
                  <a:pt x="12965" y="1705"/>
                  <a:pt x="12962" y="1696"/>
                  <a:pt x="12971" y="1691"/>
                </a:cubicBezTo>
                <a:cubicBezTo>
                  <a:pt x="12977" y="1687"/>
                  <a:pt x="12987" y="1689"/>
                  <a:pt x="12994" y="1689"/>
                </a:cubicBezTo>
                <a:lnTo>
                  <a:pt x="12995" y="1689"/>
                </a:lnTo>
                <a:cubicBezTo>
                  <a:pt x="12995" y="1699"/>
                  <a:pt x="12999" y="1712"/>
                  <a:pt x="12989" y="1717"/>
                </a:cubicBezTo>
                <a:cubicBezTo>
                  <a:pt x="12984" y="1720"/>
                  <a:pt x="12964" y="1726"/>
                  <a:pt x="12967" y="1714"/>
                </a:cubicBezTo>
                <a:cubicBezTo>
                  <a:pt x="12969" y="1709"/>
                  <a:pt x="12971" y="1703"/>
                  <a:pt x="12973" y="1698"/>
                </a:cubicBezTo>
                <a:moveTo>
                  <a:pt x="13135" y="1426"/>
                </a:moveTo>
                <a:cubicBezTo>
                  <a:pt x="13147" y="1421"/>
                  <a:pt x="13139" y="1413"/>
                  <a:pt x="13152" y="1417"/>
                </a:cubicBezTo>
                <a:cubicBezTo>
                  <a:pt x="13180" y="1427"/>
                  <a:pt x="13190" y="1457"/>
                  <a:pt x="13192" y="1483"/>
                </a:cubicBezTo>
                <a:cubicBezTo>
                  <a:pt x="13195" y="1531"/>
                  <a:pt x="13187" y="1578"/>
                  <a:pt x="13186" y="1624"/>
                </a:cubicBezTo>
                <a:cubicBezTo>
                  <a:pt x="13186" y="1633"/>
                  <a:pt x="13188" y="1645"/>
                  <a:pt x="13189" y="1652"/>
                </a:cubicBezTo>
                <a:cubicBezTo>
                  <a:pt x="13230" y="1646"/>
                  <a:pt x="13239" y="1645"/>
                  <a:pt x="13267" y="1609"/>
                </a:cubicBezTo>
                <a:cubicBezTo>
                  <a:pt x="13293" y="1574"/>
                  <a:pt x="13312" y="1531"/>
                  <a:pt x="13328" y="1490"/>
                </a:cubicBezTo>
                <a:cubicBezTo>
                  <a:pt x="13341" y="1456"/>
                  <a:pt x="13352" y="1415"/>
                  <a:pt x="13378" y="1388"/>
                </a:cubicBezTo>
                <a:cubicBezTo>
                  <a:pt x="13381" y="1388"/>
                  <a:pt x="13382" y="1388"/>
                  <a:pt x="13384" y="1388"/>
                </a:cubicBezTo>
                <a:cubicBezTo>
                  <a:pt x="13387" y="1441"/>
                  <a:pt x="13387" y="1493"/>
                  <a:pt x="13387" y="1546"/>
                </a:cubicBezTo>
                <a:cubicBezTo>
                  <a:pt x="13387" y="1660"/>
                  <a:pt x="13373" y="1771"/>
                  <a:pt x="13357" y="1886"/>
                </a:cubicBezTo>
                <a:cubicBezTo>
                  <a:pt x="13340" y="2006"/>
                  <a:pt x="13342" y="2167"/>
                  <a:pt x="13286" y="2277"/>
                </a:cubicBezTo>
                <a:cubicBezTo>
                  <a:pt x="13273" y="2303"/>
                  <a:pt x="13252" y="2311"/>
                  <a:pt x="13225" y="2308"/>
                </a:cubicBezTo>
                <a:cubicBezTo>
                  <a:pt x="13184" y="2304"/>
                  <a:pt x="13155" y="2259"/>
                  <a:pt x="13137" y="2226"/>
                </a:cubicBezTo>
                <a:cubicBezTo>
                  <a:pt x="13115" y="2186"/>
                  <a:pt x="13114" y="2133"/>
                  <a:pt x="13119" y="2088"/>
                </a:cubicBezTo>
                <a:cubicBezTo>
                  <a:pt x="13123" y="2050"/>
                  <a:pt x="13147" y="2023"/>
                  <a:pt x="13179" y="2003"/>
                </a:cubicBezTo>
                <a:cubicBezTo>
                  <a:pt x="13223" y="1976"/>
                  <a:pt x="13274" y="1960"/>
                  <a:pt x="13320" y="1937"/>
                </a:cubicBezTo>
                <a:moveTo>
                  <a:pt x="13690" y="1128"/>
                </a:moveTo>
                <a:cubicBezTo>
                  <a:pt x="13690" y="1144"/>
                  <a:pt x="13692" y="1140"/>
                  <a:pt x="13698" y="1155"/>
                </a:cubicBezTo>
                <a:cubicBezTo>
                  <a:pt x="13740" y="1256"/>
                  <a:pt x="13756" y="1365"/>
                  <a:pt x="13770" y="1473"/>
                </a:cubicBezTo>
                <a:cubicBezTo>
                  <a:pt x="13784" y="1585"/>
                  <a:pt x="13787" y="1693"/>
                  <a:pt x="13787" y="1807"/>
                </a:cubicBezTo>
                <a:cubicBezTo>
                  <a:pt x="13787" y="1893"/>
                  <a:pt x="13780" y="1968"/>
                  <a:pt x="13738" y="2045"/>
                </a:cubicBezTo>
                <a:cubicBezTo>
                  <a:pt x="13714" y="2089"/>
                  <a:pt x="13621" y="2182"/>
                  <a:pt x="13559" y="2157"/>
                </a:cubicBezTo>
                <a:cubicBezTo>
                  <a:pt x="13530" y="2145"/>
                  <a:pt x="13564" y="2169"/>
                  <a:pt x="13546" y="2130"/>
                </a:cubicBezTo>
                <a:moveTo>
                  <a:pt x="14072" y="1282"/>
                </a:moveTo>
                <a:cubicBezTo>
                  <a:pt x="14052" y="1255"/>
                  <a:pt x="14089" y="1305"/>
                  <a:pt x="14090" y="1306"/>
                </a:cubicBezTo>
                <a:cubicBezTo>
                  <a:pt x="14110" y="1344"/>
                  <a:pt x="14117" y="1358"/>
                  <a:pt x="14124" y="1386"/>
                </a:cubicBezTo>
                <a:moveTo>
                  <a:pt x="14048" y="1827"/>
                </a:moveTo>
                <a:cubicBezTo>
                  <a:pt x="13989" y="1866"/>
                  <a:pt x="13937" y="1907"/>
                  <a:pt x="13888" y="1959"/>
                </a:cubicBezTo>
                <a:cubicBezTo>
                  <a:pt x="13833" y="2017"/>
                  <a:pt x="13792" y="2086"/>
                  <a:pt x="13742" y="2148"/>
                </a:cubicBezTo>
                <a:cubicBezTo>
                  <a:pt x="13726" y="2167"/>
                  <a:pt x="13711" y="2185"/>
                  <a:pt x="13695" y="22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3" name="Freeform 59"/>
          <p:cNvSpPr/>
          <p:nvPr/>
        </p:nvSpPr>
        <p:spPr>
          <a:xfrm>
            <a:off x="1584720" y="3772800"/>
            <a:ext cx="41040" cy="175680"/>
          </a:xfrm>
          <a:custGeom>
            <a:avLst/>
            <a:gdLst/>
            <a:ahLst/>
            <a:rect l="0" t="0" r="r" b="b"/>
            <a:pathLst>
              <a:path w="114" h="488">
                <a:moveTo>
                  <a:pt x="103" y="180"/>
                </a:moveTo>
                <a:cubicBezTo>
                  <a:pt x="103" y="170"/>
                  <a:pt x="106" y="154"/>
                  <a:pt x="100" y="145"/>
                </a:cubicBezTo>
                <a:cubicBezTo>
                  <a:pt x="96" y="139"/>
                  <a:pt x="90" y="133"/>
                  <a:pt x="83" y="129"/>
                </a:cubicBezTo>
                <a:cubicBezTo>
                  <a:pt x="78" y="126"/>
                  <a:pt x="76" y="126"/>
                  <a:pt x="71" y="125"/>
                </a:cubicBezTo>
                <a:cubicBezTo>
                  <a:pt x="71" y="209"/>
                  <a:pt x="67" y="293"/>
                  <a:pt x="80" y="376"/>
                </a:cubicBezTo>
                <a:cubicBezTo>
                  <a:pt x="85" y="407"/>
                  <a:pt x="88" y="447"/>
                  <a:pt x="103" y="475"/>
                </a:cubicBezTo>
                <a:cubicBezTo>
                  <a:pt x="106" y="479"/>
                  <a:pt x="110" y="483"/>
                  <a:pt x="113" y="487"/>
                </a:cubicBezTo>
                <a:moveTo>
                  <a:pt x="9" y="24"/>
                </a:moveTo>
                <a:cubicBezTo>
                  <a:pt x="0" y="0"/>
                  <a:pt x="3" y="13"/>
                  <a:pt x="3" y="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4" name="Freeform 60"/>
          <p:cNvSpPr/>
          <p:nvPr/>
        </p:nvSpPr>
        <p:spPr>
          <a:xfrm>
            <a:off x="1735200" y="3794040"/>
            <a:ext cx="238320" cy="151560"/>
          </a:xfrm>
          <a:custGeom>
            <a:avLst/>
            <a:gdLst/>
            <a:ahLst/>
            <a:rect l="0" t="0" r="r" b="b"/>
            <a:pathLst>
              <a:path w="662" h="421">
                <a:moveTo>
                  <a:pt x="0" y="103"/>
                </a:moveTo>
                <a:cubicBezTo>
                  <a:pt x="0" y="149"/>
                  <a:pt x="1" y="190"/>
                  <a:pt x="15" y="235"/>
                </a:cubicBezTo>
                <a:cubicBezTo>
                  <a:pt x="31" y="287"/>
                  <a:pt x="54" y="341"/>
                  <a:pt x="89" y="383"/>
                </a:cubicBezTo>
                <a:cubicBezTo>
                  <a:pt x="112" y="411"/>
                  <a:pt x="139" y="418"/>
                  <a:pt x="172" y="419"/>
                </a:cubicBezTo>
                <a:cubicBezTo>
                  <a:pt x="202" y="420"/>
                  <a:pt x="211" y="409"/>
                  <a:pt x="223" y="382"/>
                </a:cubicBezTo>
                <a:cubicBezTo>
                  <a:pt x="236" y="353"/>
                  <a:pt x="244" y="322"/>
                  <a:pt x="262" y="295"/>
                </a:cubicBezTo>
                <a:cubicBezTo>
                  <a:pt x="276" y="275"/>
                  <a:pt x="286" y="273"/>
                  <a:pt x="309" y="273"/>
                </a:cubicBezTo>
                <a:cubicBezTo>
                  <a:pt x="340" y="273"/>
                  <a:pt x="370" y="305"/>
                  <a:pt x="398" y="317"/>
                </a:cubicBezTo>
                <a:cubicBezTo>
                  <a:pt x="421" y="326"/>
                  <a:pt x="482" y="341"/>
                  <a:pt x="503" y="321"/>
                </a:cubicBezTo>
                <a:cubicBezTo>
                  <a:pt x="522" y="303"/>
                  <a:pt x="522" y="247"/>
                  <a:pt x="515" y="225"/>
                </a:cubicBezTo>
                <a:cubicBezTo>
                  <a:pt x="501" y="178"/>
                  <a:pt x="463" y="132"/>
                  <a:pt x="440" y="89"/>
                </a:cubicBezTo>
                <a:cubicBezTo>
                  <a:pt x="424" y="59"/>
                  <a:pt x="410" y="29"/>
                  <a:pt x="392" y="0"/>
                </a:cubicBezTo>
                <a:cubicBezTo>
                  <a:pt x="404" y="44"/>
                  <a:pt x="419" y="88"/>
                  <a:pt x="437" y="133"/>
                </a:cubicBezTo>
                <a:cubicBezTo>
                  <a:pt x="465" y="202"/>
                  <a:pt x="487" y="285"/>
                  <a:pt x="527" y="349"/>
                </a:cubicBezTo>
                <a:cubicBezTo>
                  <a:pt x="531" y="354"/>
                  <a:pt x="535" y="358"/>
                  <a:pt x="539" y="363"/>
                </a:cubicBezTo>
                <a:moveTo>
                  <a:pt x="349" y="214"/>
                </a:moveTo>
                <a:cubicBezTo>
                  <a:pt x="349" y="184"/>
                  <a:pt x="376" y="190"/>
                  <a:pt x="404" y="185"/>
                </a:cubicBezTo>
                <a:cubicBezTo>
                  <a:pt x="490" y="168"/>
                  <a:pt x="574" y="169"/>
                  <a:pt x="661" y="1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5" name="Freeform 61"/>
          <p:cNvSpPr/>
          <p:nvPr/>
        </p:nvSpPr>
        <p:spPr>
          <a:xfrm>
            <a:off x="2358000" y="3886200"/>
            <a:ext cx="458640" cy="182160"/>
          </a:xfrm>
          <a:custGeom>
            <a:avLst/>
            <a:gdLst/>
            <a:ahLst/>
            <a:rect l="0" t="0" r="r" b="b"/>
            <a:pathLst>
              <a:path w="1274" h="506">
                <a:moveTo>
                  <a:pt x="8" y="337"/>
                </a:moveTo>
                <a:cubicBezTo>
                  <a:pt x="5" y="355"/>
                  <a:pt x="0" y="382"/>
                  <a:pt x="5" y="400"/>
                </a:cubicBezTo>
                <a:cubicBezTo>
                  <a:pt x="13" y="430"/>
                  <a:pt x="36" y="432"/>
                  <a:pt x="62" y="432"/>
                </a:cubicBezTo>
                <a:cubicBezTo>
                  <a:pt x="91" y="432"/>
                  <a:pt x="109" y="415"/>
                  <a:pt x="124" y="391"/>
                </a:cubicBezTo>
                <a:cubicBezTo>
                  <a:pt x="145" y="358"/>
                  <a:pt x="149" y="320"/>
                  <a:pt x="150" y="282"/>
                </a:cubicBezTo>
                <a:cubicBezTo>
                  <a:pt x="151" y="237"/>
                  <a:pt x="140" y="194"/>
                  <a:pt x="124" y="153"/>
                </a:cubicBezTo>
                <a:cubicBezTo>
                  <a:pt x="114" y="127"/>
                  <a:pt x="99" y="85"/>
                  <a:pt x="71" y="74"/>
                </a:cubicBezTo>
                <a:cubicBezTo>
                  <a:pt x="65" y="72"/>
                  <a:pt x="59" y="74"/>
                  <a:pt x="53" y="73"/>
                </a:cubicBezTo>
                <a:cubicBezTo>
                  <a:pt x="34" y="109"/>
                  <a:pt x="34" y="144"/>
                  <a:pt x="33" y="185"/>
                </a:cubicBezTo>
                <a:cubicBezTo>
                  <a:pt x="32" y="252"/>
                  <a:pt x="33" y="305"/>
                  <a:pt x="59" y="366"/>
                </a:cubicBezTo>
                <a:cubicBezTo>
                  <a:pt x="81" y="419"/>
                  <a:pt x="120" y="470"/>
                  <a:pt x="174" y="492"/>
                </a:cubicBezTo>
                <a:cubicBezTo>
                  <a:pt x="205" y="505"/>
                  <a:pt x="239" y="503"/>
                  <a:pt x="272" y="503"/>
                </a:cubicBezTo>
                <a:cubicBezTo>
                  <a:pt x="303" y="503"/>
                  <a:pt x="317" y="499"/>
                  <a:pt x="341" y="483"/>
                </a:cubicBezTo>
                <a:moveTo>
                  <a:pt x="516" y="16"/>
                </a:moveTo>
                <a:cubicBezTo>
                  <a:pt x="507" y="10"/>
                  <a:pt x="502" y="5"/>
                  <a:pt x="496" y="0"/>
                </a:cubicBezTo>
                <a:cubicBezTo>
                  <a:pt x="496" y="95"/>
                  <a:pt x="488" y="192"/>
                  <a:pt x="516" y="284"/>
                </a:cubicBezTo>
                <a:cubicBezTo>
                  <a:pt x="529" y="325"/>
                  <a:pt x="549" y="364"/>
                  <a:pt x="584" y="390"/>
                </a:cubicBezTo>
                <a:cubicBezTo>
                  <a:pt x="614" y="413"/>
                  <a:pt x="649" y="416"/>
                  <a:pt x="685" y="417"/>
                </a:cubicBezTo>
                <a:cubicBezTo>
                  <a:pt x="730" y="418"/>
                  <a:pt x="746" y="417"/>
                  <a:pt x="773" y="381"/>
                </a:cubicBezTo>
                <a:moveTo>
                  <a:pt x="447" y="297"/>
                </a:moveTo>
                <a:cubicBezTo>
                  <a:pt x="440" y="297"/>
                  <a:pt x="524" y="298"/>
                  <a:pt x="535" y="297"/>
                </a:cubicBezTo>
                <a:cubicBezTo>
                  <a:pt x="615" y="291"/>
                  <a:pt x="694" y="277"/>
                  <a:pt x="773" y="268"/>
                </a:cubicBezTo>
                <a:moveTo>
                  <a:pt x="975" y="254"/>
                </a:moveTo>
                <a:cubicBezTo>
                  <a:pt x="973" y="251"/>
                  <a:pt x="957" y="239"/>
                  <a:pt x="964" y="231"/>
                </a:cubicBezTo>
                <a:cubicBezTo>
                  <a:pt x="980" y="216"/>
                  <a:pt x="1039" y="222"/>
                  <a:pt x="1052" y="236"/>
                </a:cubicBezTo>
                <a:cubicBezTo>
                  <a:pt x="1071" y="258"/>
                  <a:pt x="1075" y="313"/>
                  <a:pt x="1067" y="339"/>
                </a:cubicBezTo>
                <a:cubicBezTo>
                  <a:pt x="1055" y="376"/>
                  <a:pt x="1016" y="405"/>
                  <a:pt x="985" y="425"/>
                </a:cubicBezTo>
                <a:cubicBezTo>
                  <a:pt x="976" y="431"/>
                  <a:pt x="970" y="433"/>
                  <a:pt x="961" y="436"/>
                </a:cubicBezTo>
                <a:cubicBezTo>
                  <a:pt x="993" y="415"/>
                  <a:pt x="1026" y="392"/>
                  <a:pt x="1055" y="366"/>
                </a:cubicBezTo>
                <a:cubicBezTo>
                  <a:pt x="1092" y="333"/>
                  <a:pt x="1122" y="293"/>
                  <a:pt x="1139" y="246"/>
                </a:cubicBezTo>
                <a:cubicBezTo>
                  <a:pt x="1149" y="219"/>
                  <a:pt x="1149" y="193"/>
                  <a:pt x="1149" y="164"/>
                </a:cubicBezTo>
                <a:cubicBezTo>
                  <a:pt x="1122" y="161"/>
                  <a:pt x="1108" y="156"/>
                  <a:pt x="1085" y="181"/>
                </a:cubicBezTo>
                <a:cubicBezTo>
                  <a:pt x="1061" y="207"/>
                  <a:pt x="1048" y="257"/>
                  <a:pt x="1058" y="292"/>
                </a:cubicBezTo>
                <a:cubicBezTo>
                  <a:pt x="1071" y="337"/>
                  <a:pt x="1127" y="361"/>
                  <a:pt x="1167" y="376"/>
                </a:cubicBezTo>
                <a:cubicBezTo>
                  <a:pt x="1203" y="389"/>
                  <a:pt x="1236" y="394"/>
                  <a:pt x="1273" y="3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6" name="Freeform 62"/>
          <p:cNvSpPr/>
          <p:nvPr/>
        </p:nvSpPr>
        <p:spPr>
          <a:xfrm>
            <a:off x="3005280" y="3994200"/>
            <a:ext cx="18000" cy="81360"/>
          </a:xfrm>
          <a:custGeom>
            <a:avLst/>
            <a:gdLst/>
            <a:ahLst/>
            <a:rect l="0" t="0" r="r" b="b"/>
            <a:pathLst>
              <a:path w="50" h="226">
                <a:moveTo>
                  <a:pt x="0" y="0"/>
                </a:moveTo>
                <a:cubicBezTo>
                  <a:pt x="3" y="17"/>
                  <a:pt x="6" y="47"/>
                  <a:pt x="6" y="68"/>
                </a:cubicBezTo>
                <a:cubicBezTo>
                  <a:pt x="6" y="106"/>
                  <a:pt x="1" y="143"/>
                  <a:pt x="16" y="178"/>
                </a:cubicBezTo>
                <a:cubicBezTo>
                  <a:pt x="30" y="203"/>
                  <a:pt x="35" y="212"/>
                  <a:pt x="49" y="2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7" name="Freeform 63"/>
          <p:cNvSpPr/>
          <p:nvPr/>
        </p:nvSpPr>
        <p:spPr>
          <a:xfrm>
            <a:off x="3167640" y="3833640"/>
            <a:ext cx="481680" cy="230400"/>
          </a:xfrm>
          <a:custGeom>
            <a:avLst/>
            <a:gdLst/>
            <a:ahLst/>
            <a:rect l="0" t="0" r="r" b="b"/>
            <a:pathLst>
              <a:path w="1338" h="640">
                <a:moveTo>
                  <a:pt x="71" y="428"/>
                </a:moveTo>
                <a:cubicBezTo>
                  <a:pt x="85" y="430"/>
                  <a:pt x="124" y="439"/>
                  <a:pt x="137" y="430"/>
                </a:cubicBezTo>
                <a:cubicBezTo>
                  <a:pt x="154" y="417"/>
                  <a:pt x="147" y="374"/>
                  <a:pt x="147" y="357"/>
                </a:cubicBezTo>
                <a:cubicBezTo>
                  <a:pt x="147" y="312"/>
                  <a:pt x="127" y="278"/>
                  <a:pt x="106" y="240"/>
                </a:cubicBezTo>
                <a:cubicBezTo>
                  <a:pt x="90" y="211"/>
                  <a:pt x="75" y="177"/>
                  <a:pt x="52" y="153"/>
                </a:cubicBezTo>
                <a:cubicBezTo>
                  <a:pt x="40" y="140"/>
                  <a:pt x="33" y="144"/>
                  <a:pt x="19" y="141"/>
                </a:cubicBezTo>
                <a:cubicBezTo>
                  <a:pt x="9" y="165"/>
                  <a:pt x="5" y="190"/>
                  <a:pt x="4" y="221"/>
                </a:cubicBezTo>
                <a:cubicBezTo>
                  <a:pt x="3" y="279"/>
                  <a:pt x="0" y="328"/>
                  <a:pt x="28" y="380"/>
                </a:cubicBezTo>
                <a:cubicBezTo>
                  <a:pt x="52" y="425"/>
                  <a:pt x="85" y="463"/>
                  <a:pt x="128" y="490"/>
                </a:cubicBezTo>
                <a:cubicBezTo>
                  <a:pt x="159" y="510"/>
                  <a:pt x="203" y="518"/>
                  <a:pt x="240" y="512"/>
                </a:cubicBezTo>
                <a:cubicBezTo>
                  <a:pt x="245" y="510"/>
                  <a:pt x="249" y="509"/>
                  <a:pt x="254" y="507"/>
                </a:cubicBezTo>
                <a:moveTo>
                  <a:pt x="469" y="11"/>
                </a:moveTo>
                <a:cubicBezTo>
                  <a:pt x="469" y="85"/>
                  <a:pt x="463" y="160"/>
                  <a:pt x="463" y="234"/>
                </a:cubicBezTo>
                <a:cubicBezTo>
                  <a:pt x="463" y="295"/>
                  <a:pt x="465" y="346"/>
                  <a:pt x="504" y="396"/>
                </a:cubicBezTo>
                <a:cubicBezTo>
                  <a:pt x="541" y="444"/>
                  <a:pt x="591" y="444"/>
                  <a:pt x="646" y="444"/>
                </a:cubicBezTo>
                <a:cubicBezTo>
                  <a:pt x="693" y="444"/>
                  <a:pt x="716" y="433"/>
                  <a:pt x="749" y="403"/>
                </a:cubicBezTo>
                <a:moveTo>
                  <a:pt x="437" y="274"/>
                </a:moveTo>
                <a:cubicBezTo>
                  <a:pt x="496" y="274"/>
                  <a:pt x="546" y="266"/>
                  <a:pt x="602" y="251"/>
                </a:cubicBezTo>
                <a:cubicBezTo>
                  <a:pt x="641" y="240"/>
                  <a:pt x="654" y="236"/>
                  <a:pt x="679" y="228"/>
                </a:cubicBezTo>
                <a:moveTo>
                  <a:pt x="975" y="57"/>
                </a:moveTo>
                <a:cubicBezTo>
                  <a:pt x="973" y="51"/>
                  <a:pt x="971" y="49"/>
                  <a:pt x="970" y="43"/>
                </a:cubicBezTo>
                <a:cubicBezTo>
                  <a:pt x="970" y="41"/>
                  <a:pt x="970" y="38"/>
                  <a:pt x="970" y="36"/>
                </a:cubicBezTo>
                <a:cubicBezTo>
                  <a:pt x="995" y="39"/>
                  <a:pt x="1004" y="40"/>
                  <a:pt x="1017" y="67"/>
                </a:cubicBezTo>
                <a:cubicBezTo>
                  <a:pt x="1036" y="105"/>
                  <a:pt x="1045" y="149"/>
                  <a:pt x="1069" y="185"/>
                </a:cubicBezTo>
                <a:cubicBezTo>
                  <a:pt x="1087" y="214"/>
                  <a:pt x="1108" y="224"/>
                  <a:pt x="1141" y="225"/>
                </a:cubicBezTo>
                <a:cubicBezTo>
                  <a:pt x="1179" y="227"/>
                  <a:pt x="1201" y="198"/>
                  <a:pt x="1216" y="166"/>
                </a:cubicBezTo>
                <a:cubicBezTo>
                  <a:pt x="1233" y="130"/>
                  <a:pt x="1238" y="88"/>
                  <a:pt x="1240" y="49"/>
                </a:cubicBezTo>
                <a:cubicBezTo>
                  <a:pt x="1241" y="33"/>
                  <a:pt x="1240" y="16"/>
                  <a:pt x="1240" y="0"/>
                </a:cubicBezTo>
                <a:cubicBezTo>
                  <a:pt x="1247" y="41"/>
                  <a:pt x="1254" y="83"/>
                  <a:pt x="1262" y="124"/>
                </a:cubicBezTo>
                <a:cubicBezTo>
                  <a:pt x="1278" y="206"/>
                  <a:pt x="1292" y="288"/>
                  <a:pt x="1301" y="372"/>
                </a:cubicBezTo>
                <a:cubicBezTo>
                  <a:pt x="1307" y="427"/>
                  <a:pt x="1337" y="570"/>
                  <a:pt x="1293" y="615"/>
                </a:cubicBezTo>
                <a:cubicBezTo>
                  <a:pt x="1269" y="639"/>
                  <a:pt x="1233" y="639"/>
                  <a:pt x="1202" y="639"/>
                </a:cubicBezTo>
                <a:cubicBezTo>
                  <a:pt x="1171" y="639"/>
                  <a:pt x="1153" y="636"/>
                  <a:pt x="1135" y="609"/>
                </a:cubicBezTo>
                <a:cubicBezTo>
                  <a:pt x="1117" y="582"/>
                  <a:pt x="1117" y="558"/>
                  <a:pt x="1117" y="527"/>
                </a:cubicBezTo>
                <a:cubicBezTo>
                  <a:pt x="1117" y="510"/>
                  <a:pt x="1117" y="504"/>
                  <a:pt x="1117" y="4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8" name="Freeform 64"/>
          <p:cNvSpPr/>
          <p:nvPr/>
        </p:nvSpPr>
        <p:spPr>
          <a:xfrm>
            <a:off x="3776760" y="3805200"/>
            <a:ext cx="71640" cy="262440"/>
          </a:xfrm>
          <a:custGeom>
            <a:avLst/>
            <a:gdLst/>
            <a:ahLst/>
            <a:rect l="0" t="0" r="r" b="b"/>
            <a:pathLst>
              <a:path w="199" h="729">
                <a:moveTo>
                  <a:pt x="121" y="0"/>
                </a:moveTo>
                <a:cubicBezTo>
                  <a:pt x="123" y="25"/>
                  <a:pt x="126" y="49"/>
                  <a:pt x="129" y="74"/>
                </a:cubicBezTo>
                <a:cubicBezTo>
                  <a:pt x="132" y="105"/>
                  <a:pt x="133" y="116"/>
                  <a:pt x="135" y="137"/>
                </a:cubicBezTo>
                <a:moveTo>
                  <a:pt x="198" y="430"/>
                </a:moveTo>
                <a:cubicBezTo>
                  <a:pt x="198" y="486"/>
                  <a:pt x="193" y="526"/>
                  <a:pt x="160" y="574"/>
                </a:cubicBezTo>
                <a:cubicBezTo>
                  <a:pt x="115" y="636"/>
                  <a:pt x="57" y="680"/>
                  <a:pt x="0" y="7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9" name="Freeform 65"/>
          <p:cNvSpPr/>
          <p:nvPr/>
        </p:nvSpPr>
        <p:spPr>
          <a:xfrm>
            <a:off x="1635120" y="4284720"/>
            <a:ext cx="573480" cy="203760"/>
          </a:xfrm>
          <a:custGeom>
            <a:avLst/>
            <a:gdLst/>
            <a:ahLst/>
            <a:rect l="0" t="0" r="r" b="b"/>
            <a:pathLst>
              <a:path w="1593" h="566">
                <a:moveTo>
                  <a:pt x="20" y="141"/>
                </a:moveTo>
                <a:cubicBezTo>
                  <a:pt x="20" y="122"/>
                  <a:pt x="22" y="124"/>
                  <a:pt x="6" y="115"/>
                </a:cubicBezTo>
                <a:lnTo>
                  <a:pt x="5" y="115"/>
                </a:lnTo>
                <a:cubicBezTo>
                  <a:pt x="5" y="185"/>
                  <a:pt x="0" y="255"/>
                  <a:pt x="12" y="326"/>
                </a:cubicBezTo>
                <a:cubicBezTo>
                  <a:pt x="21" y="377"/>
                  <a:pt x="26" y="423"/>
                  <a:pt x="26" y="476"/>
                </a:cubicBezTo>
                <a:cubicBezTo>
                  <a:pt x="26" y="501"/>
                  <a:pt x="27" y="519"/>
                  <a:pt x="20" y="541"/>
                </a:cubicBezTo>
                <a:moveTo>
                  <a:pt x="105" y="11"/>
                </a:moveTo>
                <a:cubicBezTo>
                  <a:pt x="105" y="8"/>
                  <a:pt x="105" y="4"/>
                  <a:pt x="105" y="1"/>
                </a:cubicBezTo>
                <a:cubicBezTo>
                  <a:pt x="122" y="34"/>
                  <a:pt x="133" y="74"/>
                  <a:pt x="147" y="111"/>
                </a:cubicBezTo>
                <a:moveTo>
                  <a:pt x="436" y="247"/>
                </a:moveTo>
                <a:cubicBezTo>
                  <a:pt x="443" y="269"/>
                  <a:pt x="449" y="288"/>
                  <a:pt x="455" y="310"/>
                </a:cubicBezTo>
                <a:cubicBezTo>
                  <a:pt x="476" y="384"/>
                  <a:pt x="507" y="458"/>
                  <a:pt x="561" y="516"/>
                </a:cubicBezTo>
                <a:cubicBezTo>
                  <a:pt x="597" y="554"/>
                  <a:pt x="626" y="563"/>
                  <a:pt x="676" y="564"/>
                </a:cubicBezTo>
                <a:cubicBezTo>
                  <a:pt x="726" y="565"/>
                  <a:pt x="763" y="530"/>
                  <a:pt x="789" y="489"/>
                </a:cubicBezTo>
                <a:cubicBezTo>
                  <a:pt x="802" y="467"/>
                  <a:pt x="812" y="396"/>
                  <a:pt x="834" y="384"/>
                </a:cubicBezTo>
                <a:cubicBezTo>
                  <a:pt x="862" y="369"/>
                  <a:pt x="909" y="389"/>
                  <a:pt x="934" y="399"/>
                </a:cubicBezTo>
                <a:cubicBezTo>
                  <a:pt x="1000" y="426"/>
                  <a:pt x="1061" y="451"/>
                  <a:pt x="1134" y="456"/>
                </a:cubicBezTo>
                <a:cubicBezTo>
                  <a:pt x="1209" y="461"/>
                  <a:pt x="1287" y="461"/>
                  <a:pt x="1355" y="425"/>
                </a:cubicBezTo>
                <a:cubicBezTo>
                  <a:pt x="1417" y="392"/>
                  <a:pt x="1439" y="347"/>
                  <a:pt x="1435" y="277"/>
                </a:cubicBezTo>
                <a:cubicBezTo>
                  <a:pt x="1430" y="201"/>
                  <a:pt x="1366" y="142"/>
                  <a:pt x="1316" y="89"/>
                </a:cubicBezTo>
                <a:cubicBezTo>
                  <a:pt x="1277" y="48"/>
                  <a:pt x="1243" y="17"/>
                  <a:pt x="1191" y="0"/>
                </a:cubicBezTo>
                <a:cubicBezTo>
                  <a:pt x="1182" y="49"/>
                  <a:pt x="1172" y="100"/>
                  <a:pt x="1179" y="152"/>
                </a:cubicBezTo>
                <a:cubicBezTo>
                  <a:pt x="1189" y="228"/>
                  <a:pt x="1225" y="303"/>
                  <a:pt x="1256" y="372"/>
                </a:cubicBezTo>
                <a:cubicBezTo>
                  <a:pt x="1279" y="424"/>
                  <a:pt x="1312" y="478"/>
                  <a:pt x="1330" y="532"/>
                </a:cubicBezTo>
                <a:cubicBezTo>
                  <a:pt x="1330" y="537"/>
                  <a:pt x="1331" y="541"/>
                  <a:pt x="1331" y="546"/>
                </a:cubicBezTo>
                <a:moveTo>
                  <a:pt x="1115" y="379"/>
                </a:moveTo>
                <a:cubicBezTo>
                  <a:pt x="1120" y="329"/>
                  <a:pt x="1149" y="332"/>
                  <a:pt x="1197" y="322"/>
                </a:cubicBezTo>
                <a:cubicBezTo>
                  <a:pt x="1283" y="304"/>
                  <a:pt x="1376" y="305"/>
                  <a:pt x="1464" y="309"/>
                </a:cubicBezTo>
                <a:cubicBezTo>
                  <a:pt x="1529" y="315"/>
                  <a:pt x="1550" y="317"/>
                  <a:pt x="1592" y="3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0" name="Freeform 66"/>
          <p:cNvSpPr/>
          <p:nvPr/>
        </p:nvSpPr>
        <p:spPr>
          <a:xfrm>
            <a:off x="2472120" y="4275000"/>
            <a:ext cx="1528200" cy="338760"/>
          </a:xfrm>
          <a:custGeom>
            <a:avLst/>
            <a:gdLst/>
            <a:ahLst/>
            <a:rect l="0" t="0" r="r" b="b"/>
            <a:pathLst>
              <a:path w="4245" h="941">
                <a:moveTo>
                  <a:pt x="7" y="561"/>
                </a:moveTo>
                <a:cubicBezTo>
                  <a:pt x="6" y="557"/>
                  <a:pt x="0" y="540"/>
                  <a:pt x="4" y="532"/>
                </a:cubicBezTo>
                <a:cubicBezTo>
                  <a:pt x="14" y="511"/>
                  <a:pt x="38" y="493"/>
                  <a:pt x="50" y="472"/>
                </a:cubicBezTo>
                <a:cubicBezTo>
                  <a:pt x="64" y="446"/>
                  <a:pt x="61" y="424"/>
                  <a:pt x="61" y="396"/>
                </a:cubicBezTo>
                <a:cubicBezTo>
                  <a:pt x="61" y="368"/>
                  <a:pt x="53" y="355"/>
                  <a:pt x="28" y="341"/>
                </a:cubicBezTo>
                <a:cubicBezTo>
                  <a:pt x="21" y="337"/>
                  <a:pt x="14" y="335"/>
                  <a:pt x="7" y="332"/>
                </a:cubicBezTo>
                <a:cubicBezTo>
                  <a:pt x="54" y="332"/>
                  <a:pt x="98" y="332"/>
                  <a:pt x="144" y="339"/>
                </a:cubicBezTo>
                <a:cubicBezTo>
                  <a:pt x="199" y="347"/>
                  <a:pt x="277" y="348"/>
                  <a:pt x="323" y="384"/>
                </a:cubicBezTo>
                <a:cubicBezTo>
                  <a:pt x="346" y="402"/>
                  <a:pt x="341" y="448"/>
                  <a:pt x="329" y="471"/>
                </a:cubicBezTo>
                <a:cubicBezTo>
                  <a:pt x="310" y="507"/>
                  <a:pt x="274" y="533"/>
                  <a:pt x="265" y="574"/>
                </a:cubicBezTo>
                <a:cubicBezTo>
                  <a:pt x="258" y="604"/>
                  <a:pt x="269" y="610"/>
                  <a:pt x="296" y="616"/>
                </a:cubicBezTo>
                <a:cubicBezTo>
                  <a:pt x="347" y="627"/>
                  <a:pt x="408" y="620"/>
                  <a:pt x="460" y="619"/>
                </a:cubicBezTo>
                <a:cubicBezTo>
                  <a:pt x="516" y="618"/>
                  <a:pt x="549" y="606"/>
                  <a:pt x="591" y="571"/>
                </a:cubicBezTo>
                <a:moveTo>
                  <a:pt x="547" y="183"/>
                </a:moveTo>
                <a:cubicBezTo>
                  <a:pt x="540" y="171"/>
                  <a:pt x="533" y="160"/>
                  <a:pt x="525" y="149"/>
                </a:cubicBezTo>
                <a:cubicBezTo>
                  <a:pt x="525" y="218"/>
                  <a:pt x="524" y="280"/>
                  <a:pt x="544" y="347"/>
                </a:cubicBezTo>
                <a:cubicBezTo>
                  <a:pt x="562" y="409"/>
                  <a:pt x="590" y="467"/>
                  <a:pt x="616" y="527"/>
                </a:cubicBezTo>
                <a:cubicBezTo>
                  <a:pt x="625" y="546"/>
                  <a:pt x="634" y="564"/>
                  <a:pt x="644" y="582"/>
                </a:cubicBezTo>
                <a:cubicBezTo>
                  <a:pt x="656" y="566"/>
                  <a:pt x="670" y="539"/>
                  <a:pt x="682" y="520"/>
                </a:cubicBezTo>
                <a:cubicBezTo>
                  <a:pt x="721" y="460"/>
                  <a:pt x="769" y="410"/>
                  <a:pt x="842" y="406"/>
                </a:cubicBezTo>
                <a:cubicBezTo>
                  <a:pt x="882" y="404"/>
                  <a:pt x="877" y="447"/>
                  <a:pt x="878" y="477"/>
                </a:cubicBezTo>
                <a:cubicBezTo>
                  <a:pt x="879" y="513"/>
                  <a:pt x="886" y="548"/>
                  <a:pt x="853" y="571"/>
                </a:cubicBezTo>
                <a:cubicBezTo>
                  <a:pt x="819" y="595"/>
                  <a:pt x="769" y="601"/>
                  <a:pt x="729" y="604"/>
                </a:cubicBezTo>
                <a:cubicBezTo>
                  <a:pt x="709" y="605"/>
                  <a:pt x="707" y="601"/>
                  <a:pt x="699" y="598"/>
                </a:cubicBezTo>
                <a:moveTo>
                  <a:pt x="1006" y="301"/>
                </a:moveTo>
                <a:cubicBezTo>
                  <a:pt x="1029" y="292"/>
                  <a:pt x="1051" y="294"/>
                  <a:pt x="1075" y="294"/>
                </a:cubicBezTo>
                <a:cubicBezTo>
                  <a:pt x="1105" y="294"/>
                  <a:pt x="1129" y="289"/>
                  <a:pt x="1153" y="308"/>
                </a:cubicBezTo>
                <a:cubicBezTo>
                  <a:pt x="1183" y="332"/>
                  <a:pt x="1192" y="362"/>
                  <a:pt x="1194" y="399"/>
                </a:cubicBezTo>
                <a:cubicBezTo>
                  <a:pt x="1196" y="442"/>
                  <a:pt x="1180" y="461"/>
                  <a:pt x="1145" y="486"/>
                </a:cubicBezTo>
                <a:cubicBezTo>
                  <a:pt x="1125" y="500"/>
                  <a:pt x="1105" y="508"/>
                  <a:pt x="1083" y="516"/>
                </a:cubicBezTo>
                <a:cubicBezTo>
                  <a:pt x="1095" y="477"/>
                  <a:pt x="1127" y="448"/>
                  <a:pt x="1153" y="415"/>
                </a:cubicBezTo>
                <a:cubicBezTo>
                  <a:pt x="1189" y="370"/>
                  <a:pt x="1222" y="322"/>
                  <a:pt x="1254" y="273"/>
                </a:cubicBezTo>
                <a:cubicBezTo>
                  <a:pt x="1263" y="259"/>
                  <a:pt x="1268" y="250"/>
                  <a:pt x="1277" y="236"/>
                </a:cubicBezTo>
                <a:cubicBezTo>
                  <a:pt x="1249" y="275"/>
                  <a:pt x="1226" y="311"/>
                  <a:pt x="1220" y="360"/>
                </a:cubicBezTo>
                <a:cubicBezTo>
                  <a:pt x="1215" y="404"/>
                  <a:pt x="1217" y="449"/>
                  <a:pt x="1247" y="484"/>
                </a:cubicBezTo>
                <a:cubicBezTo>
                  <a:pt x="1280" y="522"/>
                  <a:pt x="1330" y="539"/>
                  <a:pt x="1379" y="543"/>
                </a:cubicBezTo>
                <a:cubicBezTo>
                  <a:pt x="1394" y="543"/>
                  <a:pt x="1408" y="543"/>
                  <a:pt x="1423" y="543"/>
                </a:cubicBezTo>
                <a:moveTo>
                  <a:pt x="1715" y="443"/>
                </a:moveTo>
                <a:cubicBezTo>
                  <a:pt x="1734" y="443"/>
                  <a:pt x="1737" y="462"/>
                  <a:pt x="1740" y="481"/>
                </a:cubicBezTo>
                <a:cubicBezTo>
                  <a:pt x="1747" y="520"/>
                  <a:pt x="1744" y="560"/>
                  <a:pt x="1748" y="599"/>
                </a:cubicBezTo>
                <a:cubicBezTo>
                  <a:pt x="1751" y="630"/>
                  <a:pt x="1757" y="650"/>
                  <a:pt x="1770" y="679"/>
                </a:cubicBezTo>
                <a:moveTo>
                  <a:pt x="2163" y="418"/>
                </a:moveTo>
                <a:cubicBezTo>
                  <a:pt x="2172" y="414"/>
                  <a:pt x="2192" y="411"/>
                  <a:pt x="2198" y="402"/>
                </a:cubicBezTo>
                <a:cubicBezTo>
                  <a:pt x="2204" y="393"/>
                  <a:pt x="2202" y="388"/>
                  <a:pt x="2203" y="376"/>
                </a:cubicBezTo>
                <a:cubicBezTo>
                  <a:pt x="2204" y="356"/>
                  <a:pt x="2194" y="342"/>
                  <a:pt x="2190" y="323"/>
                </a:cubicBezTo>
                <a:cubicBezTo>
                  <a:pt x="2185" y="298"/>
                  <a:pt x="2185" y="268"/>
                  <a:pt x="2184" y="243"/>
                </a:cubicBezTo>
                <a:cubicBezTo>
                  <a:pt x="2184" y="224"/>
                  <a:pt x="2185" y="204"/>
                  <a:pt x="2179" y="186"/>
                </a:cubicBezTo>
                <a:cubicBezTo>
                  <a:pt x="2178" y="182"/>
                  <a:pt x="2177" y="189"/>
                  <a:pt x="2176" y="185"/>
                </a:cubicBezTo>
                <a:cubicBezTo>
                  <a:pt x="2192" y="219"/>
                  <a:pt x="2221" y="234"/>
                  <a:pt x="2256" y="250"/>
                </a:cubicBezTo>
                <a:cubicBezTo>
                  <a:pt x="2309" y="274"/>
                  <a:pt x="2366" y="285"/>
                  <a:pt x="2422" y="301"/>
                </a:cubicBezTo>
                <a:cubicBezTo>
                  <a:pt x="2450" y="309"/>
                  <a:pt x="2505" y="317"/>
                  <a:pt x="2516" y="349"/>
                </a:cubicBezTo>
                <a:cubicBezTo>
                  <a:pt x="2528" y="382"/>
                  <a:pt x="2511" y="433"/>
                  <a:pt x="2510" y="467"/>
                </a:cubicBezTo>
                <a:cubicBezTo>
                  <a:pt x="2509" y="502"/>
                  <a:pt x="2523" y="511"/>
                  <a:pt x="2555" y="520"/>
                </a:cubicBezTo>
                <a:cubicBezTo>
                  <a:pt x="2589" y="529"/>
                  <a:pt x="2644" y="534"/>
                  <a:pt x="2679" y="526"/>
                </a:cubicBezTo>
                <a:cubicBezTo>
                  <a:pt x="2687" y="522"/>
                  <a:pt x="2696" y="519"/>
                  <a:pt x="2704" y="515"/>
                </a:cubicBezTo>
                <a:moveTo>
                  <a:pt x="2731" y="4"/>
                </a:moveTo>
                <a:cubicBezTo>
                  <a:pt x="2731" y="30"/>
                  <a:pt x="2731" y="41"/>
                  <a:pt x="2731" y="67"/>
                </a:cubicBezTo>
                <a:cubicBezTo>
                  <a:pt x="2731" y="131"/>
                  <a:pt x="2732" y="187"/>
                  <a:pt x="2749" y="249"/>
                </a:cubicBezTo>
                <a:cubicBezTo>
                  <a:pt x="2758" y="281"/>
                  <a:pt x="2771" y="332"/>
                  <a:pt x="2798" y="354"/>
                </a:cubicBezTo>
                <a:cubicBezTo>
                  <a:pt x="2813" y="366"/>
                  <a:pt x="2840" y="361"/>
                  <a:pt x="2855" y="353"/>
                </a:cubicBezTo>
                <a:cubicBezTo>
                  <a:pt x="2913" y="323"/>
                  <a:pt x="2963" y="278"/>
                  <a:pt x="3028" y="264"/>
                </a:cubicBezTo>
                <a:cubicBezTo>
                  <a:pt x="3047" y="260"/>
                  <a:pt x="3062" y="264"/>
                  <a:pt x="3080" y="266"/>
                </a:cubicBezTo>
                <a:cubicBezTo>
                  <a:pt x="3083" y="300"/>
                  <a:pt x="3089" y="333"/>
                  <a:pt x="3074" y="364"/>
                </a:cubicBezTo>
                <a:cubicBezTo>
                  <a:pt x="3059" y="396"/>
                  <a:pt x="3030" y="415"/>
                  <a:pt x="2998" y="426"/>
                </a:cubicBezTo>
                <a:cubicBezTo>
                  <a:pt x="2984" y="431"/>
                  <a:pt x="2975" y="433"/>
                  <a:pt x="2971" y="422"/>
                </a:cubicBezTo>
                <a:cubicBezTo>
                  <a:pt x="2971" y="416"/>
                  <a:pt x="2971" y="411"/>
                  <a:pt x="2971" y="405"/>
                </a:cubicBezTo>
                <a:moveTo>
                  <a:pt x="3080" y="193"/>
                </a:moveTo>
                <a:cubicBezTo>
                  <a:pt x="3098" y="166"/>
                  <a:pt x="3097" y="156"/>
                  <a:pt x="3129" y="150"/>
                </a:cubicBezTo>
                <a:cubicBezTo>
                  <a:pt x="3159" y="144"/>
                  <a:pt x="3166" y="166"/>
                  <a:pt x="3182" y="185"/>
                </a:cubicBezTo>
                <a:cubicBezTo>
                  <a:pt x="3215" y="222"/>
                  <a:pt x="3244" y="254"/>
                  <a:pt x="3291" y="274"/>
                </a:cubicBezTo>
                <a:cubicBezTo>
                  <a:pt x="3322" y="288"/>
                  <a:pt x="3393" y="304"/>
                  <a:pt x="3422" y="280"/>
                </a:cubicBezTo>
                <a:cubicBezTo>
                  <a:pt x="3447" y="261"/>
                  <a:pt x="3445" y="231"/>
                  <a:pt x="3447" y="204"/>
                </a:cubicBezTo>
                <a:cubicBezTo>
                  <a:pt x="3447" y="203"/>
                  <a:pt x="3447" y="202"/>
                  <a:pt x="3447" y="201"/>
                </a:cubicBezTo>
                <a:cubicBezTo>
                  <a:pt x="3450" y="208"/>
                  <a:pt x="3460" y="222"/>
                  <a:pt x="3464" y="237"/>
                </a:cubicBezTo>
                <a:cubicBezTo>
                  <a:pt x="3487" y="318"/>
                  <a:pt x="3502" y="400"/>
                  <a:pt x="3522" y="482"/>
                </a:cubicBezTo>
                <a:cubicBezTo>
                  <a:pt x="3555" y="612"/>
                  <a:pt x="3595" y="756"/>
                  <a:pt x="3580" y="893"/>
                </a:cubicBezTo>
                <a:cubicBezTo>
                  <a:pt x="3575" y="936"/>
                  <a:pt x="3539" y="938"/>
                  <a:pt x="3504" y="939"/>
                </a:cubicBezTo>
                <a:cubicBezTo>
                  <a:pt x="3454" y="940"/>
                  <a:pt x="3424" y="937"/>
                  <a:pt x="3385" y="903"/>
                </a:cubicBezTo>
                <a:cubicBezTo>
                  <a:pt x="3344" y="868"/>
                  <a:pt x="3331" y="804"/>
                  <a:pt x="3342" y="752"/>
                </a:cubicBezTo>
                <a:cubicBezTo>
                  <a:pt x="3351" y="707"/>
                  <a:pt x="3381" y="676"/>
                  <a:pt x="3408" y="640"/>
                </a:cubicBezTo>
                <a:moveTo>
                  <a:pt x="4093" y="23"/>
                </a:moveTo>
                <a:cubicBezTo>
                  <a:pt x="4095" y="19"/>
                  <a:pt x="4102" y="5"/>
                  <a:pt x="4105" y="0"/>
                </a:cubicBezTo>
                <a:cubicBezTo>
                  <a:pt x="4105" y="35"/>
                  <a:pt x="4102" y="70"/>
                  <a:pt x="4101" y="106"/>
                </a:cubicBezTo>
                <a:moveTo>
                  <a:pt x="4233" y="283"/>
                </a:moveTo>
                <a:cubicBezTo>
                  <a:pt x="4240" y="316"/>
                  <a:pt x="4244" y="355"/>
                  <a:pt x="4239" y="389"/>
                </a:cubicBezTo>
                <a:cubicBezTo>
                  <a:pt x="4228" y="461"/>
                  <a:pt x="4179" y="524"/>
                  <a:pt x="4134" y="579"/>
                </a:cubicBezTo>
                <a:cubicBezTo>
                  <a:pt x="4072" y="654"/>
                  <a:pt x="3997" y="734"/>
                  <a:pt x="3914" y="786"/>
                </a:cubicBezTo>
                <a:cubicBezTo>
                  <a:pt x="3890" y="799"/>
                  <a:pt x="3865" y="811"/>
                  <a:pt x="3841" y="8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1" name="Freeform 67"/>
          <p:cNvSpPr/>
          <p:nvPr/>
        </p:nvSpPr>
        <p:spPr>
          <a:xfrm>
            <a:off x="5337000" y="1398600"/>
            <a:ext cx="220320" cy="843840"/>
          </a:xfrm>
          <a:custGeom>
            <a:avLst/>
            <a:gdLst/>
            <a:ahLst/>
            <a:rect l="0" t="0" r="r" b="b"/>
            <a:pathLst>
              <a:path w="612" h="2344">
                <a:moveTo>
                  <a:pt x="372" y="68"/>
                </a:moveTo>
                <a:cubicBezTo>
                  <a:pt x="391" y="52"/>
                  <a:pt x="413" y="42"/>
                  <a:pt x="427" y="20"/>
                </a:cubicBezTo>
                <a:cubicBezTo>
                  <a:pt x="431" y="14"/>
                  <a:pt x="427" y="5"/>
                  <a:pt x="430" y="0"/>
                </a:cubicBezTo>
                <a:cubicBezTo>
                  <a:pt x="429" y="64"/>
                  <a:pt x="415" y="110"/>
                  <a:pt x="391" y="170"/>
                </a:cubicBezTo>
                <a:cubicBezTo>
                  <a:pt x="335" y="305"/>
                  <a:pt x="299" y="433"/>
                  <a:pt x="287" y="579"/>
                </a:cubicBezTo>
                <a:cubicBezTo>
                  <a:pt x="273" y="743"/>
                  <a:pt x="270" y="906"/>
                  <a:pt x="269" y="1069"/>
                </a:cubicBezTo>
                <a:cubicBezTo>
                  <a:pt x="268" y="1175"/>
                  <a:pt x="263" y="1283"/>
                  <a:pt x="274" y="1387"/>
                </a:cubicBezTo>
                <a:cubicBezTo>
                  <a:pt x="291" y="1544"/>
                  <a:pt x="342" y="1729"/>
                  <a:pt x="288" y="1884"/>
                </a:cubicBezTo>
                <a:cubicBezTo>
                  <a:pt x="261" y="1961"/>
                  <a:pt x="208" y="2012"/>
                  <a:pt x="147" y="2060"/>
                </a:cubicBezTo>
                <a:moveTo>
                  <a:pt x="0" y="1685"/>
                </a:moveTo>
                <a:cubicBezTo>
                  <a:pt x="4" y="1726"/>
                  <a:pt x="14" y="1763"/>
                  <a:pt x="25" y="1804"/>
                </a:cubicBezTo>
                <a:cubicBezTo>
                  <a:pt x="55" y="1911"/>
                  <a:pt x="86" y="2017"/>
                  <a:pt x="115" y="2124"/>
                </a:cubicBezTo>
                <a:cubicBezTo>
                  <a:pt x="132" y="2188"/>
                  <a:pt x="146" y="2281"/>
                  <a:pt x="198" y="2327"/>
                </a:cubicBezTo>
                <a:cubicBezTo>
                  <a:pt x="220" y="2339"/>
                  <a:pt x="229" y="2343"/>
                  <a:pt x="247" y="2342"/>
                </a:cubicBezTo>
                <a:moveTo>
                  <a:pt x="600" y="1748"/>
                </a:moveTo>
                <a:cubicBezTo>
                  <a:pt x="602" y="1742"/>
                  <a:pt x="605" y="1736"/>
                  <a:pt x="607" y="1730"/>
                </a:cubicBezTo>
                <a:cubicBezTo>
                  <a:pt x="611" y="1749"/>
                  <a:pt x="611" y="1803"/>
                  <a:pt x="600" y="1837"/>
                </a:cubicBezTo>
                <a:cubicBezTo>
                  <a:pt x="571" y="1927"/>
                  <a:pt x="518" y="2015"/>
                  <a:pt x="461" y="2089"/>
                </a:cubicBezTo>
                <a:cubicBezTo>
                  <a:pt x="416" y="2149"/>
                  <a:pt x="366" y="2197"/>
                  <a:pt x="330" y="22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2" name="Freeform 68"/>
          <p:cNvSpPr/>
          <p:nvPr/>
        </p:nvSpPr>
        <p:spPr>
          <a:xfrm>
            <a:off x="6078600" y="2518920"/>
            <a:ext cx="289440" cy="632520"/>
          </a:xfrm>
          <a:custGeom>
            <a:avLst/>
            <a:gdLst/>
            <a:ahLst/>
            <a:rect l="0" t="0" r="r" b="b"/>
            <a:pathLst>
              <a:path w="804" h="1757">
                <a:moveTo>
                  <a:pt x="30" y="89"/>
                </a:moveTo>
                <a:cubicBezTo>
                  <a:pt x="34" y="72"/>
                  <a:pt x="40" y="57"/>
                  <a:pt x="44" y="41"/>
                </a:cubicBezTo>
                <a:cubicBezTo>
                  <a:pt x="48" y="24"/>
                  <a:pt x="47" y="15"/>
                  <a:pt x="44" y="3"/>
                </a:cubicBezTo>
                <a:cubicBezTo>
                  <a:pt x="43" y="0"/>
                  <a:pt x="37" y="4"/>
                  <a:pt x="36" y="1"/>
                </a:cubicBezTo>
                <a:cubicBezTo>
                  <a:pt x="37" y="7"/>
                  <a:pt x="29" y="8"/>
                  <a:pt x="30" y="14"/>
                </a:cubicBezTo>
                <a:cubicBezTo>
                  <a:pt x="34" y="58"/>
                  <a:pt x="60" y="73"/>
                  <a:pt x="94" y="100"/>
                </a:cubicBezTo>
                <a:cubicBezTo>
                  <a:pt x="144" y="138"/>
                  <a:pt x="193" y="175"/>
                  <a:pt x="232" y="224"/>
                </a:cubicBezTo>
                <a:cubicBezTo>
                  <a:pt x="283" y="287"/>
                  <a:pt x="316" y="366"/>
                  <a:pt x="357" y="436"/>
                </a:cubicBezTo>
                <a:cubicBezTo>
                  <a:pt x="272" y="362"/>
                  <a:pt x="192" y="280"/>
                  <a:pt x="144" y="176"/>
                </a:cubicBezTo>
                <a:cubicBezTo>
                  <a:pt x="138" y="164"/>
                  <a:pt x="135" y="150"/>
                  <a:pt x="129" y="138"/>
                </a:cubicBezTo>
                <a:cubicBezTo>
                  <a:pt x="148" y="208"/>
                  <a:pt x="169" y="279"/>
                  <a:pt x="186" y="350"/>
                </a:cubicBezTo>
                <a:cubicBezTo>
                  <a:pt x="261" y="659"/>
                  <a:pt x="299" y="973"/>
                  <a:pt x="317" y="1290"/>
                </a:cubicBezTo>
                <a:cubicBezTo>
                  <a:pt x="323" y="1395"/>
                  <a:pt x="370" y="1664"/>
                  <a:pt x="317" y="1756"/>
                </a:cubicBezTo>
                <a:cubicBezTo>
                  <a:pt x="313" y="1756"/>
                  <a:pt x="309" y="1756"/>
                  <a:pt x="305" y="1756"/>
                </a:cubicBezTo>
                <a:moveTo>
                  <a:pt x="181" y="353"/>
                </a:moveTo>
                <a:cubicBezTo>
                  <a:pt x="174" y="333"/>
                  <a:pt x="191" y="327"/>
                  <a:pt x="171" y="362"/>
                </a:cubicBezTo>
                <a:cubicBezTo>
                  <a:pt x="127" y="438"/>
                  <a:pt x="87" y="517"/>
                  <a:pt x="40" y="591"/>
                </a:cubicBezTo>
                <a:cubicBezTo>
                  <a:pt x="27" y="611"/>
                  <a:pt x="13" y="630"/>
                  <a:pt x="0" y="649"/>
                </a:cubicBezTo>
                <a:cubicBezTo>
                  <a:pt x="0" y="580"/>
                  <a:pt x="12" y="522"/>
                  <a:pt x="40" y="458"/>
                </a:cubicBezTo>
                <a:cubicBezTo>
                  <a:pt x="60" y="413"/>
                  <a:pt x="87" y="359"/>
                  <a:pt x="141" y="348"/>
                </a:cubicBezTo>
                <a:cubicBezTo>
                  <a:pt x="241" y="326"/>
                  <a:pt x="356" y="362"/>
                  <a:pt x="450" y="394"/>
                </a:cubicBezTo>
                <a:cubicBezTo>
                  <a:pt x="570" y="435"/>
                  <a:pt x="687" y="488"/>
                  <a:pt x="803" y="5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3" name="Freeform 69"/>
          <p:cNvSpPr/>
          <p:nvPr/>
        </p:nvSpPr>
        <p:spPr>
          <a:xfrm>
            <a:off x="349200" y="5743440"/>
            <a:ext cx="192600" cy="165600"/>
          </a:xfrm>
          <a:custGeom>
            <a:avLst/>
            <a:gdLst/>
            <a:ahLst/>
            <a:rect l="0" t="0" r="r" b="b"/>
            <a:pathLst>
              <a:path w="535" h="460">
                <a:moveTo>
                  <a:pt x="146" y="268"/>
                </a:moveTo>
                <a:cubicBezTo>
                  <a:pt x="193" y="241"/>
                  <a:pt x="228" y="211"/>
                  <a:pt x="273" y="181"/>
                </a:cubicBezTo>
                <a:cubicBezTo>
                  <a:pt x="280" y="176"/>
                  <a:pt x="296" y="170"/>
                  <a:pt x="273" y="178"/>
                </a:cubicBezTo>
                <a:moveTo>
                  <a:pt x="146" y="268"/>
                </a:moveTo>
                <a:cubicBezTo>
                  <a:pt x="131" y="275"/>
                  <a:pt x="116" y="281"/>
                  <a:pt x="101" y="288"/>
                </a:cubicBezTo>
                <a:cubicBezTo>
                  <a:pt x="176" y="242"/>
                  <a:pt x="238" y="182"/>
                  <a:pt x="309" y="129"/>
                </a:cubicBezTo>
                <a:cubicBezTo>
                  <a:pt x="376" y="77"/>
                  <a:pt x="445" y="43"/>
                  <a:pt x="522" y="7"/>
                </a:cubicBezTo>
                <a:cubicBezTo>
                  <a:pt x="526" y="5"/>
                  <a:pt x="530" y="2"/>
                  <a:pt x="534" y="0"/>
                </a:cubicBezTo>
                <a:moveTo>
                  <a:pt x="58" y="333"/>
                </a:moveTo>
                <a:cubicBezTo>
                  <a:pt x="71" y="343"/>
                  <a:pt x="54" y="344"/>
                  <a:pt x="88" y="345"/>
                </a:cubicBezTo>
                <a:cubicBezTo>
                  <a:pt x="149" y="347"/>
                  <a:pt x="199" y="305"/>
                  <a:pt x="246" y="272"/>
                </a:cubicBezTo>
                <a:cubicBezTo>
                  <a:pt x="334" y="213"/>
                  <a:pt x="465" y="151"/>
                  <a:pt x="526" y="64"/>
                </a:cubicBezTo>
                <a:cubicBezTo>
                  <a:pt x="526" y="62"/>
                  <a:pt x="526" y="60"/>
                  <a:pt x="526" y="58"/>
                </a:cubicBezTo>
                <a:moveTo>
                  <a:pt x="0" y="311"/>
                </a:moveTo>
                <a:cubicBezTo>
                  <a:pt x="42" y="308"/>
                  <a:pt x="64" y="301"/>
                  <a:pt x="104" y="279"/>
                </a:cubicBezTo>
                <a:cubicBezTo>
                  <a:pt x="190" y="231"/>
                  <a:pt x="274" y="175"/>
                  <a:pt x="361" y="127"/>
                </a:cubicBezTo>
                <a:cubicBezTo>
                  <a:pt x="413" y="99"/>
                  <a:pt x="427" y="91"/>
                  <a:pt x="462" y="75"/>
                </a:cubicBezTo>
                <a:moveTo>
                  <a:pt x="168" y="459"/>
                </a:moveTo>
                <a:cubicBezTo>
                  <a:pt x="219" y="397"/>
                  <a:pt x="275" y="343"/>
                  <a:pt x="336" y="291"/>
                </a:cubicBezTo>
                <a:cubicBezTo>
                  <a:pt x="382" y="252"/>
                  <a:pt x="432" y="217"/>
                  <a:pt x="483" y="183"/>
                </a:cubicBezTo>
                <a:cubicBezTo>
                  <a:pt x="489" y="179"/>
                  <a:pt x="495" y="175"/>
                  <a:pt x="501" y="1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4" name="Freeform 70"/>
          <p:cNvSpPr/>
          <p:nvPr/>
        </p:nvSpPr>
        <p:spPr>
          <a:xfrm>
            <a:off x="223560" y="19080"/>
            <a:ext cx="1250280" cy="669240"/>
          </a:xfrm>
          <a:custGeom>
            <a:avLst/>
            <a:gdLst/>
            <a:ahLst/>
            <a:rect l="0" t="0" r="r" b="b"/>
            <a:pathLst>
              <a:path w="3473" h="1859">
                <a:moveTo>
                  <a:pt x="246" y="1442"/>
                </a:moveTo>
                <a:cubicBezTo>
                  <a:pt x="253" y="1404"/>
                  <a:pt x="256" y="1365"/>
                  <a:pt x="260" y="1329"/>
                </a:cubicBezTo>
                <a:cubicBezTo>
                  <a:pt x="205" y="1325"/>
                  <a:pt x="178" y="1310"/>
                  <a:pt x="140" y="1359"/>
                </a:cubicBezTo>
                <a:cubicBezTo>
                  <a:pt x="79" y="1437"/>
                  <a:pt x="42" y="1551"/>
                  <a:pt x="22" y="1648"/>
                </a:cubicBezTo>
                <a:cubicBezTo>
                  <a:pt x="7" y="1723"/>
                  <a:pt x="0" y="1794"/>
                  <a:pt x="41" y="1851"/>
                </a:cubicBezTo>
                <a:cubicBezTo>
                  <a:pt x="122" y="1858"/>
                  <a:pt x="159" y="1835"/>
                  <a:pt x="218" y="1775"/>
                </a:cubicBezTo>
                <a:cubicBezTo>
                  <a:pt x="290" y="1703"/>
                  <a:pt x="348" y="1615"/>
                  <a:pt x="371" y="1515"/>
                </a:cubicBezTo>
                <a:cubicBezTo>
                  <a:pt x="383" y="1462"/>
                  <a:pt x="379" y="1406"/>
                  <a:pt x="379" y="1352"/>
                </a:cubicBezTo>
                <a:cubicBezTo>
                  <a:pt x="378" y="1345"/>
                  <a:pt x="379" y="1285"/>
                  <a:pt x="374" y="1339"/>
                </a:cubicBezTo>
                <a:cubicBezTo>
                  <a:pt x="367" y="1416"/>
                  <a:pt x="352" y="1541"/>
                  <a:pt x="388" y="1611"/>
                </a:cubicBezTo>
                <a:cubicBezTo>
                  <a:pt x="395" y="1618"/>
                  <a:pt x="403" y="1627"/>
                  <a:pt x="410" y="1634"/>
                </a:cubicBezTo>
                <a:cubicBezTo>
                  <a:pt x="473" y="1641"/>
                  <a:pt x="495" y="1627"/>
                  <a:pt x="536" y="1572"/>
                </a:cubicBezTo>
                <a:cubicBezTo>
                  <a:pt x="599" y="1487"/>
                  <a:pt x="626" y="1386"/>
                  <a:pt x="657" y="1286"/>
                </a:cubicBezTo>
                <a:cubicBezTo>
                  <a:pt x="667" y="1252"/>
                  <a:pt x="678" y="1226"/>
                  <a:pt x="696" y="1204"/>
                </a:cubicBezTo>
                <a:cubicBezTo>
                  <a:pt x="725" y="1258"/>
                  <a:pt x="743" y="1324"/>
                  <a:pt x="748" y="1400"/>
                </a:cubicBezTo>
                <a:cubicBezTo>
                  <a:pt x="758" y="1536"/>
                  <a:pt x="754" y="1675"/>
                  <a:pt x="754" y="1812"/>
                </a:cubicBezTo>
                <a:cubicBezTo>
                  <a:pt x="728" y="1745"/>
                  <a:pt x="717" y="1677"/>
                  <a:pt x="712" y="1604"/>
                </a:cubicBezTo>
                <a:cubicBezTo>
                  <a:pt x="702" y="1453"/>
                  <a:pt x="695" y="1285"/>
                  <a:pt x="721" y="1135"/>
                </a:cubicBezTo>
                <a:cubicBezTo>
                  <a:pt x="733" y="1068"/>
                  <a:pt x="753" y="1056"/>
                  <a:pt x="782" y="1011"/>
                </a:cubicBezTo>
                <a:cubicBezTo>
                  <a:pt x="802" y="1076"/>
                  <a:pt x="810" y="1143"/>
                  <a:pt x="811" y="1222"/>
                </a:cubicBezTo>
                <a:cubicBezTo>
                  <a:pt x="812" y="1317"/>
                  <a:pt x="807" y="1412"/>
                  <a:pt x="790" y="1506"/>
                </a:cubicBezTo>
                <a:cubicBezTo>
                  <a:pt x="788" y="1519"/>
                  <a:pt x="780" y="1550"/>
                  <a:pt x="776" y="1551"/>
                </a:cubicBezTo>
                <a:cubicBezTo>
                  <a:pt x="771" y="1553"/>
                  <a:pt x="797" y="1408"/>
                  <a:pt x="797" y="1406"/>
                </a:cubicBezTo>
                <a:moveTo>
                  <a:pt x="919" y="1078"/>
                </a:moveTo>
                <a:cubicBezTo>
                  <a:pt x="967" y="1088"/>
                  <a:pt x="971" y="1138"/>
                  <a:pt x="978" y="1185"/>
                </a:cubicBezTo>
                <a:cubicBezTo>
                  <a:pt x="992" y="1275"/>
                  <a:pt x="984" y="1370"/>
                  <a:pt x="984" y="1461"/>
                </a:cubicBezTo>
                <a:cubicBezTo>
                  <a:pt x="984" y="1511"/>
                  <a:pt x="987" y="1547"/>
                  <a:pt x="960" y="1589"/>
                </a:cubicBezTo>
                <a:cubicBezTo>
                  <a:pt x="914" y="1591"/>
                  <a:pt x="906" y="1566"/>
                  <a:pt x="891" y="1521"/>
                </a:cubicBezTo>
                <a:cubicBezTo>
                  <a:pt x="863" y="1435"/>
                  <a:pt x="862" y="1343"/>
                  <a:pt x="861" y="1253"/>
                </a:cubicBezTo>
                <a:cubicBezTo>
                  <a:pt x="860" y="1162"/>
                  <a:pt x="857" y="1065"/>
                  <a:pt x="922" y="992"/>
                </a:cubicBezTo>
                <a:cubicBezTo>
                  <a:pt x="952" y="972"/>
                  <a:pt x="960" y="964"/>
                  <a:pt x="984" y="970"/>
                </a:cubicBezTo>
                <a:cubicBezTo>
                  <a:pt x="1028" y="1016"/>
                  <a:pt x="1017" y="1083"/>
                  <a:pt x="1015" y="1149"/>
                </a:cubicBezTo>
                <a:cubicBezTo>
                  <a:pt x="1013" y="1216"/>
                  <a:pt x="996" y="1279"/>
                  <a:pt x="993" y="1345"/>
                </a:cubicBezTo>
                <a:cubicBezTo>
                  <a:pt x="992" y="1372"/>
                  <a:pt x="987" y="1376"/>
                  <a:pt x="1005" y="1383"/>
                </a:cubicBezTo>
                <a:moveTo>
                  <a:pt x="1342" y="1239"/>
                </a:moveTo>
                <a:cubicBezTo>
                  <a:pt x="1337" y="1227"/>
                  <a:pt x="1329" y="1208"/>
                  <a:pt x="1326" y="1192"/>
                </a:cubicBezTo>
                <a:cubicBezTo>
                  <a:pt x="1321" y="1164"/>
                  <a:pt x="1316" y="1122"/>
                  <a:pt x="1332" y="1097"/>
                </a:cubicBezTo>
                <a:cubicBezTo>
                  <a:pt x="1345" y="1075"/>
                  <a:pt x="1387" y="1065"/>
                  <a:pt x="1411" y="1074"/>
                </a:cubicBezTo>
                <a:cubicBezTo>
                  <a:pt x="1446" y="1087"/>
                  <a:pt x="1465" y="1126"/>
                  <a:pt x="1499" y="1141"/>
                </a:cubicBezTo>
                <a:cubicBezTo>
                  <a:pt x="1532" y="1155"/>
                  <a:pt x="1571" y="1148"/>
                  <a:pt x="1598" y="1128"/>
                </a:cubicBezTo>
                <a:cubicBezTo>
                  <a:pt x="1641" y="1097"/>
                  <a:pt x="1666" y="1051"/>
                  <a:pt x="1690" y="1006"/>
                </a:cubicBezTo>
                <a:cubicBezTo>
                  <a:pt x="1704" y="980"/>
                  <a:pt x="1719" y="918"/>
                  <a:pt x="1748" y="906"/>
                </a:cubicBezTo>
                <a:cubicBezTo>
                  <a:pt x="1764" y="900"/>
                  <a:pt x="1775" y="916"/>
                  <a:pt x="1785" y="923"/>
                </a:cubicBezTo>
                <a:cubicBezTo>
                  <a:pt x="1818" y="946"/>
                  <a:pt x="1855" y="940"/>
                  <a:pt x="1894" y="940"/>
                </a:cubicBezTo>
                <a:moveTo>
                  <a:pt x="2167" y="708"/>
                </a:moveTo>
                <a:cubicBezTo>
                  <a:pt x="2167" y="702"/>
                  <a:pt x="2168" y="696"/>
                  <a:pt x="2166" y="690"/>
                </a:cubicBezTo>
                <a:cubicBezTo>
                  <a:pt x="2165" y="688"/>
                  <a:pt x="2164" y="685"/>
                  <a:pt x="2163" y="683"/>
                </a:cubicBezTo>
                <a:cubicBezTo>
                  <a:pt x="2162" y="683"/>
                  <a:pt x="2162" y="683"/>
                  <a:pt x="2161" y="683"/>
                </a:cubicBezTo>
                <a:cubicBezTo>
                  <a:pt x="2132" y="683"/>
                  <a:pt x="2112" y="692"/>
                  <a:pt x="2088" y="710"/>
                </a:cubicBezTo>
                <a:cubicBezTo>
                  <a:pt x="2033" y="749"/>
                  <a:pt x="1986" y="808"/>
                  <a:pt x="1949" y="863"/>
                </a:cubicBezTo>
                <a:cubicBezTo>
                  <a:pt x="1923" y="901"/>
                  <a:pt x="1883" y="958"/>
                  <a:pt x="1894" y="1008"/>
                </a:cubicBezTo>
                <a:cubicBezTo>
                  <a:pt x="1901" y="1043"/>
                  <a:pt x="1976" y="1035"/>
                  <a:pt x="2000" y="1031"/>
                </a:cubicBezTo>
                <a:cubicBezTo>
                  <a:pt x="2061" y="1021"/>
                  <a:pt x="2116" y="983"/>
                  <a:pt x="2158" y="940"/>
                </a:cubicBezTo>
                <a:cubicBezTo>
                  <a:pt x="2193" y="904"/>
                  <a:pt x="2215" y="863"/>
                  <a:pt x="2218" y="813"/>
                </a:cubicBezTo>
                <a:cubicBezTo>
                  <a:pt x="2219" y="804"/>
                  <a:pt x="2218" y="794"/>
                  <a:pt x="2218" y="785"/>
                </a:cubicBezTo>
                <a:moveTo>
                  <a:pt x="2451" y="478"/>
                </a:moveTo>
                <a:cubicBezTo>
                  <a:pt x="2454" y="466"/>
                  <a:pt x="2458" y="454"/>
                  <a:pt x="2461" y="443"/>
                </a:cubicBezTo>
                <a:cubicBezTo>
                  <a:pt x="2474" y="467"/>
                  <a:pt x="2490" y="496"/>
                  <a:pt x="2499" y="533"/>
                </a:cubicBezTo>
                <a:cubicBezTo>
                  <a:pt x="2532" y="669"/>
                  <a:pt x="2544" y="812"/>
                  <a:pt x="2590" y="945"/>
                </a:cubicBezTo>
                <a:cubicBezTo>
                  <a:pt x="2604" y="985"/>
                  <a:pt x="2620" y="1022"/>
                  <a:pt x="2645" y="1055"/>
                </a:cubicBezTo>
                <a:cubicBezTo>
                  <a:pt x="2646" y="1055"/>
                  <a:pt x="2647" y="1055"/>
                  <a:pt x="2648" y="1055"/>
                </a:cubicBezTo>
                <a:cubicBezTo>
                  <a:pt x="2646" y="992"/>
                  <a:pt x="2631" y="938"/>
                  <a:pt x="2611" y="878"/>
                </a:cubicBezTo>
                <a:cubicBezTo>
                  <a:pt x="2578" y="781"/>
                  <a:pt x="2548" y="681"/>
                  <a:pt x="2541" y="578"/>
                </a:cubicBezTo>
                <a:cubicBezTo>
                  <a:pt x="2536" y="494"/>
                  <a:pt x="2534" y="411"/>
                  <a:pt x="2563" y="334"/>
                </a:cubicBezTo>
                <a:cubicBezTo>
                  <a:pt x="2623" y="313"/>
                  <a:pt x="2645" y="341"/>
                  <a:pt x="2693" y="383"/>
                </a:cubicBezTo>
                <a:cubicBezTo>
                  <a:pt x="2819" y="494"/>
                  <a:pt x="2938" y="639"/>
                  <a:pt x="3090" y="717"/>
                </a:cubicBezTo>
                <a:cubicBezTo>
                  <a:pt x="3132" y="738"/>
                  <a:pt x="3170" y="741"/>
                  <a:pt x="3215" y="741"/>
                </a:cubicBezTo>
                <a:cubicBezTo>
                  <a:pt x="3216" y="741"/>
                  <a:pt x="3217" y="740"/>
                  <a:pt x="3218" y="740"/>
                </a:cubicBezTo>
                <a:moveTo>
                  <a:pt x="2618" y="795"/>
                </a:moveTo>
                <a:cubicBezTo>
                  <a:pt x="2659" y="788"/>
                  <a:pt x="2698" y="769"/>
                  <a:pt x="2739" y="748"/>
                </a:cubicBezTo>
                <a:cubicBezTo>
                  <a:pt x="2848" y="693"/>
                  <a:pt x="2946" y="632"/>
                  <a:pt x="3045" y="561"/>
                </a:cubicBezTo>
                <a:moveTo>
                  <a:pt x="2817" y="0"/>
                </a:moveTo>
                <a:cubicBezTo>
                  <a:pt x="2554" y="107"/>
                  <a:pt x="2335" y="272"/>
                  <a:pt x="2155" y="495"/>
                </a:cubicBezTo>
                <a:cubicBezTo>
                  <a:pt x="2039" y="640"/>
                  <a:pt x="1929" y="817"/>
                  <a:pt x="1903" y="1005"/>
                </a:cubicBezTo>
                <a:cubicBezTo>
                  <a:pt x="1883" y="1152"/>
                  <a:pt x="1914" y="1288"/>
                  <a:pt x="2019" y="1395"/>
                </a:cubicBezTo>
                <a:cubicBezTo>
                  <a:pt x="2126" y="1505"/>
                  <a:pt x="2298" y="1522"/>
                  <a:pt x="2443" y="1489"/>
                </a:cubicBezTo>
                <a:cubicBezTo>
                  <a:pt x="2754" y="1417"/>
                  <a:pt x="3089" y="1178"/>
                  <a:pt x="3283" y="928"/>
                </a:cubicBezTo>
                <a:cubicBezTo>
                  <a:pt x="3384" y="799"/>
                  <a:pt x="3472" y="599"/>
                  <a:pt x="3422" y="430"/>
                </a:cubicBezTo>
                <a:cubicBezTo>
                  <a:pt x="3377" y="281"/>
                  <a:pt x="3202" y="259"/>
                  <a:pt x="3074" y="298"/>
                </a:cubicBezTo>
                <a:cubicBezTo>
                  <a:pt x="2897" y="352"/>
                  <a:pt x="2723" y="498"/>
                  <a:pt x="2605" y="636"/>
                </a:cubicBezTo>
                <a:cubicBezTo>
                  <a:pt x="2548" y="718"/>
                  <a:pt x="2531" y="738"/>
                  <a:pt x="2511" y="7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5" name="Freeform 71"/>
          <p:cNvSpPr/>
          <p:nvPr/>
        </p:nvSpPr>
        <p:spPr>
          <a:xfrm>
            <a:off x="6464160" y="4038120"/>
            <a:ext cx="764640" cy="42480"/>
          </a:xfrm>
          <a:custGeom>
            <a:avLst/>
            <a:gdLst/>
            <a:ahLst/>
            <a:rect l="0" t="0" r="r" b="b"/>
            <a:pathLst>
              <a:path w="2124" h="118">
                <a:moveTo>
                  <a:pt x="0" y="104"/>
                </a:moveTo>
                <a:cubicBezTo>
                  <a:pt x="25" y="107"/>
                  <a:pt x="50" y="110"/>
                  <a:pt x="75" y="112"/>
                </a:cubicBezTo>
                <a:cubicBezTo>
                  <a:pt x="142" y="117"/>
                  <a:pt x="211" y="117"/>
                  <a:pt x="278" y="114"/>
                </a:cubicBezTo>
                <a:cubicBezTo>
                  <a:pt x="376" y="110"/>
                  <a:pt x="474" y="102"/>
                  <a:pt x="572" y="101"/>
                </a:cubicBezTo>
                <a:cubicBezTo>
                  <a:pt x="847" y="98"/>
                  <a:pt x="1119" y="96"/>
                  <a:pt x="1393" y="71"/>
                </a:cubicBezTo>
                <a:cubicBezTo>
                  <a:pt x="1571" y="54"/>
                  <a:pt x="1746" y="32"/>
                  <a:pt x="1924" y="28"/>
                </a:cubicBezTo>
                <a:cubicBezTo>
                  <a:pt x="1980" y="27"/>
                  <a:pt x="2037" y="29"/>
                  <a:pt x="2093" y="25"/>
                </a:cubicBezTo>
                <a:cubicBezTo>
                  <a:pt x="2099" y="25"/>
                  <a:pt x="2116" y="20"/>
                  <a:pt x="2121" y="20"/>
                </a:cubicBezTo>
                <a:cubicBezTo>
                  <a:pt x="2114" y="17"/>
                  <a:pt x="2123" y="5"/>
                  <a:pt x="2103" y="2"/>
                </a:cubicBezTo>
                <a:cubicBezTo>
                  <a:pt x="2090" y="0"/>
                  <a:pt x="2076" y="4"/>
                  <a:pt x="2063" y="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6" name="Freeform 72"/>
          <p:cNvSpPr/>
          <p:nvPr/>
        </p:nvSpPr>
        <p:spPr>
          <a:xfrm>
            <a:off x="6624720" y="4522680"/>
            <a:ext cx="746640" cy="36720"/>
          </a:xfrm>
          <a:custGeom>
            <a:avLst/>
            <a:gdLst/>
            <a:ahLst/>
            <a:rect l="0" t="0" r="r" b="b"/>
            <a:pathLst>
              <a:path w="2074" h="102">
                <a:moveTo>
                  <a:pt x="264" y="47"/>
                </a:moveTo>
                <a:cubicBezTo>
                  <a:pt x="199" y="59"/>
                  <a:pt x="137" y="78"/>
                  <a:pt x="73" y="91"/>
                </a:cubicBezTo>
                <a:cubicBezTo>
                  <a:pt x="49" y="96"/>
                  <a:pt x="24" y="98"/>
                  <a:pt x="0" y="101"/>
                </a:cubicBezTo>
                <a:cubicBezTo>
                  <a:pt x="378" y="101"/>
                  <a:pt x="754" y="88"/>
                  <a:pt x="1133" y="72"/>
                </a:cubicBezTo>
                <a:cubicBezTo>
                  <a:pt x="1421" y="60"/>
                  <a:pt x="1715" y="59"/>
                  <a:pt x="2001" y="13"/>
                </a:cubicBezTo>
                <a:cubicBezTo>
                  <a:pt x="2024" y="9"/>
                  <a:pt x="2050" y="1"/>
                  <a:pt x="2073" y="0"/>
                </a:cubicBezTo>
                <a:cubicBezTo>
                  <a:pt x="2073" y="1"/>
                  <a:pt x="2073" y="3"/>
                  <a:pt x="2073" y="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7" name="Freeform 73"/>
          <p:cNvSpPr/>
          <p:nvPr/>
        </p:nvSpPr>
        <p:spPr>
          <a:xfrm>
            <a:off x="5183280" y="2063880"/>
            <a:ext cx="57600" cy="1263960"/>
          </a:xfrm>
          <a:custGeom>
            <a:avLst/>
            <a:gdLst/>
            <a:ahLst/>
            <a:rect l="0" t="0" r="r" b="b"/>
            <a:pathLst>
              <a:path w="160" h="3511">
                <a:moveTo>
                  <a:pt x="54" y="56"/>
                </a:moveTo>
                <a:cubicBezTo>
                  <a:pt x="48" y="45"/>
                  <a:pt x="50" y="30"/>
                  <a:pt x="44" y="21"/>
                </a:cubicBezTo>
                <a:cubicBezTo>
                  <a:pt x="37" y="12"/>
                  <a:pt x="25" y="9"/>
                  <a:pt x="19" y="0"/>
                </a:cubicBezTo>
                <a:cubicBezTo>
                  <a:pt x="19" y="19"/>
                  <a:pt x="18" y="55"/>
                  <a:pt x="18" y="74"/>
                </a:cubicBezTo>
                <a:cubicBezTo>
                  <a:pt x="17" y="337"/>
                  <a:pt x="1" y="599"/>
                  <a:pt x="0" y="862"/>
                </a:cubicBezTo>
                <a:cubicBezTo>
                  <a:pt x="0" y="1023"/>
                  <a:pt x="0" y="1182"/>
                  <a:pt x="12" y="1343"/>
                </a:cubicBezTo>
                <a:cubicBezTo>
                  <a:pt x="31" y="1607"/>
                  <a:pt x="42" y="1870"/>
                  <a:pt x="43" y="2134"/>
                </a:cubicBezTo>
                <a:cubicBezTo>
                  <a:pt x="45" y="2499"/>
                  <a:pt x="83" y="2882"/>
                  <a:pt x="129" y="3244"/>
                </a:cubicBezTo>
                <a:cubicBezTo>
                  <a:pt x="140" y="3333"/>
                  <a:pt x="152" y="3420"/>
                  <a:pt x="159" y="35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8" name="Freeform 74"/>
          <p:cNvSpPr/>
          <p:nvPr/>
        </p:nvSpPr>
        <p:spPr>
          <a:xfrm>
            <a:off x="4652640" y="2799720"/>
            <a:ext cx="1407240" cy="88200"/>
          </a:xfrm>
          <a:custGeom>
            <a:avLst/>
            <a:gdLst/>
            <a:ahLst/>
            <a:rect l="0" t="0" r="r" b="b"/>
            <a:pathLst>
              <a:path w="3909" h="245">
                <a:moveTo>
                  <a:pt x="37" y="244"/>
                </a:moveTo>
                <a:cubicBezTo>
                  <a:pt x="48" y="237"/>
                  <a:pt x="0" y="220"/>
                  <a:pt x="12" y="216"/>
                </a:cubicBezTo>
                <a:cubicBezTo>
                  <a:pt x="26" y="212"/>
                  <a:pt x="38" y="215"/>
                  <a:pt x="53" y="213"/>
                </a:cubicBezTo>
                <a:cubicBezTo>
                  <a:pt x="346" y="179"/>
                  <a:pt x="662" y="197"/>
                  <a:pt x="956" y="186"/>
                </a:cubicBezTo>
                <a:cubicBezTo>
                  <a:pt x="1880" y="154"/>
                  <a:pt x="2799" y="46"/>
                  <a:pt x="3722" y="10"/>
                </a:cubicBezTo>
                <a:cubicBezTo>
                  <a:pt x="3749" y="9"/>
                  <a:pt x="3908" y="0"/>
                  <a:pt x="3908" y="13"/>
                </a:cubicBezTo>
                <a:cubicBezTo>
                  <a:pt x="3908" y="22"/>
                  <a:pt x="3842" y="25"/>
                  <a:pt x="3836" y="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9" name="Freeform 75"/>
          <p:cNvSpPr/>
          <p:nvPr/>
        </p:nvSpPr>
        <p:spPr>
          <a:xfrm>
            <a:off x="5389560" y="2300400"/>
            <a:ext cx="33840" cy="262440"/>
          </a:xfrm>
          <a:custGeom>
            <a:avLst/>
            <a:gdLst/>
            <a:ahLst/>
            <a:rect l="0" t="0" r="r" b="b"/>
            <a:pathLst>
              <a:path w="94" h="729">
                <a:moveTo>
                  <a:pt x="67" y="0"/>
                </a:moveTo>
                <a:cubicBezTo>
                  <a:pt x="75" y="0"/>
                  <a:pt x="84" y="0"/>
                  <a:pt x="93" y="0"/>
                </a:cubicBezTo>
                <a:cubicBezTo>
                  <a:pt x="93" y="80"/>
                  <a:pt x="84" y="156"/>
                  <a:pt x="75" y="235"/>
                </a:cubicBezTo>
                <a:cubicBezTo>
                  <a:pt x="64" y="338"/>
                  <a:pt x="67" y="441"/>
                  <a:pt x="69" y="544"/>
                </a:cubicBezTo>
                <a:cubicBezTo>
                  <a:pt x="70" y="584"/>
                  <a:pt x="76" y="635"/>
                  <a:pt x="61" y="673"/>
                </a:cubicBezTo>
                <a:cubicBezTo>
                  <a:pt x="50" y="700"/>
                  <a:pt x="23" y="715"/>
                  <a:pt x="0" y="7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0" name="Freeform 76"/>
          <p:cNvSpPr/>
          <p:nvPr/>
        </p:nvSpPr>
        <p:spPr>
          <a:xfrm>
            <a:off x="5377320" y="2220840"/>
            <a:ext cx="792000" cy="417600"/>
          </a:xfrm>
          <a:custGeom>
            <a:avLst/>
            <a:gdLst/>
            <a:ahLst/>
            <a:rect l="0" t="0" r="r" b="b"/>
            <a:pathLst>
              <a:path w="2200" h="1160">
                <a:moveTo>
                  <a:pt x="58" y="265"/>
                </a:moveTo>
                <a:cubicBezTo>
                  <a:pt x="73" y="256"/>
                  <a:pt x="45" y="248"/>
                  <a:pt x="76" y="240"/>
                </a:cubicBezTo>
                <a:cubicBezTo>
                  <a:pt x="177" y="214"/>
                  <a:pt x="300" y="226"/>
                  <a:pt x="404" y="215"/>
                </a:cubicBezTo>
                <a:cubicBezTo>
                  <a:pt x="733" y="179"/>
                  <a:pt x="1060" y="149"/>
                  <a:pt x="1390" y="122"/>
                </a:cubicBezTo>
                <a:cubicBezTo>
                  <a:pt x="1545" y="109"/>
                  <a:pt x="1690" y="79"/>
                  <a:pt x="1843" y="53"/>
                </a:cubicBezTo>
                <a:cubicBezTo>
                  <a:pt x="1883" y="46"/>
                  <a:pt x="2053" y="0"/>
                  <a:pt x="2091" y="35"/>
                </a:cubicBezTo>
                <a:cubicBezTo>
                  <a:pt x="2117" y="58"/>
                  <a:pt x="2128" y="159"/>
                  <a:pt x="2134" y="189"/>
                </a:cubicBezTo>
                <a:cubicBezTo>
                  <a:pt x="2167" y="347"/>
                  <a:pt x="2180" y="515"/>
                  <a:pt x="2186" y="677"/>
                </a:cubicBezTo>
                <a:cubicBezTo>
                  <a:pt x="2190" y="766"/>
                  <a:pt x="2182" y="859"/>
                  <a:pt x="2193" y="947"/>
                </a:cubicBezTo>
                <a:cubicBezTo>
                  <a:pt x="2194" y="954"/>
                  <a:pt x="2198" y="953"/>
                  <a:pt x="2199" y="960"/>
                </a:cubicBezTo>
                <a:cubicBezTo>
                  <a:pt x="2133" y="920"/>
                  <a:pt x="2077" y="901"/>
                  <a:pt x="1998" y="893"/>
                </a:cubicBezTo>
                <a:cubicBezTo>
                  <a:pt x="1773" y="869"/>
                  <a:pt x="1527" y="885"/>
                  <a:pt x="1316" y="963"/>
                </a:cubicBezTo>
                <a:cubicBezTo>
                  <a:pt x="1222" y="998"/>
                  <a:pt x="1143" y="1041"/>
                  <a:pt x="1041" y="1057"/>
                </a:cubicBezTo>
                <a:cubicBezTo>
                  <a:pt x="933" y="1074"/>
                  <a:pt x="824" y="1082"/>
                  <a:pt x="715" y="1094"/>
                </a:cubicBezTo>
                <a:cubicBezTo>
                  <a:pt x="616" y="1105"/>
                  <a:pt x="513" y="1114"/>
                  <a:pt x="415" y="1132"/>
                </a:cubicBezTo>
                <a:cubicBezTo>
                  <a:pt x="342" y="1145"/>
                  <a:pt x="285" y="1159"/>
                  <a:pt x="212" y="1154"/>
                </a:cubicBezTo>
                <a:cubicBezTo>
                  <a:pt x="175" y="1151"/>
                  <a:pt x="71" y="1159"/>
                  <a:pt x="42" y="1142"/>
                </a:cubicBezTo>
                <a:cubicBezTo>
                  <a:pt x="39" y="1140"/>
                  <a:pt x="12" y="1099"/>
                  <a:pt x="10" y="1094"/>
                </a:cubicBezTo>
                <a:cubicBezTo>
                  <a:pt x="0" y="1070"/>
                  <a:pt x="3" y="1041"/>
                  <a:pt x="9" y="1015"/>
                </a:cubicBezTo>
                <a:cubicBezTo>
                  <a:pt x="28" y="932"/>
                  <a:pt x="59" y="865"/>
                  <a:pt x="64" y="777"/>
                </a:cubicBezTo>
                <a:cubicBezTo>
                  <a:pt x="65" y="767"/>
                  <a:pt x="64" y="730"/>
                  <a:pt x="66" y="727"/>
                </a:cubicBezTo>
                <a:cubicBezTo>
                  <a:pt x="73" y="717"/>
                  <a:pt x="61" y="750"/>
                  <a:pt x="70" y="7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1" name="Freeform 77"/>
          <p:cNvSpPr/>
          <p:nvPr/>
        </p:nvSpPr>
        <p:spPr>
          <a:xfrm>
            <a:off x="5405400" y="2571840"/>
            <a:ext cx="749520" cy="70200"/>
          </a:xfrm>
          <a:custGeom>
            <a:avLst/>
            <a:gdLst/>
            <a:ahLst/>
            <a:rect l="0" t="0" r="r" b="b"/>
            <a:pathLst>
              <a:path w="2082" h="195">
                <a:moveTo>
                  <a:pt x="74" y="194"/>
                </a:moveTo>
                <a:cubicBezTo>
                  <a:pt x="69" y="193"/>
                  <a:pt x="66" y="185"/>
                  <a:pt x="58" y="184"/>
                </a:cubicBezTo>
                <a:cubicBezTo>
                  <a:pt x="43" y="182"/>
                  <a:pt x="29" y="183"/>
                  <a:pt x="14" y="182"/>
                </a:cubicBezTo>
                <a:cubicBezTo>
                  <a:pt x="3" y="181"/>
                  <a:pt x="11" y="182"/>
                  <a:pt x="0" y="182"/>
                </a:cubicBezTo>
                <a:cubicBezTo>
                  <a:pt x="41" y="180"/>
                  <a:pt x="79" y="178"/>
                  <a:pt x="121" y="172"/>
                </a:cubicBezTo>
                <a:cubicBezTo>
                  <a:pt x="418" y="129"/>
                  <a:pt x="715" y="101"/>
                  <a:pt x="1015" y="81"/>
                </a:cubicBezTo>
                <a:cubicBezTo>
                  <a:pt x="1159" y="72"/>
                  <a:pt x="1306" y="86"/>
                  <a:pt x="1450" y="72"/>
                </a:cubicBezTo>
                <a:cubicBezTo>
                  <a:pt x="1483" y="69"/>
                  <a:pt x="1515" y="63"/>
                  <a:pt x="1548" y="59"/>
                </a:cubicBezTo>
                <a:cubicBezTo>
                  <a:pt x="1577" y="55"/>
                  <a:pt x="1605" y="51"/>
                  <a:pt x="1635" y="47"/>
                </a:cubicBezTo>
                <a:cubicBezTo>
                  <a:pt x="1666" y="42"/>
                  <a:pt x="1697" y="37"/>
                  <a:pt x="1729" y="35"/>
                </a:cubicBezTo>
                <a:cubicBezTo>
                  <a:pt x="1818" y="29"/>
                  <a:pt x="1905" y="27"/>
                  <a:pt x="1994" y="13"/>
                </a:cubicBezTo>
                <a:cubicBezTo>
                  <a:pt x="2000" y="12"/>
                  <a:pt x="2009" y="9"/>
                  <a:pt x="2016" y="8"/>
                </a:cubicBezTo>
                <a:cubicBezTo>
                  <a:pt x="2037" y="5"/>
                  <a:pt x="2062" y="2"/>
                  <a:pt x="2081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2" name="Freeform 78"/>
          <p:cNvSpPr/>
          <p:nvPr/>
        </p:nvSpPr>
        <p:spPr>
          <a:xfrm>
            <a:off x="5131080" y="2255760"/>
            <a:ext cx="236880" cy="49680"/>
          </a:xfrm>
          <a:custGeom>
            <a:avLst/>
            <a:gdLst/>
            <a:ahLst/>
            <a:rect l="0" t="0" r="r" b="b"/>
            <a:pathLst>
              <a:path w="658" h="138">
                <a:moveTo>
                  <a:pt x="52" y="137"/>
                </a:moveTo>
                <a:cubicBezTo>
                  <a:pt x="40" y="135"/>
                  <a:pt x="28" y="133"/>
                  <a:pt x="17" y="131"/>
                </a:cubicBezTo>
                <a:cubicBezTo>
                  <a:pt x="15" y="129"/>
                  <a:pt x="15" y="129"/>
                  <a:pt x="14" y="129"/>
                </a:cubicBezTo>
                <a:cubicBezTo>
                  <a:pt x="20" y="127"/>
                  <a:pt x="0" y="128"/>
                  <a:pt x="23" y="124"/>
                </a:cubicBezTo>
                <a:cubicBezTo>
                  <a:pt x="78" y="115"/>
                  <a:pt x="136" y="115"/>
                  <a:pt x="193" y="108"/>
                </a:cubicBezTo>
                <a:cubicBezTo>
                  <a:pt x="268" y="99"/>
                  <a:pt x="586" y="0"/>
                  <a:pt x="647" y="40"/>
                </a:cubicBezTo>
                <a:cubicBezTo>
                  <a:pt x="657" y="48"/>
                  <a:pt x="647" y="57"/>
                  <a:pt x="642" y="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3" name="Freeform 79"/>
          <p:cNvSpPr/>
          <p:nvPr/>
        </p:nvSpPr>
        <p:spPr>
          <a:xfrm>
            <a:off x="5130360" y="2437920"/>
            <a:ext cx="195840" cy="34200"/>
          </a:xfrm>
          <a:custGeom>
            <a:avLst/>
            <a:gdLst/>
            <a:ahLst/>
            <a:rect l="0" t="0" r="r" b="b"/>
            <a:pathLst>
              <a:path w="544" h="95">
                <a:moveTo>
                  <a:pt x="44" y="94"/>
                </a:moveTo>
                <a:cubicBezTo>
                  <a:pt x="38" y="91"/>
                  <a:pt x="31" y="90"/>
                  <a:pt x="25" y="87"/>
                </a:cubicBezTo>
                <a:cubicBezTo>
                  <a:pt x="20" y="84"/>
                  <a:pt x="19" y="83"/>
                  <a:pt x="16" y="82"/>
                </a:cubicBezTo>
                <a:cubicBezTo>
                  <a:pt x="22" y="70"/>
                  <a:pt x="0" y="77"/>
                  <a:pt x="32" y="70"/>
                </a:cubicBezTo>
                <a:cubicBezTo>
                  <a:pt x="80" y="58"/>
                  <a:pt x="133" y="54"/>
                  <a:pt x="182" y="45"/>
                </a:cubicBezTo>
                <a:cubicBezTo>
                  <a:pt x="290" y="26"/>
                  <a:pt x="399" y="9"/>
                  <a:pt x="510" y="7"/>
                </a:cubicBezTo>
                <a:cubicBezTo>
                  <a:pt x="541" y="7"/>
                  <a:pt x="538" y="0"/>
                  <a:pt x="543" y="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4" name="Freeform 80"/>
          <p:cNvSpPr/>
          <p:nvPr/>
        </p:nvSpPr>
        <p:spPr>
          <a:xfrm>
            <a:off x="5163840" y="2653920"/>
            <a:ext cx="219960" cy="42120"/>
          </a:xfrm>
          <a:custGeom>
            <a:avLst/>
            <a:gdLst/>
            <a:ahLst/>
            <a:rect l="0" t="0" r="r" b="b"/>
            <a:pathLst>
              <a:path w="611" h="117">
                <a:moveTo>
                  <a:pt x="13" y="107"/>
                </a:moveTo>
                <a:cubicBezTo>
                  <a:pt x="8" y="111"/>
                  <a:pt x="14" y="111"/>
                  <a:pt x="4" y="116"/>
                </a:cubicBezTo>
                <a:cubicBezTo>
                  <a:pt x="3" y="116"/>
                  <a:pt x="2" y="116"/>
                  <a:pt x="1" y="116"/>
                </a:cubicBezTo>
                <a:cubicBezTo>
                  <a:pt x="9" y="113"/>
                  <a:pt x="0" y="115"/>
                  <a:pt x="9" y="113"/>
                </a:cubicBezTo>
                <a:cubicBezTo>
                  <a:pt x="70" y="99"/>
                  <a:pt x="130" y="86"/>
                  <a:pt x="191" y="72"/>
                </a:cubicBezTo>
                <a:cubicBezTo>
                  <a:pt x="313" y="45"/>
                  <a:pt x="434" y="17"/>
                  <a:pt x="557" y="2"/>
                </a:cubicBezTo>
                <a:cubicBezTo>
                  <a:pt x="572" y="0"/>
                  <a:pt x="583" y="1"/>
                  <a:pt x="598" y="2"/>
                </a:cubicBezTo>
                <a:cubicBezTo>
                  <a:pt x="602" y="2"/>
                  <a:pt x="606" y="2"/>
                  <a:pt x="610" y="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5" name="Freeform 81"/>
          <p:cNvSpPr/>
          <p:nvPr/>
        </p:nvSpPr>
        <p:spPr>
          <a:xfrm>
            <a:off x="5414400" y="2623680"/>
            <a:ext cx="18720" cy="207360"/>
          </a:xfrm>
          <a:custGeom>
            <a:avLst/>
            <a:gdLst/>
            <a:ahLst/>
            <a:rect l="0" t="0" r="r" b="b"/>
            <a:pathLst>
              <a:path w="52" h="576">
                <a:moveTo>
                  <a:pt x="12" y="25"/>
                </a:moveTo>
                <a:cubicBezTo>
                  <a:pt x="2" y="21"/>
                  <a:pt x="7" y="0"/>
                  <a:pt x="6" y="32"/>
                </a:cubicBezTo>
                <a:cubicBezTo>
                  <a:pt x="1" y="161"/>
                  <a:pt x="0" y="296"/>
                  <a:pt x="9" y="425"/>
                </a:cubicBezTo>
                <a:cubicBezTo>
                  <a:pt x="10" y="458"/>
                  <a:pt x="5" y="548"/>
                  <a:pt x="36" y="571"/>
                </a:cubicBezTo>
                <a:cubicBezTo>
                  <a:pt x="41" y="572"/>
                  <a:pt x="46" y="574"/>
                  <a:pt x="51" y="5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6" name="Freeform 82"/>
          <p:cNvSpPr/>
          <p:nvPr/>
        </p:nvSpPr>
        <p:spPr>
          <a:xfrm>
            <a:off x="5652360" y="2587680"/>
            <a:ext cx="13680" cy="243360"/>
          </a:xfrm>
          <a:custGeom>
            <a:avLst/>
            <a:gdLst/>
            <a:ahLst/>
            <a:rect l="0" t="0" r="r" b="b"/>
            <a:pathLst>
              <a:path w="38" h="676">
                <a:moveTo>
                  <a:pt x="12" y="13"/>
                </a:moveTo>
                <a:cubicBezTo>
                  <a:pt x="12" y="6"/>
                  <a:pt x="12" y="4"/>
                  <a:pt x="12" y="0"/>
                </a:cubicBezTo>
                <a:cubicBezTo>
                  <a:pt x="11" y="36"/>
                  <a:pt x="4" y="70"/>
                  <a:pt x="3" y="106"/>
                </a:cubicBezTo>
                <a:cubicBezTo>
                  <a:pt x="1" y="193"/>
                  <a:pt x="0" y="281"/>
                  <a:pt x="11" y="368"/>
                </a:cubicBezTo>
                <a:cubicBezTo>
                  <a:pt x="22" y="458"/>
                  <a:pt x="22" y="547"/>
                  <a:pt x="22" y="636"/>
                </a:cubicBezTo>
                <a:cubicBezTo>
                  <a:pt x="22" y="660"/>
                  <a:pt x="23" y="662"/>
                  <a:pt x="37" y="6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7" name="Freeform 83"/>
          <p:cNvSpPr/>
          <p:nvPr/>
        </p:nvSpPr>
        <p:spPr>
          <a:xfrm>
            <a:off x="5886360" y="2654280"/>
            <a:ext cx="16200" cy="149760"/>
          </a:xfrm>
          <a:custGeom>
            <a:avLst/>
            <a:gdLst/>
            <a:ahLst/>
            <a:rect l="0" t="0" r="r" b="b"/>
            <a:pathLst>
              <a:path w="45" h="416">
                <a:moveTo>
                  <a:pt x="0" y="0"/>
                </a:moveTo>
                <a:cubicBezTo>
                  <a:pt x="0" y="63"/>
                  <a:pt x="1" y="126"/>
                  <a:pt x="1" y="189"/>
                </a:cubicBezTo>
                <a:cubicBezTo>
                  <a:pt x="1" y="234"/>
                  <a:pt x="1" y="275"/>
                  <a:pt x="10" y="318"/>
                </a:cubicBezTo>
                <a:cubicBezTo>
                  <a:pt x="16" y="344"/>
                  <a:pt x="27" y="370"/>
                  <a:pt x="36" y="395"/>
                </a:cubicBezTo>
                <a:cubicBezTo>
                  <a:pt x="40" y="406"/>
                  <a:pt x="42" y="408"/>
                  <a:pt x="44" y="4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8" name="Freeform 84"/>
          <p:cNvSpPr/>
          <p:nvPr/>
        </p:nvSpPr>
        <p:spPr>
          <a:xfrm>
            <a:off x="6076800" y="2585520"/>
            <a:ext cx="81720" cy="237240"/>
          </a:xfrm>
          <a:custGeom>
            <a:avLst/>
            <a:gdLst/>
            <a:ahLst/>
            <a:rect l="0" t="0" r="r" b="b"/>
            <a:pathLst>
              <a:path w="227" h="659">
                <a:moveTo>
                  <a:pt x="0" y="29"/>
                </a:moveTo>
                <a:cubicBezTo>
                  <a:pt x="11" y="25"/>
                  <a:pt x="23" y="21"/>
                  <a:pt x="33" y="15"/>
                </a:cubicBezTo>
                <a:cubicBezTo>
                  <a:pt x="36" y="13"/>
                  <a:pt x="37" y="9"/>
                  <a:pt x="40" y="7"/>
                </a:cubicBezTo>
                <a:cubicBezTo>
                  <a:pt x="42" y="6"/>
                  <a:pt x="46" y="3"/>
                  <a:pt x="47" y="3"/>
                </a:cubicBezTo>
                <a:cubicBezTo>
                  <a:pt x="51" y="2"/>
                  <a:pt x="51" y="0"/>
                  <a:pt x="56" y="1"/>
                </a:cubicBezTo>
                <a:cubicBezTo>
                  <a:pt x="69" y="2"/>
                  <a:pt x="72" y="10"/>
                  <a:pt x="79" y="23"/>
                </a:cubicBezTo>
                <a:cubicBezTo>
                  <a:pt x="93" y="50"/>
                  <a:pt x="108" y="78"/>
                  <a:pt x="120" y="106"/>
                </a:cubicBezTo>
                <a:cubicBezTo>
                  <a:pt x="140" y="159"/>
                  <a:pt x="149" y="213"/>
                  <a:pt x="159" y="269"/>
                </a:cubicBezTo>
                <a:cubicBezTo>
                  <a:pt x="171" y="338"/>
                  <a:pt x="181" y="407"/>
                  <a:pt x="197" y="476"/>
                </a:cubicBezTo>
                <a:cubicBezTo>
                  <a:pt x="208" y="522"/>
                  <a:pt x="222" y="569"/>
                  <a:pt x="225" y="616"/>
                </a:cubicBezTo>
                <a:cubicBezTo>
                  <a:pt x="226" y="630"/>
                  <a:pt x="225" y="644"/>
                  <a:pt x="225" y="6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9" name="Freeform 85"/>
          <p:cNvSpPr/>
          <p:nvPr/>
        </p:nvSpPr>
        <p:spPr>
          <a:xfrm>
            <a:off x="5346000" y="2627280"/>
            <a:ext cx="63360" cy="67320"/>
          </a:xfrm>
          <a:custGeom>
            <a:avLst/>
            <a:gdLst/>
            <a:ahLst/>
            <a:rect l="0" t="0" r="r" b="b"/>
            <a:pathLst>
              <a:path w="176" h="187">
                <a:moveTo>
                  <a:pt x="81" y="133"/>
                </a:moveTo>
                <a:cubicBezTo>
                  <a:pt x="71" y="117"/>
                  <a:pt x="53" y="103"/>
                  <a:pt x="51" y="85"/>
                </a:cubicBezTo>
                <a:cubicBezTo>
                  <a:pt x="50" y="70"/>
                  <a:pt x="46" y="46"/>
                  <a:pt x="60" y="38"/>
                </a:cubicBezTo>
                <a:cubicBezTo>
                  <a:pt x="76" y="29"/>
                  <a:pt x="112" y="25"/>
                  <a:pt x="130" y="31"/>
                </a:cubicBezTo>
                <a:cubicBezTo>
                  <a:pt x="154" y="39"/>
                  <a:pt x="169" y="68"/>
                  <a:pt x="172" y="91"/>
                </a:cubicBezTo>
                <a:cubicBezTo>
                  <a:pt x="175" y="113"/>
                  <a:pt x="175" y="134"/>
                  <a:pt x="159" y="150"/>
                </a:cubicBezTo>
                <a:cubicBezTo>
                  <a:pt x="141" y="168"/>
                  <a:pt x="114" y="175"/>
                  <a:pt x="88" y="178"/>
                </a:cubicBezTo>
                <a:cubicBezTo>
                  <a:pt x="70" y="180"/>
                  <a:pt x="33" y="186"/>
                  <a:pt x="16" y="173"/>
                </a:cubicBezTo>
                <a:cubicBezTo>
                  <a:pt x="2" y="163"/>
                  <a:pt x="0" y="129"/>
                  <a:pt x="4" y="114"/>
                </a:cubicBezTo>
                <a:cubicBezTo>
                  <a:pt x="12" y="88"/>
                  <a:pt x="44" y="70"/>
                  <a:pt x="69" y="61"/>
                </a:cubicBezTo>
                <a:cubicBezTo>
                  <a:pt x="84" y="55"/>
                  <a:pt x="96" y="53"/>
                  <a:pt x="112" y="53"/>
                </a:cubicBezTo>
                <a:cubicBezTo>
                  <a:pt x="117" y="68"/>
                  <a:pt x="119" y="81"/>
                  <a:pt x="119" y="98"/>
                </a:cubicBezTo>
                <a:cubicBezTo>
                  <a:pt x="119" y="112"/>
                  <a:pt x="125" y="131"/>
                  <a:pt x="110" y="138"/>
                </a:cubicBezTo>
                <a:cubicBezTo>
                  <a:pt x="100" y="143"/>
                  <a:pt x="68" y="147"/>
                  <a:pt x="57" y="142"/>
                </a:cubicBezTo>
                <a:cubicBezTo>
                  <a:pt x="39" y="133"/>
                  <a:pt x="45" y="96"/>
                  <a:pt x="45" y="82"/>
                </a:cubicBezTo>
                <a:cubicBezTo>
                  <a:pt x="46" y="51"/>
                  <a:pt x="62" y="30"/>
                  <a:pt x="88" y="12"/>
                </a:cubicBezTo>
                <a:cubicBezTo>
                  <a:pt x="98" y="3"/>
                  <a:pt x="105" y="1"/>
                  <a:pt x="119" y="0"/>
                </a:cubicBezTo>
                <a:cubicBezTo>
                  <a:pt x="122" y="7"/>
                  <a:pt x="124" y="21"/>
                  <a:pt x="124" y="35"/>
                </a:cubicBezTo>
                <a:cubicBezTo>
                  <a:pt x="124" y="56"/>
                  <a:pt x="112" y="68"/>
                  <a:pt x="94" y="79"/>
                </a:cubicBezTo>
                <a:cubicBezTo>
                  <a:pt x="83" y="87"/>
                  <a:pt x="67" y="94"/>
                  <a:pt x="52" y="96"/>
                </a:cubicBezTo>
                <a:cubicBezTo>
                  <a:pt x="51" y="96"/>
                  <a:pt x="50" y="96"/>
                  <a:pt x="49" y="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0" name="Freeform 86"/>
          <p:cNvSpPr/>
          <p:nvPr/>
        </p:nvSpPr>
        <p:spPr>
          <a:xfrm>
            <a:off x="5388840" y="2279520"/>
            <a:ext cx="33840" cy="34560"/>
          </a:xfrm>
          <a:custGeom>
            <a:avLst/>
            <a:gdLst/>
            <a:ahLst/>
            <a:rect l="0" t="0" r="r" b="b"/>
            <a:pathLst>
              <a:path w="94" h="96">
                <a:moveTo>
                  <a:pt x="31" y="78"/>
                </a:moveTo>
                <a:cubicBezTo>
                  <a:pt x="38" y="67"/>
                  <a:pt x="40" y="63"/>
                  <a:pt x="54" y="60"/>
                </a:cubicBezTo>
                <a:cubicBezTo>
                  <a:pt x="58" y="59"/>
                  <a:pt x="60" y="59"/>
                  <a:pt x="63" y="59"/>
                </a:cubicBezTo>
                <a:cubicBezTo>
                  <a:pt x="66" y="61"/>
                  <a:pt x="68" y="56"/>
                  <a:pt x="66" y="65"/>
                </a:cubicBezTo>
                <a:cubicBezTo>
                  <a:pt x="62" y="79"/>
                  <a:pt x="48" y="81"/>
                  <a:pt x="36" y="82"/>
                </a:cubicBezTo>
                <a:cubicBezTo>
                  <a:pt x="26" y="83"/>
                  <a:pt x="15" y="82"/>
                  <a:pt x="5" y="82"/>
                </a:cubicBezTo>
                <a:cubicBezTo>
                  <a:pt x="2" y="70"/>
                  <a:pt x="1" y="58"/>
                  <a:pt x="2" y="46"/>
                </a:cubicBezTo>
                <a:cubicBezTo>
                  <a:pt x="4" y="24"/>
                  <a:pt x="27" y="13"/>
                  <a:pt x="45" y="6"/>
                </a:cubicBezTo>
                <a:cubicBezTo>
                  <a:pt x="59" y="0"/>
                  <a:pt x="73" y="0"/>
                  <a:pt x="88" y="0"/>
                </a:cubicBezTo>
                <a:cubicBezTo>
                  <a:pt x="89" y="17"/>
                  <a:pt x="93" y="42"/>
                  <a:pt x="86" y="57"/>
                </a:cubicBezTo>
                <a:cubicBezTo>
                  <a:pt x="78" y="77"/>
                  <a:pt x="56" y="90"/>
                  <a:pt x="36" y="92"/>
                </a:cubicBezTo>
                <a:cubicBezTo>
                  <a:pt x="32" y="93"/>
                  <a:pt x="11" y="95"/>
                  <a:pt x="7" y="90"/>
                </a:cubicBezTo>
                <a:cubicBezTo>
                  <a:pt x="0" y="80"/>
                  <a:pt x="4" y="57"/>
                  <a:pt x="4" y="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1" name="Freeform 87"/>
          <p:cNvSpPr/>
          <p:nvPr/>
        </p:nvSpPr>
        <p:spPr>
          <a:xfrm>
            <a:off x="5336640" y="2031840"/>
            <a:ext cx="74520" cy="189360"/>
          </a:xfrm>
          <a:custGeom>
            <a:avLst/>
            <a:gdLst/>
            <a:ahLst/>
            <a:rect l="0" t="0" r="r" b="b"/>
            <a:pathLst>
              <a:path w="207" h="526">
                <a:moveTo>
                  <a:pt x="200" y="17"/>
                </a:moveTo>
                <a:cubicBezTo>
                  <a:pt x="192" y="11"/>
                  <a:pt x="206" y="0"/>
                  <a:pt x="178" y="8"/>
                </a:cubicBezTo>
                <a:cubicBezTo>
                  <a:pt x="129" y="22"/>
                  <a:pt x="85" y="87"/>
                  <a:pt x="62" y="129"/>
                </a:cubicBezTo>
                <a:cubicBezTo>
                  <a:pt x="24" y="198"/>
                  <a:pt x="11" y="274"/>
                  <a:pt x="8" y="351"/>
                </a:cubicBezTo>
                <a:cubicBezTo>
                  <a:pt x="6" y="405"/>
                  <a:pt x="0" y="453"/>
                  <a:pt x="41" y="493"/>
                </a:cubicBezTo>
                <a:cubicBezTo>
                  <a:pt x="70" y="521"/>
                  <a:pt x="100" y="524"/>
                  <a:pt x="136" y="5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2" name="Freeform 88"/>
          <p:cNvSpPr/>
          <p:nvPr/>
        </p:nvSpPr>
        <p:spPr>
          <a:xfrm>
            <a:off x="5453640" y="2043000"/>
            <a:ext cx="9360" cy="147960"/>
          </a:xfrm>
          <a:custGeom>
            <a:avLst/>
            <a:gdLst/>
            <a:ahLst/>
            <a:rect l="0" t="0" r="r" b="b"/>
            <a:pathLst>
              <a:path w="26" h="411">
                <a:moveTo>
                  <a:pt x="4" y="0"/>
                </a:moveTo>
                <a:cubicBezTo>
                  <a:pt x="6" y="13"/>
                  <a:pt x="7" y="21"/>
                  <a:pt x="7" y="34"/>
                </a:cubicBezTo>
                <a:cubicBezTo>
                  <a:pt x="7" y="88"/>
                  <a:pt x="5" y="140"/>
                  <a:pt x="4" y="193"/>
                </a:cubicBezTo>
                <a:cubicBezTo>
                  <a:pt x="3" y="252"/>
                  <a:pt x="0" y="311"/>
                  <a:pt x="11" y="368"/>
                </a:cubicBezTo>
                <a:cubicBezTo>
                  <a:pt x="16" y="390"/>
                  <a:pt x="17" y="397"/>
                  <a:pt x="25" y="4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3" name="Freeform 89"/>
          <p:cNvSpPr/>
          <p:nvPr/>
        </p:nvSpPr>
        <p:spPr>
          <a:xfrm>
            <a:off x="5511960" y="2147760"/>
            <a:ext cx="8280" cy="52920"/>
          </a:xfrm>
          <a:custGeom>
            <a:avLst/>
            <a:gdLst/>
            <a:ahLst/>
            <a:rect l="0" t="0" r="r" b="b"/>
            <a:pathLst>
              <a:path w="23" h="147">
                <a:moveTo>
                  <a:pt x="22" y="0"/>
                </a:moveTo>
                <a:cubicBezTo>
                  <a:pt x="22" y="11"/>
                  <a:pt x="22" y="37"/>
                  <a:pt x="22" y="50"/>
                </a:cubicBezTo>
                <a:cubicBezTo>
                  <a:pt x="22" y="80"/>
                  <a:pt x="13" y="106"/>
                  <a:pt x="3" y="135"/>
                </a:cubicBezTo>
                <a:cubicBezTo>
                  <a:pt x="2" y="139"/>
                  <a:pt x="1" y="142"/>
                  <a:pt x="0" y="1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4" name="Freeform 90"/>
          <p:cNvSpPr/>
          <p:nvPr/>
        </p:nvSpPr>
        <p:spPr>
          <a:xfrm>
            <a:off x="5558040" y="1998000"/>
            <a:ext cx="97920" cy="158400"/>
          </a:xfrm>
          <a:custGeom>
            <a:avLst/>
            <a:gdLst/>
            <a:ahLst/>
            <a:rect l="0" t="0" r="r" b="b"/>
            <a:pathLst>
              <a:path w="272" h="440">
                <a:moveTo>
                  <a:pt x="19" y="2"/>
                </a:moveTo>
                <a:cubicBezTo>
                  <a:pt x="14" y="2"/>
                  <a:pt x="0" y="2"/>
                  <a:pt x="5" y="2"/>
                </a:cubicBezTo>
                <a:cubicBezTo>
                  <a:pt x="9" y="2"/>
                  <a:pt x="13" y="2"/>
                  <a:pt x="17" y="2"/>
                </a:cubicBezTo>
                <a:cubicBezTo>
                  <a:pt x="50" y="2"/>
                  <a:pt x="82" y="0"/>
                  <a:pt x="115" y="6"/>
                </a:cubicBezTo>
                <a:cubicBezTo>
                  <a:pt x="142" y="11"/>
                  <a:pt x="176" y="15"/>
                  <a:pt x="189" y="42"/>
                </a:cubicBezTo>
                <a:cubicBezTo>
                  <a:pt x="196" y="56"/>
                  <a:pt x="197" y="100"/>
                  <a:pt x="192" y="114"/>
                </a:cubicBezTo>
                <a:cubicBezTo>
                  <a:pt x="180" y="147"/>
                  <a:pt x="144" y="175"/>
                  <a:pt x="119" y="197"/>
                </a:cubicBezTo>
                <a:cubicBezTo>
                  <a:pt x="109" y="206"/>
                  <a:pt x="95" y="217"/>
                  <a:pt x="87" y="225"/>
                </a:cubicBezTo>
                <a:lnTo>
                  <a:pt x="87" y="226"/>
                </a:lnTo>
                <a:cubicBezTo>
                  <a:pt x="111" y="228"/>
                  <a:pt x="136" y="228"/>
                  <a:pt x="161" y="230"/>
                </a:cubicBezTo>
                <a:cubicBezTo>
                  <a:pt x="191" y="232"/>
                  <a:pt x="229" y="236"/>
                  <a:pt x="252" y="257"/>
                </a:cubicBezTo>
                <a:cubicBezTo>
                  <a:pt x="271" y="275"/>
                  <a:pt x="269" y="302"/>
                  <a:pt x="268" y="326"/>
                </a:cubicBezTo>
                <a:cubicBezTo>
                  <a:pt x="266" y="371"/>
                  <a:pt x="228" y="388"/>
                  <a:pt x="192" y="405"/>
                </a:cubicBezTo>
                <a:cubicBezTo>
                  <a:pt x="158" y="421"/>
                  <a:pt x="116" y="434"/>
                  <a:pt x="78" y="439"/>
                </a:cubicBezTo>
                <a:cubicBezTo>
                  <a:pt x="71" y="439"/>
                  <a:pt x="71" y="439"/>
                  <a:pt x="68" y="4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5" name="Freeform 91"/>
          <p:cNvSpPr/>
          <p:nvPr/>
        </p:nvSpPr>
        <p:spPr>
          <a:xfrm>
            <a:off x="5688000" y="1945440"/>
            <a:ext cx="74160" cy="213840"/>
          </a:xfrm>
          <a:custGeom>
            <a:avLst/>
            <a:gdLst/>
            <a:ahLst/>
            <a:rect l="0" t="0" r="r" b="b"/>
            <a:pathLst>
              <a:path w="206" h="594">
                <a:moveTo>
                  <a:pt x="0" y="22"/>
                </a:moveTo>
                <a:cubicBezTo>
                  <a:pt x="9" y="2"/>
                  <a:pt x="9" y="0"/>
                  <a:pt x="40" y="4"/>
                </a:cubicBezTo>
                <a:cubicBezTo>
                  <a:pt x="95" y="12"/>
                  <a:pt x="128" y="67"/>
                  <a:pt x="150" y="114"/>
                </a:cubicBezTo>
                <a:cubicBezTo>
                  <a:pt x="205" y="237"/>
                  <a:pt x="202" y="374"/>
                  <a:pt x="203" y="506"/>
                </a:cubicBezTo>
                <a:cubicBezTo>
                  <a:pt x="203" y="535"/>
                  <a:pt x="203" y="564"/>
                  <a:pt x="203" y="5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6" name="Freeform 92"/>
          <p:cNvSpPr/>
          <p:nvPr/>
        </p:nvSpPr>
        <p:spPr>
          <a:xfrm>
            <a:off x="5201640" y="2737440"/>
            <a:ext cx="50040" cy="124920"/>
          </a:xfrm>
          <a:custGeom>
            <a:avLst/>
            <a:gdLst/>
            <a:ahLst/>
            <a:rect l="0" t="0" r="r" b="b"/>
            <a:pathLst>
              <a:path w="139" h="347">
                <a:moveTo>
                  <a:pt x="104" y="7"/>
                </a:moveTo>
                <a:cubicBezTo>
                  <a:pt x="58" y="7"/>
                  <a:pt x="38" y="0"/>
                  <a:pt x="20" y="48"/>
                </a:cubicBezTo>
                <a:cubicBezTo>
                  <a:pt x="3" y="92"/>
                  <a:pt x="7" y="138"/>
                  <a:pt x="7" y="185"/>
                </a:cubicBezTo>
                <a:cubicBezTo>
                  <a:pt x="7" y="230"/>
                  <a:pt x="0" y="271"/>
                  <a:pt x="28" y="309"/>
                </a:cubicBezTo>
                <a:cubicBezTo>
                  <a:pt x="55" y="346"/>
                  <a:pt x="98" y="341"/>
                  <a:pt x="138" y="3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7" name="Freeform 93"/>
          <p:cNvSpPr/>
          <p:nvPr/>
        </p:nvSpPr>
        <p:spPr>
          <a:xfrm>
            <a:off x="5338800" y="2757600"/>
            <a:ext cx="11520" cy="90720"/>
          </a:xfrm>
          <a:custGeom>
            <a:avLst/>
            <a:gdLst/>
            <a:ahLst/>
            <a:rect l="0" t="0" r="r" b="b"/>
            <a:pathLst>
              <a:path w="32" h="252">
                <a:moveTo>
                  <a:pt x="0" y="20"/>
                </a:moveTo>
                <a:cubicBezTo>
                  <a:pt x="2" y="9"/>
                  <a:pt x="4" y="7"/>
                  <a:pt x="8" y="0"/>
                </a:cubicBezTo>
                <a:cubicBezTo>
                  <a:pt x="25" y="8"/>
                  <a:pt x="23" y="15"/>
                  <a:pt x="24" y="38"/>
                </a:cubicBezTo>
                <a:cubicBezTo>
                  <a:pt x="26" y="87"/>
                  <a:pt x="23" y="138"/>
                  <a:pt x="22" y="188"/>
                </a:cubicBezTo>
                <a:cubicBezTo>
                  <a:pt x="21" y="211"/>
                  <a:pt x="17" y="233"/>
                  <a:pt x="31" y="2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8" name="Freeform 94"/>
          <p:cNvSpPr/>
          <p:nvPr/>
        </p:nvSpPr>
        <p:spPr>
          <a:xfrm>
            <a:off x="5407200" y="2784240"/>
            <a:ext cx="20880" cy="65520"/>
          </a:xfrm>
          <a:custGeom>
            <a:avLst/>
            <a:gdLst/>
            <a:ahLst/>
            <a:rect l="0" t="0" r="r" b="b"/>
            <a:pathLst>
              <a:path w="58" h="182">
                <a:moveTo>
                  <a:pt x="57" y="6"/>
                </a:moveTo>
                <a:cubicBezTo>
                  <a:pt x="57" y="0"/>
                  <a:pt x="44" y="47"/>
                  <a:pt x="42" y="53"/>
                </a:cubicBezTo>
                <a:cubicBezTo>
                  <a:pt x="29" y="91"/>
                  <a:pt x="5" y="130"/>
                  <a:pt x="0" y="169"/>
                </a:cubicBezTo>
                <a:cubicBezTo>
                  <a:pt x="0" y="173"/>
                  <a:pt x="0" y="177"/>
                  <a:pt x="0" y="1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9" name="Freeform 95"/>
          <p:cNvSpPr/>
          <p:nvPr/>
        </p:nvSpPr>
        <p:spPr>
          <a:xfrm>
            <a:off x="5471280" y="2717640"/>
            <a:ext cx="2520" cy="92520"/>
          </a:xfrm>
          <a:custGeom>
            <a:avLst/>
            <a:gdLst/>
            <a:ahLst/>
            <a:rect l="0" t="0" r="r" b="b"/>
            <a:pathLst>
              <a:path w="7" h="257">
                <a:moveTo>
                  <a:pt x="4" y="10"/>
                </a:moveTo>
                <a:cubicBezTo>
                  <a:pt x="0" y="0"/>
                  <a:pt x="3" y="62"/>
                  <a:pt x="3" y="72"/>
                </a:cubicBezTo>
                <a:cubicBezTo>
                  <a:pt x="4" y="115"/>
                  <a:pt x="6" y="159"/>
                  <a:pt x="6" y="202"/>
                </a:cubicBezTo>
                <a:cubicBezTo>
                  <a:pt x="6" y="220"/>
                  <a:pt x="6" y="238"/>
                  <a:pt x="6" y="2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0" name="Freeform 96"/>
          <p:cNvSpPr/>
          <p:nvPr/>
        </p:nvSpPr>
        <p:spPr>
          <a:xfrm>
            <a:off x="5522760" y="2700720"/>
            <a:ext cx="65520" cy="142560"/>
          </a:xfrm>
          <a:custGeom>
            <a:avLst/>
            <a:gdLst/>
            <a:ahLst/>
            <a:rect l="0" t="0" r="r" b="b"/>
            <a:pathLst>
              <a:path w="182" h="396">
                <a:moveTo>
                  <a:pt x="0" y="8"/>
                </a:moveTo>
                <a:cubicBezTo>
                  <a:pt x="30" y="1"/>
                  <a:pt x="64" y="0"/>
                  <a:pt x="93" y="14"/>
                </a:cubicBezTo>
                <a:cubicBezTo>
                  <a:pt x="150" y="42"/>
                  <a:pt x="170" y="100"/>
                  <a:pt x="175" y="160"/>
                </a:cubicBezTo>
                <a:cubicBezTo>
                  <a:pt x="181" y="235"/>
                  <a:pt x="169" y="295"/>
                  <a:pt x="123" y="357"/>
                </a:cubicBezTo>
                <a:cubicBezTo>
                  <a:pt x="111" y="370"/>
                  <a:pt x="99" y="382"/>
                  <a:pt x="87" y="3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1" name="Freeform 97"/>
          <p:cNvSpPr/>
          <p:nvPr/>
        </p:nvSpPr>
        <p:spPr>
          <a:xfrm>
            <a:off x="6123960" y="2550960"/>
            <a:ext cx="81720" cy="108720"/>
          </a:xfrm>
          <a:custGeom>
            <a:avLst/>
            <a:gdLst/>
            <a:ahLst/>
            <a:rect l="0" t="0" r="r" b="b"/>
            <a:pathLst>
              <a:path w="227" h="302">
                <a:moveTo>
                  <a:pt x="170" y="35"/>
                </a:moveTo>
                <a:cubicBezTo>
                  <a:pt x="176" y="21"/>
                  <a:pt x="176" y="19"/>
                  <a:pt x="174" y="5"/>
                </a:cubicBezTo>
                <a:cubicBezTo>
                  <a:pt x="153" y="1"/>
                  <a:pt x="133" y="0"/>
                  <a:pt x="111" y="0"/>
                </a:cubicBezTo>
                <a:cubicBezTo>
                  <a:pt x="71" y="0"/>
                  <a:pt x="49" y="39"/>
                  <a:pt x="33" y="73"/>
                </a:cubicBezTo>
                <a:cubicBezTo>
                  <a:pt x="12" y="114"/>
                  <a:pt x="0" y="172"/>
                  <a:pt x="10" y="218"/>
                </a:cubicBezTo>
                <a:cubicBezTo>
                  <a:pt x="21" y="269"/>
                  <a:pt x="77" y="285"/>
                  <a:pt x="120" y="293"/>
                </a:cubicBezTo>
                <a:cubicBezTo>
                  <a:pt x="173" y="299"/>
                  <a:pt x="190" y="301"/>
                  <a:pt x="226" y="2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2" name="Freeform 98"/>
          <p:cNvSpPr/>
          <p:nvPr/>
        </p:nvSpPr>
        <p:spPr>
          <a:xfrm>
            <a:off x="6246720" y="2459160"/>
            <a:ext cx="74880" cy="174960"/>
          </a:xfrm>
          <a:custGeom>
            <a:avLst/>
            <a:gdLst/>
            <a:ahLst/>
            <a:rect l="0" t="0" r="r" b="b"/>
            <a:pathLst>
              <a:path w="208" h="486">
                <a:moveTo>
                  <a:pt x="168" y="0"/>
                </a:moveTo>
                <a:cubicBezTo>
                  <a:pt x="168" y="11"/>
                  <a:pt x="170" y="6"/>
                  <a:pt x="168" y="17"/>
                </a:cubicBezTo>
                <a:cubicBezTo>
                  <a:pt x="161" y="58"/>
                  <a:pt x="139" y="101"/>
                  <a:pt x="124" y="139"/>
                </a:cubicBezTo>
                <a:cubicBezTo>
                  <a:pt x="98" y="203"/>
                  <a:pt x="78" y="279"/>
                  <a:pt x="38" y="336"/>
                </a:cubicBezTo>
                <a:cubicBezTo>
                  <a:pt x="27" y="352"/>
                  <a:pt x="13" y="363"/>
                  <a:pt x="0" y="376"/>
                </a:cubicBezTo>
                <a:lnTo>
                  <a:pt x="0" y="377"/>
                </a:lnTo>
                <a:cubicBezTo>
                  <a:pt x="24" y="377"/>
                  <a:pt x="43" y="377"/>
                  <a:pt x="66" y="370"/>
                </a:cubicBezTo>
                <a:cubicBezTo>
                  <a:pt x="100" y="360"/>
                  <a:pt x="132" y="343"/>
                  <a:pt x="166" y="334"/>
                </a:cubicBezTo>
                <a:cubicBezTo>
                  <a:pt x="180" y="330"/>
                  <a:pt x="193" y="328"/>
                  <a:pt x="207" y="326"/>
                </a:cubicBezTo>
                <a:cubicBezTo>
                  <a:pt x="207" y="361"/>
                  <a:pt x="204" y="394"/>
                  <a:pt x="204" y="429"/>
                </a:cubicBezTo>
                <a:cubicBezTo>
                  <a:pt x="204" y="447"/>
                  <a:pt x="204" y="467"/>
                  <a:pt x="204" y="4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3" name="Freeform 99"/>
          <p:cNvSpPr/>
          <p:nvPr/>
        </p:nvSpPr>
        <p:spPr>
          <a:xfrm>
            <a:off x="6372360" y="2612160"/>
            <a:ext cx="2520" cy="59760"/>
          </a:xfrm>
          <a:custGeom>
            <a:avLst/>
            <a:gdLst/>
            <a:ahLst/>
            <a:rect l="0" t="0" r="r" b="b"/>
            <a:pathLst>
              <a:path w="7" h="166">
                <a:moveTo>
                  <a:pt x="0" y="7"/>
                </a:moveTo>
                <a:cubicBezTo>
                  <a:pt x="1" y="5"/>
                  <a:pt x="2" y="0"/>
                  <a:pt x="2" y="3"/>
                </a:cubicBezTo>
                <a:cubicBezTo>
                  <a:pt x="6" y="54"/>
                  <a:pt x="2" y="113"/>
                  <a:pt x="2" y="1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4" name="Freeform 100"/>
          <p:cNvSpPr/>
          <p:nvPr/>
        </p:nvSpPr>
        <p:spPr>
          <a:xfrm>
            <a:off x="6448320" y="2513160"/>
            <a:ext cx="1800" cy="90720"/>
          </a:xfrm>
          <a:custGeom>
            <a:avLst/>
            <a:gdLst/>
            <a:ahLst/>
            <a:rect l="0" t="0" r="r" b="b"/>
            <a:pathLst>
              <a:path w="5" h="252">
                <a:moveTo>
                  <a:pt x="1" y="23"/>
                </a:moveTo>
                <a:cubicBezTo>
                  <a:pt x="0" y="17"/>
                  <a:pt x="0" y="11"/>
                  <a:pt x="0" y="4"/>
                </a:cubicBezTo>
                <a:cubicBezTo>
                  <a:pt x="0" y="2"/>
                  <a:pt x="0" y="1"/>
                  <a:pt x="0" y="0"/>
                </a:cubicBezTo>
                <a:cubicBezTo>
                  <a:pt x="0" y="12"/>
                  <a:pt x="0" y="47"/>
                  <a:pt x="0" y="66"/>
                </a:cubicBezTo>
                <a:cubicBezTo>
                  <a:pt x="0" y="99"/>
                  <a:pt x="1" y="134"/>
                  <a:pt x="1" y="167"/>
                </a:cubicBezTo>
                <a:cubicBezTo>
                  <a:pt x="1" y="195"/>
                  <a:pt x="0" y="223"/>
                  <a:pt x="4" y="2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5" name="Freeform 101"/>
          <p:cNvSpPr/>
          <p:nvPr/>
        </p:nvSpPr>
        <p:spPr>
          <a:xfrm>
            <a:off x="6521400" y="2463480"/>
            <a:ext cx="75240" cy="158040"/>
          </a:xfrm>
          <a:custGeom>
            <a:avLst/>
            <a:gdLst/>
            <a:ahLst/>
            <a:rect l="0" t="0" r="r" b="b"/>
            <a:pathLst>
              <a:path w="209" h="439">
                <a:moveTo>
                  <a:pt x="12" y="25"/>
                </a:moveTo>
                <a:cubicBezTo>
                  <a:pt x="43" y="5"/>
                  <a:pt x="66" y="2"/>
                  <a:pt x="104" y="1"/>
                </a:cubicBezTo>
                <a:cubicBezTo>
                  <a:pt x="146" y="0"/>
                  <a:pt x="159" y="21"/>
                  <a:pt x="175" y="60"/>
                </a:cubicBezTo>
                <a:cubicBezTo>
                  <a:pt x="200" y="121"/>
                  <a:pt x="206" y="187"/>
                  <a:pt x="207" y="253"/>
                </a:cubicBezTo>
                <a:cubicBezTo>
                  <a:pt x="208" y="318"/>
                  <a:pt x="193" y="356"/>
                  <a:pt x="136" y="392"/>
                </a:cubicBezTo>
                <a:cubicBezTo>
                  <a:pt x="93" y="419"/>
                  <a:pt x="48" y="427"/>
                  <a:pt x="0" y="4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6" name="Freeform 102"/>
          <p:cNvSpPr/>
          <p:nvPr/>
        </p:nvSpPr>
        <p:spPr>
          <a:xfrm>
            <a:off x="6109920" y="2111400"/>
            <a:ext cx="105480" cy="127440"/>
          </a:xfrm>
          <a:custGeom>
            <a:avLst/>
            <a:gdLst/>
            <a:ahLst/>
            <a:rect l="0" t="0" r="r" b="b"/>
            <a:pathLst>
              <a:path w="293" h="354">
                <a:moveTo>
                  <a:pt x="47" y="0"/>
                </a:moveTo>
                <a:cubicBezTo>
                  <a:pt x="8" y="49"/>
                  <a:pt x="2" y="81"/>
                  <a:pt x="1" y="145"/>
                </a:cubicBezTo>
                <a:cubicBezTo>
                  <a:pt x="0" y="210"/>
                  <a:pt x="34" y="248"/>
                  <a:pt x="86" y="285"/>
                </a:cubicBezTo>
                <a:cubicBezTo>
                  <a:pt x="138" y="321"/>
                  <a:pt x="198" y="343"/>
                  <a:pt x="260" y="351"/>
                </a:cubicBezTo>
                <a:cubicBezTo>
                  <a:pt x="271" y="352"/>
                  <a:pt x="281" y="352"/>
                  <a:pt x="292" y="3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7" name="Freeform 103"/>
          <p:cNvSpPr/>
          <p:nvPr/>
        </p:nvSpPr>
        <p:spPr>
          <a:xfrm>
            <a:off x="6216480" y="2063880"/>
            <a:ext cx="71640" cy="105120"/>
          </a:xfrm>
          <a:custGeom>
            <a:avLst/>
            <a:gdLst/>
            <a:ahLst/>
            <a:rect l="0" t="0" r="r" b="b"/>
            <a:pathLst>
              <a:path w="199" h="292">
                <a:moveTo>
                  <a:pt x="86" y="79"/>
                </a:moveTo>
                <a:cubicBezTo>
                  <a:pt x="87" y="56"/>
                  <a:pt x="87" y="34"/>
                  <a:pt x="94" y="13"/>
                </a:cubicBezTo>
                <a:cubicBezTo>
                  <a:pt x="95" y="9"/>
                  <a:pt x="97" y="4"/>
                  <a:pt x="98" y="0"/>
                </a:cubicBezTo>
                <a:cubicBezTo>
                  <a:pt x="96" y="33"/>
                  <a:pt x="89" y="56"/>
                  <a:pt x="77" y="89"/>
                </a:cubicBezTo>
                <a:cubicBezTo>
                  <a:pt x="60" y="134"/>
                  <a:pt x="43" y="182"/>
                  <a:pt x="22" y="226"/>
                </a:cubicBezTo>
                <a:cubicBezTo>
                  <a:pt x="12" y="246"/>
                  <a:pt x="2" y="263"/>
                  <a:pt x="0" y="286"/>
                </a:cubicBezTo>
                <a:cubicBezTo>
                  <a:pt x="0" y="288"/>
                  <a:pt x="0" y="289"/>
                  <a:pt x="0" y="291"/>
                </a:cubicBezTo>
                <a:cubicBezTo>
                  <a:pt x="58" y="291"/>
                  <a:pt x="111" y="288"/>
                  <a:pt x="168" y="274"/>
                </a:cubicBezTo>
                <a:cubicBezTo>
                  <a:pt x="178" y="271"/>
                  <a:pt x="188" y="269"/>
                  <a:pt x="198" y="2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8" name="Freeform 104"/>
          <p:cNvSpPr/>
          <p:nvPr/>
        </p:nvSpPr>
        <p:spPr>
          <a:xfrm>
            <a:off x="6302880" y="2130480"/>
            <a:ext cx="6120" cy="81360"/>
          </a:xfrm>
          <a:custGeom>
            <a:avLst/>
            <a:gdLst/>
            <a:ahLst/>
            <a:rect l="0" t="0" r="r" b="b"/>
            <a:pathLst>
              <a:path w="17" h="226">
                <a:moveTo>
                  <a:pt x="16" y="12"/>
                </a:moveTo>
                <a:cubicBezTo>
                  <a:pt x="14" y="8"/>
                  <a:pt x="12" y="4"/>
                  <a:pt x="9" y="0"/>
                </a:cubicBezTo>
                <a:cubicBezTo>
                  <a:pt x="9" y="25"/>
                  <a:pt x="11" y="49"/>
                  <a:pt x="11" y="73"/>
                </a:cubicBezTo>
                <a:cubicBezTo>
                  <a:pt x="11" y="118"/>
                  <a:pt x="0" y="183"/>
                  <a:pt x="14" y="2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9" name="Freeform 105"/>
          <p:cNvSpPr/>
          <p:nvPr/>
        </p:nvSpPr>
        <p:spPr>
          <a:xfrm>
            <a:off x="6369120" y="2184480"/>
            <a:ext cx="9720" cy="41760"/>
          </a:xfrm>
          <a:custGeom>
            <a:avLst/>
            <a:gdLst/>
            <a:ahLst/>
            <a:rect l="0" t="0" r="r" b="b"/>
            <a:pathLst>
              <a:path w="27" h="116">
                <a:moveTo>
                  <a:pt x="0" y="0"/>
                </a:moveTo>
                <a:cubicBezTo>
                  <a:pt x="0" y="18"/>
                  <a:pt x="1" y="27"/>
                  <a:pt x="3" y="45"/>
                </a:cubicBezTo>
                <a:cubicBezTo>
                  <a:pt x="5" y="74"/>
                  <a:pt x="11" y="91"/>
                  <a:pt x="26" y="1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0" name="Freeform 106"/>
          <p:cNvSpPr/>
          <p:nvPr/>
        </p:nvSpPr>
        <p:spPr>
          <a:xfrm>
            <a:off x="6407280" y="2062080"/>
            <a:ext cx="88920" cy="138600"/>
          </a:xfrm>
          <a:custGeom>
            <a:avLst/>
            <a:gdLst/>
            <a:ahLst/>
            <a:rect l="0" t="0" r="r" b="b"/>
            <a:pathLst>
              <a:path w="247" h="385">
                <a:moveTo>
                  <a:pt x="0" y="45"/>
                </a:moveTo>
                <a:cubicBezTo>
                  <a:pt x="9" y="9"/>
                  <a:pt x="28" y="9"/>
                  <a:pt x="68" y="7"/>
                </a:cubicBezTo>
                <a:cubicBezTo>
                  <a:pt x="94" y="5"/>
                  <a:pt x="124" y="0"/>
                  <a:pt x="133" y="30"/>
                </a:cubicBezTo>
                <a:cubicBezTo>
                  <a:pt x="140" y="54"/>
                  <a:pt x="136" y="88"/>
                  <a:pt x="124" y="109"/>
                </a:cubicBezTo>
                <a:cubicBezTo>
                  <a:pt x="102" y="145"/>
                  <a:pt x="50" y="175"/>
                  <a:pt x="49" y="218"/>
                </a:cubicBezTo>
                <a:cubicBezTo>
                  <a:pt x="49" y="245"/>
                  <a:pt x="68" y="247"/>
                  <a:pt x="92" y="253"/>
                </a:cubicBezTo>
                <a:cubicBezTo>
                  <a:pt x="135" y="264"/>
                  <a:pt x="177" y="265"/>
                  <a:pt x="218" y="277"/>
                </a:cubicBezTo>
                <a:cubicBezTo>
                  <a:pt x="246" y="285"/>
                  <a:pt x="233" y="285"/>
                  <a:pt x="243" y="301"/>
                </a:cubicBezTo>
                <a:cubicBezTo>
                  <a:pt x="216" y="329"/>
                  <a:pt x="182" y="339"/>
                  <a:pt x="146" y="353"/>
                </a:cubicBezTo>
                <a:cubicBezTo>
                  <a:pt x="114" y="365"/>
                  <a:pt x="84" y="375"/>
                  <a:pt x="53" y="3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1" name="Freeform 107"/>
          <p:cNvSpPr/>
          <p:nvPr/>
        </p:nvSpPr>
        <p:spPr>
          <a:xfrm>
            <a:off x="6513480" y="2005560"/>
            <a:ext cx="70200" cy="141120"/>
          </a:xfrm>
          <a:custGeom>
            <a:avLst/>
            <a:gdLst/>
            <a:ahLst/>
            <a:rect l="0" t="0" r="r" b="b"/>
            <a:pathLst>
              <a:path w="195" h="392">
                <a:moveTo>
                  <a:pt x="0" y="38"/>
                </a:moveTo>
                <a:cubicBezTo>
                  <a:pt x="27" y="6"/>
                  <a:pt x="43" y="4"/>
                  <a:pt x="86" y="3"/>
                </a:cubicBezTo>
                <a:cubicBezTo>
                  <a:pt x="130" y="2"/>
                  <a:pt x="162" y="0"/>
                  <a:pt x="178" y="48"/>
                </a:cubicBezTo>
                <a:cubicBezTo>
                  <a:pt x="191" y="86"/>
                  <a:pt x="194" y="153"/>
                  <a:pt x="186" y="192"/>
                </a:cubicBezTo>
                <a:cubicBezTo>
                  <a:pt x="169" y="276"/>
                  <a:pt x="112" y="333"/>
                  <a:pt x="56" y="3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2" name="Freeform 108"/>
          <p:cNvSpPr/>
          <p:nvPr/>
        </p:nvSpPr>
        <p:spPr>
          <a:xfrm>
            <a:off x="4851360" y="1829520"/>
            <a:ext cx="92520" cy="205920"/>
          </a:xfrm>
          <a:custGeom>
            <a:avLst/>
            <a:gdLst/>
            <a:ahLst/>
            <a:rect l="0" t="0" r="r" b="b"/>
            <a:pathLst>
              <a:path w="257" h="572">
                <a:moveTo>
                  <a:pt x="16" y="22"/>
                </a:moveTo>
                <a:cubicBezTo>
                  <a:pt x="16" y="23"/>
                  <a:pt x="16" y="24"/>
                  <a:pt x="16" y="25"/>
                </a:cubicBezTo>
                <a:cubicBezTo>
                  <a:pt x="18" y="21"/>
                  <a:pt x="18" y="20"/>
                  <a:pt x="20" y="17"/>
                </a:cubicBezTo>
                <a:cubicBezTo>
                  <a:pt x="22" y="12"/>
                  <a:pt x="19" y="0"/>
                  <a:pt x="21" y="14"/>
                </a:cubicBezTo>
                <a:cubicBezTo>
                  <a:pt x="27" y="55"/>
                  <a:pt x="26" y="99"/>
                  <a:pt x="26" y="140"/>
                </a:cubicBezTo>
                <a:cubicBezTo>
                  <a:pt x="26" y="227"/>
                  <a:pt x="25" y="315"/>
                  <a:pt x="24" y="402"/>
                </a:cubicBezTo>
                <a:cubicBezTo>
                  <a:pt x="24" y="445"/>
                  <a:pt x="29" y="492"/>
                  <a:pt x="16" y="534"/>
                </a:cubicBezTo>
                <a:cubicBezTo>
                  <a:pt x="12" y="547"/>
                  <a:pt x="5" y="558"/>
                  <a:pt x="0" y="570"/>
                </a:cubicBezTo>
                <a:lnTo>
                  <a:pt x="0" y="571"/>
                </a:lnTo>
                <a:cubicBezTo>
                  <a:pt x="29" y="570"/>
                  <a:pt x="45" y="567"/>
                  <a:pt x="72" y="554"/>
                </a:cubicBezTo>
                <a:cubicBezTo>
                  <a:pt x="121" y="532"/>
                  <a:pt x="168" y="506"/>
                  <a:pt x="217" y="485"/>
                </a:cubicBezTo>
                <a:cubicBezTo>
                  <a:pt x="230" y="479"/>
                  <a:pt x="243" y="474"/>
                  <a:pt x="256" y="468"/>
                </a:cubicBezTo>
                <a:cubicBezTo>
                  <a:pt x="250" y="478"/>
                  <a:pt x="243" y="488"/>
                  <a:pt x="236" y="4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3" name="Freeform 109"/>
          <p:cNvSpPr/>
          <p:nvPr/>
        </p:nvSpPr>
        <p:spPr>
          <a:xfrm>
            <a:off x="4930200" y="1808280"/>
            <a:ext cx="164520" cy="39960"/>
          </a:xfrm>
          <a:custGeom>
            <a:avLst/>
            <a:gdLst/>
            <a:ahLst/>
            <a:rect l="0" t="0" r="r" b="b"/>
            <a:pathLst>
              <a:path w="457" h="111">
                <a:moveTo>
                  <a:pt x="8" y="110"/>
                </a:moveTo>
                <a:cubicBezTo>
                  <a:pt x="8" y="107"/>
                  <a:pt x="0" y="103"/>
                  <a:pt x="3" y="99"/>
                </a:cubicBezTo>
                <a:cubicBezTo>
                  <a:pt x="12" y="85"/>
                  <a:pt x="50" y="86"/>
                  <a:pt x="65" y="83"/>
                </a:cubicBezTo>
                <a:cubicBezTo>
                  <a:pt x="158" y="65"/>
                  <a:pt x="252" y="41"/>
                  <a:pt x="345" y="22"/>
                </a:cubicBezTo>
                <a:cubicBezTo>
                  <a:pt x="381" y="15"/>
                  <a:pt x="417" y="6"/>
                  <a:pt x="453" y="0"/>
                </a:cubicBezTo>
                <a:cubicBezTo>
                  <a:pt x="454" y="0"/>
                  <a:pt x="455" y="0"/>
                  <a:pt x="456" y="0"/>
                </a:cubicBezTo>
                <a:cubicBezTo>
                  <a:pt x="429" y="3"/>
                  <a:pt x="409" y="10"/>
                  <a:pt x="383" y="20"/>
                </a:cubicBezTo>
                <a:cubicBezTo>
                  <a:pt x="375" y="23"/>
                  <a:pt x="367" y="27"/>
                  <a:pt x="359" y="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4" name="Freeform 110"/>
          <p:cNvSpPr/>
          <p:nvPr/>
        </p:nvSpPr>
        <p:spPr>
          <a:xfrm>
            <a:off x="4998960" y="1820160"/>
            <a:ext cx="5400" cy="188280"/>
          </a:xfrm>
          <a:custGeom>
            <a:avLst/>
            <a:gdLst/>
            <a:ahLst/>
            <a:rect l="0" t="0" r="r" b="b"/>
            <a:pathLst>
              <a:path w="15" h="523">
                <a:moveTo>
                  <a:pt x="14" y="11"/>
                </a:moveTo>
                <a:cubicBezTo>
                  <a:pt x="10" y="14"/>
                  <a:pt x="10" y="0"/>
                  <a:pt x="10" y="10"/>
                </a:cubicBezTo>
                <a:cubicBezTo>
                  <a:pt x="6" y="49"/>
                  <a:pt x="8" y="93"/>
                  <a:pt x="8" y="133"/>
                </a:cubicBezTo>
                <a:cubicBezTo>
                  <a:pt x="8" y="259"/>
                  <a:pt x="0" y="397"/>
                  <a:pt x="10" y="5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5" name="Freeform 111"/>
          <p:cNvSpPr/>
          <p:nvPr/>
        </p:nvSpPr>
        <p:spPr>
          <a:xfrm>
            <a:off x="6145200" y="1758960"/>
            <a:ext cx="8280" cy="147960"/>
          </a:xfrm>
          <a:custGeom>
            <a:avLst/>
            <a:gdLst/>
            <a:ahLst/>
            <a:rect l="0" t="0" r="r" b="b"/>
            <a:pathLst>
              <a:path w="23" h="411">
                <a:moveTo>
                  <a:pt x="7" y="57"/>
                </a:moveTo>
                <a:cubicBezTo>
                  <a:pt x="8" y="42"/>
                  <a:pt x="8" y="28"/>
                  <a:pt x="8" y="14"/>
                </a:cubicBezTo>
                <a:cubicBezTo>
                  <a:pt x="8" y="9"/>
                  <a:pt x="8" y="5"/>
                  <a:pt x="8" y="0"/>
                </a:cubicBezTo>
                <a:cubicBezTo>
                  <a:pt x="8" y="7"/>
                  <a:pt x="8" y="7"/>
                  <a:pt x="8" y="14"/>
                </a:cubicBezTo>
                <a:cubicBezTo>
                  <a:pt x="8" y="67"/>
                  <a:pt x="8" y="118"/>
                  <a:pt x="7" y="171"/>
                </a:cubicBezTo>
                <a:cubicBezTo>
                  <a:pt x="6" y="200"/>
                  <a:pt x="22" y="392"/>
                  <a:pt x="5" y="410"/>
                </a:cubicBezTo>
                <a:cubicBezTo>
                  <a:pt x="3" y="410"/>
                  <a:pt x="2" y="410"/>
                  <a:pt x="0" y="4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6" name="Freeform 112"/>
          <p:cNvSpPr/>
          <p:nvPr/>
        </p:nvSpPr>
        <p:spPr>
          <a:xfrm>
            <a:off x="6159600" y="1754280"/>
            <a:ext cx="134640" cy="119880"/>
          </a:xfrm>
          <a:custGeom>
            <a:avLst/>
            <a:gdLst/>
            <a:ahLst/>
            <a:rect l="0" t="0" r="r" b="b"/>
            <a:pathLst>
              <a:path w="374" h="333">
                <a:moveTo>
                  <a:pt x="0" y="71"/>
                </a:moveTo>
                <a:cubicBezTo>
                  <a:pt x="3" y="59"/>
                  <a:pt x="5" y="46"/>
                  <a:pt x="14" y="37"/>
                </a:cubicBezTo>
                <a:cubicBezTo>
                  <a:pt x="26" y="26"/>
                  <a:pt x="44" y="19"/>
                  <a:pt x="60" y="14"/>
                </a:cubicBezTo>
                <a:cubicBezTo>
                  <a:pt x="86" y="6"/>
                  <a:pt x="110" y="5"/>
                  <a:pt x="137" y="5"/>
                </a:cubicBezTo>
                <a:cubicBezTo>
                  <a:pt x="150" y="5"/>
                  <a:pt x="182" y="0"/>
                  <a:pt x="193" y="9"/>
                </a:cubicBezTo>
                <a:cubicBezTo>
                  <a:pt x="211" y="24"/>
                  <a:pt x="209" y="60"/>
                  <a:pt x="207" y="81"/>
                </a:cubicBezTo>
                <a:cubicBezTo>
                  <a:pt x="203" y="118"/>
                  <a:pt x="174" y="141"/>
                  <a:pt x="146" y="163"/>
                </a:cubicBezTo>
                <a:cubicBezTo>
                  <a:pt x="125" y="180"/>
                  <a:pt x="98" y="185"/>
                  <a:pt x="78" y="201"/>
                </a:cubicBezTo>
                <a:cubicBezTo>
                  <a:pt x="72" y="206"/>
                  <a:pt x="75" y="207"/>
                  <a:pt x="72" y="211"/>
                </a:cubicBezTo>
                <a:lnTo>
                  <a:pt x="72" y="212"/>
                </a:lnTo>
                <a:cubicBezTo>
                  <a:pt x="91" y="215"/>
                  <a:pt x="109" y="218"/>
                  <a:pt x="128" y="222"/>
                </a:cubicBezTo>
                <a:cubicBezTo>
                  <a:pt x="166" y="231"/>
                  <a:pt x="202" y="240"/>
                  <a:pt x="239" y="252"/>
                </a:cubicBezTo>
                <a:cubicBezTo>
                  <a:pt x="273" y="264"/>
                  <a:pt x="311" y="278"/>
                  <a:pt x="342" y="300"/>
                </a:cubicBezTo>
                <a:cubicBezTo>
                  <a:pt x="343" y="301"/>
                  <a:pt x="363" y="315"/>
                  <a:pt x="361" y="320"/>
                </a:cubicBezTo>
                <a:cubicBezTo>
                  <a:pt x="356" y="332"/>
                  <a:pt x="373" y="318"/>
                  <a:pt x="348" y="3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7" name="Freeform 113"/>
          <p:cNvSpPr/>
          <p:nvPr/>
        </p:nvSpPr>
        <p:spPr>
          <a:xfrm>
            <a:off x="6319800" y="1695600"/>
            <a:ext cx="154800" cy="60480"/>
          </a:xfrm>
          <a:custGeom>
            <a:avLst/>
            <a:gdLst/>
            <a:ahLst/>
            <a:rect l="0" t="0" r="r" b="b"/>
            <a:pathLst>
              <a:path w="430" h="168">
                <a:moveTo>
                  <a:pt x="0" y="167"/>
                </a:moveTo>
                <a:cubicBezTo>
                  <a:pt x="1" y="157"/>
                  <a:pt x="1" y="148"/>
                  <a:pt x="4" y="139"/>
                </a:cubicBezTo>
                <a:cubicBezTo>
                  <a:pt x="8" y="128"/>
                  <a:pt x="13" y="120"/>
                  <a:pt x="22" y="112"/>
                </a:cubicBezTo>
                <a:cubicBezTo>
                  <a:pt x="42" y="92"/>
                  <a:pt x="78" y="87"/>
                  <a:pt x="105" y="81"/>
                </a:cubicBezTo>
                <a:cubicBezTo>
                  <a:pt x="162" y="68"/>
                  <a:pt x="221" y="55"/>
                  <a:pt x="279" y="41"/>
                </a:cubicBezTo>
                <a:cubicBezTo>
                  <a:pt x="322" y="30"/>
                  <a:pt x="365" y="18"/>
                  <a:pt x="408" y="6"/>
                </a:cubicBezTo>
                <a:cubicBezTo>
                  <a:pt x="429" y="0"/>
                  <a:pt x="395" y="12"/>
                  <a:pt x="395" y="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8" name="Freeform 114"/>
          <p:cNvSpPr/>
          <p:nvPr/>
        </p:nvSpPr>
        <p:spPr>
          <a:xfrm>
            <a:off x="6371640" y="1712880"/>
            <a:ext cx="30960" cy="190800"/>
          </a:xfrm>
          <a:custGeom>
            <a:avLst/>
            <a:gdLst/>
            <a:ahLst/>
            <a:rect l="0" t="0" r="r" b="b"/>
            <a:pathLst>
              <a:path w="86" h="530">
                <a:moveTo>
                  <a:pt x="16" y="0"/>
                </a:moveTo>
                <a:cubicBezTo>
                  <a:pt x="16" y="15"/>
                  <a:pt x="16" y="19"/>
                  <a:pt x="16" y="34"/>
                </a:cubicBezTo>
                <a:cubicBezTo>
                  <a:pt x="16" y="139"/>
                  <a:pt x="0" y="257"/>
                  <a:pt x="23" y="360"/>
                </a:cubicBezTo>
                <a:cubicBezTo>
                  <a:pt x="33" y="400"/>
                  <a:pt x="49" y="446"/>
                  <a:pt x="67" y="483"/>
                </a:cubicBezTo>
                <a:cubicBezTo>
                  <a:pt x="76" y="500"/>
                  <a:pt x="80" y="513"/>
                  <a:pt x="85" y="5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9" name="Freeform 115"/>
          <p:cNvSpPr/>
          <p:nvPr/>
        </p:nvSpPr>
        <p:spPr>
          <a:xfrm>
            <a:off x="4865760" y="2984400"/>
            <a:ext cx="134640" cy="157320"/>
          </a:xfrm>
          <a:custGeom>
            <a:avLst/>
            <a:gdLst/>
            <a:ahLst/>
            <a:rect l="0" t="0" r="r" b="b"/>
            <a:pathLst>
              <a:path w="374" h="437">
                <a:moveTo>
                  <a:pt x="0" y="36"/>
                </a:moveTo>
                <a:cubicBezTo>
                  <a:pt x="10" y="24"/>
                  <a:pt x="16" y="13"/>
                  <a:pt x="24" y="0"/>
                </a:cubicBezTo>
                <a:cubicBezTo>
                  <a:pt x="32" y="19"/>
                  <a:pt x="39" y="49"/>
                  <a:pt x="40" y="73"/>
                </a:cubicBezTo>
                <a:cubicBezTo>
                  <a:pt x="46" y="172"/>
                  <a:pt x="7" y="321"/>
                  <a:pt x="43" y="414"/>
                </a:cubicBezTo>
                <a:cubicBezTo>
                  <a:pt x="49" y="431"/>
                  <a:pt x="51" y="429"/>
                  <a:pt x="67" y="431"/>
                </a:cubicBezTo>
                <a:cubicBezTo>
                  <a:pt x="102" y="436"/>
                  <a:pt x="133" y="421"/>
                  <a:pt x="164" y="407"/>
                </a:cubicBezTo>
                <a:cubicBezTo>
                  <a:pt x="208" y="387"/>
                  <a:pt x="251" y="362"/>
                  <a:pt x="294" y="339"/>
                </a:cubicBezTo>
                <a:cubicBezTo>
                  <a:pt x="302" y="334"/>
                  <a:pt x="354" y="301"/>
                  <a:pt x="366" y="305"/>
                </a:cubicBezTo>
                <a:cubicBezTo>
                  <a:pt x="373" y="307"/>
                  <a:pt x="367" y="314"/>
                  <a:pt x="369" y="3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0" name="Freeform 116"/>
          <p:cNvSpPr/>
          <p:nvPr/>
        </p:nvSpPr>
        <p:spPr>
          <a:xfrm>
            <a:off x="5033880" y="2934720"/>
            <a:ext cx="138600" cy="212040"/>
          </a:xfrm>
          <a:custGeom>
            <a:avLst/>
            <a:gdLst/>
            <a:ahLst/>
            <a:rect l="0" t="0" r="r" b="b"/>
            <a:pathLst>
              <a:path w="385" h="589">
                <a:moveTo>
                  <a:pt x="0" y="161"/>
                </a:moveTo>
                <a:cubicBezTo>
                  <a:pt x="1" y="161"/>
                  <a:pt x="2" y="148"/>
                  <a:pt x="14" y="161"/>
                </a:cubicBezTo>
                <a:cubicBezTo>
                  <a:pt x="36" y="185"/>
                  <a:pt x="49" y="228"/>
                  <a:pt x="60" y="258"/>
                </a:cubicBezTo>
                <a:cubicBezTo>
                  <a:pt x="74" y="295"/>
                  <a:pt x="83" y="335"/>
                  <a:pt x="84" y="374"/>
                </a:cubicBezTo>
                <a:cubicBezTo>
                  <a:pt x="84" y="385"/>
                  <a:pt x="84" y="395"/>
                  <a:pt x="84" y="406"/>
                </a:cubicBezTo>
                <a:cubicBezTo>
                  <a:pt x="71" y="396"/>
                  <a:pt x="64" y="399"/>
                  <a:pt x="54" y="375"/>
                </a:cubicBezTo>
                <a:cubicBezTo>
                  <a:pt x="33" y="323"/>
                  <a:pt x="33" y="268"/>
                  <a:pt x="33" y="213"/>
                </a:cubicBezTo>
                <a:cubicBezTo>
                  <a:pt x="33" y="173"/>
                  <a:pt x="29" y="133"/>
                  <a:pt x="40" y="94"/>
                </a:cubicBezTo>
                <a:cubicBezTo>
                  <a:pt x="47" y="70"/>
                  <a:pt x="69" y="38"/>
                  <a:pt x="91" y="25"/>
                </a:cubicBezTo>
                <a:cubicBezTo>
                  <a:pt x="119" y="8"/>
                  <a:pt x="154" y="7"/>
                  <a:pt x="187" y="7"/>
                </a:cubicBezTo>
                <a:cubicBezTo>
                  <a:pt x="210" y="7"/>
                  <a:pt x="252" y="0"/>
                  <a:pt x="261" y="33"/>
                </a:cubicBezTo>
                <a:cubicBezTo>
                  <a:pt x="267" y="57"/>
                  <a:pt x="262" y="73"/>
                  <a:pt x="247" y="90"/>
                </a:cubicBezTo>
                <a:cubicBezTo>
                  <a:pt x="222" y="119"/>
                  <a:pt x="185" y="130"/>
                  <a:pt x="157" y="155"/>
                </a:cubicBezTo>
                <a:cubicBezTo>
                  <a:pt x="133" y="176"/>
                  <a:pt x="139" y="204"/>
                  <a:pt x="162" y="219"/>
                </a:cubicBezTo>
                <a:cubicBezTo>
                  <a:pt x="225" y="261"/>
                  <a:pt x="315" y="257"/>
                  <a:pt x="361" y="330"/>
                </a:cubicBezTo>
                <a:cubicBezTo>
                  <a:pt x="384" y="367"/>
                  <a:pt x="376" y="420"/>
                  <a:pt x="352" y="452"/>
                </a:cubicBezTo>
                <a:cubicBezTo>
                  <a:pt x="307" y="511"/>
                  <a:pt x="223" y="534"/>
                  <a:pt x="156" y="556"/>
                </a:cubicBezTo>
                <a:cubicBezTo>
                  <a:pt x="109" y="571"/>
                  <a:pt x="63" y="584"/>
                  <a:pt x="15" y="5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1" name="Freeform 117"/>
          <p:cNvSpPr/>
          <p:nvPr/>
        </p:nvSpPr>
        <p:spPr>
          <a:xfrm>
            <a:off x="6102360" y="2892600"/>
            <a:ext cx="27360" cy="133560"/>
          </a:xfrm>
          <a:custGeom>
            <a:avLst/>
            <a:gdLst/>
            <a:ahLst/>
            <a:rect l="0" t="0" r="r" b="b"/>
            <a:pathLst>
              <a:path w="76" h="371">
                <a:moveTo>
                  <a:pt x="5" y="32"/>
                </a:moveTo>
                <a:cubicBezTo>
                  <a:pt x="2" y="20"/>
                  <a:pt x="0" y="12"/>
                  <a:pt x="0" y="0"/>
                </a:cubicBezTo>
                <a:cubicBezTo>
                  <a:pt x="0" y="39"/>
                  <a:pt x="7" y="74"/>
                  <a:pt x="14" y="113"/>
                </a:cubicBezTo>
                <a:cubicBezTo>
                  <a:pt x="24" y="166"/>
                  <a:pt x="35" y="220"/>
                  <a:pt x="51" y="272"/>
                </a:cubicBezTo>
                <a:cubicBezTo>
                  <a:pt x="59" y="301"/>
                  <a:pt x="72" y="327"/>
                  <a:pt x="75" y="357"/>
                </a:cubicBezTo>
                <a:cubicBezTo>
                  <a:pt x="75" y="361"/>
                  <a:pt x="75" y="366"/>
                  <a:pt x="75" y="370"/>
                </a:cubicBezTo>
                <a:cubicBezTo>
                  <a:pt x="43" y="369"/>
                  <a:pt x="42" y="357"/>
                  <a:pt x="25" y="3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2" name="Freeform 118"/>
          <p:cNvSpPr/>
          <p:nvPr/>
        </p:nvSpPr>
        <p:spPr>
          <a:xfrm>
            <a:off x="6119640" y="2872800"/>
            <a:ext cx="154440" cy="123120"/>
          </a:xfrm>
          <a:custGeom>
            <a:avLst/>
            <a:gdLst/>
            <a:ahLst/>
            <a:rect l="0" t="0" r="r" b="b"/>
            <a:pathLst>
              <a:path w="429" h="342">
                <a:moveTo>
                  <a:pt x="0" y="120"/>
                </a:moveTo>
                <a:cubicBezTo>
                  <a:pt x="19" y="86"/>
                  <a:pt x="37" y="57"/>
                  <a:pt x="70" y="35"/>
                </a:cubicBezTo>
                <a:cubicBezTo>
                  <a:pt x="95" y="18"/>
                  <a:pt x="124" y="9"/>
                  <a:pt x="153" y="8"/>
                </a:cubicBezTo>
                <a:cubicBezTo>
                  <a:pt x="177" y="7"/>
                  <a:pt x="200" y="0"/>
                  <a:pt x="208" y="26"/>
                </a:cubicBezTo>
                <a:cubicBezTo>
                  <a:pt x="218" y="53"/>
                  <a:pt x="219" y="94"/>
                  <a:pt x="213" y="122"/>
                </a:cubicBezTo>
                <a:cubicBezTo>
                  <a:pt x="208" y="158"/>
                  <a:pt x="178" y="180"/>
                  <a:pt x="149" y="197"/>
                </a:cubicBezTo>
                <a:cubicBezTo>
                  <a:pt x="127" y="210"/>
                  <a:pt x="92" y="214"/>
                  <a:pt x="75" y="230"/>
                </a:cubicBezTo>
                <a:cubicBezTo>
                  <a:pt x="75" y="231"/>
                  <a:pt x="75" y="233"/>
                  <a:pt x="75" y="234"/>
                </a:cubicBezTo>
                <a:cubicBezTo>
                  <a:pt x="103" y="246"/>
                  <a:pt x="132" y="255"/>
                  <a:pt x="164" y="262"/>
                </a:cubicBezTo>
                <a:cubicBezTo>
                  <a:pt x="213" y="274"/>
                  <a:pt x="266" y="284"/>
                  <a:pt x="314" y="299"/>
                </a:cubicBezTo>
                <a:cubicBezTo>
                  <a:pt x="341" y="307"/>
                  <a:pt x="366" y="320"/>
                  <a:pt x="391" y="334"/>
                </a:cubicBezTo>
                <a:cubicBezTo>
                  <a:pt x="401" y="340"/>
                  <a:pt x="406" y="340"/>
                  <a:pt x="418" y="341"/>
                </a:cubicBezTo>
                <a:cubicBezTo>
                  <a:pt x="421" y="341"/>
                  <a:pt x="425" y="341"/>
                  <a:pt x="428" y="3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3" name="Freeform 119"/>
          <p:cNvSpPr/>
          <p:nvPr/>
        </p:nvSpPr>
        <p:spPr>
          <a:xfrm>
            <a:off x="6286680" y="2855880"/>
            <a:ext cx="57960" cy="120600"/>
          </a:xfrm>
          <a:custGeom>
            <a:avLst/>
            <a:gdLst/>
            <a:ahLst/>
            <a:rect l="0" t="0" r="r" b="b"/>
            <a:pathLst>
              <a:path w="161" h="335">
                <a:moveTo>
                  <a:pt x="5" y="19"/>
                </a:moveTo>
                <a:cubicBezTo>
                  <a:pt x="3" y="8"/>
                  <a:pt x="4" y="5"/>
                  <a:pt x="0" y="0"/>
                </a:cubicBezTo>
                <a:cubicBezTo>
                  <a:pt x="28" y="18"/>
                  <a:pt x="47" y="32"/>
                  <a:pt x="66" y="61"/>
                </a:cubicBezTo>
                <a:cubicBezTo>
                  <a:pt x="102" y="114"/>
                  <a:pt x="117" y="174"/>
                  <a:pt x="133" y="233"/>
                </a:cubicBezTo>
                <a:cubicBezTo>
                  <a:pt x="141" y="263"/>
                  <a:pt x="144" y="298"/>
                  <a:pt x="157" y="326"/>
                </a:cubicBezTo>
                <a:cubicBezTo>
                  <a:pt x="159" y="332"/>
                  <a:pt x="160" y="334"/>
                  <a:pt x="159" y="3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4" name="Freeform 120"/>
          <p:cNvSpPr/>
          <p:nvPr/>
        </p:nvSpPr>
        <p:spPr>
          <a:xfrm>
            <a:off x="6313320" y="2836440"/>
            <a:ext cx="105120" cy="230760"/>
          </a:xfrm>
          <a:custGeom>
            <a:avLst/>
            <a:gdLst/>
            <a:ahLst/>
            <a:rect l="0" t="0" r="r" b="b"/>
            <a:pathLst>
              <a:path w="292" h="641">
                <a:moveTo>
                  <a:pt x="50" y="103"/>
                </a:moveTo>
                <a:cubicBezTo>
                  <a:pt x="71" y="52"/>
                  <a:pt x="104" y="13"/>
                  <a:pt x="162" y="2"/>
                </a:cubicBezTo>
                <a:cubicBezTo>
                  <a:pt x="174" y="0"/>
                  <a:pt x="186" y="3"/>
                  <a:pt x="197" y="4"/>
                </a:cubicBezTo>
                <a:cubicBezTo>
                  <a:pt x="198" y="40"/>
                  <a:pt x="200" y="65"/>
                  <a:pt x="178" y="95"/>
                </a:cubicBezTo>
                <a:cubicBezTo>
                  <a:pt x="158" y="122"/>
                  <a:pt x="119" y="141"/>
                  <a:pt x="117" y="177"/>
                </a:cubicBezTo>
                <a:cubicBezTo>
                  <a:pt x="115" y="205"/>
                  <a:pt x="145" y="204"/>
                  <a:pt x="165" y="212"/>
                </a:cubicBezTo>
                <a:cubicBezTo>
                  <a:pt x="218" y="234"/>
                  <a:pt x="269" y="266"/>
                  <a:pt x="279" y="328"/>
                </a:cubicBezTo>
                <a:cubicBezTo>
                  <a:pt x="291" y="405"/>
                  <a:pt x="264" y="460"/>
                  <a:pt x="207" y="512"/>
                </a:cubicBezTo>
                <a:cubicBezTo>
                  <a:pt x="145" y="568"/>
                  <a:pt x="72" y="603"/>
                  <a:pt x="0" y="6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5" name="Freeform 121"/>
          <p:cNvSpPr/>
          <p:nvPr/>
        </p:nvSpPr>
        <p:spPr>
          <a:xfrm>
            <a:off x="5952960" y="1477800"/>
            <a:ext cx="23040" cy="335160"/>
          </a:xfrm>
          <a:custGeom>
            <a:avLst/>
            <a:gdLst/>
            <a:ahLst/>
            <a:rect l="0" t="0" r="r" b="b"/>
            <a:pathLst>
              <a:path w="64" h="931">
                <a:moveTo>
                  <a:pt x="0" y="66"/>
                </a:moveTo>
                <a:cubicBezTo>
                  <a:pt x="11" y="44"/>
                  <a:pt x="26" y="21"/>
                  <a:pt x="37" y="0"/>
                </a:cubicBezTo>
                <a:cubicBezTo>
                  <a:pt x="44" y="41"/>
                  <a:pt x="49" y="83"/>
                  <a:pt x="51" y="125"/>
                </a:cubicBezTo>
                <a:cubicBezTo>
                  <a:pt x="56" y="231"/>
                  <a:pt x="53" y="339"/>
                  <a:pt x="53" y="445"/>
                </a:cubicBezTo>
                <a:cubicBezTo>
                  <a:pt x="53" y="589"/>
                  <a:pt x="63" y="735"/>
                  <a:pt x="51" y="877"/>
                </a:cubicBezTo>
                <a:cubicBezTo>
                  <a:pt x="49" y="904"/>
                  <a:pt x="49" y="921"/>
                  <a:pt x="27" y="930"/>
                </a:cubicBezTo>
                <a:cubicBezTo>
                  <a:pt x="23" y="930"/>
                  <a:pt x="19" y="930"/>
                  <a:pt x="15" y="9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6" name="Freeform 122"/>
          <p:cNvSpPr/>
          <p:nvPr/>
        </p:nvSpPr>
        <p:spPr>
          <a:xfrm>
            <a:off x="5853240" y="1420560"/>
            <a:ext cx="694080" cy="376920"/>
          </a:xfrm>
          <a:custGeom>
            <a:avLst/>
            <a:gdLst/>
            <a:ahLst/>
            <a:rect l="0" t="0" r="r" b="b"/>
            <a:pathLst>
              <a:path w="1928" h="1047">
                <a:moveTo>
                  <a:pt x="366" y="163"/>
                </a:moveTo>
                <a:cubicBezTo>
                  <a:pt x="425" y="159"/>
                  <a:pt x="485" y="159"/>
                  <a:pt x="545" y="158"/>
                </a:cubicBezTo>
                <a:cubicBezTo>
                  <a:pt x="870" y="151"/>
                  <a:pt x="1204" y="93"/>
                  <a:pt x="1525" y="44"/>
                </a:cubicBezTo>
                <a:cubicBezTo>
                  <a:pt x="1566" y="38"/>
                  <a:pt x="1635" y="3"/>
                  <a:pt x="1674" y="4"/>
                </a:cubicBezTo>
                <a:cubicBezTo>
                  <a:pt x="1678" y="4"/>
                  <a:pt x="1682" y="0"/>
                  <a:pt x="1689" y="2"/>
                </a:cubicBezTo>
                <a:cubicBezTo>
                  <a:pt x="1724" y="11"/>
                  <a:pt x="1760" y="57"/>
                  <a:pt x="1781" y="83"/>
                </a:cubicBezTo>
                <a:cubicBezTo>
                  <a:pt x="1838" y="154"/>
                  <a:pt x="1840" y="215"/>
                  <a:pt x="1841" y="302"/>
                </a:cubicBezTo>
                <a:cubicBezTo>
                  <a:pt x="1842" y="382"/>
                  <a:pt x="1844" y="443"/>
                  <a:pt x="1882" y="516"/>
                </a:cubicBezTo>
                <a:cubicBezTo>
                  <a:pt x="1896" y="544"/>
                  <a:pt x="1914" y="569"/>
                  <a:pt x="1927" y="596"/>
                </a:cubicBezTo>
                <a:cubicBezTo>
                  <a:pt x="1927" y="599"/>
                  <a:pt x="1927" y="601"/>
                  <a:pt x="1927" y="604"/>
                </a:cubicBezTo>
                <a:cubicBezTo>
                  <a:pt x="1892" y="622"/>
                  <a:pt x="1856" y="639"/>
                  <a:pt x="1821" y="659"/>
                </a:cubicBezTo>
                <a:cubicBezTo>
                  <a:pt x="1704" y="726"/>
                  <a:pt x="1593" y="787"/>
                  <a:pt x="1463" y="828"/>
                </a:cubicBezTo>
                <a:cubicBezTo>
                  <a:pt x="1213" y="906"/>
                  <a:pt x="950" y="963"/>
                  <a:pt x="691" y="1004"/>
                </a:cubicBezTo>
                <a:cubicBezTo>
                  <a:pt x="595" y="1019"/>
                  <a:pt x="495" y="1030"/>
                  <a:pt x="398" y="1033"/>
                </a:cubicBezTo>
                <a:cubicBezTo>
                  <a:pt x="306" y="1035"/>
                  <a:pt x="213" y="1031"/>
                  <a:pt x="122" y="1029"/>
                </a:cubicBezTo>
                <a:cubicBezTo>
                  <a:pt x="82" y="1028"/>
                  <a:pt x="31" y="1026"/>
                  <a:pt x="0" y="1038"/>
                </a:cubicBezTo>
                <a:cubicBezTo>
                  <a:pt x="0" y="1042"/>
                  <a:pt x="0" y="1043"/>
                  <a:pt x="0" y="10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7" name="Freeform 123"/>
          <p:cNvSpPr/>
          <p:nvPr/>
        </p:nvSpPr>
        <p:spPr>
          <a:xfrm>
            <a:off x="4263840" y="2052720"/>
            <a:ext cx="83160" cy="462240"/>
          </a:xfrm>
          <a:custGeom>
            <a:avLst/>
            <a:gdLst/>
            <a:ahLst/>
            <a:rect l="0" t="0" r="r" b="b"/>
            <a:pathLst>
              <a:path w="231" h="1284">
                <a:moveTo>
                  <a:pt x="230" y="0"/>
                </a:moveTo>
                <a:cubicBezTo>
                  <a:pt x="229" y="74"/>
                  <a:pt x="217" y="143"/>
                  <a:pt x="203" y="216"/>
                </a:cubicBezTo>
                <a:cubicBezTo>
                  <a:pt x="173" y="374"/>
                  <a:pt x="141" y="532"/>
                  <a:pt x="118" y="692"/>
                </a:cubicBezTo>
                <a:cubicBezTo>
                  <a:pt x="102" y="786"/>
                  <a:pt x="93" y="879"/>
                  <a:pt x="83" y="973"/>
                </a:cubicBezTo>
                <a:cubicBezTo>
                  <a:pt x="72" y="1074"/>
                  <a:pt x="29" y="1155"/>
                  <a:pt x="6" y="1251"/>
                </a:cubicBezTo>
                <a:cubicBezTo>
                  <a:pt x="2" y="1268"/>
                  <a:pt x="0" y="1272"/>
                  <a:pt x="1" y="12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8" name="Freeform 124"/>
          <p:cNvSpPr/>
          <p:nvPr/>
        </p:nvSpPr>
        <p:spPr>
          <a:xfrm>
            <a:off x="4309920" y="2088000"/>
            <a:ext cx="424800" cy="402840"/>
          </a:xfrm>
          <a:custGeom>
            <a:avLst/>
            <a:gdLst/>
            <a:ahLst/>
            <a:rect l="0" t="0" r="r" b="b"/>
            <a:pathLst>
              <a:path w="1180" h="1119">
                <a:moveTo>
                  <a:pt x="127" y="158"/>
                </a:moveTo>
                <a:cubicBezTo>
                  <a:pt x="153" y="150"/>
                  <a:pt x="73" y="154"/>
                  <a:pt x="134" y="144"/>
                </a:cubicBezTo>
                <a:cubicBezTo>
                  <a:pt x="229" y="128"/>
                  <a:pt x="328" y="152"/>
                  <a:pt x="423" y="134"/>
                </a:cubicBezTo>
                <a:cubicBezTo>
                  <a:pt x="581" y="104"/>
                  <a:pt x="763" y="0"/>
                  <a:pt x="927" y="18"/>
                </a:cubicBezTo>
                <a:cubicBezTo>
                  <a:pt x="953" y="21"/>
                  <a:pt x="950" y="16"/>
                  <a:pt x="968" y="30"/>
                </a:cubicBezTo>
                <a:cubicBezTo>
                  <a:pt x="995" y="50"/>
                  <a:pt x="1015" y="121"/>
                  <a:pt x="1024" y="151"/>
                </a:cubicBezTo>
                <a:cubicBezTo>
                  <a:pt x="1045" y="223"/>
                  <a:pt x="1041" y="299"/>
                  <a:pt x="1049" y="374"/>
                </a:cubicBezTo>
                <a:cubicBezTo>
                  <a:pt x="1061" y="479"/>
                  <a:pt x="1091" y="564"/>
                  <a:pt x="1132" y="658"/>
                </a:cubicBezTo>
                <a:cubicBezTo>
                  <a:pt x="1153" y="708"/>
                  <a:pt x="1179" y="772"/>
                  <a:pt x="1152" y="823"/>
                </a:cubicBezTo>
                <a:cubicBezTo>
                  <a:pt x="1145" y="836"/>
                  <a:pt x="1117" y="878"/>
                  <a:pt x="1107" y="889"/>
                </a:cubicBezTo>
                <a:cubicBezTo>
                  <a:pt x="1088" y="909"/>
                  <a:pt x="1068" y="918"/>
                  <a:pt x="1043" y="930"/>
                </a:cubicBezTo>
                <a:cubicBezTo>
                  <a:pt x="1009" y="945"/>
                  <a:pt x="971" y="958"/>
                  <a:pt x="935" y="970"/>
                </a:cubicBezTo>
                <a:cubicBezTo>
                  <a:pt x="866" y="993"/>
                  <a:pt x="796" y="1010"/>
                  <a:pt x="725" y="1023"/>
                </a:cubicBezTo>
                <a:cubicBezTo>
                  <a:pt x="541" y="1057"/>
                  <a:pt x="356" y="1082"/>
                  <a:pt x="169" y="1101"/>
                </a:cubicBezTo>
                <a:cubicBezTo>
                  <a:pt x="115" y="1107"/>
                  <a:pt x="60" y="1108"/>
                  <a:pt x="6" y="1115"/>
                </a:cubicBezTo>
                <a:cubicBezTo>
                  <a:pt x="3" y="1115"/>
                  <a:pt x="3" y="1118"/>
                  <a:pt x="0" y="11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9" name="Freeform 125"/>
          <p:cNvSpPr/>
          <p:nvPr/>
        </p:nvSpPr>
        <p:spPr>
          <a:xfrm>
            <a:off x="4483080" y="3224160"/>
            <a:ext cx="33840" cy="221040"/>
          </a:xfrm>
          <a:custGeom>
            <a:avLst/>
            <a:gdLst/>
            <a:ahLst/>
            <a:rect l="0" t="0" r="r" b="b"/>
            <a:pathLst>
              <a:path w="94" h="614">
                <a:moveTo>
                  <a:pt x="0" y="46"/>
                </a:moveTo>
                <a:cubicBezTo>
                  <a:pt x="0" y="31"/>
                  <a:pt x="0" y="15"/>
                  <a:pt x="0" y="0"/>
                </a:cubicBezTo>
                <a:cubicBezTo>
                  <a:pt x="14" y="38"/>
                  <a:pt x="21" y="74"/>
                  <a:pt x="26" y="113"/>
                </a:cubicBezTo>
                <a:cubicBezTo>
                  <a:pt x="37" y="186"/>
                  <a:pt x="44" y="259"/>
                  <a:pt x="54" y="334"/>
                </a:cubicBezTo>
                <a:cubicBezTo>
                  <a:pt x="62" y="399"/>
                  <a:pt x="72" y="464"/>
                  <a:pt x="83" y="529"/>
                </a:cubicBezTo>
                <a:cubicBezTo>
                  <a:pt x="88" y="557"/>
                  <a:pt x="92" y="584"/>
                  <a:pt x="93" y="6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0" name="Freeform 126"/>
          <p:cNvSpPr/>
          <p:nvPr/>
        </p:nvSpPr>
        <p:spPr>
          <a:xfrm>
            <a:off x="4475160" y="3141720"/>
            <a:ext cx="601920" cy="348480"/>
          </a:xfrm>
          <a:custGeom>
            <a:avLst/>
            <a:gdLst/>
            <a:ahLst/>
            <a:rect l="0" t="0" r="r" b="b"/>
            <a:pathLst>
              <a:path w="1672" h="968">
                <a:moveTo>
                  <a:pt x="41" y="256"/>
                </a:moveTo>
                <a:cubicBezTo>
                  <a:pt x="80" y="218"/>
                  <a:pt x="83" y="207"/>
                  <a:pt x="140" y="186"/>
                </a:cubicBezTo>
                <a:cubicBezTo>
                  <a:pt x="536" y="38"/>
                  <a:pt x="1046" y="26"/>
                  <a:pt x="1463" y="2"/>
                </a:cubicBezTo>
                <a:cubicBezTo>
                  <a:pt x="1476" y="1"/>
                  <a:pt x="1489" y="1"/>
                  <a:pt x="1502" y="0"/>
                </a:cubicBezTo>
                <a:cubicBezTo>
                  <a:pt x="1505" y="15"/>
                  <a:pt x="1509" y="30"/>
                  <a:pt x="1512" y="44"/>
                </a:cubicBezTo>
                <a:cubicBezTo>
                  <a:pt x="1534" y="138"/>
                  <a:pt x="1557" y="229"/>
                  <a:pt x="1575" y="324"/>
                </a:cubicBezTo>
                <a:cubicBezTo>
                  <a:pt x="1586" y="383"/>
                  <a:pt x="1671" y="637"/>
                  <a:pt x="1620" y="686"/>
                </a:cubicBezTo>
                <a:cubicBezTo>
                  <a:pt x="1583" y="722"/>
                  <a:pt x="1439" y="718"/>
                  <a:pt x="1393" y="723"/>
                </a:cubicBezTo>
                <a:cubicBezTo>
                  <a:pt x="1062" y="759"/>
                  <a:pt x="734" y="813"/>
                  <a:pt x="408" y="890"/>
                </a:cubicBezTo>
                <a:cubicBezTo>
                  <a:pt x="319" y="910"/>
                  <a:pt x="77" y="967"/>
                  <a:pt x="0" y="910"/>
                </a:cubicBezTo>
                <a:cubicBezTo>
                  <a:pt x="0" y="904"/>
                  <a:pt x="0" y="897"/>
                  <a:pt x="0" y="8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1" name="Freeform 127"/>
          <p:cNvSpPr/>
          <p:nvPr/>
        </p:nvSpPr>
        <p:spPr>
          <a:xfrm>
            <a:off x="4317840" y="2765160"/>
            <a:ext cx="56160" cy="297720"/>
          </a:xfrm>
          <a:custGeom>
            <a:avLst/>
            <a:gdLst/>
            <a:ahLst/>
            <a:rect l="0" t="0" r="r" b="b"/>
            <a:pathLst>
              <a:path w="156" h="827">
                <a:moveTo>
                  <a:pt x="118" y="185"/>
                </a:moveTo>
                <a:cubicBezTo>
                  <a:pt x="101" y="139"/>
                  <a:pt x="83" y="95"/>
                  <a:pt x="73" y="47"/>
                </a:cubicBezTo>
                <a:cubicBezTo>
                  <a:pt x="69" y="31"/>
                  <a:pt x="69" y="14"/>
                  <a:pt x="54" y="3"/>
                </a:cubicBezTo>
                <a:cubicBezTo>
                  <a:pt x="49" y="1"/>
                  <a:pt x="46" y="0"/>
                  <a:pt x="42" y="1"/>
                </a:cubicBezTo>
                <a:cubicBezTo>
                  <a:pt x="25" y="31"/>
                  <a:pt x="12" y="69"/>
                  <a:pt x="9" y="110"/>
                </a:cubicBezTo>
                <a:cubicBezTo>
                  <a:pt x="0" y="216"/>
                  <a:pt x="7" y="321"/>
                  <a:pt x="32" y="427"/>
                </a:cubicBezTo>
                <a:cubicBezTo>
                  <a:pt x="55" y="531"/>
                  <a:pt x="92" y="629"/>
                  <a:pt x="125" y="730"/>
                </a:cubicBezTo>
                <a:cubicBezTo>
                  <a:pt x="135" y="761"/>
                  <a:pt x="141" y="796"/>
                  <a:pt x="152" y="826"/>
                </a:cubicBezTo>
                <a:cubicBezTo>
                  <a:pt x="153" y="826"/>
                  <a:pt x="154" y="826"/>
                  <a:pt x="155" y="8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2" name="Freeform 128"/>
          <p:cNvSpPr/>
          <p:nvPr/>
        </p:nvSpPr>
        <p:spPr>
          <a:xfrm>
            <a:off x="4309920" y="2610000"/>
            <a:ext cx="438480" cy="492480"/>
          </a:xfrm>
          <a:custGeom>
            <a:avLst/>
            <a:gdLst/>
            <a:ahLst/>
            <a:rect l="0" t="0" r="r" b="b"/>
            <a:pathLst>
              <a:path w="1218" h="1368">
                <a:moveTo>
                  <a:pt x="27" y="331"/>
                </a:moveTo>
                <a:cubicBezTo>
                  <a:pt x="36" y="286"/>
                  <a:pt x="20" y="288"/>
                  <a:pt x="60" y="258"/>
                </a:cubicBezTo>
                <a:cubicBezTo>
                  <a:pt x="115" y="217"/>
                  <a:pt x="222" y="207"/>
                  <a:pt x="285" y="191"/>
                </a:cubicBezTo>
                <a:cubicBezTo>
                  <a:pt x="399" y="163"/>
                  <a:pt x="510" y="128"/>
                  <a:pt x="624" y="94"/>
                </a:cubicBezTo>
                <a:cubicBezTo>
                  <a:pt x="763" y="52"/>
                  <a:pt x="901" y="15"/>
                  <a:pt x="1045" y="0"/>
                </a:cubicBezTo>
                <a:cubicBezTo>
                  <a:pt x="1045" y="129"/>
                  <a:pt x="1055" y="252"/>
                  <a:pt x="1093" y="377"/>
                </a:cubicBezTo>
                <a:cubicBezTo>
                  <a:pt x="1139" y="528"/>
                  <a:pt x="1169" y="666"/>
                  <a:pt x="1178" y="825"/>
                </a:cubicBezTo>
                <a:cubicBezTo>
                  <a:pt x="1183" y="916"/>
                  <a:pt x="1204" y="1003"/>
                  <a:pt x="1217" y="1092"/>
                </a:cubicBezTo>
                <a:cubicBezTo>
                  <a:pt x="1217" y="1095"/>
                  <a:pt x="1217" y="1099"/>
                  <a:pt x="1217" y="1102"/>
                </a:cubicBezTo>
                <a:cubicBezTo>
                  <a:pt x="1148" y="1113"/>
                  <a:pt x="1081" y="1115"/>
                  <a:pt x="1011" y="1118"/>
                </a:cubicBezTo>
                <a:cubicBezTo>
                  <a:pt x="826" y="1126"/>
                  <a:pt x="633" y="1148"/>
                  <a:pt x="452" y="1191"/>
                </a:cubicBezTo>
                <a:cubicBezTo>
                  <a:pt x="353" y="1215"/>
                  <a:pt x="281" y="1264"/>
                  <a:pt x="195" y="1315"/>
                </a:cubicBezTo>
                <a:cubicBezTo>
                  <a:pt x="130" y="1354"/>
                  <a:pt x="67" y="1367"/>
                  <a:pt x="0" y="13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1"/>
          <p:cNvSpPr/>
          <p:nvPr/>
        </p:nvSpPr>
        <p:spPr>
          <a:xfrm>
            <a:off x="2204280" y="36360"/>
            <a:ext cx="1375920" cy="341280"/>
          </a:xfrm>
          <a:custGeom>
            <a:avLst/>
            <a:gdLst/>
            <a:ahLst/>
            <a:rect l="0" t="0" r="r" b="b"/>
            <a:pathLst>
              <a:path w="3822" h="948">
                <a:moveTo>
                  <a:pt x="431" y="722"/>
                </a:moveTo>
                <a:cubicBezTo>
                  <a:pt x="366" y="713"/>
                  <a:pt x="301" y="705"/>
                  <a:pt x="237" y="723"/>
                </a:cubicBezTo>
                <a:cubicBezTo>
                  <a:pt x="171" y="742"/>
                  <a:pt x="45" y="790"/>
                  <a:pt x="14" y="859"/>
                </a:cubicBezTo>
                <a:cubicBezTo>
                  <a:pt x="0" y="892"/>
                  <a:pt x="11" y="905"/>
                  <a:pt x="9" y="934"/>
                </a:cubicBezTo>
                <a:cubicBezTo>
                  <a:pt x="62" y="940"/>
                  <a:pt x="91" y="947"/>
                  <a:pt x="143" y="919"/>
                </a:cubicBezTo>
                <a:cubicBezTo>
                  <a:pt x="212" y="882"/>
                  <a:pt x="279" y="823"/>
                  <a:pt x="318" y="754"/>
                </a:cubicBezTo>
                <a:cubicBezTo>
                  <a:pt x="355" y="687"/>
                  <a:pt x="351" y="602"/>
                  <a:pt x="325" y="534"/>
                </a:cubicBezTo>
                <a:cubicBezTo>
                  <a:pt x="304" y="481"/>
                  <a:pt x="280" y="430"/>
                  <a:pt x="261" y="375"/>
                </a:cubicBezTo>
                <a:cubicBezTo>
                  <a:pt x="260" y="370"/>
                  <a:pt x="262" y="367"/>
                  <a:pt x="258" y="368"/>
                </a:cubicBezTo>
                <a:cubicBezTo>
                  <a:pt x="258" y="494"/>
                  <a:pt x="243" y="632"/>
                  <a:pt x="276" y="754"/>
                </a:cubicBezTo>
                <a:cubicBezTo>
                  <a:pt x="293" y="816"/>
                  <a:pt x="334" y="835"/>
                  <a:pt x="395" y="839"/>
                </a:cubicBezTo>
                <a:cubicBezTo>
                  <a:pt x="471" y="845"/>
                  <a:pt x="532" y="824"/>
                  <a:pt x="595" y="782"/>
                </a:cubicBezTo>
                <a:cubicBezTo>
                  <a:pt x="640" y="752"/>
                  <a:pt x="672" y="710"/>
                  <a:pt x="677" y="655"/>
                </a:cubicBezTo>
                <a:cubicBezTo>
                  <a:pt x="679" y="635"/>
                  <a:pt x="682" y="602"/>
                  <a:pt x="675" y="583"/>
                </a:cubicBezTo>
                <a:cubicBezTo>
                  <a:pt x="671" y="583"/>
                  <a:pt x="666" y="582"/>
                  <a:pt x="662" y="582"/>
                </a:cubicBezTo>
                <a:cubicBezTo>
                  <a:pt x="626" y="595"/>
                  <a:pt x="610" y="585"/>
                  <a:pt x="590" y="630"/>
                </a:cubicBezTo>
                <a:cubicBezTo>
                  <a:pt x="587" y="651"/>
                  <a:pt x="586" y="658"/>
                  <a:pt x="587" y="672"/>
                </a:cubicBezTo>
                <a:cubicBezTo>
                  <a:pt x="626" y="691"/>
                  <a:pt x="648" y="696"/>
                  <a:pt x="699" y="696"/>
                </a:cubicBezTo>
                <a:cubicBezTo>
                  <a:pt x="757" y="696"/>
                  <a:pt x="839" y="687"/>
                  <a:pt x="884" y="643"/>
                </a:cubicBezTo>
                <a:cubicBezTo>
                  <a:pt x="906" y="621"/>
                  <a:pt x="888" y="623"/>
                  <a:pt x="887" y="610"/>
                </a:cubicBezTo>
                <a:cubicBezTo>
                  <a:pt x="882" y="610"/>
                  <a:pt x="878" y="610"/>
                  <a:pt x="873" y="610"/>
                </a:cubicBezTo>
                <a:cubicBezTo>
                  <a:pt x="874" y="620"/>
                  <a:pt x="843" y="619"/>
                  <a:pt x="853" y="621"/>
                </a:cubicBezTo>
                <a:cubicBezTo>
                  <a:pt x="884" y="626"/>
                  <a:pt x="916" y="626"/>
                  <a:pt x="947" y="614"/>
                </a:cubicBezTo>
                <a:cubicBezTo>
                  <a:pt x="1012" y="589"/>
                  <a:pt x="1091" y="531"/>
                  <a:pt x="1118" y="465"/>
                </a:cubicBezTo>
                <a:cubicBezTo>
                  <a:pt x="1140" y="410"/>
                  <a:pt x="1128" y="351"/>
                  <a:pt x="1105" y="302"/>
                </a:cubicBezTo>
                <a:cubicBezTo>
                  <a:pt x="1084" y="258"/>
                  <a:pt x="1058" y="214"/>
                  <a:pt x="1035" y="172"/>
                </a:cubicBezTo>
                <a:cubicBezTo>
                  <a:pt x="1031" y="299"/>
                  <a:pt x="1012" y="433"/>
                  <a:pt x="1081" y="546"/>
                </a:cubicBezTo>
                <a:cubicBezTo>
                  <a:pt x="1113" y="599"/>
                  <a:pt x="1163" y="642"/>
                  <a:pt x="1218" y="669"/>
                </a:cubicBezTo>
                <a:cubicBezTo>
                  <a:pt x="1240" y="680"/>
                  <a:pt x="1256" y="680"/>
                  <a:pt x="1279" y="684"/>
                </a:cubicBezTo>
                <a:moveTo>
                  <a:pt x="1032" y="549"/>
                </a:moveTo>
                <a:cubicBezTo>
                  <a:pt x="1114" y="512"/>
                  <a:pt x="1199" y="491"/>
                  <a:pt x="1286" y="467"/>
                </a:cubicBezTo>
                <a:cubicBezTo>
                  <a:pt x="1401" y="435"/>
                  <a:pt x="1520" y="393"/>
                  <a:pt x="1640" y="382"/>
                </a:cubicBezTo>
                <a:cubicBezTo>
                  <a:pt x="1644" y="382"/>
                  <a:pt x="1649" y="382"/>
                  <a:pt x="1653" y="382"/>
                </a:cubicBezTo>
                <a:cubicBezTo>
                  <a:pt x="1633" y="406"/>
                  <a:pt x="1612" y="431"/>
                  <a:pt x="1585" y="455"/>
                </a:cubicBezTo>
                <a:cubicBezTo>
                  <a:pt x="1547" y="488"/>
                  <a:pt x="1487" y="528"/>
                  <a:pt x="1467" y="577"/>
                </a:cubicBezTo>
                <a:cubicBezTo>
                  <a:pt x="1460" y="595"/>
                  <a:pt x="1463" y="603"/>
                  <a:pt x="1459" y="620"/>
                </a:cubicBezTo>
                <a:cubicBezTo>
                  <a:pt x="1514" y="617"/>
                  <a:pt x="1549" y="614"/>
                  <a:pt x="1600" y="586"/>
                </a:cubicBezTo>
                <a:cubicBezTo>
                  <a:pt x="1672" y="546"/>
                  <a:pt x="1761" y="480"/>
                  <a:pt x="1779" y="394"/>
                </a:cubicBezTo>
                <a:cubicBezTo>
                  <a:pt x="1782" y="380"/>
                  <a:pt x="1780" y="370"/>
                  <a:pt x="1782" y="358"/>
                </a:cubicBezTo>
                <a:cubicBezTo>
                  <a:pt x="1785" y="366"/>
                  <a:pt x="1776" y="395"/>
                  <a:pt x="1784" y="400"/>
                </a:cubicBezTo>
                <a:cubicBezTo>
                  <a:pt x="1808" y="415"/>
                  <a:pt x="1852" y="382"/>
                  <a:pt x="1868" y="370"/>
                </a:cubicBezTo>
                <a:cubicBezTo>
                  <a:pt x="1907" y="341"/>
                  <a:pt x="1935" y="301"/>
                  <a:pt x="1947" y="255"/>
                </a:cubicBezTo>
                <a:cubicBezTo>
                  <a:pt x="1958" y="210"/>
                  <a:pt x="1957" y="153"/>
                  <a:pt x="1953" y="107"/>
                </a:cubicBezTo>
                <a:cubicBezTo>
                  <a:pt x="1950" y="69"/>
                  <a:pt x="1938" y="35"/>
                  <a:pt x="1928" y="0"/>
                </a:cubicBezTo>
                <a:cubicBezTo>
                  <a:pt x="1926" y="23"/>
                  <a:pt x="1924" y="37"/>
                  <a:pt x="1929" y="59"/>
                </a:cubicBezTo>
                <a:cubicBezTo>
                  <a:pt x="1954" y="174"/>
                  <a:pt x="1992" y="300"/>
                  <a:pt x="2060" y="397"/>
                </a:cubicBezTo>
                <a:cubicBezTo>
                  <a:pt x="2099" y="453"/>
                  <a:pt x="2140" y="470"/>
                  <a:pt x="2201" y="488"/>
                </a:cubicBezTo>
                <a:moveTo>
                  <a:pt x="1828" y="355"/>
                </a:moveTo>
                <a:cubicBezTo>
                  <a:pt x="1852" y="337"/>
                  <a:pt x="1887" y="331"/>
                  <a:pt x="1925" y="324"/>
                </a:cubicBezTo>
                <a:cubicBezTo>
                  <a:pt x="2037" y="302"/>
                  <a:pt x="2149" y="278"/>
                  <a:pt x="2262" y="264"/>
                </a:cubicBezTo>
                <a:cubicBezTo>
                  <a:pt x="2280" y="262"/>
                  <a:pt x="2306" y="254"/>
                  <a:pt x="2317" y="268"/>
                </a:cubicBezTo>
                <a:cubicBezTo>
                  <a:pt x="2359" y="325"/>
                  <a:pt x="2353" y="385"/>
                  <a:pt x="2445" y="388"/>
                </a:cubicBezTo>
                <a:cubicBezTo>
                  <a:pt x="2479" y="389"/>
                  <a:pt x="2501" y="385"/>
                  <a:pt x="2527" y="360"/>
                </a:cubicBezTo>
                <a:cubicBezTo>
                  <a:pt x="2544" y="344"/>
                  <a:pt x="2546" y="329"/>
                  <a:pt x="2545" y="307"/>
                </a:cubicBezTo>
                <a:cubicBezTo>
                  <a:pt x="2544" y="296"/>
                  <a:pt x="2539" y="294"/>
                  <a:pt x="2538" y="288"/>
                </a:cubicBezTo>
                <a:cubicBezTo>
                  <a:pt x="2538" y="337"/>
                  <a:pt x="2537" y="382"/>
                  <a:pt x="2548" y="431"/>
                </a:cubicBezTo>
                <a:cubicBezTo>
                  <a:pt x="2565" y="500"/>
                  <a:pt x="2585" y="585"/>
                  <a:pt x="2647" y="628"/>
                </a:cubicBezTo>
                <a:cubicBezTo>
                  <a:pt x="2662" y="636"/>
                  <a:pt x="2666" y="639"/>
                  <a:pt x="2679" y="638"/>
                </a:cubicBezTo>
                <a:moveTo>
                  <a:pt x="2853" y="334"/>
                </a:moveTo>
                <a:cubicBezTo>
                  <a:pt x="2862" y="351"/>
                  <a:pt x="2867" y="378"/>
                  <a:pt x="2870" y="401"/>
                </a:cubicBezTo>
                <a:cubicBezTo>
                  <a:pt x="2877" y="461"/>
                  <a:pt x="2880" y="522"/>
                  <a:pt x="2888" y="583"/>
                </a:cubicBezTo>
                <a:cubicBezTo>
                  <a:pt x="2895" y="639"/>
                  <a:pt x="2909" y="687"/>
                  <a:pt x="2940" y="734"/>
                </a:cubicBezTo>
                <a:cubicBezTo>
                  <a:pt x="2957" y="760"/>
                  <a:pt x="2984" y="789"/>
                  <a:pt x="3016" y="795"/>
                </a:cubicBezTo>
                <a:cubicBezTo>
                  <a:pt x="3046" y="801"/>
                  <a:pt x="3048" y="788"/>
                  <a:pt x="3049" y="761"/>
                </a:cubicBezTo>
                <a:cubicBezTo>
                  <a:pt x="3049" y="729"/>
                  <a:pt x="3049" y="716"/>
                  <a:pt x="3046" y="694"/>
                </a:cubicBezTo>
                <a:moveTo>
                  <a:pt x="2955" y="489"/>
                </a:moveTo>
                <a:cubicBezTo>
                  <a:pt x="2953" y="445"/>
                  <a:pt x="2944" y="406"/>
                  <a:pt x="2979" y="372"/>
                </a:cubicBezTo>
                <a:cubicBezTo>
                  <a:pt x="3013" y="339"/>
                  <a:pt x="3067" y="326"/>
                  <a:pt x="3113" y="323"/>
                </a:cubicBezTo>
                <a:cubicBezTo>
                  <a:pt x="3149" y="320"/>
                  <a:pt x="3196" y="314"/>
                  <a:pt x="3207" y="360"/>
                </a:cubicBezTo>
                <a:cubicBezTo>
                  <a:pt x="3220" y="415"/>
                  <a:pt x="3191" y="455"/>
                  <a:pt x="3153" y="489"/>
                </a:cubicBezTo>
                <a:cubicBezTo>
                  <a:pt x="3112" y="526"/>
                  <a:pt x="3060" y="551"/>
                  <a:pt x="3007" y="562"/>
                </a:cubicBezTo>
                <a:cubicBezTo>
                  <a:pt x="2986" y="565"/>
                  <a:pt x="2980" y="566"/>
                  <a:pt x="2967" y="565"/>
                </a:cubicBezTo>
                <a:moveTo>
                  <a:pt x="3247" y="350"/>
                </a:moveTo>
                <a:cubicBezTo>
                  <a:pt x="3268" y="339"/>
                  <a:pt x="3275" y="336"/>
                  <a:pt x="3298" y="334"/>
                </a:cubicBezTo>
                <a:cubicBezTo>
                  <a:pt x="3319" y="332"/>
                  <a:pt x="3324" y="341"/>
                  <a:pt x="3341" y="352"/>
                </a:cubicBezTo>
                <a:cubicBezTo>
                  <a:pt x="3368" y="369"/>
                  <a:pt x="3390" y="374"/>
                  <a:pt x="3422" y="375"/>
                </a:cubicBezTo>
                <a:cubicBezTo>
                  <a:pt x="3472" y="376"/>
                  <a:pt x="3506" y="371"/>
                  <a:pt x="3551" y="351"/>
                </a:cubicBezTo>
                <a:cubicBezTo>
                  <a:pt x="3578" y="339"/>
                  <a:pt x="3631" y="320"/>
                  <a:pt x="3637" y="286"/>
                </a:cubicBezTo>
                <a:cubicBezTo>
                  <a:pt x="3643" y="251"/>
                  <a:pt x="3625" y="240"/>
                  <a:pt x="3593" y="231"/>
                </a:cubicBezTo>
                <a:cubicBezTo>
                  <a:pt x="3538" y="215"/>
                  <a:pt x="3473" y="221"/>
                  <a:pt x="3420" y="244"/>
                </a:cubicBezTo>
                <a:cubicBezTo>
                  <a:pt x="3321" y="289"/>
                  <a:pt x="3200" y="382"/>
                  <a:pt x="3184" y="497"/>
                </a:cubicBezTo>
                <a:cubicBezTo>
                  <a:pt x="3175" y="564"/>
                  <a:pt x="3208" y="598"/>
                  <a:pt x="3268" y="620"/>
                </a:cubicBezTo>
                <a:cubicBezTo>
                  <a:pt x="3380" y="662"/>
                  <a:pt x="3532" y="652"/>
                  <a:pt x="3649" y="641"/>
                </a:cubicBezTo>
                <a:cubicBezTo>
                  <a:pt x="3708" y="636"/>
                  <a:pt x="3780" y="625"/>
                  <a:pt x="3821" y="5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4" name="Freeform 2"/>
          <p:cNvSpPr/>
          <p:nvPr/>
        </p:nvSpPr>
        <p:spPr>
          <a:xfrm>
            <a:off x="1346040" y="213840"/>
            <a:ext cx="4629240" cy="1753560"/>
          </a:xfrm>
          <a:custGeom>
            <a:avLst/>
            <a:gdLst/>
            <a:ahLst/>
            <a:rect l="0" t="0" r="r" b="b"/>
            <a:pathLst>
              <a:path w="12859" h="4871">
                <a:moveTo>
                  <a:pt x="1408" y="2546"/>
                </a:moveTo>
                <a:cubicBezTo>
                  <a:pt x="1393" y="2541"/>
                  <a:pt x="1378" y="2536"/>
                  <a:pt x="1363" y="2531"/>
                </a:cubicBezTo>
                <a:cubicBezTo>
                  <a:pt x="1364" y="2531"/>
                  <a:pt x="1386" y="2528"/>
                  <a:pt x="1390" y="2527"/>
                </a:cubicBezTo>
                <a:cubicBezTo>
                  <a:pt x="2106" y="2425"/>
                  <a:pt x="2819" y="2379"/>
                  <a:pt x="3539" y="2319"/>
                </a:cubicBezTo>
                <a:cubicBezTo>
                  <a:pt x="4156" y="2267"/>
                  <a:pt x="4777" y="2267"/>
                  <a:pt x="5395" y="2225"/>
                </a:cubicBezTo>
                <a:cubicBezTo>
                  <a:pt x="6042" y="2181"/>
                  <a:pt x="6689" y="2131"/>
                  <a:pt x="7337" y="2113"/>
                </a:cubicBezTo>
                <a:cubicBezTo>
                  <a:pt x="7839" y="2099"/>
                  <a:pt x="8348" y="2058"/>
                  <a:pt x="8848" y="2011"/>
                </a:cubicBezTo>
                <a:cubicBezTo>
                  <a:pt x="9033" y="1993"/>
                  <a:pt x="9211" y="1980"/>
                  <a:pt x="9397" y="1973"/>
                </a:cubicBezTo>
                <a:cubicBezTo>
                  <a:pt x="9472" y="1970"/>
                  <a:pt x="9542" y="1958"/>
                  <a:pt x="9616" y="1950"/>
                </a:cubicBezTo>
                <a:moveTo>
                  <a:pt x="1371" y="946"/>
                </a:moveTo>
                <a:cubicBezTo>
                  <a:pt x="1313" y="914"/>
                  <a:pt x="1250" y="876"/>
                  <a:pt x="1199" y="835"/>
                </a:cubicBezTo>
                <a:cubicBezTo>
                  <a:pt x="1150" y="794"/>
                  <a:pt x="1082" y="859"/>
                  <a:pt x="1136" y="729"/>
                </a:cubicBezTo>
                <a:cubicBezTo>
                  <a:pt x="1225" y="514"/>
                  <a:pt x="1593" y="521"/>
                  <a:pt x="1773" y="560"/>
                </a:cubicBezTo>
                <a:cubicBezTo>
                  <a:pt x="1865" y="580"/>
                  <a:pt x="2006" y="705"/>
                  <a:pt x="2102" y="682"/>
                </a:cubicBezTo>
                <a:cubicBezTo>
                  <a:pt x="2128" y="676"/>
                  <a:pt x="2134" y="634"/>
                  <a:pt x="2157" y="623"/>
                </a:cubicBezTo>
                <a:cubicBezTo>
                  <a:pt x="2338" y="534"/>
                  <a:pt x="2477" y="466"/>
                  <a:pt x="2689" y="434"/>
                </a:cubicBezTo>
                <a:cubicBezTo>
                  <a:pt x="3155" y="364"/>
                  <a:pt x="3633" y="414"/>
                  <a:pt x="4102" y="402"/>
                </a:cubicBezTo>
                <a:cubicBezTo>
                  <a:pt x="4717" y="386"/>
                  <a:pt x="5316" y="252"/>
                  <a:pt x="5917" y="137"/>
                </a:cubicBezTo>
                <a:cubicBezTo>
                  <a:pt x="6385" y="48"/>
                  <a:pt x="6798" y="0"/>
                  <a:pt x="7268" y="85"/>
                </a:cubicBezTo>
                <a:cubicBezTo>
                  <a:pt x="7627" y="150"/>
                  <a:pt x="7958" y="301"/>
                  <a:pt x="8303" y="375"/>
                </a:cubicBezTo>
                <a:cubicBezTo>
                  <a:pt x="8357" y="387"/>
                  <a:pt x="8409" y="373"/>
                  <a:pt x="8462" y="378"/>
                </a:cubicBezTo>
                <a:moveTo>
                  <a:pt x="1371" y="2284"/>
                </a:moveTo>
                <a:cubicBezTo>
                  <a:pt x="1371" y="2280"/>
                  <a:pt x="1360" y="2279"/>
                  <a:pt x="1363" y="2276"/>
                </a:cubicBezTo>
                <a:cubicBezTo>
                  <a:pt x="1372" y="2266"/>
                  <a:pt x="1354" y="2273"/>
                  <a:pt x="1384" y="2263"/>
                </a:cubicBezTo>
                <a:cubicBezTo>
                  <a:pt x="1446" y="2242"/>
                  <a:pt x="1512" y="2227"/>
                  <a:pt x="1575" y="2208"/>
                </a:cubicBezTo>
                <a:cubicBezTo>
                  <a:pt x="1706" y="2168"/>
                  <a:pt x="1840" y="2131"/>
                  <a:pt x="1975" y="2106"/>
                </a:cubicBezTo>
                <a:cubicBezTo>
                  <a:pt x="2104" y="2082"/>
                  <a:pt x="2234" y="2064"/>
                  <a:pt x="2364" y="2043"/>
                </a:cubicBezTo>
                <a:moveTo>
                  <a:pt x="1533" y="2270"/>
                </a:moveTo>
                <a:cubicBezTo>
                  <a:pt x="1545" y="2255"/>
                  <a:pt x="1529" y="2254"/>
                  <a:pt x="1550" y="2238"/>
                </a:cubicBezTo>
                <a:cubicBezTo>
                  <a:pt x="1600" y="2201"/>
                  <a:pt x="1680" y="2194"/>
                  <a:pt x="1738" y="2183"/>
                </a:cubicBezTo>
                <a:cubicBezTo>
                  <a:pt x="2118" y="2109"/>
                  <a:pt x="2506" y="2060"/>
                  <a:pt x="2891" y="2019"/>
                </a:cubicBezTo>
                <a:cubicBezTo>
                  <a:pt x="3148" y="1990"/>
                  <a:pt x="3413" y="2004"/>
                  <a:pt x="3668" y="1960"/>
                </a:cubicBezTo>
                <a:cubicBezTo>
                  <a:pt x="3678" y="1958"/>
                  <a:pt x="3826" y="1923"/>
                  <a:pt x="3823" y="1901"/>
                </a:cubicBezTo>
                <a:cubicBezTo>
                  <a:pt x="3820" y="1876"/>
                  <a:pt x="3775" y="1910"/>
                  <a:pt x="3750" y="1914"/>
                </a:cubicBezTo>
                <a:moveTo>
                  <a:pt x="1773" y="2311"/>
                </a:moveTo>
                <a:cubicBezTo>
                  <a:pt x="1798" y="2280"/>
                  <a:pt x="1772" y="2284"/>
                  <a:pt x="1836" y="2258"/>
                </a:cubicBezTo>
                <a:cubicBezTo>
                  <a:pt x="1957" y="2208"/>
                  <a:pt x="2092" y="2191"/>
                  <a:pt x="2220" y="2170"/>
                </a:cubicBezTo>
                <a:cubicBezTo>
                  <a:pt x="2672" y="2097"/>
                  <a:pt x="3216" y="2039"/>
                  <a:pt x="3633" y="1846"/>
                </a:cubicBezTo>
                <a:cubicBezTo>
                  <a:pt x="3660" y="1833"/>
                  <a:pt x="3670" y="1828"/>
                  <a:pt x="3684" y="1804"/>
                </a:cubicBezTo>
                <a:cubicBezTo>
                  <a:pt x="3685" y="1802"/>
                  <a:pt x="3684" y="1768"/>
                  <a:pt x="3677" y="1778"/>
                </a:cubicBezTo>
                <a:cubicBezTo>
                  <a:pt x="3668" y="1790"/>
                  <a:pt x="3671" y="1801"/>
                  <a:pt x="3665" y="1811"/>
                </a:cubicBezTo>
                <a:moveTo>
                  <a:pt x="0" y="2463"/>
                </a:moveTo>
                <a:cubicBezTo>
                  <a:pt x="9" y="2458"/>
                  <a:pt x="24" y="2428"/>
                  <a:pt x="48" y="2415"/>
                </a:cubicBezTo>
                <a:cubicBezTo>
                  <a:pt x="767" y="2028"/>
                  <a:pt x="1721" y="1925"/>
                  <a:pt x="2503" y="1732"/>
                </a:cubicBezTo>
                <a:cubicBezTo>
                  <a:pt x="3212" y="1556"/>
                  <a:pt x="3968" y="1400"/>
                  <a:pt x="4604" y="1020"/>
                </a:cubicBezTo>
                <a:cubicBezTo>
                  <a:pt x="4635" y="1002"/>
                  <a:pt x="4665" y="974"/>
                  <a:pt x="4691" y="956"/>
                </a:cubicBezTo>
                <a:cubicBezTo>
                  <a:pt x="4612" y="977"/>
                  <a:pt x="4544" y="998"/>
                  <a:pt x="4463" y="1028"/>
                </a:cubicBezTo>
                <a:moveTo>
                  <a:pt x="923" y="2800"/>
                </a:moveTo>
                <a:cubicBezTo>
                  <a:pt x="941" y="2784"/>
                  <a:pt x="946" y="2756"/>
                  <a:pt x="990" y="2728"/>
                </a:cubicBezTo>
                <a:cubicBezTo>
                  <a:pt x="1319" y="2522"/>
                  <a:pt x="1701" y="2387"/>
                  <a:pt x="2060" y="2247"/>
                </a:cubicBezTo>
                <a:cubicBezTo>
                  <a:pt x="2729" y="1986"/>
                  <a:pt x="3385" y="1703"/>
                  <a:pt x="4071" y="1488"/>
                </a:cubicBezTo>
                <a:moveTo>
                  <a:pt x="1323" y="3584"/>
                </a:moveTo>
                <a:cubicBezTo>
                  <a:pt x="1325" y="3584"/>
                  <a:pt x="1331" y="3578"/>
                  <a:pt x="1335" y="3581"/>
                </a:cubicBezTo>
                <a:cubicBezTo>
                  <a:pt x="1360" y="3600"/>
                  <a:pt x="1362" y="3668"/>
                  <a:pt x="1368" y="3694"/>
                </a:cubicBezTo>
                <a:cubicBezTo>
                  <a:pt x="1383" y="3756"/>
                  <a:pt x="1403" y="3818"/>
                  <a:pt x="1415" y="3880"/>
                </a:cubicBezTo>
                <a:cubicBezTo>
                  <a:pt x="1422" y="3916"/>
                  <a:pt x="1428" y="3952"/>
                  <a:pt x="1435" y="3988"/>
                </a:cubicBezTo>
                <a:cubicBezTo>
                  <a:pt x="1437" y="3997"/>
                  <a:pt x="1439" y="4044"/>
                  <a:pt x="1442" y="4010"/>
                </a:cubicBezTo>
                <a:moveTo>
                  <a:pt x="1265" y="3421"/>
                </a:moveTo>
                <a:cubicBezTo>
                  <a:pt x="1249" y="3411"/>
                  <a:pt x="1254" y="3415"/>
                  <a:pt x="1269" y="3415"/>
                </a:cubicBezTo>
                <a:moveTo>
                  <a:pt x="1338" y="3924"/>
                </a:moveTo>
                <a:cubicBezTo>
                  <a:pt x="1387" y="3898"/>
                  <a:pt x="1438" y="3872"/>
                  <a:pt x="1484" y="3840"/>
                </a:cubicBezTo>
                <a:cubicBezTo>
                  <a:pt x="1506" y="3824"/>
                  <a:pt x="1517" y="3812"/>
                  <a:pt x="1525" y="3789"/>
                </a:cubicBezTo>
                <a:cubicBezTo>
                  <a:pt x="1466" y="3792"/>
                  <a:pt x="1422" y="3815"/>
                  <a:pt x="1371" y="3845"/>
                </a:cubicBezTo>
                <a:cubicBezTo>
                  <a:pt x="1321" y="3874"/>
                  <a:pt x="1241" y="3916"/>
                  <a:pt x="1217" y="3972"/>
                </a:cubicBezTo>
                <a:cubicBezTo>
                  <a:pt x="1216" y="3991"/>
                  <a:pt x="1216" y="3996"/>
                  <a:pt x="1216" y="4008"/>
                </a:cubicBezTo>
                <a:cubicBezTo>
                  <a:pt x="1264" y="4018"/>
                  <a:pt x="1314" y="4020"/>
                  <a:pt x="1363" y="4008"/>
                </a:cubicBezTo>
                <a:cubicBezTo>
                  <a:pt x="1400" y="3999"/>
                  <a:pt x="1432" y="3983"/>
                  <a:pt x="1465" y="3965"/>
                </a:cubicBezTo>
                <a:cubicBezTo>
                  <a:pt x="1404" y="3965"/>
                  <a:pt x="1356" y="3977"/>
                  <a:pt x="1298" y="3995"/>
                </a:cubicBezTo>
                <a:cubicBezTo>
                  <a:pt x="1264" y="4006"/>
                  <a:pt x="1233" y="4018"/>
                  <a:pt x="1201" y="4033"/>
                </a:cubicBezTo>
                <a:moveTo>
                  <a:pt x="5690" y="4870"/>
                </a:moveTo>
                <a:cubicBezTo>
                  <a:pt x="5693" y="4840"/>
                  <a:pt x="5694" y="4829"/>
                  <a:pt x="5704" y="4811"/>
                </a:cubicBezTo>
                <a:moveTo>
                  <a:pt x="5828" y="4402"/>
                </a:moveTo>
                <a:cubicBezTo>
                  <a:pt x="5993" y="4396"/>
                  <a:pt x="6150" y="4379"/>
                  <a:pt x="6314" y="4354"/>
                </a:cubicBezTo>
                <a:cubicBezTo>
                  <a:pt x="7116" y="4232"/>
                  <a:pt x="7930" y="4177"/>
                  <a:pt x="8738" y="4109"/>
                </a:cubicBezTo>
                <a:cubicBezTo>
                  <a:pt x="10051" y="4000"/>
                  <a:pt x="11366" y="3949"/>
                  <a:pt x="12650" y="3630"/>
                </a:cubicBezTo>
                <a:cubicBezTo>
                  <a:pt x="12706" y="3616"/>
                  <a:pt x="12782" y="3607"/>
                  <a:pt x="12834" y="3578"/>
                </a:cubicBezTo>
                <a:cubicBezTo>
                  <a:pt x="12858" y="3565"/>
                  <a:pt x="12747" y="3600"/>
                  <a:pt x="12756" y="3575"/>
                </a:cubicBezTo>
                <a:moveTo>
                  <a:pt x="7155" y="4669"/>
                </a:moveTo>
                <a:cubicBezTo>
                  <a:pt x="7166" y="4666"/>
                  <a:pt x="7161" y="4665"/>
                  <a:pt x="7172" y="4662"/>
                </a:cubicBezTo>
                <a:cubicBezTo>
                  <a:pt x="7456" y="4580"/>
                  <a:pt x="7762" y="4572"/>
                  <a:pt x="8056" y="4557"/>
                </a:cubicBezTo>
                <a:cubicBezTo>
                  <a:pt x="9339" y="4490"/>
                  <a:pt x="10694" y="4564"/>
                  <a:pt x="11953" y="4271"/>
                </a:cubicBezTo>
                <a:cubicBezTo>
                  <a:pt x="12021" y="4255"/>
                  <a:pt x="12081" y="4235"/>
                  <a:pt x="12143" y="4207"/>
                </a:cubicBezTo>
                <a:cubicBezTo>
                  <a:pt x="12143" y="4204"/>
                  <a:pt x="12144" y="4203"/>
                  <a:pt x="12142" y="42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5" name="Freeform 3"/>
          <p:cNvSpPr/>
          <p:nvPr/>
        </p:nvSpPr>
        <p:spPr>
          <a:xfrm>
            <a:off x="8524800" y="682560"/>
            <a:ext cx="238320" cy="146520"/>
          </a:xfrm>
          <a:custGeom>
            <a:avLst/>
            <a:gdLst/>
            <a:ahLst/>
            <a:rect l="0" t="0" r="r" b="b"/>
            <a:pathLst>
              <a:path w="662" h="407">
                <a:moveTo>
                  <a:pt x="661" y="0"/>
                </a:moveTo>
                <a:cubicBezTo>
                  <a:pt x="631" y="51"/>
                  <a:pt x="601" y="93"/>
                  <a:pt x="555" y="132"/>
                </a:cubicBezTo>
                <a:cubicBezTo>
                  <a:pt x="437" y="231"/>
                  <a:pt x="286" y="290"/>
                  <a:pt x="145" y="349"/>
                </a:cubicBezTo>
                <a:cubicBezTo>
                  <a:pt x="97" y="367"/>
                  <a:pt x="48" y="387"/>
                  <a:pt x="0" y="4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6" name="Freeform 4"/>
          <p:cNvSpPr/>
          <p:nvPr/>
        </p:nvSpPr>
        <p:spPr>
          <a:xfrm>
            <a:off x="1758600" y="501480"/>
            <a:ext cx="951480" cy="346320"/>
          </a:xfrm>
          <a:custGeom>
            <a:avLst/>
            <a:gdLst/>
            <a:ahLst/>
            <a:rect l="0" t="0" r="r" b="b"/>
            <a:pathLst>
              <a:path w="2643" h="962">
                <a:moveTo>
                  <a:pt x="258" y="571"/>
                </a:moveTo>
                <a:cubicBezTo>
                  <a:pt x="258" y="538"/>
                  <a:pt x="252" y="532"/>
                  <a:pt x="218" y="520"/>
                </a:cubicBezTo>
                <a:cubicBezTo>
                  <a:pt x="179" y="506"/>
                  <a:pt x="124" y="502"/>
                  <a:pt x="83" y="509"/>
                </a:cubicBezTo>
                <a:cubicBezTo>
                  <a:pt x="47" y="515"/>
                  <a:pt x="11" y="532"/>
                  <a:pt x="6" y="570"/>
                </a:cubicBezTo>
                <a:cubicBezTo>
                  <a:pt x="0" y="618"/>
                  <a:pt x="23" y="647"/>
                  <a:pt x="64" y="671"/>
                </a:cubicBezTo>
                <a:cubicBezTo>
                  <a:pt x="150" y="719"/>
                  <a:pt x="275" y="701"/>
                  <a:pt x="348" y="770"/>
                </a:cubicBezTo>
                <a:cubicBezTo>
                  <a:pt x="368" y="789"/>
                  <a:pt x="370" y="834"/>
                  <a:pt x="351" y="855"/>
                </a:cubicBezTo>
                <a:cubicBezTo>
                  <a:pt x="315" y="897"/>
                  <a:pt x="245" y="920"/>
                  <a:pt x="194" y="934"/>
                </a:cubicBezTo>
                <a:cubicBezTo>
                  <a:pt x="182" y="937"/>
                  <a:pt x="94" y="961"/>
                  <a:pt x="85" y="938"/>
                </a:cubicBezTo>
                <a:cubicBezTo>
                  <a:pt x="85" y="929"/>
                  <a:pt x="85" y="920"/>
                  <a:pt x="85" y="911"/>
                </a:cubicBezTo>
                <a:moveTo>
                  <a:pt x="604" y="240"/>
                </a:moveTo>
                <a:cubicBezTo>
                  <a:pt x="604" y="260"/>
                  <a:pt x="604" y="296"/>
                  <a:pt x="604" y="318"/>
                </a:cubicBezTo>
                <a:cubicBezTo>
                  <a:pt x="604" y="393"/>
                  <a:pt x="601" y="468"/>
                  <a:pt x="607" y="541"/>
                </a:cubicBezTo>
                <a:cubicBezTo>
                  <a:pt x="612" y="604"/>
                  <a:pt x="620" y="676"/>
                  <a:pt x="643" y="734"/>
                </a:cubicBezTo>
                <a:cubicBezTo>
                  <a:pt x="658" y="773"/>
                  <a:pt x="684" y="813"/>
                  <a:pt x="720" y="835"/>
                </a:cubicBezTo>
                <a:cubicBezTo>
                  <a:pt x="743" y="849"/>
                  <a:pt x="767" y="845"/>
                  <a:pt x="792" y="842"/>
                </a:cubicBezTo>
                <a:moveTo>
                  <a:pt x="592" y="715"/>
                </a:moveTo>
                <a:cubicBezTo>
                  <a:pt x="609" y="716"/>
                  <a:pt x="634" y="716"/>
                  <a:pt x="652" y="716"/>
                </a:cubicBezTo>
                <a:cubicBezTo>
                  <a:pt x="698" y="716"/>
                  <a:pt x="736" y="709"/>
                  <a:pt x="780" y="698"/>
                </a:cubicBezTo>
                <a:cubicBezTo>
                  <a:pt x="787" y="696"/>
                  <a:pt x="794" y="695"/>
                  <a:pt x="801" y="693"/>
                </a:cubicBezTo>
                <a:moveTo>
                  <a:pt x="847" y="721"/>
                </a:moveTo>
                <a:cubicBezTo>
                  <a:pt x="832" y="716"/>
                  <a:pt x="832" y="721"/>
                  <a:pt x="822" y="705"/>
                </a:cubicBezTo>
                <a:cubicBezTo>
                  <a:pt x="808" y="681"/>
                  <a:pt x="795" y="648"/>
                  <a:pt x="792" y="621"/>
                </a:cubicBezTo>
                <a:cubicBezTo>
                  <a:pt x="789" y="592"/>
                  <a:pt x="785" y="543"/>
                  <a:pt x="797" y="516"/>
                </a:cubicBezTo>
                <a:cubicBezTo>
                  <a:pt x="809" y="488"/>
                  <a:pt x="836" y="475"/>
                  <a:pt x="864" y="470"/>
                </a:cubicBezTo>
                <a:cubicBezTo>
                  <a:pt x="903" y="462"/>
                  <a:pt x="943" y="458"/>
                  <a:pt x="974" y="484"/>
                </a:cubicBezTo>
                <a:cubicBezTo>
                  <a:pt x="1012" y="517"/>
                  <a:pt x="1026" y="570"/>
                  <a:pt x="1032" y="617"/>
                </a:cubicBezTo>
                <a:cubicBezTo>
                  <a:pt x="1038" y="658"/>
                  <a:pt x="1032" y="702"/>
                  <a:pt x="1049" y="739"/>
                </a:cubicBezTo>
                <a:cubicBezTo>
                  <a:pt x="1061" y="767"/>
                  <a:pt x="1105" y="769"/>
                  <a:pt x="1131" y="762"/>
                </a:cubicBezTo>
                <a:cubicBezTo>
                  <a:pt x="1143" y="757"/>
                  <a:pt x="1156" y="751"/>
                  <a:pt x="1168" y="746"/>
                </a:cubicBezTo>
                <a:moveTo>
                  <a:pt x="1296" y="523"/>
                </a:moveTo>
                <a:cubicBezTo>
                  <a:pt x="1287" y="521"/>
                  <a:pt x="1292" y="557"/>
                  <a:pt x="1292" y="575"/>
                </a:cubicBezTo>
                <a:cubicBezTo>
                  <a:pt x="1292" y="603"/>
                  <a:pt x="1305" y="629"/>
                  <a:pt x="1335" y="639"/>
                </a:cubicBezTo>
                <a:cubicBezTo>
                  <a:pt x="1357" y="646"/>
                  <a:pt x="1402" y="644"/>
                  <a:pt x="1423" y="636"/>
                </a:cubicBezTo>
                <a:cubicBezTo>
                  <a:pt x="1450" y="625"/>
                  <a:pt x="1476" y="602"/>
                  <a:pt x="1499" y="584"/>
                </a:cubicBezTo>
                <a:cubicBezTo>
                  <a:pt x="1503" y="581"/>
                  <a:pt x="1504" y="579"/>
                  <a:pt x="1508" y="580"/>
                </a:cubicBezTo>
                <a:cubicBezTo>
                  <a:pt x="1508" y="593"/>
                  <a:pt x="1502" y="621"/>
                  <a:pt x="1517" y="629"/>
                </a:cubicBezTo>
                <a:cubicBezTo>
                  <a:pt x="1538" y="634"/>
                  <a:pt x="1547" y="635"/>
                  <a:pt x="1563" y="633"/>
                </a:cubicBezTo>
                <a:moveTo>
                  <a:pt x="1911" y="476"/>
                </a:moveTo>
                <a:cubicBezTo>
                  <a:pt x="1913" y="460"/>
                  <a:pt x="1914" y="445"/>
                  <a:pt x="1914" y="428"/>
                </a:cubicBezTo>
                <a:cubicBezTo>
                  <a:pt x="1878" y="418"/>
                  <a:pt x="1849" y="418"/>
                  <a:pt x="1815" y="438"/>
                </a:cubicBezTo>
                <a:cubicBezTo>
                  <a:pt x="1760" y="470"/>
                  <a:pt x="1717" y="526"/>
                  <a:pt x="1703" y="588"/>
                </a:cubicBezTo>
                <a:cubicBezTo>
                  <a:pt x="1694" y="628"/>
                  <a:pt x="1691" y="677"/>
                  <a:pt x="1727" y="700"/>
                </a:cubicBezTo>
                <a:cubicBezTo>
                  <a:pt x="1772" y="728"/>
                  <a:pt x="1848" y="713"/>
                  <a:pt x="1893" y="696"/>
                </a:cubicBezTo>
                <a:cubicBezTo>
                  <a:pt x="1914" y="685"/>
                  <a:pt x="1935" y="674"/>
                  <a:pt x="1956" y="663"/>
                </a:cubicBezTo>
                <a:moveTo>
                  <a:pt x="2279" y="0"/>
                </a:moveTo>
                <a:cubicBezTo>
                  <a:pt x="2263" y="36"/>
                  <a:pt x="2249" y="73"/>
                  <a:pt x="2239" y="113"/>
                </a:cubicBezTo>
                <a:cubicBezTo>
                  <a:pt x="2219" y="188"/>
                  <a:pt x="2212" y="255"/>
                  <a:pt x="2212" y="332"/>
                </a:cubicBezTo>
                <a:cubicBezTo>
                  <a:pt x="2212" y="391"/>
                  <a:pt x="2204" y="457"/>
                  <a:pt x="2221" y="513"/>
                </a:cubicBezTo>
                <a:cubicBezTo>
                  <a:pt x="2232" y="550"/>
                  <a:pt x="2257" y="588"/>
                  <a:pt x="2290" y="609"/>
                </a:cubicBezTo>
                <a:cubicBezTo>
                  <a:pt x="2312" y="623"/>
                  <a:pt x="2350" y="628"/>
                  <a:pt x="2376" y="623"/>
                </a:cubicBezTo>
                <a:cubicBezTo>
                  <a:pt x="2406" y="617"/>
                  <a:pt x="2400" y="595"/>
                  <a:pt x="2403" y="572"/>
                </a:cubicBezTo>
                <a:moveTo>
                  <a:pt x="2207" y="436"/>
                </a:moveTo>
                <a:cubicBezTo>
                  <a:pt x="2268" y="436"/>
                  <a:pt x="2325" y="438"/>
                  <a:pt x="2385" y="424"/>
                </a:cubicBezTo>
                <a:cubicBezTo>
                  <a:pt x="2475" y="402"/>
                  <a:pt x="2558" y="365"/>
                  <a:pt x="2642" y="3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7" name="Freeform 5"/>
          <p:cNvSpPr/>
          <p:nvPr/>
        </p:nvSpPr>
        <p:spPr>
          <a:xfrm>
            <a:off x="3381480" y="485640"/>
            <a:ext cx="1399680" cy="362160"/>
          </a:xfrm>
          <a:custGeom>
            <a:avLst/>
            <a:gdLst/>
            <a:ahLst/>
            <a:rect l="0" t="0" r="r" b="b"/>
            <a:pathLst>
              <a:path w="3888" h="1006">
                <a:moveTo>
                  <a:pt x="1" y="370"/>
                </a:moveTo>
                <a:cubicBezTo>
                  <a:pt x="1" y="386"/>
                  <a:pt x="0" y="401"/>
                  <a:pt x="0" y="417"/>
                </a:cubicBezTo>
                <a:cubicBezTo>
                  <a:pt x="41" y="416"/>
                  <a:pt x="66" y="408"/>
                  <a:pt x="101" y="386"/>
                </a:cubicBezTo>
                <a:cubicBezTo>
                  <a:pt x="136" y="364"/>
                  <a:pt x="167" y="334"/>
                  <a:pt x="189" y="299"/>
                </a:cubicBezTo>
                <a:cubicBezTo>
                  <a:pt x="201" y="280"/>
                  <a:pt x="215" y="245"/>
                  <a:pt x="210" y="221"/>
                </a:cubicBezTo>
                <a:cubicBezTo>
                  <a:pt x="205" y="198"/>
                  <a:pt x="184" y="202"/>
                  <a:pt x="162" y="202"/>
                </a:cubicBezTo>
                <a:cubicBezTo>
                  <a:pt x="140" y="202"/>
                  <a:pt x="119" y="198"/>
                  <a:pt x="101" y="212"/>
                </a:cubicBezTo>
                <a:cubicBezTo>
                  <a:pt x="101" y="214"/>
                  <a:pt x="101" y="217"/>
                  <a:pt x="101" y="219"/>
                </a:cubicBezTo>
                <a:cubicBezTo>
                  <a:pt x="109" y="247"/>
                  <a:pt x="115" y="255"/>
                  <a:pt x="147" y="269"/>
                </a:cubicBezTo>
                <a:cubicBezTo>
                  <a:pt x="215" y="298"/>
                  <a:pt x="302" y="293"/>
                  <a:pt x="358" y="348"/>
                </a:cubicBezTo>
                <a:cubicBezTo>
                  <a:pt x="399" y="388"/>
                  <a:pt x="400" y="459"/>
                  <a:pt x="395" y="512"/>
                </a:cubicBezTo>
                <a:cubicBezTo>
                  <a:pt x="391" y="562"/>
                  <a:pt x="368" y="605"/>
                  <a:pt x="358" y="653"/>
                </a:cubicBezTo>
                <a:cubicBezTo>
                  <a:pt x="354" y="672"/>
                  <a:pt x="357" y="687"/>
                  <a:pt x="358" y="704"/>
                </a:cubicBezTo>
                <a:cubicBezTo>
                  <a:pt x="386" y="708"/>
                  <a:pt x="422" y="712"/>
                  <a:pt x="450" y="707"/>
                </a:cubicBezTo>
                <a:cubicBezTo>
                  <a:pt x="477" y="698"/>
                  <a:pt x="487" y="695"/>
                  <a:pt x="501" y="681"/>
                </a:cubicBezTo>
                <a:moveTo>
                  <a:pt x="745" y="475"/>
                </a:moveTo>
                <a:cubicBezTo>
                  <a:pt x="764" y="476"/>
                  <a:pt x="783" y="478"/>
                  <a:pt x="802" y="478"/>
                </a:cubicBezTo>
                <a:cubicBezTo>
                  <a:pt x="832" y="478"/>
                  <a:pt x="847" y="478"/>
                  <a:pt x="869" y="456"/>
                </a:cubicBezTo>
                <a:cubicBezTo>
                  <a:pt x="891" y="434"/>
                  <a:pt x="890" y="407"/>
                  <a:pt x="890" y="378"/>
                </a:cubicBezTo>
                <a:cubicBezTo>
                  <a:pt x="890" y="347"/>
                  <a:pt x="867" y="339"/>
                  <a:pt x="839" y="337"/>
                </a:cubicBezTo>
                <a:cubicBezTo>
                  <a:pt x="773" y="332"/>
                  <a:pt x="717" y="369"/>
                  <a:pt x="674" y="417"/>
                </a:cubicBezTo>
                <a:cubicBezTo>
                  <a:pt x="623" y="474"/>
                  <a:pt x="617" y="535"/>
                  <a:pt x="675" y="582"/>
                </a:cubicBezTo>
                <a:cubicBezTo>
                  <a:pt x="742" y="637"/>
                  <a:pt x="825" y="643"/>
                  <a:pt x="907" y="645"/>
                </a:cubicBezTo>
                <a:cubicBezTo>
                  <a:pt x="980" y="647"/>
                  <a:pt x="1037" y="634"/>
                  <a:pt x="1108" y="614"/>
                </a:cubicBezTo>
                <a:moveTo>
                  <a:pt x="1332" y="472"/>
                </a:moveTo>
                <a:cubicBezTo>
                  <a:pt x="1263" y="473"/>
                  <a:pt x="1202" y="481"/>
                  <a:pt x="1140" y="516"/>
                </a:cubicBezTo>
                <a:cubicBezTo>
                  <a:pt x="1091" y="544"/>
                  <a:pt x="1077" y="575"/>
                  <a:pt x="1075" y="628"/>
                </a:cubicBezTo>
                <a:cubicBezTo>
                  <a:pt x="1073" y="673"/>
                  <a:pt x="1097" y="690"/>
                  <a:pt x="1140" y="700"/>
                </a:cubicBezTo>
                <a:cubicBezTo>
                  <a:pt x="1178" y="704"/>
                  <a:pt x="1191" y="705"/>
                  <a:pt x="1216" y="704"/>
                </a:cubicBezTo>
                <a:moveTo>
                  <a:pt x="1445" y="103"/>
                </a:moveTo>
                <a:cubicBezTo>
                  <a:pt x="1447" y="123"/>
                  <a:pt x="1451" y="138"/>
                  <a:pt x="1456" y="157"/>
                </a:cubicBezTo>
                <a:cubicBezTo>
                  <a:pt x="1477" y="235"/>
                  <a:pt x="1490" y="316"/>
                  <a:pt x="1505" y="395"/>
                </a:cubicBezTo>
                <a:cubicBezTo>
                  <a:pt x="1518" y="463"/>
                  <a:pt x="1533" y="530"/>
                  <a:pt x="1557" y="595"/>
                </a:cubicBezTo>
                <a:cubicBezTo>
                  <a:pt x="1569" y="628"/>
                  <a:pt x="1578" y="644"/>
                  <a:pt x="1601" y="668"/>
                </a:cubicBezTo>
                <a:moveTo>
                  <a:pt x="1402" y="546"/>
                </a:moveTo>
                <a:cubicBezTo>
                  <a:pt x="1460" y="531"/>
                  <a:pt x="1517" y="516"/>
                  <a:pt x="1575" y="499"/>
                </a:cubicBezTo>
                <a:cubicBezTo>
                  <a:pt x="1664" y="473"/>
                  <a:pt x="1753" y="451"/>
                  <a:pt x="1842" y="427"/>
                </a:cubicBezTo>
                <a:cubicBezTo>
                  <a:pt x="1872" y="419"/>
                  <a:pt x="1903" y="411"/>
                  <a:pt x="1933" y="403"/>
                </a:cubicBezTo>
                <a:cubicBezTo>
                  <a:pt x="1902" y="429"/>
                  <a:pt x="1869" y="456"/>
                  <a:pt x="1842" y="488"/>
                </a:cubicBezTo>
                <a:cubicBezTo>
                  <a:pt x="1817" y="517"/>
                  <a:pt x="1796" y="552"/>
                  <a:pt x="1799" y="592"/>
                </a:cubicBezTo>
                <a:cubicBezTo>
                  <a:pt x="1800" y="596"/>
                  <a:pt x="1801" y="600"/>
                  <a:pt x="1802" y="604"/>
                </a:cubicBezTo>
                <a:cubicBezTo>
                  <a:pt x="1842" y="611"/>
                  <a:pt x="1884" y="615"/>
                  <a:pt x="1923" y="599"/>
                </a:cubicBezTo>
                <a:cubicBezTo>
                  <a:pt x="1995" y="570"/>
                  <a:pt x="2036" y="508"/>
                  <a:pt x="2059" y="437"/>
                </a:cubicBezTo>
                <a:cubicBezTo>
                  <a:pt x="2063" y="422"/>
                  <a:pt x="2064" y="419"/>
                  <a:pt x="2068" y="410"/>
                </a:cubicBezTo>
                <a:cubicBezTo>
                  <a:pt x="2064" y="428"/>
                  <a:pt x="2059" y="440"/>
                  <a:pt x="2053" y="457"/>
                </a:cubicBezTo>
                <a:cubicBezTo>
                  <a:pt x="2039" y="495"/>
                  <a:pt x="2033" y="528"/>
                  <a:pt x="2032" y="568"/>
                </a:cubicBezTo>
                <a:cubicBezTo>
                  <a:pt x="2032" y="581"/>
                  <a:pt x="2031" y="585"/>
                  <a:pt x="2039" y="591"/>
                </a:cubicBezTo>
                <a:moveTo>
                  <a:pt x="2181" y="429"/>
                </a:moveTo>
                <a:cubicBezTo>
                  <a:pt x="2187" y="412"/>
                  <a:pt x="2189" y="413"/>
                  <a:pt x="2198" y="403"/>
                </a:cubicBezTo>
                <a:cubicBezTo>
                  <a:pt x="2214" y="415"/>
                  <a:pt x="2220" y="430"/>
                  <a:pt x="2227" y="454"/>
                </a:cubicBezTo>
                <a:cubicBezTo>
                  <a:pt x="2239" y="493"/>
                  <a:pt x="2246" y="533"/>
                  <a:pt x="2259" y="572"/>
                </a:cubicBezTo>
                <a:cubicBezTo>
                  <a:pt x="2265" y="591"/>
                  <a:pt x="2270" y="593"/>
                  <a:pt x="2281" y="607"/>
                </a:cubicBezTo>
                <a:cubicBezTo>
                  <a:pt x="2303" y="597"/>
                  <a:pt x="2293" y="615"/>
                  <a:pt x="2314" y="582"/>
                </a:cubicBezTo>
                <a:cubicBezTo>
                  <a:pt x="2341" y="541"/>
                  <a:pt x="2361" y="496"/>
                  <a:pt x="2387" y="454"/>
                </a:cubicBezTo>
                <a:cubicBezTo>
                  <a:pt x="2403" y="428"/>
                  <a:pt x="2425" y="387"/>
                  <a:pt x="2456" y="375"/>
                </a:cubicBezTo>
                <a:cubicBezTo>
                  <a:pt x="2463" y="374"/>
                  <a:pt x="2465" y="374"/>
                  <a:pt x="2469" y="374"/>
                </a:cubicBezTo>
                <a:cubicBezTo>
                  <a:pt x="2475" y="401"/>
                  <a:pt x="2477" y="431"/>
                  <a:pt x="2481" y="460"/>
                </a:cubicBezTo>
                <a:cubicBezTo>
                  <a:pt x="2489" y="512"/>
                  <a:pt x="2517" y="532"/>
                  <a:pt x="2568" y="540"/>
                </a:cubicBezTo>
                <a:cubicBezTo>
                  <a:pt x="2621" y="543"/>
                  <a:pt x="2641" y="544"/>
                  <a:pt x="2678" y="543"/>
                </a:cubicBezTo>
                <a:moveTo>
                  <a:pt x="2986" y="414"/>
                </a:moveTo>
                <a:cubicBezTo>
                  <a:pt x="2989" y="397"/>
                  <a:pt x="3007" y="333"/>
                  <a:pt x="2981" y="324"/>
                </a:cubicBezTo>
                <a:cubicBezTo>
                  <a:pt x="2929" y="305"/>
                  <a:pt x="2863" y="341"/>
                  <a:pt x="2824" y="372"/>
                </a:cubicBezTo>
                <a:cubicBezTo>
                  <a:pt x="2772" y="413"/>
                  <a:pt x="2743" y="458"/>
                  <a:pt x="2739" y="523"/>
                </a:cubicBezTo>
                <a:cubicBezTo>
                  <a:pt x="2737" y="563"/>
                  <a:pt x="2772" y="562"/>
                  <a:pt x="2803" y="563"/>
                </a:cubicBezTo>
                <a:cubicBezTo>
                  <a:pt x="2841" y="564"/>
                  <a:pt x="2864" y="557"/>
                  <a:pt x="2891" y="528"/>
                </a:cubicBezTo>
                <a:cubicBezTo>
                  <a:pt x="2909" y="507"/>
                  <a:pt x="2924" y="469"/>
                  <a:pt x="2951" y="457"/>
                </a:cubicBezTo>
                <a:cubicBezTo>
                  <a:pt x="2961" y="457"/>
                  <a:pt x="2964" y="457"/>
                  <a:pt x="2971" y="457"/>
                </a:cubicBezTo>
                <a:cubicBezTo>
                  <a:pt x="3009" y="508"/>
                  <a:pt x="3031" y="565"/>
                  <a:pt x="3054" y="624"/>
                </a:cubicBezTo>
                <a:cubicBezTo>
                  <a:pt x="3090" y="718"/>
                  <a:pt x="3133" y="822"/>
                  <a:pt x="3141" y="923"/>
                </a:cubicBezTo>
                <a:cubicBezTo>
                  <a:pt x="3146" y="981"/>
                  <a:pt x="3127" y="996"/>
                  <a:pt x="3071" y="1000"/>
                </a:cubicBezTo>
                <a:cubicBezTo>
                  <a:pt x="3025" y="1003"/>
                  <a:pt x="2967" y="1005"/>
                  <a:pt x="2953" y="949"/>
                </a:cubicBezTo>
                <a:cubicBezTo>
                  <a:pt x="2953" y="936"/>
                  <a:pt x="2953" y="924"/>
                  <a:pt x="2953" y="911"/>
                </a:cubicBezTo>
                <a:moveTo>
                  <a:pt x="3403" y="0"/>
                </a:moveTo>
                <a:cubicBezTo>
                  <a:pt x="3377" y="42"/>
                  <a:pt x="3353" y="91"/>
                  <a:pt x="3335" y="141"/>
                </a:cubicBezTo>
                <a:cubicBezTo>
                  <a:pt x="3302" y="232"/>
                  <a:pt x="3277" y="326"/>
                  <a:pt x="3265" y="422"/>
                </a:cubicBezTo>
                <a:cubicBezTo>
                  <a:pt x="3257" y="483"/>
                  <a:pt x="3260" y="544"/>
                  <a:pt x="3260" y="605"/>
                </a:cubicBezTo>
                <a:cubicBezTo>
                  <a:pt x="3260" y="631"/>
                  <a:pt x="3255" y="633"/>
                  <a:pt x="3275" y="639"/>
                </a:cubicBezTo>
                <a:moveTo>
                  <a:pt x="3558" y="300"/>
                </a:moveTo>
                <a:cubicBezTo>
                  <a:pt x="3553" y="333"/>
                  <a:pt x="3543" y="364"/>
                  <a:pt x="3539" y="397"/>
                </a:cubicBezTo>
                <a:cubicBezTo>
                  <a:pt x="3535" y="430"/>
                  <a:pt x="3528" y="472"/>
                  <a:pt x="3557" y="492"/>
                </a:cubicBezTo>
                <a:cubicBezTo>
                  <a:pt x="3582" y="509"/>
                  <a:pt x="3642" y="502"/>
                  <a:pt x="3669" y="492"/>
                </a:cubicBezTo>
                <a:cubicBezTo>
                  <a:pt x="3715" y="475"/>
                  <a:pt x="3759" y="432"/>
                  <a:pt x="3781" y="389"/>
                </a:cubicBezTo>
                <a:cubicBezTo>
                  <a:pt x="3806" y="340"/>
                  <a:pt x="3806" y="291"/>
                  <a:pt x="3806" y="237"/>
                </a:cubicBezTo>
                <a:cubicBezTo>
                  <a:pt x="3806" y="190"/>
                  <a:pt x="3776" y="176"/>
                  <a:pt x="3730" y="182"/>
                </a:cubicBezTo>
                <a:cubicBezTo>
                  <a:pt x="3642" y="193"/>
                  <a:pt x="3583" y="283"/>
                  <a:pt x="3532" y="346"/>
                </a:cubicBezTo>
                <a:cubicBezTo>
                  <a:pt x="3472" y="420"/>
                  <a:pt x="3406" y="502"/>
                  <a:pt x="3390" y="599"/>
                </a:cubicBezTo>
                <a:cubicBezTo>
                  <a:pt x="3381" y="652"/>
                  <a:pt x="3400" y="686"/>
                  <a:pt x="3448" y="708"/>
                </a:cubicBezTo>
                <a:cubicBezTo>
                  <a:pt x="3505" y="733"/>
                  <a:pt x="3598" y="732"/>
                  <a:pt x="3658" y="724"/>
                </a:cubicBezTo>
                <a:cubicBezTo>
                  <a:pt x="3720" y="716"/>
                  <a:pt x="3813" y="691"/>
                  <a:pt x="3860" y="646"/>
                </a:cubicBezTo>
                <a:cubicBezTo>
                  <a:pt x="3887" y="621"/>
                  <a:pt x="3862" y="597"/>
                  <a:pt x="3845" y="581"/>
                </a:cubicBezTo>
                <a:cubicBezTo>
                  <a:pt x="3837" y="574"/>
                  <a:pt x="3829" y="568"/>
                  <a:pt x="3821" y="5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8" name="Freeform 6"/>
          <p:cNvSpPr/>
          <p:nvPr/>
        </p:nvSpPr>
        <p:spPr>
          <a:xfrm>
            <a:off x="5396040" y="681840"/>
            <a:ext cx="275040" cy="188280"/>
          </a:xfrm>
          <a:custGeom>
            <a:avLst/>
            <a:gdLst/>
            <a:ahLst/>
            <a:rect l="0" t="0" r="r" b="b"/>
            <a:pathLst>
              <a:path w="764" h="523">
                <a:moveTo>
                  <a:pt x="42" y="295"/>
                </a:moveTo>
                <a:cubicBezTo>
                  <a:pt x="34" y="294"/>
                  <a:pt x="24" y="297"/>
                  <a:pt x="17" y="294"/>
                </a:cubicBezTo>
                <a:cubicBezTo>
                  <a:pt x="12" y="291"/>
                  <a:pt x="7" y="285"/>
                  <a:pt x="1" y="282"/>
                </a:cubicBezTo>
                <a:lnTo>
                  <a:pt x="0" y="282"/>
                </a:lnTo>
                <a:cubicBezTo>
                  <a:pt x="6" y="280"/>
                  <a:pt x="25" y="274"/>
                  <a:pt x="33" y="272"/>
                </a:cubicBezTo>
                <a:cubicBezTo>
                  <a:pt x="95" y="253"/>
                  <a:pt x="155" y="215"/>
                  <a:pt x="202" y="171"/>
                </a:cubicBezTo>
                <a:cubicBezTo>
                  <a:pt x="227" y="147"/>
                  <a:pt x="248" y="118"/>
                  <a:pt x="257" y="85"/>
                </a:cubicBezTo>
                <a:cubicBezTo>
                  <a:pt x="261" y="72"/>
                  <a:pt x="269" y="25"/>
                  <a:pt x="260" y="12"/>
                </a:cubicBezTo>
                <a:cubicBezTo>
                  <a:pt x="251" y="0"/>
                  <a:pt x="228" y="2"/>
                  <a:pt x="216" y="3"/>
                </a:cubicBezTo>
                <a:cubicBezTo>
                  <a:pt x="192" y="4"/>
                  <a:pt x="183" y="10"/>
                  <a:pt x="177" y="35"/>
                </a:cubicBezTo>
                <a:cubicBezTo>
                  <a:pt x="168" y="74"/>
                  <a:pt x="193" y="90"/>
                  <a:pt x="225" y="106"/>
                </a:cubicBezTo>
                <a:cubicBezTo>
                  <a:pt x="283" y="134"/>
                  <a:pt x="384" y="130"/>
                  <a:pt x="430" y="176"/>
                </a:cubicBezTo>
                <a:cubicBezTo>
                  <a:pt x="450" y="196"/>
                  <a:pt x="438" y="247"/>
                  <a:pt x="427" y="268"/>
                </a:cubicBezTo>
                <a:cubicBezTo>
                  <a:pt x="398" y="319"/>
                  <a:pt x="346" y="357"/>
                  <a:pt x="310" y="403"/>
                </a:cubicBezTo>
                <a:cubicBezTo>
                  <a:pt x="300" y="416"/>
                  <a:pt x="268" y="462"/>
                  <a:pt x="282" y="482"/>
                </a:cubicBezTo>
                <a:cubicBezTo>
                  <a:pt x="300" y="508"/>
                  <a:pt x="345" y="503"/>
                  <a:pt x="374" y="502"/>
                </a:cubicBezTo>
                <a:cubicBezTo>
                  <a:pt x="433" y="501"/>
                  <a:pt x="475" y="464"/>
                  <a:pt x="521" y="433"/>
                </a:cubicBezTo>
                <a:moveTo>
                  <a:pt x="722" y="71"/>
                </a:moveTo>
                <a:cubicBezTo>
                  <a:pt x="722" y="99"/>
                  <a:pt x="722" y="116"/>
                  <a:pt x="722" y="144"/>
                </a:cubicBezTo>
                <a:cubicBezTo>
                  <a:pt x="722" y="244"/>
                  <a:pt x="708" y="358"/>
                  <a:pt x="725" y="457"/>
                </a:cubicBezTo>
                <a:cubicBezTo>
                  <a:pt x="731" y="489"/>
                  <a:pt x="741" y="501"/>
                  <a:pt x="763" y="5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9" name="Freeform 7"/>
          <p:cNvSpPr/>
          <p:nvPr/>
        </p:nvSpPr>
        <p:spPr>
          <a:xfrm>
            <a:off x="5845320" y="826920"/>
            <a:ext cx="42480" cy="116280"/>
          </a:xfrm>
          <a:custGeom>
            <a:avLst/>
            <a:gdLst/>
            <a:ahLst/>
            <a:rect l="0" t="0" r="r" b="b"/>
            <a:pathLst>
              <a:path w="118" h="323">
                <a:moveTo>
                  <a:pt x="112" y="0"/>
                </a:moveTo>
                <a:cubicBezTo>
                  <a:pt x="117" y="42"/>
                  <a:pt x="117" y="73"/>
                  <a:pt x="101" y="112"/>
                </a:cubicBezTo>
                <a:cubicBezTo>
                  <a:pt x="81" y="166"/>
                  <a:pt x="49" y="215"/>
                  <a:pt x="22" y="264"/>
                </a:cubicBezTo>
                <a:cubicBezTo>
                  <a:pt x="11" y="286"/>
                  <a:pt x="3" y="299"/>
                  <a:pt x="0" y="3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0" name="Freeform 8"/>
          <p:cNvSpPr/>
          <p:nvPr/>
        </p:nvSpPr>
        <p:spPr>
          <a:xfrm>
            <a:off x="6028560" y="670680"/>
            <a:ext cx="478800" cy="210600"/>
          </a:xfrm>
          <a:custGeom>
            <a:avLst/>
            <a:gdLst/>
            <a:ahLst/>
            <a:rect l="0" t="0" r="r" b="b"/>
            <a:pathLst>
              <a:path w="1330" h="585">
                <a:moveTo>
                  <a:pt x="33" y="181"/>
                </a:moveTo>
                <a:cubicBezTo>
                  <a:pt x="45" y="186"/>
                  <a:pt x="0" y="196"/>
                  <a:pt x="43" y="190"/>
                </a:cubicBezTo>
                <a:cubicBezTo>
                  <a:pt x="88" y="184"/>
                  <a:pt x="135" y="151"/>
                  <a:pt x="171" y="126"/>
                </a:cubicBezTo>
                <a:cubicBezTo>
                  <a:pt x="201" y="105"/>
                  <a:pt x="231" y="78"/>
                  <a:pt x="238" y="40"/>
                </a:cubicBezTo>
                <a:cubicBezTo>
                  <a:pt x="242" y="15"/>
                  <a:pt x="237" y="8"/>
                  <a:pt x="213" y="5"/>
                </a:cubicBezTo>
                <a:cubicBezTo>
                  <a:pt x="181" y="0"/>
                  <a:pt x="141" y="0"/>
                  <a:pt x="118" y="25"/>
                </a:cubicBezTo>
                <a:cubicBezTo>
                  <a:pt x="101" y="43"/>
                  <a:pt x="101" y="87"/>
                  <a:pt x="118" y="104"/>
                </a:cubicBezTo>
                <a:cubicBezTo>
                  <a:pt x="153" y="139"/>
                  <a:pt x="218" y="150"/>
                  <a:pt x="263" y="163"/>
                </a:cubicBezTo>
                <a:cubicBezTo>
                  <a:pt x="287" y="170"/>
                  <a:pt x="340" y="172"/>
                  <a:pt x="357" y="194"/>
                </a:cubicBezTo>
                <a:cubicBezTo>
                  <a:pt x="369" y="210"/>
                  <a:pt x="354" y="244"/>
                  <a:pt x="347" y="257"/>
                </a:cubicBezTo>
                <a:cubicBezTo>
                  <a:pt x="326" y="293"/>
                  <a:pt x="299" y="324"/>
                  <a:pt x="293" y="367"/>
                </a:cubicBezTo>
                <a:cubicBezTo>
                  <a:pt x="290" y="389"/>
                  <a:pt x="287" y="428"/>
                  <a:pt x="304" y="444"/>
                </a:cubicBezTo>
                <a:cubicBezTo>
                  <a:pt x="318" y="457"/>
                  <a:pt x="351" y="460"/>
                  <a:pt x="369" y="456"/>
                </a:cubicBezTo>
                <a:cubicBezTo>
                  <a:pt x="375" y="453"/>
                  <a:pt x="381" y="451"/>
                  <a:pt x="387" y="448"/>
                </a:cubicBezTo>
                <a:moveTo>
                  <a:pt x="740" y="58"/>
                </a:moveTo>
                <a:cubicBezTo>
                  <a:pt x="761" y="43"/>
                  <a:pt x="785" y="30"/>
                  <a:pt x="811" y="26"/>
                </a:cubicBezTo>
                <a:cubicBezTo>
                  <a:pt x="827" y="23"/>
                  <a:pt x="845" y="25"/>
                  <a:pt x="861" y="25"/>
                </a:cubicBezTo>
                <a:cubicBezTo>
                  <a:pt x="865" y="49"/>
                  <a:pt x="870" y="80"/>
                  <a:pt x="861" y="108"/>
                </a:cubicBezTo>
                <a:cubicBezTo>
                  <a:pt x="842" y="166"/>
                  <a:pt x="801" y="217"/>
                  <a:pt x="778" y="274"/>
                </a:cubicBezTo>
                <a:cubicBezTo>
                  <a:pt x="769" y="297"/>
                  <a:pt x="748" y="370"/>
                  <a:pt x="769" y="394"/>
                </a:cubicBezTo>
                <a:cubicBezTo>
                  <a:pt x="795" y="423"/>
                  <a:pt x="859" y="412"/>
                  <a:pt x="891" y="412"/>
                </a:cubicBezTo>
                <a:cubicBezTo>
                  <a:pt x="953" y="411"/>
                  <a:pt x="1001" y="394"/>
                  <a:pt x="1060" y="375"/>
                </a:cubicBezTo>
                <a:moveTo>
                  <a:pt x="1328" y="226"/>
                </a:moveTo>
                <a:cubicBezTo>
                  <a:pt x="1329" y="247"/>
                  <a:pt x="1329" y="272"/>
                  <a:pt x="1329" y="294"/>
                </a:cubicBezTo>
                <a:cubicBezTo>
                  <a:pt x="1328" y="335"/>
                  <a:pt x="1308" y="367"/>
                  <a:pt x="1295" y="405"/>
                </a:cubicBezTo>
                <a:cubicBezTo>
                  <a:pt x="1282" y="443"/>
                  <a:pt x="1277" y="481"/>
                  <a:pt x="1275" y="521"/>
                </a:cubicBezTo>
                <a:cubicBezTo>
                  <a:pt x="1274" y="542"/>
                  <a:pt x="1274" y="563"/>
                  <a:pt x="1274" y="5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1" name="Freeform 9"/>
          <p:cNvSpPr/>
          <p:nvPr/>
        </p:nvSpPr>
        <p:spPr>
          <a:xfrm>
            <a:off x="6718320" y="623880"/>
            <a:ext cx="1783080" cy="217800"/>
          </a:xfrm>
          <a:custGeom>
            <a:avLst/>
            <a:gdLst/>
            <a:ahLst/>
            <a:rect l="0" t="0" r="r" b="b"/>
            <a:pathLst>
              <a:path w="4953" h="605">
                <a:moveTo>
                  <a:pt x="0" y="246"/>
                </a:moveTo>
                <a:cubicBezTo>
                  <a:pt x="3" y="245"/>
                  <a:pt x="26" y="240"/>
                  <a:pt x="31" y="238"/>
                </a:cubicBezTo>
                <a:cubicBezTo>
                  <a:pt x="116" y="201"/>
                  <a:pt x="175" y="132"/>
                  <a:pt x="189" y="41"/>
                </a:cubicBezTo>
                <a:cubicBezTo>
                  <a:pt x="191" y="27"/>
                  <a:pt x="191" y="14"/>
                  <a:pt x="192" y="0"/>
                </a:cubicBezTo>
                <a:cubicBezTo>
                  <a:pt x="199" y="11"/>
                  <a:pt x="210" y="31"/>
                  <a:pt x="218" y="43"/>
                </a:cubicBezTo>
                <a:cubicBezTo>
                  <a:pt x="262" y="108"/>
                  <a:pt x="357" y="135"/>
                  <a:pt x="390" y="205"/>
                </a:cubicBezTo>
                <a:cubicBezTo>
                  <a:pt x="405" y="237"/>
                  <a:pt x="398" y="287"/>
                  <a:pt x="386" y="319"/>
                </a:cubicBezTo>
                <a:cubicBezTo>
                  <a:pt x="371" y="356"/>
                  <a:pt x="360" y="380"/>
                  <a:pt x="359" y="421"/>
                </a:cubicBezTo>
                <a:cubicBezTo>
                  <a:pt x="358" y="455"/>
                  <a:pt x="389" y="462"/>
                  <a:pt x="419" y="465"/>
                </a:cubicBezTo>
                <a:cubicBezTo>
                  <a:pt x="478" y="470"/>
                  <a:pt x="519" y="459"/>
                  <a:pt x="572" y="436"/>
                </a:cubicBezTo>
                <a:moveTo>
                  <a:pt x="754" y="44"/>
                </a:moveTo>
                <a:cubicBezTo>
                  <a:pt x="761" y="29"/>
                  <a:pt x="749" y="30"/>
                  <a:pt x="774" y="23"/>
                </a:cubicBezTo>
                <a:cubicBezTo>
                  <a:pt x="800" y="16"/>
                  <a:pt x="842" y="15"/>
                  <a:pt x="868" y="20"/>
                </a:cubicBezTo>
                <a:cubicBezTo>
                  <a:pt x="900" y="26"/>
                  <a:pt x="919" y="43"/>
                  <a:pt x="922" y="75"/>
                </a:cubicBezTo>
                <a:cubicBezTo>
                  <a:pt x="925" y="111"/>
                  <a:pt x="909" y="125"/>
                  <a:pt x="892" y="154"/>
                </a:cubicBezTo>
                <a:cubicBezTo>
                  <a:pt x="884" y="168"/>
                  <a:pt x="870" y="195"/>
                  <a:pt x="878" y="212"/>
                </a:cubicBezTo>
                <a:cubicBezTo>
                  <a:pt x="892" y="244"/>
                  <a:pt x="940" y="254"/>
                  <a:pt x="966" y="272"/>
                </a:cubicBezTo>
                <a:cubicBezTo>
                  <a:pt x="991" y="289"/>
                  <a:pt x="1013" y="313"/>
                  <a:pt x="1005" y="346"/>
                </a:cubicBezTo>
                <a:cubicBezTo>
                  <a:pt x="995" y="387"/>
                  <a:pt x="937" y="413"/>
                  <a:pt x="903" y="430"/>
                </a:cubicBezTo>
                <a:cubicBezTo>
                  <a:pt x="870" y="447"/>
                  <a:pt x="834" y="459"/>
                  <a:pt x="799" y="470"/>
                </a:cubicBezTo>
                <a:moveTo>
                  <a:pt x="1287" y="391"/>
                </a:moveTo>
                <a:cubicBezTo>
                  <a:pt x="1288" y="407"/>
                  <a:pt x="1289" y="426"/>
                  <a:pt x="1282" y="443"/>
                </a:cubicBezTo>
                <a:cubicBezTo>
                  <a:pt x="1267" y="480"/>
                  <a:pt x="1237" y="508"/>
                  <a:pt x="1214" y="540"/>
                </a:cubicBezTo>
                <a:cubicBezTo>
                  <a:pt x="1201" y="558"/>
                  <a:pt x="1187" y="578"/>
                  <a:pt x="1184" y="600"/>
                </a:cubicBezTo>
                <a:cubicBezTo>
                  <a:pt x="1184" y="601"/>
                  <a:pt x="1184" y="603"/>
                  <a:pt x="1184" y="604"/>
                </a:cubicBezTo>
                <a:moveTo>
                  <a:pt x="1601" y="300"/>
                </a:moveTo>
                <a:cubicBezTo>
                  <a:pt x="1607" y="292"/>
                  <a:pt x="1595" y="294"/>
                  <a:pt x="1610" y="284"/>
                </a:cubicBezTo>
                <a:cubicBezTo>
                  <a:pt x="1645" y="259"/>
                  <a:pt x="1689" y="246"/>
                  <a:pt x="1726" y="223"/>
                </a:cubicBezTo>
                <a:cubicBezTo>
                  <a:pt x="1759" y="203"/>
                  <a:pt x="1786" y="176"/>
                  <a:pt x="1800" y="140"/>
                </a:cubicBezTo>
                <a:cubicBezTo>
                  <a:pt x="1807" y="122"/>
                  <a:pt x="1817" y="66"/>
                  <a:pt x="1807" y="48"/>
                </a:cubicBezTo>
                <a:cubicBezTo>
                  <a:pt x="1798" y="31"/>
                  <a:pt x="1789" y="35"/>
                  <a:pt x="1773" y="33"/>
                </a:cubicBezTo>
                <a:cubicBezTo>
                  <a:pt x="1770" y="33"/>
                  <a:pt x="1768" y="33"/>
                  <a:pt x="1765" y="33"/>
                </a:cubicBezTo>
                <a:cubicBezTo>
                  <a:pt x="1763" y="45"/>
                  <a:pt x="1758" y="65"/>
                  <a:pt x="1762" y="78"/>
                </a:cubicBezTo>
                <a:cubicBezTo>
                  <a:pt x="1772" y="106"/>
                  <a:pt x="1819" y="126"/>
                  <a:pt x="1843" y="139"/>
                </a:cubicBezTo>
                <a:cubicBezTo>
                  <a:pt x="1869" y="153"/>
                  <a:pt x="1914" y="165"/>
                  <a:pt x="1923" y="198"/>
                </a:cubicBezTo>
                <a:cubicBezTo>
                  <a:pt x="1935" y="243"/>
                  <a:pt x="1899" y="270"/>
                  <a:pt x="1874" y="303"/>
                </a:cubicBezTo>
                <a:cubicBezTo>
                  <a:pt x="1847" y="337"/>
                  <a:pt x="1821" y="364"/>
                  <a:pt x="1817" y="408"/>
                </a:cubicBezTo>
                <a:cubicBezTo>
                  <a:pt x="1814" y="442"/>
                  <a:pt x="1825" y="446"/>
                  <a:pt x="1859" y="448"/>
                </a:cubicBezTo>
                <a:cubicBezTo>
                  <a:pt x="1918" y="451"/>
                  <a:pt x="1959" y="442"/>
                  <a:pt x="2016" y="428"/>
                </a:cubicBezTo>
                <a:moveTo>
                  <a:pt x="2487" y="24"/>
                </a:moveTo>
                <a:cubicBezTo>
                  <a:pt x="2485" y="25"/>
                  <a:pt x="2481" y="16"/>
                  <a:pt x="2474" y="24"/>
                </a:cubicBezTo>
                <a:cubicBezTo>
                  <a:pt x="2447" y="57"/>
                  <a:pt x="2427" y="109"/>
                  <a:pt x="2405" y="147"/>
                </a:cubicBezTo>
                <a:cubicBezTo>
                  <a:pt x="2379" y="191"/>
                  <a:pt x="2352" y="238"/>
                  <a:pt x="2339" y="288"/>
                </a:cubicBezTo>
                <a:cubicBezTo>
                  <a:pt x="2334" y="310"/>
                  <a:pt x="2326" y="354"/>
                  <a:pt x="2346" y="367"/>
                </a:cubicBezTo>
                <a:cubicBezTo>
                  <a:pt x="2378" y="387"/>
                  <a:pt x="2464" y="371"/>
                  <a:pt x="2497" y="362"/>
                </a:cubicBezTo>
                <a:cubicBezTo>
                  <a:pt x="2565" y="344"/>
                  <a:pt x="2628" y="309"/>
                  <a:pt x="2690" y="275"/>
                </a:cubicBezTo>
                <a:cubicBezTo>
                  <a:pt x="2707" y="266"/>
                  <a:pt x="2723" y="257"/>
                  <a:pt x="2740" y="247"/>
                </a:cubicBezTo>
                <a:cubicBezTo>
                  <a:pt x="2714" y="286"/>
                  <a:pt x="2680" y="321"/>
                  <a:pt x="2655" y="361"/>
                </a:cubicBezTo>
                <a:cubicBezTo>
                  <a:pt x="2634" y="395"/>
                  <a:pt x="2624" y="426"/>
                  <a:pt x="2623" y="465"/>
                </a:cubicBezTo>
                <a:cubicBezTo>
                  <a:pt x="2623" y="483"/>
                  <a:pt x="2624" y="489"/>
                  <a:pt x="2639" y="494"/>
                </a:cubicBezTo>
                <a:moveTo>
                  <a:pt x="3077" y="422"/>
                </a:moveTo>
                <a:cubicBezTo>
                  <a:pt x="3059" y="446"/>
                  <a:pt x="3039" y="468"/>
                  <a:pt x="3018" y="490"/>
                </a:cubicBezTo>
                <a:cubicBezTo>
                  <a:pt x="2998" y="511"/>
                  <a:pt x="2978" y="531"/>
                  <a:pt x="2964" y="557"/>
                </a:cubicBezTo>
                <a:cubicBezTo>
                  <a:pt x="2951" y="581"/>
                  <a:pt x="2962" y="576"/>
                  <a:pt x="2980" y="582"/>
                </a:cubicBezTo>
                <a:moveTo>
                  <a:pt x="3447" y="312"/>
                </a:moveTo>
                <a:cubicBezTo>
                  <a:pt x="3437" y="307"/>
                  <a:pt x="3430" y="300"/>
                  <a:pt x="3423" y="295"/>
                </a:cubicBezTo>
                <a:cubicBezTo>
                  <a:pt x="3434" y="272"/>
                  <a:pt x="3421" y="279"/>
                  <a:pt x="3451" y="259"/>
                </a:cubicBezTo>
                <a:cubicBezTo>
                  <a:pt x="3506" y="223"/>
                  <a:pt x="3563" y="196"/>
                  <a:pt x="3613" y="153"/>
                </a:cubicBezTo>
                <a:cubicBezTo>
                  <a:pt x="3641" y="129"/>
                  <a:pt x="3682" y="92"/>
                  <a:pt x="3688" y="53"/>
                </a:cubicBezTo>
                <a:cubicBezTo>
                  <a:pt x="3690" y="39"/>
                  <a:pt x="3684" y="26"/>
                  <a:pt x="3683" y="18"/>
                </a:cubicBezTo>
                <a:cubicBezTo>
                  <a:pt x="3676" y="19"/>
                  <a:pt x="3661" y="12"/>
                  <a:pt x="3656" y="20"/>
                </a:cubicBezTo>
                <a:cubicBezTo>
                  <a:pt x="3648" y="32"/>
                  <a:pt x="3642" y="63"/>
                  <a:pt x="3655" y="75"/>
                </a:cubicBezTo>
                <a:cubicBezTo>
                  <a:pt x="3690" y="108"/>
                  <a:pt x="3757" y="118"/>
                  <a:pt x="3800" y="133"/>
                </a:cubicBezTo>
                <a:cubicBezTo>
                  <a:pt x="3839" y="147"/>
                  <a:pt x="3884" y="158"/>
                  <a:pt x="3890" y="203"/>
                </a:cubicBezTo>
                <a:cubicBezTo>
                  <a:pt x="3897" y="254"/>
                  <a:pt x="3826" y="290"/>
                  <a:pt x="3794" y="320"/>
                </a:cubicBezTo>
                <a:cubicBezTo>
                  <a:pt x="3761" y="350"/>
                  <a:pt x="3719" y="384"/>
                  <a:pt x="3708" y="430"/>
                </a:cubicBezTo>
                <a:cubicBezTo>
                  <a:pt x="3702" y="458"/>
                  <a:pt x="3713" y="469"/>
                  <a:pt x="3742" y="473"/>
                </a:cubicBezTo>
                <a:cubicBezTo>
                  <a:pt x="3827" y="485"/>
                  <a:pt x="3915" y="465"/>
                  <a:pt x="3997" y="450"/>
                </a:cubicBezTo>
                <a:moveTo>
                  <a:pt x="4600" y="84"/>
                </a:moveTo>
                <a:cubicBezTo>
                  <a:pt x="4539" y="84"/>
                  <a:pt x="4489" y="82"/>
                  <a:pt x="4434" y="112"/>
                </a:cubicBezTo>
                <a:cubicBezTo>
                  <a:pt x="4395" y="133"/>
                  <a:pt x="4369" y="164"/>
                  <a:pt x="4365" y="208"/>
                </a:cubicBezTo>
                <a:cubicBezTo>
                  <a:pt x="4360" y="253"/>
                  <a:pt x="4370" y="281"/>
                  <a:pt x="4401" y="316"/>
                </a:cubicBezTo>
                <a:cubicBezTo>
                  <a:pt x="4431" y="349"/>
                  <a:pt x="4469" y="374"/>
                  <a:pt x="4484" y="417"/>
                </a:cubicBezTo>
                <a:cubicBezTo>
                  <a:pt x="4497" y="453"/>
                  <a:pt x="4491" y="489"/>
                  <a:pt x="4462" y="514"/>
                </a:cubicBezTo>
                <a:cubicBezTo>
                  <a:pt x="4430" y="542"/>
                  <a:pt x="4386" y="552"/>
                  <a:pt x="4345" y="554"/>
                </a:cubicBezTo>
                <a:cubicBezTo>
                  <a:pt x="4320" y="554"/>
                  <a:pt x="4313" y="554"/>
                  <a:pt x="4297" y="554"/>
                </a:cubicBezTo>
                <a:moveTo>
                  <a:pt x="4572" y="79"/>
                </a:moveTo>
                <a:cubicBezTo>
                  <a:pt x="4604" y="77"/>
                  <a:pt x="4647" y="75"/>
                  <a:pt x="4682" y="74"/>
                </a:cubicBezTo>
                <a:cubicBezTo>
                  <a:pt x="4773" y="71"/>
                  <a:pt x="4862" y="64"/>
                  <a:pt x="4952" y="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2" name="Freeform 10"/>
          <p:cNvSpPr/>
          <p:nvPr/>
        </p:nvSpPr>
        <p:spPr>
          <a:xfrm>
            <a:off x="8745480" y="550080"/>
            <a:ext cx="35280" cy="9000"/>
          </a:xfrm>
          <a:custGeom>
            <a:avLst/>
            <a:gdLst/>
            <a:ahLst/>
            <a:rect l="0" t="0" r="r" b="b"/>
            <a:pathLst>
              <a:path w="98" h="25">
                <a:moveTo>
                  <a:pt x="0" y="22"/>
                </a:moveTo>
                <a:cubicBezTo>
                  <a:pt x="21" y="14"/>
                  <a:pt x="42" y="4"/>
                  <a:pt x="66" y="2"/>
                </a:cubicBezTo>
                <a:cubicBezTo>
                  <a:pt x="88" y="0"/>
                  <a:pt x="88" y="7"/>
                  <a:pt x="97" y="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3" name="Freeform 11"/>
          <p:cNvSpPr/>
          <p:nvPr/>
        </p:nvSpPr>
        <p:spPr>
          <a:xfrm>
            <a:off x="5278320" y="1184400"/>
            <a:ext cx="12960" cy="30600"/>
          </a:xfrm>
          <a:custGeom>
            <a:avLst/>
            <a:gdLst/>
            <a:ahLst/>
            <a:rect l="0" t="0" r="r" b="b"/>
            <a:pathLst>
              <a:path w="36" h="85">
                <a:moveTo>
                  <a:pt x="12" y="14"/>
                </a:moveTo>
                <a:cubicBezTo>
                  <a:pt x="5" y="4"/>
                  <a:pt x="7" y="0"/>
                  <a:pt x="0" y="0"/>
                </a:cubicBezTo>
                <a:cubicBezTo>
                  <a:pt x="4" y="43"/>
                  <a:pt x="10" y="49"/>
                  <a:pt x="35" y="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4" name="Freeform 12"/>
          <p:cNvSpPr/>
          <p:nvPr/>
        </p:nvSpPr>
        <p:spPr>
          <a:xfrm>
            <a:off x="5419800" y="1012680"/>
            <a:ext cx="194040" cy="51120"/>
          </a:xfrm>
          <a:custGeom>
            <a:avLst/>
            <a:gdLst/>
            <a:ahLst/>
            <a:rect l="0" t="0" r="r" b="b"/>
            <a:pathLst>
              <a:path w="539" h="142">
                <a:moveTo>
                  <a:pt x="97" y="50"/>
                </a:moveTo>
                <a:cubicBezTo>
                  <a:pt x="95" y="48"/>
                  <a:pt x="93" y="43"/>
                  <a:pt x="91" y="42"/>
                </a:cubicBezTo>
                <a:cubicBezTo>
                  <a:pt x="86" y="40"/>
                  <a:pt x="70" y="41"/>
                  <a:pt x="65" y="43"/>
                </a:cubicBezTo>
                <a:moveTo>
                  <a:pt x="422" y="46"/>
                </a:moveTo>
                <a:cubicBezTo>
                  <a:pt x="386" y="58"/>
                  <a:pt x="351" y="66"/>
                  <a:pt x="314" y="76"/>
                </a:cubicBezTo>
                <a:cubicBezTo>
                  <a:pt x="283" y="85"/>
                  <a:pt x="251" y="94"/>
                  <a:pt x="219" y="101"/>
                </a:cubicBezTo>
                <a:cubicBezTo>
                  <a:pt x="255" y="99"/>
                  <a:pt x="282" y="95"/>
                  <a:pt x="317" y="84"/>
                </a:cubicBezTo>
                <a:cubicBezTo>
                  <a:pt x="379" y="64"/>
                  <a:pt x="440" y="42"/>
                  <a:pt x="501" y="20"/>
                </a:cubicBezTo>
                <a:cubicBezTo>
                  <a:pt x="522" y="12"/>
                  <a:pt x="526" y="10"/>
                  <a:pt x="538" y="4"/>
                </a:cubicBezTo>
                <a:cubicBezTo>
                  <a:pt x="536" y="4"/>
                  <a:pt x="478" y="0"/>
                  <a:pt x="475" y="0"/>
                </a:cubicBezTo>
                <a:cubicBezTo>
                  <a:pt x="374" y="0"/>
                  <a:pt x="280" y="31"/>
                  <a:pt x="182" y="54"/>
                </a:cubicBezTo>
                <a:cubicBezTo>
                  <a:pt x="122" y="68"/>
                  <a:pt x="61" y="82"/>
                  <a:pt x="0" y="92"/>
                </a:cubicBezTo>
                <a:cubicBezTo>
                  <a:pt x="33" y="94"/>
                  <a:pt x="68" y="97"/>
                  <a:pt x="101" y="94"/>
                </a:cubicBezTo>
                <a:cubicBezTo>
                  <a:pt x="178" y="87"/>
                  <a:pt x="246" y="57"/>
                  <a:pt x="317" y="30"/>
                </a:cubicBezTo>
                <a:cubicBezTo>
                  <a:pt x="338" y="23"/>
                  <a:pt x="341" y="22"/>
                  <a:pt x="354" y="18"/>
                </a:cubicBezTo>
                <a:cubicBezTo>
                  <a:pt x="296" y="24"/>
                  <a:pt x="245" y="44"/>
                  <a:pt x="191" y="65"/>
                </a:cubicBezTo>
                <a:cubicBezTo>
                  <a:pt x="140" y="85"/>
                  <a:pt x="78" y="103"/>
                  <a:pt x="34" y="136"/>
                </a:cubicBezTo>
                <a:cubicBezTo>
                  <a:pt x="33" y="138"/>
                  <a:pt x="33" y="139"/>
                  <a:pt x="32" y="1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5" name="Freeform 13"/>
          <p:cNvSpPr/>
          <p:nvPr/>
        </p:nvSpPr>
        <p:spPr>
          <a:xfrm>
            <a:off x="5956200" y="952560"/>
            <a:ext cx="208800" cy="57240"/>
          </a:xfrm>
          <a:custGeom>
            <a:avLst/>
            <a:gdLst/>
            <a:ahLst/>
            <a:rect l="0" t="0" r="r" b="b"/>
            <a:pathLst>
              <a:path w="580" h="159">
                <a:moveTo>
                  <a:pt x="92" y="158"/>
                </a:moveTo>
                <a:cubicBezTo>
                  <a:pt x="67" y="147"/>
                  <a:pt x="142" y="128"/>
                  <a:pt x="159" y="122"/>
                </a:cubicBezTo>
                <a:cubicBezTo>
                  <a:pt x="220" y="101"/>
                  <a:pt x="281" y="81"/>
                  <a:pt x="344" y="62"/>
                </a:cubicBezTo>
                <a:cubicBezTo>
                  <a:pt x="365" y="56"/>
                  <a:pt x="369" y="54"/>
                  <a:pt x="382" y="53"/>
                </a:cubicBezTo>
                <a:cubicBezTo>
                  <a:pt x="358" y="51"/>
                  <a:pt x="312" y="53"/>
                  <a:pt x="280" y="58"/>
                </a:cubicBezTo>
                <a:cubicBezTo>
                  <a:pt x="203" y="71"/>
                  <a:pt x="128" y="92"/>
                  <a:pt x="53" y="114"/>
                </a:cubicBezTo>
                <a:cubicBezTo>
                  <a:pt x="23" y="122"/>
                  <a:pt x="17" y="123"/>
                  <a:pt x="0" y="130"/>
                </a:cubicBezTo>
                <a:cubicBezTo>
                  <a:pt x="106" y="130"/>
                  <a:pt x="202" y="117"/>
                  <a:pt x="307" y="94"/>
                </a:cubicBezTo>
                <a:cubicBezTo>
                  <a:pt x="393" y="76"/>
                  <a:pt x="483" y="58"/>
                  <a:pt x="564" y="24"/>
                </a:cubicBezTo>
                <a:cubicBezTo>
                  <a:pt x="575" y="18"/>
                  <a:pt x="579" y="19"/>
                  <a:pt x="578" y="11"/>
                </a:cubicBezTo>
                <a:cubicBezTo>
                  <a:pt x="524" y="7"/>
                  <a:pt x="463" y="0"/>
                  <a:pt x="408" y="7"/>
                </a:cubicBezTo>
                <a:cubicBezTo>
                  <a:pt x="399" y="8"/>
                  <a:pt x="208" y="52"/>
                  <a:pt x="212" y="60"/>
                </a:cubicBezTo>
                <a:cubicBezTo>
                  <a:pt x="226" y="88"/>
                  <a:pt x="343" y="77"/>
                  <a:pt x="369" y="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6" name="Freeform 14"/>
          <p:cNvSpPr/>
          <p:nvPr/>
        </p:nvSpPr>
        <p:spPr>
          <a:xfrm>
            <a:off x="6654960" y="887400"/>
            <a:ext cx="952920" cy="68760"/>
          </a:xfrm>
          <a:custGeom>
            <a:avLst/>
            <a:gdLst/>
            <a:ahLst/>
            <a:rect l="0" t="0" r="r" b="b"/>
            <a:pathLst>
              <a:path w="2647" h="191">
                <a:moveTo>
                  <a:pt x="1742" y="157"/>
                </a:moveTo>
                <a:cubicBezTo>
                  <a:pt x="1731" y="157"/>
                  <a:pt x="1720" y="157"/>
                  <a:pt x="1709" y="157"/>
                </a:cubicBezTo>
                <a:moveTo>
                  <a:pt x="1454" y="136"/>
                </a:moveTo>
                <a:cubicBezTo>
                  <a:pt x="1381" y="136"/>
                  <a:pt x="1306" y="133"/>
                  <a:pt x="1233" y="138"/>
                </a:cubicBezTo>
                <a:moveTo>
                  <a:pt x="107" y="87"/>
                </a:moveTo>
                <a:cubicBezTo>
                  <a:pt x="76" y="91"/>
                  <a:pt x="49" y="97"/>
                  <a:pt x="20" y="108"/>
                </a:cubicBezTo>
                <a:cubicBezTo>
                  <a:pt x="8" y="112"/>
                  <a:pt x="6" y="118"/>
                  <a:pt x="0" y="122"/>
                </a:cubicBezTo>
                <a:cubicBezTo>
                  <a:pt x="30" y="135"/>
                  <a:pt x="69" y="136"/>
                  <a:pt x="110" y="136"/>
                </a:cubicBezTo>
                <a:cubicBezTo>
                  <a:pt x="217" y="137"/>
                  <a:pt x="316" y="110"/>
                  <a:pt x="419" y="84"/>
                </a:cubicBezTo>
                <a:cubicBezTo>
                  <a:pt x="476" y="71"/>
                  <a:pt x="537" y="58"/>
                  <a:pt x="589" y="35"/>
                </a:cubicBezTo>
                <a:cubicBezTo>
                  <a:pt x="525" y="35"/>
                  <a:pt x="469" y="41"/>
                  <a:pt x="406" y="55"/>
                </a:cubicBezTo>
                <a:cubicBezTo>
                  <a:pt x="364" y="65"/>
                  <a:pt x="293" y="76"/>
                  <a:pt x="261" y="104"/>
                </a:cubicBezTo>
                <a:cubicBezTo>
                  <a:pt x="261" y="107"/>
                  <a:pt x="262" y="109"/>
                  <a:pt x="262" y="112"/>
                </a:cubicBezTo>
                <a:cubicBezTo>
                  <a:pt x="331" y="126"/>
                  <a:pt x="403" y="129"/>
                  <a:pt x="474" y="124"/>
                </a:cubicBezTo>
                <a:cubicBezTo>
                  <a:pt x="558" y="118"/>
                  <a:pt x="641" y="97"/>
                  <a:pt x="723" y="77"/>
                </a:cubicBezTo>
                <a:cubicBezTo>
                  <a:pt x="745" y="72"/>
                  <a:pt x="752" y="76"/>
                  <a:pt x="722" y="74"/>
                </a:cubicBezTo>
                <a:cubicBezTo>
                  <a:pt x="645" y="86"/>
                  <a:pt x="571" y="111"/>
                  <a:pt x="500" y="144"/>
                </a:cubicBezTo>
                <a:cubicBezTo>
                  <a:pt x="468" y="162"/>
                  <a:pt x="460" y="163"/>
                  <a:pt x="447" y="181"/>
                </a:cubicBezTo>
                <a:moveTo>
                  <a:pt x="2064" y="84"/>
                </a:moveTo>
                <a:cubicBezTo>
                  <a:pt x="2053" y="84"/>
                  <a:pt x="2037" y="81"/>
                  <a:pt x="2027" y="86"/>
                </a:cubicBezTo>
                <a:cubicBezTo>
                  <a:pt x="2024" y="88"/>
                  <a:pt x="2021" y="90"/>
                  <a:pt x="2018" y="92"/>
                </a:cubicBezTo>
                <a:moveTo>
                  <a:pt x="2336" y="74"/>
                </a:moveTo>
                <a:cubicBezTo>
                  <a:pt x="2312" y="74"/>
                  <a:pt x="2242" y="73"/>
                  <a:pt x="2265" y="79"/>
                </a:cubicBezTo>
                <a:cubicBezTo>
                  <a:pt x="2275" y="82"/>
                  <a:pt x="2284" y="79"/>
                  <a:pt x="2295" y="79"/>
                </a:cubicBezTo>
                <a:cubicBezTo>
                  <a:pt x="2370" y="74"/>
                  <a:pt x="2438" y="53"/>
                  <a:pt x="2511" y="35"/>
                </a:cubicBezTo>
                <a:cubicBezTo>
                  <a:pt x="2553" y="25"/>
                  <a:pt x="2606" y="20"/>
                  <a:pt x="2646" y="3"/>
                </a:cubicBezTo>
                <a:cubicBezTo>
                  <a:pt x="2646" y="2"/>
                  <a:pt x="2646" y="1"/>
                  <a:pt x="2646" y="0"/>
                </a:cubicBezTo>
                <a:cubicBezTo>
                  <a:pt x="2507" y="0"/>
                  <a:pt x="2382" y="21"/>
                  <a:pt x="2246" y="52"/>
                </a:cubicBezTo>
                <a:cubicBezTo>
                  <a:pt x="2223" y="57"/>
                  <a:pt x="2070" y="75"/>
                  <a:pt x="2070" y="119"/>
                </a:cubicBezTo>
                <a:cubicBezTo>
                  <a:pt x="2072" y="123"/>
                  <a:pt x="2073" y="127"/>
                  <a:pt x="2075" y="131"/>
                </a:cubicBezTo>
                <a:cubicBezTo>
                  <a:pt x="2153" y="153"/>
                  <a:pt x="2231" y="152"/>
                  <a:pt x="2313" y="149"/>
                </a:cubicBezTo>
                <a:cubicBezTo>
                  <a:pt x="2409" y="145"/>
                  <a:pt x="2504" y="129"/>
                  <a:pt x="2598" y="109"/>
                </a:cubicBezTo>
                <a:cubicBezTo>
                  <a:pt x="2613" y="105"/>
                  <a:pt x="2617" y="108"/>
                  <a:pt x="2621" y="99"/>
                </a:cubicBezTo>
                <a:cubicBezTo>
                  <a:pt x="2579" y="93"/>
                  <a:pt x="2517" y="89"/>
                  <a:pt x="2471" y="93"/>
                </a:cubicBezTo>
                <a:cubicBezTo>
                  <a:pt x="2436" y="98"/>
                  <a:pt x="2281" y="110"/>
                  <a:pt x="2258" y="147"/>
                </a:cubicBezTo>
                <a:cubicBezTo>
                  <a:pt x="2236" y="184"/>
                  <a:pt x="2334" y="189"/>
                  <a:pt x="2343" y="190"/>
                </a:cubicBezTo>
                <a:cubicBezTo>
                  <a:pt x="2367" y="190"/>
                  <a:pt x="2392" y="190"/>
                  <a:pt x="2416" y="1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7" name="Freeform 15"/>
          <p:cNvSpPr/>
          <p:nvPr/>
        </p:nvSpPr>
        <p:spPr>
          <a:xfrm>
            <a:off x="8019360" y="950760"/>
            <a:ext cx="2250720" cy="424080"/>
          </a:xfrm>
          <a:custGeom>
            <a:avLst/>
            <a:gdLst/>
            <a:ahLst/>
            <a:rect l="0" t="0" r="r" b="b"/>
            <a:pathLst>
              <a:path w="6252" h="1178">
                <a:moveTo>
                  <a:pt x="87" y="176"/>
                </a:moveTo>
                <a:cubicBezTo>
                  <a:pt x="67" y="155"/>
                  <a:pt x="54" y="133"/>
                  <a:pt x="30" y="117"/>
                </a:cubicBezTo>
                <a:cubicBezTo>
                  <a:pt x="22" y="114"/>
                  <a:pt x="20" y="113"/>
                  <a:pt x="17" y="109"/>
                </a:cubicBezTo>
                <a:cubicBezTo>
                  <a:pt x="77" y="99"/>
                  <a:pt x="143" y="87"/>
                  <a:pt x="204" y="76"/>
                </a:cubicBezTo>
                <a:cubicBezTo>
                  <a:pt x="319" y="55"/>
                  <a:pt x="434" y="32"/>
                  <a:pt x="549" y="8"/>
                </a:cubicBezTo>
                <a:cubicBezTo>
                  <a:pt x="568" y="4"/>
                  <a:pt x="571" y="6"/>
                  <a:pt x="579" y="0"/>
                </a:cubicBezTo>
                <a:cubicBezTo>
                  <a:pt x="504" y="0"/>
                  <a:pt x="438" y="2"/>
                  <a:pt x="363" y="15"/>
                </a:cubicBezTo>
                <a:cubicBezTo>
                  <a:pt x="248" y="35"/>
                  <a:pt x="130" y="60"/>
                  <a:pt x="18" y="94"/>
                </a:cubicBezTo>
                <a:cubicBezTo>
                  <a:pt x="5" y="100"/>
                  <a:pt x="0" y="100"/>
                  <a:pt x="3" y="110"/>
                </a:cubicBezTo>
                <a:cubicBezTo>
                  <a:pt x="71" y="140"/>
                  <a:pt x="152" y="140"/>
                  <a:pt x="226" y="141"/>
                </a:cubicBezTo>
                <a:cubicBezTo>
                  <a:pt x="268" y="141"/>
                  <a:pt x="309" y="141"/>
                  <a:pt x="351" y="141"/>
                </a:cubicBezTo>
                <a:moveTo>
                  <a:pt x="1244" y="363"/>
                </a:moveTo>
                <a:cubicBezTo>
                  <a:pt x="1248" y="370"/>
                  <a:pt x="1249" y="336"/>
                  <a:pt x="1252" y="343"/>
                </a:cubicBezTo>
                <a:cubicBezTo>
                  <a:pt x="1263" y="372"/>
                  <a:pt x="1266" y="411"/>
                  <a:pt x="1273" y="442"/>
                </a:cubicBezTo>
                <a:cubicBezTo>
                  <a:pt x="1316" y="634"/>
                  <a:pt x="1434" y="778"/>
                  <a:pt x="1604" y="875"/>
                </a:cubicBezTo>
                <a:cubicBezTo>
                  <a:pt x="1805" y="991"/>
                  <a:pt x="2046" y="1021"/>
                  <a:pt x="2273" y="1041"/>
                </a:cubicBezTo>
                <a:cubicBezTo>
                  <a:pt x="2472" y="1059"/>
                  <a:pt x="2742" y="1098"/>
                  <a:pt x="2939" y="1048"/>
                </a:cubicBezTo>
                <a:cubicBezTo>
                  <a:pt x="2987" y="1036"/>
                  <a:pt x="2976" y="1033"/>
                  <a:pt x="2994" y="1005"/>
                </a:cubicBezTo>
                <a:cubicBezTo>
                  <a:pt x="2992" y="1001"/>
                  <a:pt x="2989" y="996"/>
                  <a:pt x="2987" y="992"/>
                </a:cubicBezTo>
                <a:moveTo>
                  <a:pt x="1589" y="497"/>
                </a:moveTo>
                <a:cubicBezTo>
                  <a:pt x="1581" y="492"/>
                  <a:pt x="1599" y="476"/>
                  <a:pt x="1577" y="483"/>
                </a:cubicBezTo>
                <a:cubicBezTo>
                  <a:pt x="1512" y="504"/>
                  <a:pt x="1432" y="593"/>
                  <a:pt x="1377" y="631"/>
                </a:cubicBezTo>
                <a:cubicBezTo>
                  <a:pt x="1283" y="695"/>
                  <a:pt x="1189" y="758"/>
                  <a:pt x="1098" y="826"/>
                </a:cubicBezTo>
                <a:cubicBezTo>
                  <a:pt x="1077" y="842"/>
                  <a:pt x="1072" y="843"/>
                  <a:pt x="1064" y="857"/>
                </a:cubicBezTo>
                <a:cubicBezTo>
                  <a:pt x="1081" y="816"/>
                  <a:pt x="1099" y="775"/>
                  <a:pt x="1126" y="737"/>
                </a:cubicBezTo>
                <a:cubicBezTo>
                  <a:pt x="1184" y="655"/>
                  <a:pt x="1262" y="575"/>
                  <a:pt x="1355" y="533"/>
                </a:cubicBezTo>
                <a:cubicBezTo>
                  <a:pt x="1414" y="506"/>
                  <a:pt x="1475" y="509"/>
                  <a:pt x="1528" y="543"/>
                </a:cubicBezTo>
                <a:cubicBezTo>
                  <a:pt x="1613" y="598"/>
                  <a:pt x="1680" y="682"/>
                  <a:pt x="1747" y="755"/>
                </a:cubicBezTo>
                <a:moveTo>
                  <a:pt x="2922" y="1016"/>
                </a:moveTo>
                <a:cubicBezTo>
                  <a:pt x="2916" y="992"/>
                  <a:pt x="2908" y="977"/>
                  <a:pt x="2899" y="956"/>
                </a:cubicBezTo>
                <a:cubicBezTo>
                  <a:pt x="2899" y="953"/>
                  <a:pt x="2899" y="953"/>
                  <a:pt x="2899" y="951"/>
                </a:cubicBezTo>
                <a:cubicBezTo>
                  <a:pt x="2912" y="985"/>
                  <a:pt x="2930" y="1017"/>
                  <a:pt x="2946" y="1050"/>
                </a:cubicBezTo>
                <a:cubicBezTo>
                  <a:pt x="2960" y="1077"/>
                  <a:pt x="2979" y="1120"/>
                  <a:pt x="3009" y="1133"/>
                </a:cubicBezTo>
                <a:cubicBezTo>
                  <a:pt x="3044" y="1148"/>
                  <a:pt x="3083" y="1136"/>
                  <a:pt x="3112" y="1117"/>
                </a:cubicBezTo>
                <a:cubicBezTo>
                  <a:pt x="3161" y="1084"/>
                  <a:pt x="3197" y="1028"/>
                  <a:pt x="3218" y="974"/>
                </a:cubicBezTo>
                <a:cubicBezTo>
                  <a:pt x="3237" y="925"/>
                  <a:pt x="3247" y="871"/>
                  <a:pt x="3260" y="820"/>
                </a:cubicBezTo>
                <a:cubicBezTo>
                  <a:pt x="3264" y="802"/>
                  <a:pt x="3268" y="787"/>
                  <a:pt x="3271" y="769"/>
                </a:cubicBezTo>
                <a:cubicBezTo>
                  <a:pt x="3272" y="764"/>
                  <a:pt x="3272" y="768"/>
                  <a:pt x="3273" y="764"/>
                </a:cubicBezTo>
                <a:cubicBezTo>
                  <a:pt x="3275" y="756"/>
                  <a:pt x="3276" y="750"/>
                  <a:pt x="3280" y="743"/>
                </a:cubicBezTo>
                <a:cubicBezTo>
                  <a:pt x="3283" y="738"/>
                  <a:pt x="3285" y="730"/>
                  <a:pt x="3289" y="726"/>
                </a:cubicBezTo>
                <a:cubicBezTo>
                  <a:pt x="3290" y="725"/>
                  <a:pt x="3288" y="707"/>
                  <a:pt x="3289" y="729"/>
                </a:cubicBezTo>
                <a:cubicBezTo>
                  <a:pt x="3289" y="733"/>
                  <a:pt x="3288" y="736"/>
                  <a:pt x="3288" y="740"/>
                </a:cubicBezTo>
                <a:moveTo>
                  <a:pt x="3501" y="994"/>
                </a:moveTo>
                <a:cubicBezTo>
                  <a:pt x="3495" y="976"/>
                  <a:pt x="3489" y="965"/>
                  <a:pt x="3492" y="945"/>
                </a:cubicBezTo>
                <a:cubicBezTo>
                  <a:pt x="3498" y="906"/>
                  <a:pt x="3515" y="882"/>
                  <a:pt x="3539" y="848"/>
                </a:cubicBezTo>
                <a:cubicBezTo>
                  <a:pt x="3554" y="827"/>
                  <a:pt x="3572" y="806"/>
                  <a:pt x="3583" y="783"/>
                </a:cubicBezTo>
                <a:cubicBezTo>
                  <a:pt x="3585" y="778"/>
                  <a:pt x="3586" y="777"/>
                  <a:pt x="3585" y="773"/>
                </a:cubicBezTo>
                <a:cubicBezTo>
                  <a:pt x="3579" y="784"/>
                  <a:pt x="3577" y="789"/>
                  <a:pt x="3571" y="800"/>
                </a:cubicBezTo>
                <a:cubicBezTo>
                  <a:pt x="3540" y="858"/>
                  <a:pt x="3500" y="910"/>
                  <a:pt x="3459" y="962"/>
                </a:cubicBezTo>
                <a:cubicBezTo>
                  <a:pt x="3426" y="1003"/>
                  <a:pt x="3390" y="1041"/>
                  <a:pt x="3373" y="1091"/>
                </a:cubicBezTo>
                <a:cubicBezTo>
                  <a:pt x="3373" y="1095"/>
                  <a:pt x="3373" y="1096"/>
                  <a:pt x="3373" y="1098"/>
                </a:cubicBezTo>
                <a:cubicBezTo>
                  <a:pt x="3425" y="1092"/>
                  <a:pt x="3454" y="1082"/>
                  <a:pt x="3500" y="1052"/>
                </a:cubicBezTo>
                <a:cubicBezTo>
                  <a:pt x="3560" y="1012"/>
                  <a:pt x="3597" y="967"/>
                  <a:pt x="3627" y="902"/>
                </a:cubicBezTo>
                <a:cubicBezTo>
                  <a:pt x="3642" y="869"/>
                  <a:pt x="3653" y="834"/>
                  <a:pt x="3668" y="802"/>
                </a:cubicBezTo>
                <a:cubicBezTo>
                  <a:pt x="3669" y="801"/>
                  <a:pt x="3669" y="801"/>
                  <a:pt x="3670" y="800"/>
                </a:cubicBezTo>
                <a:cubicBezTo>
                  <a:pt x="3670" y="858"/>
                  <a:pt x="3652" y="951"/>
                  <a:pt x="3677" y="1003"/>
                </a:cubicBezTo>
                <a:cubicBezTo>
                  <a:pt x="3683" y="1016"/>
                  <a:pt x="3698" y="1024"/>
                  <a:pt x="3713" y="1019"/>
                </a:cubicBezTo>
                <a:cubicBezTo>
                  <a:pt x="3746" y="1008"/>
                  <a:pt x="3762" y="967"/>
                  <a:pt x="3777" y="937"/>
                </a:cubicBezTo>
                <a:cubicBezTo>
                  <a:pt x="3800" y="890"/>
                  <a:pt x="3813" y="839"/>
                  <a:pt x="3832" y="790"/>
                </a:cubicBezTo>
                <a:cubicBezTo>
                  <a:pt x="3841" y="766"/>
                  <a:pt x="3853" y="747"/>
                  <a:pt x="3868" y="727"/>
                </a:cubicBezTo>
                <a:cubicBezTo>
                  <a:pt x="3872" y="736"/>
                  <a:pt x="3878" y="731"/>
                  <a:pt x="3883" y="755"/>
                </a:cubicBezTo>
                <a:cubicBezTo>
                  <a:pt x="3899" y="835"/>
                  <a:pt x="3903" y="915"/>
                  <a:pt x="3934" y="991"/>
                </a:cubicBezTo>
                <a:cubicBezTo>
                  <a:pt x="3941" y="1009"/>
                  <a:pt x="3947" y="1034"/>
                  <a:pt x="3958" y="1050"/>
                </a:cubicBezTo>
                <a:cubicBezTo>
                  <a:pt x="3972" y="1071"/>
                  <a:pt x="3990" y="1065"/>
                  <a:pt x="4014" y="1065"/>
                </a:cubicBezTo>
                <a:cubicBezTo>
                  <a:pt x="4101" y="1066"/>
                  <a:pt x="4183" y="1023"/>
                  <a:pt x="4228" y="948"/>
                </a:cubicBezTo>
                <a:cubicBezTo>
                  <a:pt x="4246" y="919"/>
                  <a:pt x="4249" y="888"/>
                  <a:pt x="4253" y="854"/>
                </a:cubicBezTo>
                <a:cubicBezTo>
                  <a:pt x="4253" y="853"/>
                  <a:pt x="4253" y="853"/>
                  <a:pt x="4253" y="852"/>
                </a:cubicBezTo>
                <a:cubicBezTo>
                  <a:pt x="4253" y="934"/>
                  <a:pt x="4227" y="1049"/>
                  <a:pt x="4253" y="1126"/>
                </a:cubicBezTo>
                <a:cubicBezTo>
                  <a:pt x="4261" y="1151"/>
                  <a:pt x="4286" y="1177"/>
                  <a:pt x="4314" y="1173"/>
                </a:cubicBezTo>
                <a:cubicBezTo>
                  <a:pt x="4319" y="1169"/>
                  <a:pt x="4324" y="1164"/>
                  <a:pt x="4329" y="1160"/>
                </a:cubicBezTo>
                <a:moveTo>
                  <a:pt x="4277" y="585"/>
                </a:moveTo>
                <a:cubicBezTo>
                  <a:pt x="4276" y="579"/>
                  <a:pt x="4276" y="574"/>
                  <a:pt x="4275" y="568"/>
                </a:cubicBezTo>
                <a:cubicBezTo>
                  <a:pt x="4275" y="567"/>
                  <a:pt x="4294" y="596"/>
                  <a:pt x="4306" y="608"/>
                </a:cubicBezTo>
                <a:moveTo>
                  <a:pt x="4712" y="731"/>
                </a:moveTo>
                <a:cubicBezTo>
                  <a:pt x="4696" y="723"/>
                  <a:pt x="4719" y="722"/>
                  <a:pt x="4689" y="720"/>
                </a:cubicBezTo>
                <a:cubicBezTo>
                  <a:pt x="4636" y="716"/>
                  <a:pt x="4603" y="734"/>
                  <a:pt x="4560" y="764"/>
                </a:cubicBezTo>
                <a:cubicBezTo>
                  <a:pt x="4520" y="792"/>
                  <a:pt x="4519" y="806"/>
                  <a:pt x="4510" y="848"/>
                </a:cubicBezTo>
                <a:cubicBezTo>
                  <a:pt x="4537" y="870"/>
                  <a:pt x="4547" y="875"/>
                  <a:pt x="4595" y="876"/>
                </a:cubicBezTo>
                <a:cubicBezTo>
                  <a:pt x="4646" y="877"/>
                  <a:pt x="4687" y="863"/>
                  <a:pt x="4727" y="832"/>
                </a:cubicBezTo>
                <a:cubicBezTo>
                  <a:pt x="4739" y="823"/>
                  <a:pt x="4739" y="818"/>
                  <a:pt x="4747" y="809"/>
                </a:cubicBezTo>
                <a:cubicBezTo>
                  <a:pt x="4741" y="828"/>
                  <a:pt x="4726" y="853"/>
                  <a:pt x="4732" y="874"/>
                </a:cubicBezTo>
                <a:cubicBezTo>
                  <a:pt x="4738" y="897"/>
                  <a:pt x="4790" y="897"/>
                  <a:pt x="4812" y="889"/>
                </a:cubicBezTo>
                <a:cubicBezTo>
                  <a:pt x="4874" y="865"/>
                  <a:pt x="4917" y="804"/>
                  <a:pt x="4951" y="751"/>
                </a:cubicBezTo>
                <a:cubicBezTo>
                  <a:pt x="4982" y="702"/>
                  <a:pt x="5008" y="648"/>
                  <a:pt x="5027" y="593"/>
                </a:cubicBezTo>
                <a:cubicBezTo>
                  <a:pt x="5037" y="563"/>
                  <a:pt x="5043" y="533"/>
                  <a:pt x="5048" y="503"/>
                </a:cubicBezTo>
                <a:cubicBezTo>
                  <a:pt x="5027" y="556"/>
                  <a:pt x="4997" y="604"/>
                  <a:pt x="4979" y="659"/>
                </a:cubicBezTo>
                <a:cubicBezTo>
                  <a:pt x="4956" y="728"/>
                  <a:pt x="4959" y="798"/>
                  <a:pt x="4962" y="868"/>
                </a:cubicBezTo>
                <a:cubicBezTo>
                  <a:pt x="4993" y="865"/>
                  <a:pt x="5011" y="861"/>
                  <a:pt x="5039" y="843"/>
                </a:cubicBezTo>
                <a:cubicBezTo>
                  <a:pt x="5106" y="800"/>
                  <a:pt x="5166" y="745"/>
                  <a:pt x="5245" y="724"/>
                </a:cubicBezTo>
                <a:cubicBezTo>
                  <a:pt x="5268" y="718"/>
                  <a:pt x="5285" y="722"/>
                  <a:pt x="5307" y="723"/>
                </a:cubicBezTo>
                <a:cubicBezTo>
                  <a:pt x="5314" y="753"/>
                  <a:pt x="5325" y="802"/>
                  <a:pt x="5313" y="832"/>
                </a:cubicBezTo>
                <a:cubicBezTo>
                  <a:pt x="5289" y="893"/>
                  <a:pt x="5200" y="909"/>
                  <a:pt x="5145" y="913"/>
                </a:cubicBezTo>
                <a:cubicBezTo>
                  <a:pt x="5094" y="917"/>
                  <a:pt x="5033" y="921"/>
                  <a:pt x="4985" y="900"/>
                </a:cubicBezTo>
                <a:cubicBezTo>
                  <a:pt x="4942" y="880"/>
                  <a:pt x="4939" y="850"/>
                  <a:pt x="4936" y="809"/>
                </a:cubicBezTo>
                <a:moveTo>
                  <a:pt x="5462" y="352"/>
                </a:moveTo>
                <a:cubicBezTo>
                  <a:pt x="5475" y="348"/>
                  <a:pt x="5470" y="357"/>
                  <a:pt x="5470" y="385"/>
                </a:cubicBezTo>
                <a:cubicBezTo>
                  <a:pt x="5470" y="449"/>
                  <a:pt x="5461" y="498"/>
                  <a:pt x="5443" y="560"/>
                </a:cubicBezTo>
                <a:cubicBezTo>
                  <a:pt x="5426" y="619"/>
                  <a:pt x="5413" y="671"/>
                  <a:pt x="5412" y="731"/>
                </a:cubicBezTo>
                <a:cubicBezTo>
                  <a:pt x="5411" y="778"/>
                  <a:pt x="5421" y="775"/>
                  <a:pt x="5459" y="795"/>
                </a:cubicBezTo>
                <a:moveTo>
                  <a:pt x="5718" y="563"/>
                </a:moveTo>
                <a:cubicBezTo>
                  <a:pt x="5718" y="574"/>
                  <a:pt x="5718" y="572"/>
                  <a:pt x="5718" y="583"/>
                </a:cubicBezTo>
                <a:cubicBezTo>
                  <a:pt x="5718" y="614"/>
                  <a:pt x="5715" y="632"/>
                  <a:pt x="5738" y="654"/>
                </a:cubicBezTo>
                <a:cubicBezTo>
                  <a:pt x="5762" y="677"/>
                  <a:pt x="5810" y="668"/>
                  <a:pt x="5840" y="668"/>
                </a:cubicBezTo>
                <a:cubicBezTo>
                  <a:pt x="5885" y="668"/>
                  <a:pt x="5922" y="650"/>
                  <a:pt x="5953" y="617"/>
                </a:cubicBezTo>
                <a:cubicBezTo>
                  <a:pt x="5975" y="594"/>
                  <a:pt x="5974" y="575"/>
                  <a:pt x="5976" y="546"/>
                </a:cubicBezTo>
                <a:cubicBezTo>
                  <a:pt x="5933" y="533"/>
                  <a:pt x="5889" y="531"/>
                  <a:pt x="5846" y="550"/>
                </a:cubicBezTo>
                <a:cubicBezTo>
                  <a:pt x="5782" y="578"/>
                  <a:pt x="5716" y="634"/>
                  <a:pt x="5682" y="696"/>
                </a:cubicBezTo>
                <a:cubicBezTo>
                  <a:pt x="5663" y="731"/>
                  <a:pt x="5651" y="793"/>
                  <a:pt x="5661" y="833"/>
                </a:cubicBezTo>
                <a:cubicBezTo>
                  <a:pt x="5672" y="879"/>
                  <a:pt x="5749" y="869"/>
                  <a:pt x="5782" y="869"/>
                </a:cubicBezTo>
                <a:cubicBezTo>
                  <a:pt x="5891" y="870"/>
                  <a:pt x="5971" y="821"/>
                  <a:pt x="6052" y="751"/>
                </a:cubicBezTo>
                <a:cubicBezTo>
                  <a:pt x="6109" y="702"/>
                  <a:pt x="6159" y="645"/>
                  <a:pt x="6201" y="582"/>
                </a:cubicBezTo>
                <a:cubicBezTo>
                  <a:pt x="6221" y="552"/>
                  <a:pt x="6238" y="522"/>
                  <a:pt x="6251" y="490"/>
                </a:cubicBezTo>
                <a:lnTo>
                  <a:pt x="6251" y="489"/>
                </a:lnTo>
                <a:cubicBezTo>
                  <a:pt x="6202" y="503"/>
                  <a:pt x="6174" y="519"/>
                  <a:pt x="6131" y="553"/>
                </a:cubicBezTo>
                <a:cubicBezTo>
                  <a:pt x="6081" y="594"/>
                  <a:pt x="6046" y="627"/>
                  <a:pt x="6041" y="692"/>
                </a:cubicBezTo>
                <a:cubicBezTo>
                  <a:pt x="6037" y="738"/>
                  <a:pt x="6053" y="765"/>
                  <a:pt x="6085" y="796"/>
                </a:cubicBezTo>
                <a:cubicBezTo>
                  <a:pt x="6117" y="827"/>
                  <a:pt x="6190" y="851"/>
                  <a:pt x="6207" y="895"/>
                </a:cubicBezTo>
                <a:cubicBezTo>
                  <a:pt x="6207" y="913"/>
                  <a:pt x="6207" y="918"/>
                  <a:pt x="6207" y="930"/>
                </a:cubicBezTo>
                <a:cubicBezTo>
                  <a:pt x="6115" y="982"/>
                  <a:pt x="6016" y="1003"/>
                  <a:pt x="5917" y="1037"/>
                </a:cubicBezTo>
                <a:cubicBezTo>
                  <a:pt x="5866" y="1056"/>
                  <a:pt x="5852" y="1061"/>
                  <a:pt x="5822" y="10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8" name="Freeform 16"/>
          <p:cNvSpPr/>
          <p:nvPr/>
        </p:nvSpPr>
        <p:spPr>
          <a:xfrm>
            <a:off x="3452760" y="1143000"/>
            <a:ext cx="694080" cy="303120"/>
          </a:xfrm>
          <a:custGeom>
            <a:avLst/>
            <a:gdLst/>
            <a:ahLst/>
            <a:rect l="0" t="0" r="r" b="b"/>
            <a:pathLst>
              <a:path w="1928" h="842">
                <a:moveTo>
                  <a:pt x="323" y="420"/>
                </a:moveTo>
                <a:cubicBezTo>
                  <a:pt x="291" y="395"/>
                  <a:pt x="261" y="380"/>
                  <a:pt x="222" y="371"/>
                </a:cubicBezTo>
                <a:cubicBezTo>
                  <a:pt x="208" y="368"/>
                  <a:pt x="193" y="366"/>
                  <a:pt x="179" y="362"/>
                </a:cubicBezTo>
                <a:cubicBezTo>
                  <a:pt x="173" y="360"/>
                  <a:pt x="167" y="359"/>
                  <a:pt x="161" y="358"/>
                </a:cubicBezTo>
                <a:lnTo>
                  <a:pt x="160" y="358"/>
                </a:lnTo>
                <a:cubicBezTo>
                  <a:pt x="156" y="406"/>
                  <a:pt x="157" y="456"/>
                  <a:pt x="157" y="504"/>
                </a:cubicBezTo>
                <a:cubicBezTo>
                  <a:pt x="157" y="568"/>
                  <a:pt x="158" y="624"/>
                  <a:pt x="174" y="687"/>
                </a:cubicBezTo>
                <a:cubicBezTo>
                  <a:pt x="181" y="713"/>
                  <a:pt x="195" y="778"/>
                  <a:pt x="219" y="796"/>
                </a:cubicBezTo>
                <a:cubicBezTo>
                  <a:pt x="233" y="806"/>
                  <a:pt x="229" y="795"/>
                  <a:pt x="234" y="787"/>
                </a:cubicBezTo>
                <a:moveTo>
                  <a:pt x="42" y="55"/>
                </a:moveTo>
                <a:cubicBezTo>
                  <a:pt x="28" y="37"/>
                  <a:pt x="13" y="19"/>
                  <a:pt x="0" y="0"/>
                </a:cubicBezTo>
                <a:cubicBezTo>
                  <a:pt x="5" y="36"/>
                  <a:pt x="9" y="30"/>
                  <a:pt x="31" y="62"/>
                </a:cubicBezTo>
                <a:moveTo>
                  <a:pt x="604" y="331"/>
                </a:moveTo>
                <a:cubicBezTo>
                  <a:pt x="612" y="381"/>
                  <a:pt x="623" y="426"/>
                  <a:pt x="641" y="474"/>
                </a:cubicBezTo>
                <a:cubicBezTo>
                  <a:pt x="673" y="561"/>
                  <a:pt x="710" y="647"/>
                  <a:pt x="800" y="690"/>
                </a:cubicBezTo>
                <a:cubicBezTo>
                  <a:pt x="851" y="714"/>
                  <a:pt x="923" y="720"/>
                  <a:pt x="978" y="702"/>
                </a:cubicBezTo>
                <a:cubicBezTo>
                  <a:pt x="1063" y="674"/>
                  <a:pt x="1143" y="552"/>
                  <a:pt x="1234" y="555"/>
                </a:cubicBezTo>
                <a:cubicBezTo>
                  <a:pt x="1289" y="557"/>
                  <a:pt x="1310" y="582"/>
                  <a:pt x="1350" y="618"/>
                </a:cubicBezTo>
                <a:cubicBezTo>
                  <a:pt x="1418" y="680"/>
                  <a:pt x="1492" y="770"/>
                  <a:pt x="1588" y="785"/>
                </a:cubicBezTo>
                <a:cubicBezTo>
                  <a:pt x="1639" y="793"/>
                  <a:pt x="1672" y="779"/>
                  <a:pt x="1694" y="731"/>
                </a:cubicBezTo>
                <a:cubicBezTo>
                  <a:pt x="1723" y="666"/>
                  <a:pt x="1715" y="581"/>
                  <a:pt x="1715" y="513"/>
                </a:cubicBezTo>
                <a:cubicBezTo>
                  <a:pt x="1716" y="397"/>
                  <a:pt x="1707" y="284"/>
                  <a:pt x="1694" y="170"/>
                </a:cubicBezTo>
                <a:cubicBezTo>
                  <a:pt x="1691" y="238"/>
                  <a:pt x="1686" y="307"/>
                  <a:pt x="1685" y="374"/>
                </a:cubicBezTo>
                <a:cubicBezTo>
                  <a:pt x="1683" y="474"/>
                  <a:pt x="1678" y="576"/>
                  <a:pt x="1701" y="673"/>
                </a:cubicBezTo>
                <a:cubicBezTo>
                  <a:pt x="1712" y="721"/>
                  <a:pt x="1735" y="797"/>
                  <a:pt x="1779" y="827"/>
                </a:cubicBezTo>
                <a:cubicBezTo>
                  <a:pt x="1799" y="841"/>
                  <a:pt x="1793" y="831"/>
                  <a:pt x="1806" y="838"/>
                </a:cubicBezTo>
                <a:moveTo>
                  <a:pt x="1246" y="552"/>
                </a:moveTo>
                <a:cubicBezTo>
                  <a:pt x="1267" y="535"/>
                  <a:pt x="1348" y="536"/>
                  <a:pt x="1400" y="536"/>
                </a:cubicBezTo>
                <a:cubicBezTo>
                  <a:pt x="1576" y="536"/>
                  <a:pt x="1751" y="536"/>
                  <a:pt x="1927" y="5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9" name="Freeform 17"/>
          <p:cNvSpPr/>
          <p:nvPr/>
        </p:nvSpPr>
        <p:spPr>
          <a:xfrm>
            <a:off x="5564160" y="1263600"/>
            <a:ext cx="108360" cy="252360"/>
          </a:xfrm>
          <a:custGeom>
            <a:avLst/>
            <a:gdLst/>
            <a:ahLst/>
            <a:rect l="0" t="0" r="r" b="b"/>
            <a:pathLst>
              <a:path w="301" h="701">
                <a:moveTo>
                  <a:pt x="43" y="195"/>
                </a:moveTo>
                <a:cubicBezTo>
                  <a:pt x="30" y="183"/>
                  <a:pt x="21" y="174"/>
                  <a:pt x="6" y="166"/>
                </a:cubicBezTo>
                <a:cubicBezTo>
                  <a:pt x="3" y="165"/>
                  <a:pt x="2" y="165"/>
                  <a:pt x="0" y="165"/>
                </a:cubicBezTo>
                <a:cubicBezTo>
                  <a:pt x="46" y="155"/>
                  <a:pt x="96" y="140"/>
                  <a:pt x="129" y="104"/>
                </a:cubicBezTo>
                <a:cubicBezTo>
                  <a:pt x="152" y="79"/>
                  <a:pt x="154" y="48"/>
                  <a:pt x="154" y="17"/>
                </a:cubicBezTo>
                <a:cubicBezTo>
                  <a:pt x="154" y="7"/>
                  <a:pt x="154" y="6"/>
                  <a:pt x="154" y="0"/>
                </a:cubicBezTo>
                <a:cubicBezTo>
                  <a:pt x="131" y="43"/>
                  <a:pt x="117" y="85"/>
                  <a:pt x="108" y="137"/>
                </a:cubicBezTo>
                <a:cubicBezTo>
                  <a:pt x="93" y="225"/>
                  <a:pt x="99" y="316"/>
                  <a:pt x="99" y="405"/>
                </a:cubicBezTo>
                <a:cubicBezTo>
                  <a:pt x="99" y="483"/>
                  <a:pt x="122" y="604"/>
                  <a:pt x="91" y="677"/>
                </a:cubicBezTo>
                <a:cubicBezTo>
                  <a:pt x="84" y="694"/>
                  <a:pt x="65" y="700"/>
                  <a:pt x="48" y="695"/>
                </a:cubicBezTo>
                <a:cubicBezTo>
                  <a:pt x="26" y="689"/>
                  <a:pt x="37" y="686"/>
                  <a:pt x="26" y="670"/>
                </a:cubicBezTo>
                <a:cubicBezTo>
                  <a:pt x="37" y="645"/>
                  <a:pt x="20" y="646"/>
                  <a:pt x="60" y="634"/>
                </a:cubicBezTo>
                <a:cubicBezTo>
                  <a:pt x="135" y="611"/>
                  <a:pt x="223" y="614"/>
                  <a:pt x="300" y="6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0" name="Freeform 18"/>
          <p:cNvSpPr/>
          <p:nvPr/>
        </p:nvSpPr>
        <p:spPr>
          <a:xfrm>
            <a:off x="5894280" y="1260000"/>
            <a:ext cx="668520" cy="386640"/>
          </a:xfrm>
          <a:custGeom>
            <a:avLst/>
            <a:gdLst/>
            <a:ahLst/>
            <a:rect l="0" t="0" r="r" b="b"/>
            <a:pathLst>
              <a:path w="1857" h="1074">
                <a:moveTo>
                  <a:pt x="0" y="580"/>
                </a:moveTo>
                <a:cubicBezTo>
                  <a:pt x="11" y="599"/>
                  <a:pt x="14" y="622"/>
                  <a:pt x="15" y="645"/>
                </a:cubicBezTo>
                <a:cubicBezTo>
                  <a:pt x="18" y="732"/>
                  <a:pt x="15" y="819"/>
                  <a:pt x="15" y="906"/>
                </a:cubicBezTo>
                <a:moveTo>
                  <a:pt x="373" y="428"/>
                </a:moveTo>
                <a:cubicBezTo>
                  <a:pt x="367" y="403"/>
                  <a:pt x="347" y="430"/>
                  <a:pt x="393" y="408"/>
                </a:cubicBezTo>
                <a:cubicBezTo>
                  <a:pt x="434" y="388"/>
                  <a:pt x="473" y="372"/>
                  <a:pt x="504" y="337"/>
                </a:cubicBezTo>
                <a:cubicBezTo>
                  <a:pt x="528" y="310"/>
                  <a:pt x="534" y="274"/>
                  <a:pt x="536" y="239"/>
                </a:cubicBezTo>
                <a:cubicBezTo>
                  <a:pt x="537" y="229"/>
                  <a:pt x="536" y="218"/>
                  <a:pt x="536" y="208"/>
                </a:cubicBezTo>
                <a:cubicBezTo>
                  <a:pt x="534" y="254"/>
                  <a:pt x="528" y="298"/>
                  <a:pt x="522" y="344"/>
                </a:cubicBezTo>
                <a:cubicBezTo>
                  <a:pt x="509" y="441"/>
                  <a:pt x="503" y="539"/>
                  <a:pt x="494" y="637"/>
                </a:cubicBezTo>
                <a:cubicBezTo>
                  <a:pt x="488" y="702"/>
                  <a:pt x="483" y="767"/>
                  <a:pt x="459" y="828"/>
                </a:cubicBezTo>
                <a:cubicBezTo>
                  <a:pt x="452" y="846"/>
                  <a:pt x="443" y="855"/>
                  <a:pt x="430" y="865"/>
                </a:cubicBezTo>
                <a:cubicBezTo>
                  <a:pt x="427" y="865"/>
                  <a:pt x="427" y="865"/>
                  <a:pt x="425" y="865"/>
                </a:cubicBezTo>
                <a:cubicBezTo>
                  <a:pt x="425" y="836"/>
                  <a:pt x="420" y="827"/>
                  <a:pt x="445" y="807"/>
                </a:cubicBezTo>
                <a:cubicBezTo>
                  <a:pt x="494" y="767"/>
                  <a:pt x="565" y="757"/>
                  <a:pt x="625" y="745"/>
                </a:cubicBezTo>
                <a:cubicBezTo>
                  <a:pt x="690" y="733"/>
                  <a:pt x="712" y="729"/>
                  <a:pt x="755" y="715"/>
                </a:cubicBezTo>
                <a:moveTo>
                  <a:pt x="858" y="294"/>
                </a:moveTo>
                <a:cubicBezTo>
                  <a:pt x="869" y="263"/>
                  <a:pt x="876" y="261"/>
                  <a:pt x="919" y="246"/>
                </a:cubicBezTo>
                <a:cubicBezTo>
                  <a:pt x="983" y="224"/>
                  <a:pt x="1045" y="217"/>
                  <a:pt x="1110" y="216"/>
                </a:cubicBezTo>
                <a:cubicBezTo>
                  <a:pt x="1167" y="215"/>
                  <a:pt x="1185" y="234"/>
                  <a:pt x="1178" y="294"/>
                </a:cubicBezTo>
                <a:cubicBezTo>
                  <a:pt x="1169" y="369"/>
                  <a:pt x="1116" y="428"/>
                  <a:pt x="1074" y="487"/>
                </a:cubicBezTo>
                <a:cubicBezTo>
                  <a:pt x="1056" y="511"/>
                  <a:pt x="1029" y="541"/>
                  <a:pt x="1024" y="573"/>
                </a:cubicBezTo>
                <a:cubicBezTo>
                  <a:pt x="1024" y="580"/>
                  <a:pt x="1024" y="582"/>
                  <a:pt x="1024" y="586"/>
                </a:cubicBezTo>
                <a:cubicBezTo>
                  <a:pt x="1093" y="595"/>
                  <a:pt x="1154" y="587"/>
                  <a:pt x="1222" y="574"/>
                </a:cubicBezTo>
                <a:moveTo>
                  <a:pt x="1612" y="24"/>
                </a:moveTo>
                <a:cubicBezTo>
                  <a:pt x="1612" y="11"/>
                  <a:pt x="1612" y="9"/>
                  <a:pt x="1612" y="1"/>
                </a:cubicBezTo>
                <a:cubicBezTo>
                  <a:pt x="1631" y="1"/>
                  <a:pt x="1633" y="0"/>
                  <a:pt x="1650" y="15"/>
                </a:cubicBezTo>
                <a:cubicBezTo>
                  <a:pt x="1678" y="44"/>
                  <a:pt x="1688" y="55"/>
                  <a:pt x="1704" y="78"/>
                </a:cubicBezTo>
                <a:moveTo>
                  <a:pt x="1856" y="570"/>
                </a:moveTo>
                <a:cubicBezTo>
                  <a:pt x="1816" y="634"/>
                  <a:pt x="1775" y="693"/>
                  <a:pt x="1727" y="751"/>
                </a:cubicBezTo>
                <a:cubicBezTo>
                  <a:pt x="1626" y="872"/>
                  <a:pt x="1515" y="972"/>
                  <a:pt x="1395" y="10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1" name="Freeform 19"/>
          <p:cNvSpPr/>
          <p:nvPr/>
        </p:nvSpPr>
        <p:spPr>
          <a:xfrm>
            <a:off x="600120" y="1360440"/>
            <a:ext cx="8290440" cy="3196080"/>
          </a:xfrm>
          <a:custGeom>
            <a:avLst/>
            <a:gdLst/>
            <a:ahLst/>
            <a:rect l="0" t="0" r="r" b="b"/>
            <a:pathLst>
              <a:path w="23029" h="8878">
                <a:moveTo>
                  <a:pt x="13178" y="83"/>
                </a:moveTo>
                <a:cubicBezTo>
                  <a:pt x="13166" y="53"/>
                  <a:pt x="13156" y="26"/>
                  <a:pt x="13139" y="0"/>
                </a:cubicBezTo>
                <a:cubicBezTo>
                  <a:pt x="13117" y="2"/>
                  <a:pt x="13129" y="63"/>
                  <a:pt x="13129" y="84"/>
                </a:cubicBezTo>
                <a:cubicBezTo>
                  <a:pt x="13129" y="163"/>
                  <a:pt x="13130" y="238"/>
                  <a:pt x="13114" y="316"/>
                </a:cubicBezTo>
                <a:cubicBezTo>
                  <a:pt x="13107" y="350"/>
                  <a:pt x="13097" y="391"/>
                  <a:pt x="13104" y="426"/>
                </a:cubicBezTo>
                <a:cubicBezTo>
                  <a:pt x="13104" y="431"/>
                  <a:pt x="13103" y="433"/>
                  <a:pt x="13108" y="432"/>
                </a:cubicBezTo>
                <a:moveTo>
                  <a:pt x="13961" y="3779"/>
                </a:moveTo>
                <a:cubicBezTo>
                  <a:pt x="13957" y="3770"/>
                  <a:pt x="13952" y="3762"/>
                  <a:pt x="13948" y="3753"/>
                </a:cubicBezTo>
                <a:cubicBezTo>
                  <a:pt x="13948" y="3752"/>
                  <a:pt x="13948" y="3752"/>
                  <a:pt x="13947" y="3752"/>
                </a:cubicBezTo>
                <a:moveTo>
                  <a:pt x="2243" y="4026"/>
                </a:moveTo>
                <a:cubicBezTo>
                  <a:pt x="2223" y="4036"/>
                  <a:pt x="2198" y="4057"/>
                  <a:pt x="2170" y="4067"/>
                </a:cubicBezTo>
                <a:cubicBezTo>
                  <a:pt x="2141" y="4077"/>
                  <a:pt x="2087" y="4091"/>
                  <a:pt x="2067" y="4097"/>
                </a:cubicBezTo>
                <a:cubicBezTo>
                  <a:pt x="2223" y="4095"/>
                  <a:pt x="2359" y="4065"/>
                  <a:pt x="2511" y="4027"/>
                </a:cubicBezTo>
                <a:cubicBezTo>
                  <a:pt x="3299" y="3829"/>
                  <a:pt x="4071" y="3554"/>
                  <a:pt x="4838" y="3287"/>
                </a:cubicBezTo>
                <a:cubicBezTo>
                  <a:pt x="5086" y="3201"/>
                  <a:pt x="5590" y="2792"/>
                  <a:pt x="5590" y="3055"/>
                </a:cubicBezTo>
                <a:cubicBezTo>
                  <a:pt x="5590" y="3067"/>
                  <a:pt x="5526" y="3098"/>
                  <a:pt x="5503" y="3115"/>
                </a:cubicBezTo>
                <a:moveTo>
                  <a:pt x="1900" y="4992"/>
                </a:moveTo>
                <a:cubicBezTo>
                  <a:pt x="1945" y="5017"/>
                  <a:pt x="1944" y="5066"/>
                  <a:pt x="2064" y="5074"/>
                </a:cubicBezTo>
                <a:cubicBezTo>
                  <a:pt x="2256" y="5086"/>
                  <a:pt x="2441" y="5042"/>
                  <a:pt x="2625" y="4995"/>
                </a:cubicBezTo>
                <a:cubicBezTo>
                  <a:pt x="3807" y="4694"/>
                  <a:pt x="4934" y="4225"/>
                  <a:pt x="6131" y="3971"/>
                </a:cubicBezTo>
                <a:cubicBezTo>
                  <a:pt x="6480" y="3897"/>
                  <a:pt x="6987" y="3731"/>
                  <a:pt x="7349" y="3803"/>
                </a:cubicBezTo>
                <a:cubicBezTo>
                  <a:pt x="7411" y="3811"/>
                  <a:pt x="7431" y="3802"/>
                  <a:pt x="7437" y="3847"/>
                </a:cubicBezTo>
                <a:moveTo>
                  <a:pt x="1849" y="6004"/>
                </a:moveTo>
                <a:cubicBezTo>
                  <a:pt x="2348" y="5730"/>
                  <a:pt x="2890" y="5544"/>
                  <a:pt x="3427" y="5359"/>
                </a:cubicBezTo>
                <a:cubicBezTo>
                  <a:pt x="4405" y="5023"/>
                  <a:pt x="5405" y="4720"/>
                  <a:pt x="6423" y="4534"/>
                </a:cubicBezTo>
                <a:cubicBezTo>
                  <a:pt x="6674" y="4492"/>
                  <a:pt x="6751" y="4479"/>
                  <a:pt x="6912" y="4439"/>
                </a:cubicBezTo>
                <a:moveTo>
                  <a:pt x="9869" y="2769"/>
                </a:moveTo>
                <a:cubicBezTo>
                  <a:pt x="9410" y="2964"/>
                  <a:pt x="9100" y="3219"/>
                  <a:pt x="8832" y="3665"/>
                </a:cubicBezTo>
                <a:cubicBezTo>
                  <a:pt x="8493" y="4230"/>
                  <a:pt x="8788" y="4802"/>
                  <a:pt x="8894" y="5387"/>
                </a:cubicBezTo>
                <a:cubicBezTo>
                  <a:pt x="8967" y="5785"/>
                  <a:pt x="9035" y="6006"/>
                  <a:pt x="9356" y="6272"/>
                </a:cubicBezTo>
                <a:cubicBezTo>
                  <a:pt x="9761" y="6608"/>
                  <a:pt x="10229" y="6803"/>
                  <a:pt x="10723" y="6969"/>
                </a:cubicBezTo>
                <a:cubicBezTo>
                  <a:pt x="11888" y="7360"/>
                  <a:pt x="13163" y="7413"/>
                  <a:pt x="14380" y="7495"/>
                </a:cubicBezTo>
                <a:cubicBezTo>
                  <a:pt x="15127" y="7546"/>
                  <a:pt x="15890" y="7633"/>
                  <a:pt x="16641" y="7592"/>
                </a:cubicBezTo>
                <a:cubicBezTo>
                  <a:pt x="17357" y="7553"/>
                  <a:pt x="18092" y="7468"/>
                  <a:pt x="18765" y="7207"/>
                </a:cubicBezTo>
                <a:cubicBezTo>
                  <a:pt x="19409" y="6959"/>
                  <a:pt x="19714" y="6526"/>
                  <a:pt x="19941" y="5903"/>
                </a:cubicBezTo>
                <a:cubicBezTo>
                  <a:pt x="20107" y="5445"/>
                  <a:pt x="20360" y="4884"/>
                  <a:pt x="20268" y="4388"/>
                </a:cubicBezTo>
                <a:cubicBezTo>
                  <a:pt x="20173" y="3876"/>
                  <a:pt x="19715" y="3273"/>
                  <a:pt x="19270" y="3009"/>
                </a:cubicBezTo>
                <a:cubicBezTo>
                  <a:pt x="18825" y="2745"/>
                  <a:pt x="18281" y="2615"/>
                  <a:pt x="17785" y="2494"/>
                </a:cubicBezTo>
                <a:cubicBezTo>
                  <a:pt x="16831" y="2261"/>
                  <a:pt x="15864" y="2035"/>
                  <a:pt x="14877" y="2124"/>
                </a:cubicBezTo>
                <a:cubicBezTo>
                  <a:pt x="14058" y="2198"/>
                  <a:pt x="13231" y="2214"/>
                  <a:pt x="12411" y="2255"/>
                </a:cubicBezTo>
                <a:cubicBezTo>
                  <a:pt x="11914" y="2280"/>
                  <a:pt x="11513" y="2356"/>
                  <a:pt x="11039" y="2498"/>
                </a:cubicBezTo>
                <a:cubicBezTo>
                  <a:pt x="10571" y="2638"/>
                  <a:pt x="10069" y="2683"/>
                  <a:pt x="9593" y="2798"/>
                </a:cubicBezTo>
                <a:cubicBezTo>
                  <a:pt x="9553" y="2808"/>
                  <a:pt x="9510" y="2815"/>
                  <a:pt x="9470" y="2824"/>
                </a:cubicBezTo>
                <a:moveTo>
                  <a:pt x="12" y="8877"/>
                </a:moveTo>
                <a:cubicBezTo>
                  <a:pt x="8" y="8874"/>
                  <a:pt x="4" y="8872"/>
                  <a:pt x="0" y="8870"/>
                </a:cubicBezTo>
                <a:moveTo>
                  <a:pt x="18747" y="3980"/>
                </a:moveTo>
                <a:cubicBezTo>
                  <a:pt x="18708" y="3979"/>
                  <a:pt x="18669" y="3976"/>
                  <a:pt x="18631" y="3974"/>
                </a:cubicBezTo>
                <a:cubicBezTo>
                  <a:pt x="18892" y="3974"/>
                  <a:pt x="19144" y="3948"/>
                  <a:pt x="19403" y="3903"/>
                </a:cubicBezTo>
                <a:cubicBezTo>
                  <a:pt x="20048" y="3791"/>
                  <a:pt x="20712" y="3719"/>
                  <a:pt x="21342" y="3539"/>
                </a:cubicBezTo>
                <a:cubicBezTo>
                  <a:pt x="21666" y="3446"/>
                  <a:pt x="22002" y="3331"/>
                  <a:pt x="22294" y="3160"/>
                </a:cubicBezTo>
                <a:cubicBezTo>
                  <a:pt x="22399" y="3099"/>
                  <a:pt x="22471" y="3010"/>
                  <a:pt x="22564" y="2936"/>
                </a:cubicBezTo>
                <a:cubicBezTo>
                  <a:pt x="22683" y="2841"/>
                  <a:pt x="22825" y="2781"/>
                  <a:pt x="22954" y="2701"/>
                </a:cubicBezTo>
                <a:cubicBezTo>
                  <a:pt x="22986" y="2681"/>
                  <a:pt x="23000" y="2669"/>
                  <a:pt x="23028" y="2645"/>
                </a:cubicBezTo>
                <a:cubicBezTo>
                  <a:pt x="23022" y="2648"/>
                  <a:pt x="23016" y="2650"/>
                  <a:pt x="23010" y="2653"/>
                </a:cubicBezTo>
                <a:moveTo>
                  <a:pt x="19020" y="3837"/>
                </a:moveTo>
                <a:cubicBezTo>
                  <a:pt x="19023" y="3818"/>
                  <a:pt x="19032" y="3793"/>
                  <a:pt x="19020" y="3776"/>
                </a:cubicBezTo>
                <a:cubicBezTo>
                  <a:pt x="19015" y="3768"/>
                  <a:pt x="19001" y="3769"/>
                  <a:pt x="18993" y="3769"/>
                </a:cubicBezTo>
                <a:cubicBezTo>
                  <a:pt x="18966" y="3768"/>
                  <a:pt x="18947" y="3792"/>
                  <a:pt x="18929" y="3809"/>
                </a:cubicBezTo>
                <a:cubicBezTo>
                  <a:pt x="18843" y="3888"/>
                  <a:pt x="18740" y="3941"/>
                  <a:pt x="18651" y="4016"/>
                </a:cubicBezTo>
                <a:cubicBezTo>
                  <a:pt x="18625" y="4038"/>
                  <a:pt x="18607" y="4062"/>
                  <a:pt x="18610" y="4097"/>
                </a:cubicBezTo>
                <a:cubicBezTo>
                  <a:pt x="18612" y="4126"/>
                  <a:pt x="18640" y="4128"/>
                  <a:pt x="18666" y="4132"/>
                </a:cubicBezTo>
                <a:cubicBezTo>
                  <a:pt x="18721" y="4140"/>
                  <a:pt x="18777" y="4139"/>
                  <a:pt x="18832" y="4146"/>
                </a:cubicBezTo>
                <a:cubicBezTo>
                  <a:pt x="18925" y="4158"/>
                  <a:pt x="19019" y="4181"/>
                  <a:pt x="19108" y="4209"/>
                </a:cubicBezTo>
                <a:cubicBezTo>
                  <a:pt x="19167" y="4228"/>
                  <a:pt x="19225" y="4253"/>
                  <a:pt x="19283" y="42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2" name="Freeform 20"/>
          <p:cNvSpPr/>
          <p:nvPr/>
        </p:nvSpPr>
        <p:spPr>
          <a:xfrm>
            <a:off x="6474960" y="2340000"/>
            <a:ext cx="218520" cy="123480"/>
          </a:xfrm>
          <a:custGeom>
            <a:avLst/>
            <a:gdLst/>
            <a:ahLst/>
            <a:rect l="0" t="0" r="r" b="b"/>
            <a:pathLst>
              <a:path w="607" h="343">
                <a:moveTo>
                  <a:pt x="14" y="60"/>
                </a:moveTo>
                <a:cubicBezTo>
                  <a:pt x="14" y="60"/>
                  <a:pt x="7" y="53"/>
                  <a:pt x="8" y="53"/>
                </a:cubicBezTo>
                <a:cubicBezTo>
                  <a:pt x="11" y="51"/>
                  <a:pt x="0" y="53"/>
                  <a:pt x="13" y="49"/>
                </a:cubicBezTo>
                <a:cubicBezTo>
                  <a:pt x="31" y="43"/>
                  <a:pt x="57" y="45"/>
                  <a:pt x="76" y="45"/>
                </a:cubicBezTo>
                <a:cubicBezTo>
                  <a:pt x="99" y="45"/>
                  <a:pt x="123" y="43"/>
                  <a:pt x="146" y="42"/>
                </a:cubicBezTo>
                <a:cubicBezTo>
                  <a:pt x="169" y="41"/>
                  <a:pt x="203" y="35"/>
                  <a:pt x="225" y="45"/>
                </a:cubicBezTo>
                <a:cubicBezTo>
                  <a:pt x="244" y="53"/>
                  <a:pt x="269" y="83"/>
                  <a:pt x="279" y="101"/>
                </a:cubicBezTo>
                <a:cubicBezTo>
                  <a:pt x="290" y="122"/>
                  <a:pt x="293" y="157"/>
                  <a:pt x="289" y="179"/>
                </a:cubicBezTo>
                <a:cubicBezTo>
                  <a:pt x="283" y="218"/>
                  <a:pt x="242" y="238"/>
                  <a:pt x="212" y="258"/>
                </a:cubicBezTo>
                <a:cubicBezTo>
                  <a:pt x="171" y="285"/>
                  <a:pt x="126" y="308"/>
                  <a:pt x="82" y="329"/>
                </a:cubicBezTo>
                <a:cubicBezTo>
                  <a:pt x="77" y="331"/>
                  <a:pt x="76" y="332"/>
                  <a:pt x="73" y="332"/>
                </a:cubicBezTo>
                <a:cubicBezTo>
                  <a:pt x="103" y="306"/>
                  <a:pt x="136" y="287"/>
                  <a:pt x="170" y="268"/>
                </a:cubicBezTo>
                <a:cubicBezTo>
                  <a:pt x="221" y="240"/>
                  <a:pt x="271" y="215"/>
                  <a:pt x="313" y="174"/>
                </a:cubicBezTo>
                <a:cubicBezTo>
                  <a:pt x="343" y="146"/>
                  <a:pt x="360" y="114"/>
                  <a:pt x="371" y="74"/>
                </a:cubicBezTo>
                <a:cubicBezTo>
                  <a:pt x="377" y="53"/>
                  <a:pt x="378" y="32"/>
                  <a:pt x="379" y="11"/>
                </a:cubicBezTo>
                <a:cubicBezTo>
                  <a:pt x="379" y="7"/>
                  <a:pt x="379" y="4"/>
                  <a:pt x="379" y="0"/>
                </a:cubicBezTo>
                <a:cubicBezTo>
                  <a:pt x="361" y="23"/>
                  <a:pt x="342" y="45"/>
                  <a:pt x="325" y="69"/>
                </a:cubicBezTo>
                <a:cubicBezTo>
                  <a:pt x="298" y="108"/>
                  <a:pt x="279" y="153"/>
                  <a:pt x="267" y="198"/>
                </a:cubicBezTo>
                <a:cubicBezTo>
                  <a:pt x="259" y="229"/>
                  <a:pt x="252" y="272"/>
                  <a:pt x="258" y="304"/>
                </a:cubicBezTo>
                <a:cubicBezTo>
                  <a:pt x="265" y="342"/>
                  <a:pt x="322" y="334"/>
                  <a:pt x="349" y="334"/>
                </a:cubicBezTo>
                <a:cubicBezTo>
                  <a:pt x="420" y="335"/>
                  <a:pt x="489" y="330"/>
                  <a:pt x="560" y="327"/>
                </a:cubicBezTo>
                <a:cubicBezTo>
                  <a:pt x="575" y="327"/>
                  <a:pt x="591" y="326"/>
                  <a:pt x="606" y="3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3" name="Freeform 21"/>
          <p:cNvSpPr/>
          <p:nvPr/>
        </p:nvSpPr>
        <p:spPr>
          <a:xfrm>
            <a:off x="6505560" y="2548800"/>
            <a:ext cx="900000" cy="377280"/>
          </a:xfrm>
          <a:custGeom>
            <a:avLst/>
            <a:gdLst/>
            <a:ahLst/>
            <a:rect l="0" t="0" r="r" b="b"/>
            <a:pathLst>
              <a:path w="2500" h="1048">
                <a:moveTo>
                  <a:pt x="0" y="696"/>
                </a:moveTo>
                <a:cubicBezTo>
                  <a:pt x="16" y="659"/>
                  <a:pt x="41" y="636"/>
                  <a:pt x="78" y="618"/>
                </a:cubicBezTo>
                <a:cubicBezTo>
                  <a:pt x="106" y="604"/>
                  <a:pt x="136" y="595"/>
                  <a:pt x="167" y="593"/>
                </a:cubicBezTo>
                <a:cubicBezTo>
                  <a:pt x="177" y="592"/>
                  <a:pt x="202" y="588"/>
                  <a:pt x="209" y="600"/>
                </a:cubicBezTo>
                <a:cubicBezTo>
                  <a:pt x="216" y="617"/>
                  <a:pt x="213" y="643"/>
                  <a:pt x="219" y="662"/>
                </a:cubicBezTo>
                <a:cubicBezTo>
                  <a:pt x="225" y="678"/>
                  <a:pt x="235" y="701"/>
                  <a:pt x="251" y="710"/>
                </a:cubicBezTo>
                <a:cubicBezTo>
                  <a:pt x="270" y="720"/>
                  <a:pt x="296" y="719"/>
                  <a:pt x="317" y="717"/>
                </a:cubicBezTo>
                <a:cubicBezTo>
                  <a:pt x="356" y="714"/>
                  <a:pt x="384" y="690"/>
                  <a:pt x="410" y="662"/>
                </a:cubicBezTo>
                <a:cubicBezTo>
                  <a:pt x="443" y="625"/>
                  <a:pt x="455" y="589"/>
                  <a:pt x="456" y="541"/>
                </a:cubicBezTo>
                <a:cubicBezTo>
                  <a:pt x="456" y="518"/>
                  <a:pt x="455" y="505"/>
                  <a:pt x="449" y="488"/>
                </a:cubicBezTo>
                <a:cubicBezTo>
                  <a:pt x="434" y="495"/>
                  <a:pt x="434" y="480"/>
                  <a:pt x="429" y="506"/>
                </a:cubicBezTo>
                <a:cubicBezTo>
                  <a:pt x="417" y="571"/>
                  <a:pt x="423" y="663"/>
                  <a:pt x="435" y="725"/>
                </a:cubicBezTo>
                <a:cubicBezTo>
                  <a:pt x="444" y="773"/>
                  <a:pt x="460" y="820"/>
                  <a:pt x="471" y="868"/>
                </a:cubicBezTo>
                <a:cubicBezTo>
                  <a:pt x="478" y="898"/>
                  <a:pt x="484" y="926"/>
                  <a:pt x="486" y="955"/>
                </a:cubicBezTo>
                <a:cubicBezTo>
                  <a:pt x="486" y="958"/>
                  <a:pt x="486" y="962"/>
                  <a:pt x="486" y="965"/>
                </a:cubicBezTo>
                <a:cubicBezTo>
                  <a:pt x="451" y="966"/>
                  <a:pt x="417" y="967"/>
                  <a:pt x="383" y="973"/>
                </a:cubicBezTo>
                <a:cubicBezTo>
                  <a:pt x="335" y="982"/>
                  <a:pt x="318" y="986"/>
                  <a:pt x="286" y="992"/>
                </a:cubicBezTo>
                <a:moveTo>
                  <a:pt x="1538" y="171"/>
                </a:moveTo>
                <a:cubicBezTo>
                  <a:pt x="1519" y="161"/>
                  <a:pt x="1501" y="151"/>
                  <a:pt x="1483" y="140"/>
                </a:cubicBezTo>
                <a:cubicBezTo>
                  <a:pt x="1466" y="130"/>
                  <a:pt x="1449" y="119"/>
                  <a:pt x="1433" y="107"/>
                </a:cubicBezTo>
                <a:cubicBezTo>
                  <a:pt x="1423" y="99"/>
                  <a:pt x="1415" y="94"/>
                  <a:pt x="1403" y="88"/>
                </a:cubicBezTo>
                <a:cubicBezTo>
                  <a:pt x="1390" y="82"/>
                  <a:pt x="1377" y="79"/>
                  <a:pt x="1363" y="74"/>
                </a:cubicBezTo>
                <a:cubicBezTo>
                  <a:pt x="1358" y="72"/>
                  <a:pt x="1350" y="68"/>
                  <a:pt x="1346" y="67"/>
                </a:cubicBezTo>
                <a:lnTo>
                  <a:pt x="1345" y="67"/>
                </a:lnTo>
                <a:cubicBezTo>
                  <a:pt x="1411" y="67"/>
                  <a:pt x="1478" y="63"/>
                  <a:pt x="1544" y="58"/>
                </a:cubicBezTo>
                <a:cubicBezTo>
                  <a:pt x="1803" y="40"/>
                  <a:pt x="2066" y="46"/>
                  <a:pt x="2325" y="20"/>
                </a:cubicBezTo>
                <a:cubicBezTo>
                  <a:pt x="2346" y="18"/>
                  <a:pt x="2342" y="13"/>
                  <a:pt x="2349" y="10"/>
                </a:cubicBezTo>
                <a:cubicBezTo>
                  <a:pt x="2349" y="9"/>
                  <a:pt x="2349" y="8"/>
                  <a:pt x="2349" y="7"/>
                </a:cubicBezTo>
                <a:cubicBezTo>
                  <a:pt x="2328" y="7"/>
                  <a:pt x="2308" y="0"/>
                  <a:pt x="2294" y="18"/>
                </a:cubicBezTo>
                <a:cubicBezTo>
                  <a:pt x="2278" y="37"/>
                  <a:pt x="2284" y="56"/>
                  <a:pt x="2282" y="78"/>
                </a:cubicBezTo>
                <a:moveTo>
                  <a:pt x="1174" y="1047"/>
                </a:moveTo>
                <a:cubicBezTo>
                  <a:pt x="1196" y="1037"/>
                  <a:pt x="1211" y="1034"/>
                  <a:pt x="1234" y="1029"/>
                </a:cubicBezTo>
                <a:cubicBezTo>
                  <a:pt x="1250" y="1026"/>
                  <a:pt x="1268" y="1022"/>
                  <a:pt x="1285" y="1019"/>
                </a:cubicBezTo>
                <a:cubicBezTo>
                  <a:pt x="1495" y="982"/>
                  <a:pt x="1709" y="970"/>
                  <a:pt x="1920" y="941"/>
                </a:cubicBezTo>
                <a:cubicBezTo>
                  <a:pt x="2103" y="915"/>
                  <a:pt x="2291" y="891"/>
                  <a:pt x="2472" y="853"/>
                </a:cubicBezTo>
                <a:cubicBezTo>
                  <a:pt x="2479" y="851"/>
                  <a:pt x="2487" y="849"/>
                  <a:pt x="2494" y="847"/>
                </a:cubicBezTo>
                <a:cubicBezTo>
                  <a:pt x="2488" y="846"/>
                  <a:pt x="2499" y="833"/>
                  <a:pt x="2495" y="838"/>
                </a:cubicBezTo>
                <a:cubicBezTo>
                  <a:pt x="2481" y="854"/>
                  <a:pt x="2481" y="854"/>
                  <a:pt x="2479" y="883"/>
                </a:cubicBezTo>
                <a:cubicBezTo>
                  <a:pt x="2479" y="904"/>
                  <a:pt x="2479" y="911"/>
                  <a:pt x="2479" y="9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4" name="Freeform 22"/>
          <p:cNvSpPr/>
          <p:nvPr/>
        </p:nvSpPr>
        <p:spPr>
          <a:xfrm>
            <a:off x="6558840" y="3374640"/>
            <a:ext cx="867960" cy="119520"/>
          </a:xfrm>
          <a:custGeom>
            <a:avLst/>
            <a:gdLst/>
            <a:ahLst/>
            <a:rect l="0" t="0" r="r" b="b"/>
            <a:pathLst>
              <a:path w="2411" h="332">
                <a:moveTo>
                  <a:pt x="3" y="177"/>
                </a:moveTo>
                <a:cubicBezTo>
                  <a:pt x="3" y="168"/>
                  <a:pt x="0" y="156"/>
                  <a:pt x="6" y="152"/>
                </a:cubicBezTo>
                <a:cubicBezTo>
                  <a:pt x="30" y="137"/>
                  <a:pt x="212" y="139"/>
                  <a:pt x="231" y="159"/>
                </a:cubicBezTo>
                <a:cubicBezTo>
                  <a:pt x="243" y="170"/>
                  <a:pt x="239" y="191"/>
                  <a:pt x="239" y="206"/>
                </a:cubicBezTo>
                <a:cubicBezTo>
                  <a:pt x="239" y="237"/>
                  <a:pt x="241" y="255"/>
                  <a:pt x="218" y="278"/>
                </a:cubicBezTo>
                <a:cubicBezTo>
                  <a:pt x="189" y="306"/>
                  <a:pt x="149" y="313"/>
                  <a:pt x="111" y="317"/>
                </a:cubicBezTo>
                <a:cubicBezTo>
                  <a:pt x="110" y="317"/>
                  <a:pt x="108" y="317"/>
                  <a:pt x="107" y="317"/>
                </a:cubicBezTo>
                <a:cubicBezTo>
                  <a:pt x="143" y="301"/>
                  <a:pt x="180" y="285"/>
                  <a:pt x="215" y="266"/>
                </a:cubicBezTo>
                <a:cubicBezTo>
                  <a:pt x="267" y="237"/>
                  <a:pt x="324" y="211"/>
                  <a:pt x="372" y="175"/>
                </a:cubicBezTo>
                <a:cubicBezTo>
                  <a:pt x="411" y="147"/>
                  <a:pt x="447" y="111"/>
                  <a:pt x="454" y="61"/>
                </a:cubicBezTo>
                <a:cubicBezTo>
                  <a:pt x="457" y="41"/>
                  <a:pt x="460" y="13"/>
                  <a:pt x="436" y="7"/>
                </a:cubicBezTo>
                <a:cubicBezTo>
                  <a:pt x="408" y="0"/>
                  <a:pt x="382" y="10"/>
                  <a:pt x="361" y="28"/>
                </a:cubicBezTo>
                <a:cubicBezTo>
                  <a:pt x="309" y="72"/>
                  <a:pt x="306" y="141"/>
                  <a:pt x="309" y="203"/>
                </a:cubicBezTo>
                <a:cubicBezTo>
                  <a:pt x="311" y="241"/>
                  <a:pt x="333" y="264"/>
                  <a:pt x="367" y="281"/>
                </a:cubicBezTo>
                <a:cubicBezTo>
                  <a:pt x="412" y="304"/>
                  <a:pt x="463" y="300"/>
                  <a:pt x="512" y="303"/>
                </a:cubicBezTo>
                <a:cubicBezTo>
                  <a:pt x="517" y="303"/>
                  <a:pt x="522" y="304"/>
                  <a:pt x="527" y="304"/>
                </a:cubicBezTo>
                <a:moveTo>
                  <a:pt x="1402" y="270"/>
                </a:moveTo>
                <a:cubicBezTo>
                  <a:pt x="1406" y="271"/>
                  <a:pt x="1406" y="274"/>
                  <a:pt x="1410" y="274"/>
                </a:cubicBezTo>
                <a:cubicBezTo>
                  <a:pt x="1475" y="281"/>
                  <a:pt x="1545" y="269"/>
                  <a:pt x="1609" y="266"/>
                </a:cubicBezTo>
                <a:cubicBezTo>
                  <a:pt x="1761" y="259"/>
                  <a:pt x="1911" y="259"/>
                  <a:pt x="2063" y="259"/>
                </a:cubicBezTo>
                <a:cubicBezTo>
                  <a:pt x="2179" y="259"/>
                  <a:pt x="2294" y="259"/>
                  <a:pt x="2410" y="259"/>
                </a:cubicBezTo>
                <a:cubicBezTo>
                  <a:pt x="2407" y="263"/>
                  <a:pt x="2399" y="273"/>
                  <a:pt x="2397" y="276"/>
                </a:cubicBezTo>
                <a:cubicBezTo>
                  <a:pt x="2387" y="295"/>
                  <a:pt x="2390" y="310"/>
                  <a:pt x="2388" y="3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5" name="Freeform 23"/>
          <p:cNvSpPr/>
          <p:nvPr/>
        </p:nvSpPr>
        <p:spPr>
          <a:xfrm>
            <a:off x="6598080" y="3776760"/>
            <a:ext cx="932760" cy="182520"/>
          </a:xfrm>
          <a:custGeom>
            <a:avLst/>
            <a:gdLst/>
            <a:ahLst/>
            <a:rect l="0" t="0" r="r" b="b"/>
            <a:pathLst>
              <a:path w="2591" h="507">
                <a:moveTo>
                  <a:pt x="52" y="172"/>
                </a:moveTo>
                <a:cubicBezTo>
                  <a:pt x="47" y="159"/>
                  <a:pt x="42" y="148"/>
                  <a:pt x="35" y="136"/>
                </a:cubicBezTo>
                <a:cubicBezTo>
                  <a:pt x="25" y="118"/>
                  <a:pt x="0" y="83"/>
                  <a:pt x="11" y="60"/>
                </a:cubicBezTo>
                <a:cubicBezTo>
                  <a:pt x="23" y="36"/>
                  <a:pt x="80" y="28"/>
                  <a:pt x="101" y="22"/>
                </a:cubicBezTo>
                <a:cubicBezTo>
                  <a:pt x="138" y="11"/>
                  <a:pt x="176" y="5"/>
                  <a:pt x="214" y="1"/>
                </a:cubicBezTo>
                <a:cubicBezTo>
                  <a:pt x="224" y="0"/>
                  <a:pt x="235" y="0"/>
                  <a:pt x="245" y="0"/>
                </a:cubicBezTo>
                <a:cubicBezTo>
                  <a:pt x="245" y="27"/>
                  <a:pt x="239" y="57"/>
                  <a:pt x="257" y="80"/>
                </a:cubicBezTo>
                <a:cubicBezTo>
                  <a:pt x="277" y="106"/>
                  <a:pt x="308" y="122"/>
                  <a:pt x="339" y="130"/>
                </a:cubicBezTo>
                <a:cubicBezTo>
                  <a:pt x="365" y="137"/>
                  <a:pt x="451" y="152"/>
                  <a:pt x="477" y="135"/>
                </a:cubicBezTo>
                <a:cubicBezTo>
                  <a:pt x="488" y="128"/>
                  <a:pt x="487" y="106"/>
                  <a:pt x="485" y="95"/>
                </a:cubicBezTo>
                <a:cubicBezTo>
                  <a:pt x="483" y="82"/>
                  <a:pt x="476" y="72"/>
                  <a:pt x="469" y="60"/>
                </a:cubicBezTo>
                <a:lnTo>
                  <a:pt x="468" y="60"/>
                </a:lnTo>
                <a:cubicBezTo>
                  <a:pt x="468" y="185"/>
                  <a:pt x="485" y="321"/>
                  <a:pt x="463" y="444"/>
                </a:cubicBezTo>
                <a:cubicBezTo>
                  <a:pt x="461" y="457"/>
                  <a:pt x="458" y="490"/>
                  <a:pt x="442" y="496"/>
                </a:cubicBezTo>
                <a:cubicBezTo>
                  <a:pt x="418" y="506"/>
                  <a:pt x="388" y="483"/>
                  <a:pt x="367" y="476"/>
                </a:cubicBezTo>
                <a:cubicBezTo>
                  <a:pt x="316" y="459"/>
                  <a:pt x="260" y="456"/>
                  <a:pt x="207" y="450"/>
                </a:cubicBezTo>
                <a:moveTo>
                  <a:pt x="1495" y="331"/>
                </a:moveTo>
                <a:cubicBezTo>
                  <a:pt x="1486" y="325"/>
                  <a:pt x="1485" y="332"/>
                  <a:pt x="1477" y="323"/>
                </a:cubicBezTo>
                <a:cubicBezTo>
                  <a:pt x="1474" y="319"/>
                  <a:pt x="1474" y="313"/>
                  <a:pt x="1471" y="309"/>
                </a:cubicBezTo>
                <a:cubicBezTo>
                  <a:pt x="1468" y="306"/>
                  <a:pt x="1464" y="302"/>
                  <a:pt x="1462" y="299"/>
                </a:cubicBezTo>
                <a:cubicBezTo>
                  <a:pt x="1489" y="297"/>
                  <a:pt x="1518" y="296"/>
                  <a:pt x="1545" y="296"/>
                </a:cubicBezTo>
                <a:cubicBezTo>
                  <a:pt x="1781" y="295"/>
                  <a:pt x="2016" y="301"/>
                  <a:pt x="2251" y="287"/>
                </a:cubicBezTo>
                <a:cubicBezTo>
                  <a:pt x="2356" y="281"/>
                  <a:pt x="2457" y="265"/>
                  <a:pt x="2560" y="249"/>
                </a:cubicBezTo>
                <a:cubicBezTo>
                  <a:pt x="2590" y="244"/>
                  <a:pt x="2562" y="242"/>
                  <a:pt x="2571" y="261"/>
                </a:cubicBezTo>
                <a:cubicBezTo>
                  <a:pt x="2571" y="262"/>
                  <a:pt x="2571" y="264"/>
                  <a:pt x="2571" y="2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6" name="Freeform 24"/>
          <p:cNvSpPr/>
          <p:nvPr/>
        </p:nvSpPr>
        <p:spPr>
          <a:xfrm>
            <a:off x="6364440" y="4287960"/>
            <a:ext cx="268560" cy="78120"/>
          </a:xfrm>
          <a:custGeom>
            <a:avLst/>
            <a:gdLst/>
            <a:ahLst/>
            <a:rect l="0" t="0" r="r" b="b"/>
            <a:pathLst>
              <a:path w="746" h="217">
                <a:moveTo>
                  <a:pt x="143" y="55"/>
                </a:moveTo>
                <a:cubicBezTo>
                  <a:pt x="148" y="47"/>
                  <a:pt x="139" y="52"/>
                  <a:pt x="146" y="45"/>
                </a:cubicBezTo>
                <a:cubicBezTo>
                  <a:pt x="154" y="37"/>
                  <a:pt x="87" y="48"/>
                  <a:pt x="161" y="40"/>
                </a:cubicBezTo>
                <a:cubicBezTo>
                  <a:pt x="258" y="29"/>
                  <a:pt x="359" y="30"/>
                  <a:pt x="459" y="23"/>
                </a:cubicBezTo>
                <a:cubicBezTo>
                  <a:pt x="555" y="16"/>
                  <a:pt x="649" y="4"/>
                  <a:pt x="745" y="0"/>
                </a:cubicBezTo>
                <a:cubicBezTo>
                  <a:pt x="646" y="28"/>
                  <a:pt x="550" y="62"/>
                  <a:pt x="452" y="93"/>
                </a:cubicBezTo>
                <a:cubicBezTo>
                  <a:pt x="302" y="140"/>
                  <a:pt x="152" y="177"/>
                  <a:pt x="0" y="2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7" name="Freeform 25"/>
          <p:cNvSpPr/>
          <p:nvPr/>
        </p:nvSpPr>
        <p:spPr>
          <a:xfrm>
            <a:off x="3897360" y="4525920"/>
            <a:ext cx="5680440" cy="614880"/>
          </a:xfrm>
          <a:custGeom>
            <a:avLst/>
            <a:gdLst/>
            <a:ahLst/>
            <a:rect l="0" t="0" r="r" b="b"/>
            <a:pathLst>
              <a:path w="15779" h="1708">
                <a:moveTo>
                  <a:pt x="0" y="697"/>
                </a:moveTo>
                <a:cubicBezTo>
                  <a:pt x="27" y="704"/>
                  <a:pt x="56" y="706"/>
                  <a:pt x="83" y="715"/>
                </a:cubicBezTo>
                <a:cubicBezTo>
                  <a:pt x="280" y="784"/>
                  <a:pt x="460" y="883"/>
                  <a:pt x="664" y="939"/>
                </a:cubicBezTo>
                <a:cubicBezTo>
                  <a:pt x="1391" y="1139"/>
                  <a:pt x="2163" y="1192"/>
                  <a:pt x="2910" y="1276"/>
                </a:cubicBezTo>
                <a:cubicBezTo>
                  <a:pt x="3185" y="1307"/>
                  <a:pt x="3849" y="1514"/>
                  <a:pt x="4114" y="1401"/>
                </a:cubicBezTo>
                <a:cubicBezTo>
                  <a:pt x="4125" y="1396"/>
                  <a:pt x="4102" y="1384"/>
                  <a:pt x="4105" y="1382"/>
                </a:cubicBezTo>
                <a:cubicBezTo>
                  <a:pt x="4112" y="1378"/>
                  <a:pt x="4086" y="1364"/>
                  <a:pt x="4094" y="1362"/>
                </a:cubicBezTo>
                <a:cubicBezTo>
                  <a:pt x="4097" y="1369"/>
                  <a:pt x="4102" y="1372"/>
                  <a:pt x="4105" y="1379"/>
                </a:cubicBezTo>
                <a:cubicBezTo>
                  <a:pt x="4108" y="1386"/>
                  <a:pt x="4109" y="1395"/>
                  <a:pt x="4112" y="1403"/>
                </a:cubicBezTo>
                <a:moveTo>
                  <a:pt x="4551" y="816"/>
                </a:moveTo>
                <a:cubicBezTo>
                  <a:pt x="4541" y="802"/>
                  <a:pt x="4538" y="799"/>
                  <a:pt x="4534" y="789"/>
                </a:cubicBezTo>
                <a:cubicBezTo>
                  <a:pt x="4536" y="813"/>
                  <a:pt x="4546" y="862"/>
                  <a:pt x="4551" y="890"/>
                </a:cubicBezTo>
                <a:cubicBezTo>
                  <a:pt x="4567" y="975"/>
                  <a:pt x="4593" y="1060"/>
                  <a:pt x="4599" y="1146"/>
                </a:cubicBezTo>
                <a:cubicBezTo>
                  <a:pt x="4602" y="1184"/>
                  <a:pt x="4613" y="1265"/>
                  <a:pt x="4588" y="1294"/>
                </a:cubicBezTo>
                <a:cubicBezTo>
                  <a:pt x="4575" y="1309"/>
                  <a:pt x="4547" y="1308"/>
                  <a:pt x="4537" y="1289"/>
                </a:cubicBezTo>
                <a:cubicBezTo>
                  <a:pt x="4534" y="1278"/>
                  <a:pt x="4530" y="1266"/>
                  <a:pt x="4527" y="1255"/>
                </a:cubicBezTo>
                <a:moveTo>
                  <a:pt x="4603" y="664"/>
                </a:moveTo>
                <a:cubicBezTo>
                  <a:pt x="4640" y="617"/>
                  <a:pt x="4657" y="592"/>
                  <a:pt x="4718" y="588"/>
                </a:cubicBezTo>
                <a:cubicBezTo>
                  <a:pt x="4768" y="585"/>
                  <a:pt x="4764" y="629"/>
                  <a:pt x="4765" y="668"/>
                </a:cubicBezTo>
                <a:cubicBezTo>
                  <a:pt x="4767" y="737"/>
                  <a:pt x="4725" y="782"/>
                  <a:pt x="4679" y="830"/>
                </a:cubicBezTo>
                <a:cubicBezTo>
                  <a:pt x="4653" y="857"/>
                  <a:pt x="4614" y="880"/>
                  <a:pt x="4603" y="918"/>
                </a:cubicBezTo>
                <a:cubicBezTo>
                  <a:pt x="4603" y="920"/>
                  <a:pt x="4603" y="923"/>
                  <a:pt x="4603" y="925"/>
                </a:cubicBezTo>
                <a:moveTo>
                  <a:pt x="4875" y="1086"/>
                </a:moveTo>
                <a:cubicBezTo>
                  <a:pt x="4878" y="1086"/>
                  <a:pt x="4883" y="1094"/>
                  <a:pt x="4892" y="1091"/>
                </a:cubicBezTo>
                <a:cubicBezTo>
                  <a:pt x="4920" y="1082"/>
                  <a:pt x="4935" y="1053"/>
                  <a:pt x="4953" y="1030"/>
                </a:cubicBezTo>
                <a:cubicBezTo>
                  <a:pt x="4997" y="973"/>
                  <a:pt x="5040" y="894"/>
                  <a:pt x="5118" y="881"/>
                </a:cubicBezTo>
                <a:cubicBezTo>
                  <a:pt x="5173" y="872"/>
                  <a:pt x="5215" y="888"/>
                  <a:pt x="5256" y="925"/>
                </a:cubicBezTo>
                <a:cubicBezTo>
                  <a:pt x="5299" y="965"/>
                  <a:pt x="5320" y="1015"/>
                  <a:pt x="5356" y="1059"/>
                </a:cubicBezTo>
                <a:cubicBezTo>
                  <a:pt x="5378" y="1087"/>
                  <a:pt x="5398" y="1095"/>
                  <a:pt x="5431" y="1096"/>
                </a:cubicBezTo>
                <a:cubicBezTo>
                  <a:pt x="5460" y="1097"/>
                  <a:pt x="5468" y="1080"/>
                  <a:pt x="5483" y="1056"/>
                </a:cubicBezTo>
                <a:cubicBezTo>
                  <a:pt x="5501" y="1029"/>
                  <a:pt x="5518" y="1002"/>
                  <a:pt x="5553" y="1001"/>
                </a:cubicBezTo>
                <a:cubicBezTo>
                  <a:pt x="5582" y="1000"/>
                  <a:pt x="5589" y="1004"/>
                  <a:pt x="5609" y="1024"/>
                </a:cubicBezTo>
                <a:cubicBezTo>
                  <a:pt x="5615" y="1030"/>
                  <a:pt x="5626" y="1039"/>
                  <a:pt x="5632" y="1044"/>
                </a:cubicBezTo>
                <a:moveTo>
                  <a:pt x="5405" y="581"/>
                </a:moveTo>
                <a:cubicBezTo>
                  <a:pt x="5434" y="591"/>
                  <a:pt x="5453" y="596"/>
                  <a:pt x="5477" y="614"/>
                </a:cubicBezTo>
                <a:cubicBezTo>
                  <a:pt x="5538" y="661"/>
                  <a:pt x="5581" y="723"/>
                  <a:pt x="5637" y="775"/>
                </a:cubicBezTo>
                <a:cubicBezTo>
                  <a:pt x="5689" y="823"/>
                  <a:pt x="5761" y="870"/>
                  <a:pt x="5832" y="885"/>
                </a:cubicBezTo>
                <a:cubicBezTo>
                  <a:pt x="5849" y="889"/>
                  <a:pt x="5864" y="888"/>
                  <a:pt x="5880" y="897"/>
                </a:cubicBezTo>
                <a:cubicBezTo>
                  <a:pt x="5956" y="941"/>
                  <a:pt x="5987" y="1004"/>
                  <a:pt x="6084" y="1009"/>
                </a:cubicBezTo>
                <a:cubicBezTo>
                  <a:pt x="6157" y="1013"/>
                  <a:pt x="6216" y="996"/>
                  <a:pt x="6272" y="947"/>
                </a:cubicBezTo>
                <a:cubicBezTo>
                  <a:pt x="6318" y="907"/>
                  <a:pt x="6324" y="855"/>
                  <a:pt x="6317" y="798"/>
                </a:cubicBezTo>
                <a:cubicBezTo>
                  <a:pt x="6310" y="739"/>
                  <a:pt x="6279" y="658"/>
                  <a:pt x="6242" y="611"/>
                </a:cubicBezTo>
                <a:cubicBezTo>
                  <a:pt x="6235" y="603"/>
                  <a:pt x="6235" y="600"/>
                  <a:pt x="6229" y="601"/>
                </a:cubicBezTo>
                <a:cubicBezTo>
                  <a:pt x="6226" y="644"/>
                  <a:pt x="6226" y="688"/>
                  <a:pt x="6226" y="731"/>
                </a:cubicBezTo>
                <a:cubicBezTo>
                  <a:pt x="6227" y="827"/>
                  <a:pt x="6264" y="908"/>
                  <a:pt x="6320" y="985"/>
                </a:cubicBezTo>
                <a:cubicBezTo>
                  <a:pt x="6345" y="1018"/>
                  <a:pt x="6370" y="1041"/>
                  <a:pt x="6402" y="1067"/>
                </a:cubicBezTo>
                <a:moveTo>
                  <a:pt x="6109" y="855"/>
                </a:moveTo>
                <a:cubicBezTo>
                  <a:pt x="6155" y="828"/>
                  <a:pt x="6192" y="823"/>
                  <a:pt x="6254" y="811"/>
                </a:cubicBezTo>
                <a:cubicBezTo>
                  <a:pt x="6426" y="778"/>
                  <a:pt x="6627" y="745"/>
                  <a:pt x="6782" y="660"/>
                </a:cubicBezTo>
                <a:cubicBezTo>
                  <a:pt x="6830" y="632"/>
                  <a:pt x="6810" y="624"/>
                  <a:pt x="6823" y="585"/>
                </a:cubicBezTo>
                <a:cubicBezTo>
                  <a:pt x="6774" y="548"/>
                  <a:pt x="6682" y="507"/>
                  <a:pt x="6633" y="567"/>
                </a:cubicBezTo>
                <a:cubicBezTo>
                  <a:pt x="6573" y="641"/>
                  <a:pt x="6592" y="787"/>
                  <a:pt x="6596" y="873"/>
                </a:cubicBezTo>
                <a:cubicBezTo>
                  <a:pt x="6602" y="1007"/>
                  <a:pt x="6636" y="1143"/>
                  <a:pt x="6664" y="1274"/>
                </a:cubicBezTo>
                <a:cubicBezTo>
                  <a:pt x="6690" y="1396"/>
                  <a:pt x="6732" y="1517"/>
                  <a:pt x="6736" y="1642"/>
                </a:cubicBezTo>
                <a:cubicBezTo>
                  <a:pt x="6738" y="1704"/>
                  <a:pt x="6728" y="1679"/>
                  <a:pt x="6691" y="1707"/>
                </a:cubicBezTo>
                <a:moveTo>
                  <a:pt x="6429" y="1300"/>
                </a:moveTo>
                <a:cubicBezTo>
                  <a:pt x="6477" y="1240"/>
                  <a:pt x="6517" y="1223"/>
                  <a:pt x="6591" y="1197"/>
                </a:cubicBezTo>
                <a:cubicBezTo>
                  <a:pt x="6766" y="1134"/>
                  <a:pt x="6954" y="1092"/>
                  <a:pt x="7121" y="1010"/>
                </a:cubicBezTo>
                <a:cubicBezTo>
                  <a:pt x="7142" y="998"/>
                  <a:pt x="7164" y="987"/>
                  <a:pt x="7185" y="975"/>
                </a:cubicBezTo>
                <a:moveTo>
                  <a:pt x="7278" y="654"/>
                </a:moveTo>
                <a:cubicBezTo>
                  <a:pt x="7267" y="629"/>
                  <a:pt x="7260" y="622"/>
                  <a:pt x="7245" y="605"/>
                </a:cubicBezTo>
                <a:cubicBezTo>
                  <a:pt x="7202" y="624"/>
                  <a:pt x="7184" y="643"/>
                  <a:pt x="7154" y="688"/>
                </a:cubicBezTo>
                <a:cubicBezTo>
                  <a:pt x="7068" y="818"/>
                  <a:pt x="7021" y="1001"/>
                  <a:pt x="7096" y="1146"/>
                </a:cubicBezTo>
                <a:cubicBezTo>
                  <a:pt x="7140" y="1232"/>
                  <a:pt x="7206" y="1274"/>
                  <a:pt x="7295" y="1292"/>
                </a:cubicBezTo>
                <a:moveTo>
                  <a:pt x="7231" y="442"/>
                </a:moveTo>
                <a:cubicBezTo>
                  <a:pt x="7231" y="458"/>
                  <a:pt x="7274" y="515"/>
                  <a:pt x="7294" y="538"/>
                </a:cubicBezTo>
                <a:cubicBezTo>
                  <a:pt x="7333" y="581"/>
                  <a:pt x="7372" y="593"/>
                  <a:pt x="7427" y="601"/>
                </a:cubicBezTo>
                <a:moveTo>
                  <a:pt x="7503" y="319"/>
                </a:moveTo>
                <a:cubicBezTo>
                  <a:pt x="7493" y="309"/>
                  <a:pt x="7492" y="308"/>
                  <a:pt x="7486" y="303"/>
                </a:cubicBezTo>
                <a:cubicBezTo>
                  <a:pt x="7478" y="334"/>
                  <a:pt x="7472" y="373"/>
                  <a:pt x="7468" y="405"/>
                </a:cubicBezTo>
                <a:cubicBezTo>
                  <a:pt x="7459" y="482"/>
                  <a:pt x="7446" y="580"/>
                  <a:pt x="7464" y="657"/>
                </a:cubicBezTo>
                <a:cubicBezTo>
                  <a:pt x="7470" y="672"/>
                  <a:pt x="7476" y="686"/>
                  <a:pt x="7482" y="701"/>
                </a:cubicBezTo>
                <a:moveTo>
                  <a:pt x="8320" y="675"/>
                </a:moveTo>
                <a:cubicBezTo>
                  <a:pt x="8264" y="676"/>
                  <a:pt x="8249" y="699"/>
                  <a:pt x="8213" y="743"/>
                </a:cubicBezTo>
                <a:cubicBezTo>
                  <a:pt x="8163" y="804"/>
                  <a:pt x="8122" y="870"/>
                  <a:pt x="8079" y="934"/>
                </a:cubicBezTo>
                <a:cubicBezTo>
                  <a:pt x="8048" y="982"/>
                  <a:pt x="8017" y="1027"/>
                  <a:pt x="8000" y="1082"/>
                </a:cubicBezTo>
                <a:cubicBezTo>
                  <a:pt x="7995" y="1104"/>
                  <a:pt x="7993" y="1109"/>
                  <a:pt x="7992" y="1123"/>
                </a:cubicBezTo>
                <a:moveTo>
                  <a:pt x="7989" y="795"/>
                </a:moveTo>
                <a:cubicBezTo>
                  <a:pt x="7994" y="771"/>
                  <a:pt x="8007" y="778"/>
                  <a:pt x="8031" y="778"/>
                </a:cubicBezTo>
                <a:cubicBezTo>
                  <a:pt x="8051" y="778"/>
                  <a:pt x="8057" y="793"/>
                  <a:pt x="8052" y="812"/>
                </a:cubicBezTo>
                <a:cubicBezTo>
                  <a:pt x="8047" y="829"/>
                  <a:pt x="8018" y="825"/>
                  <a:pt x="8004" y="825"/>
                </a:cubicBezTo>
                <a:cubicBezTo>
                  <a:pt x="7991" y="825"/>
                  <a:pt x="7987" y="828"/>
                  <a:pt x="8016" y="819"/>
                </a:cubicBezTo>
                <a:moveTo>
                  <a:pt x="8449" y="902"/>
                </a:moveTo>
                <a:cubicBezTo>
                  <a:pt x="8497" y="902"/>
                  <a:pt x="8545" y="902"/>
                  <a:pt x="8593" y="902"/>
                </a:cubicBezTo>
                <a:cubicBezTo>
                  <a:pt x="8563" y="906"/>
                  <a:pt x="8533" y="907"/>
                  <a:pt x="8502" y="909"/>
                </a:cubicBezTo>
                <a:cubicBezTo>
                  <a:pt x="8484" y="910"/>
                  <a:pt x="8467" y="914"/>
                  <a:pt x="8450" y="916"/>
                </a:cubicBezTo>
                <a:moveTo>
                  <a:pt x="9202" y="722"/>
                </a:moveTo>
                <a:cubicBezTo>
                  <a:pt x="9172" y="702"/>
                  <a:pt x="9143" y="693"/>
                  <a:pt x="9106" y="701"/>
                </a:cubicBezTo>
                <a:cubicBezTo>
                  <a:pt x="9040" y="715"/>
                  <a:pt x="8973" y="768"/>
                  <a:pt x="8927" y="815"/>
                </a:cubicBezTo>
                <a:cubicBezTo>
                  <a:pt x="8893" y="849"/>
                  <a:pt x="8860" y="895"/>
                  <a:pt x="8871" y="947"/>
                </a:cubicBezTo>
                <a:cubicBezTo>
                  <a:pt x="8882" y="999"/>
                  <a:pt x="8956" y="988"/>
                  <a:pt x="8993" y="988"/>
                </a:cubicBezTo>
                <a:cubicBezTo>
                  <a:pt x="9060" y="989"/>
                  <a:pt x="9111" y="963"/>
                  <a:pt x="9153" y="908"/>
                </a:cubicBezTo>
                <a:cubicBezTo>
                  <a:pt x="9195" y="853"/>
                  <a:pt x="9203" y="781"/>
                  <a:pt x="9206" y="714"/>
                </a:cubicBezTo>
                <a:cubicBezTo>
                  <a:pt x="9210" y="601"/>
                  <a:pt x="9222" y="470"/>
                  <a:pt x="9205" y="359"/>
                </a:cubicBezTo>
                <a:cubicBezTo>
                  <a:pt x="9204" y="359"/>
                  <a:pt x="9203" y="359"/>
                  <a:pt x="9202" y="359"/>
                </a:cubicBezTo>
                <a:cubicBezTo>
                  <a:pt x="9179" y="407"/>
                  <a:pt x="9165" y="464"/>
                  <a:pt x="9153" y="517"/>
                </a:cubicBezTo>
                <a:cubicBezTo>
                  <a:pt x="9138" y="585"/>
                  <a:pt x="9120" y="681"/>
                  <a:pt x="9154" y="745"/>
                </a:cubicBezTo>
                <a:cubicBezTo>
                  <a:pt x="9169" y="774"/>
                  <a:pt x="9189" y="793"/>
                  <a:pt x="9219" y="797"/>
                </a:cubicBezTo>
                <a:moveTo>
                  <a:pt x="9332" y="0"/>
                </a:moveTo>
                <a:cubicBezTo>
                  <a:pt x="9328" y="2"/>
                  <a:pt x="9330" y="79"/>
                  <a:pt x="9330" y="106"/>
                </a:cubicBezTo>
                <a:cubicBezTo>
                  <a:pt x="9330" y="168"/>
                  <a:pt x="9318" y="236"/>
                  <a:pt x="9327" y="296"/>
                </a:cubicBezTo>
                <a:cubicBezTo>
                  <a:pt x="9330" y="304"/>
                  <a:pt x="9332" y="311"/>
                  <a:pt x="9335" y="319"/>
                </a:cubicBezTo>
                <a:moveTo>
                  <a:pt x="9591" y="48"/>
                </a:moveTo>
                <a:cubicBezTo>
                  <a:pt x="9591" y="68"/>
                  <a:pt x="9592" y="126"/>
                  <a:pt x="9591" y="156"/>
                </a:cubicBezTo>
                <a:cubicBezTo>
                  <a:pt x="9588" y="216"/>
                  <a:pt x="9580" y="274"/>
                  <a:pt x="9573" y="333"/>
                </a:cubicBezTo>
                <a:moveTo>
                  <a:pt x="10028" y="765"/>
                </a:moveTo>
                <a:cubicBezTo>
                  <a:pt x="10023" y="798"/>
                  <a:pt x="10009" y="820"/>
                  <a:pt x="9988" y="847"/>
                </a:cubicBezTo>
                <a:cubicBezTo>
                  <a:pt x="9944" y="903"/>
                  <a:pt x="9889" y="947"/>
                  <a:pt x="9840" y="999"/>
                </a:cubicBezTo>
                <a:cubicBezTo>
                  <a:pt x="9815" y="1027"/>
                  <a:pt x="9808" y="1033"/>
                  <a:pt x="9796" y="1053"/>
                </a:cubicBezTo>
                <a:moveTo>
                  <a:pt x="10786" y="884"/>
                </a:moveTo>
                <a:cubicBezTo>
                  <a:pt x="10775" y="871"/>
                  <a:pt x="10769" y="857"/>
                  <a:pt x="10759" y="844"/>
                </a:cubicBezTo>
                <a:cubicBezTo>
                  <a:pt x="10752" y="835"/>
                  <a:pt x="10744" y="832"/>
                  <a:pt x="10736" y="827"/>
                </a:cubicBezTo>
                <a:cubicBezTo>
                  <a:pt x="10758" y="825"/>
                  <a:pt x="10781" y="821"/>
                  <a:pt x="10804" y="811"/>
                </a:cubicBezTo>
                <a:cubicBezTo>
                  <a:pt x="10850" y="791"/>
                  <a:pt x="10892" y="763"/>
                  <a:pt x="10922" y="721"/>
                </a:cubicBezTo>
                <a:cubicBezTo>
                  <a:pt x="10946" y="688"/>
                  <a:pt x="10954" y="651"/>
                  <a:pt x="10956" y="611"/>
                </a:cubicBezTo>
                <a:cubicBezTo>
                  <a:pt x="10957" y="589"/>
                  <a:pt x="10962" y="571"/>
                  <a:pt x="10941" y="562"/>
                </a:cubicBezTo>
                <a:cubicBezTo>
                  <a:pt x="10917" y="552"/>
                  <a:pt x="10875" y="564"/>
                  <a:pt x="10855" y="577"/>
                </a:cubicBezTo>
                <a:cubicBezTo>
                  <a:pt x="10825" y="597"/>
                  <a:pt x="10814" y="622"/>
                  <a:pt x="10813" y="657"/>
                </a:cubicBezTo>
                <a:cubicBezTo>
                  <a:pt x="10812" y="693"/>
                  <a:pt x="10851" y="711"/>
                  <a:pt x="10880" y="724"/>
                </a:cubicBezTo>
                <a:cubicBezTo>
                  <a:pt x="10918" y="741"/>
                  <a:pt x="11013" y="745"/>
                  <a:pt x="11035" y="787"/>
                </a:cubicBezTo>
                <a:cubicBezTo>
                  <a:pt x="11047" y="810"/>
                  <a:pt x="11024" y="836"/>
                  <a:pt x="11012" y="850"/>
                </a:cubicBezTo>
                <a:cubicBezTo>
                  <a:pt x="10983" y="883"/>
                  <a:pt x="10951" y="908"/>
                  <a:pt x="10949" y="954"/>
                </a:cubicBezTo>
                <a:cubicBezTo>
                  <a:pt x="10947" y="989"/>
                  <a:pt x="10992" y="996"/>
                  <a:pt x="11019" y="1001"/>
                </a:cubicBezTo>
                <a:cubicBezTo>
                  <a:pt x="11066" y="1010"/>
                  <a:pt x="11115" y="1008"/>
                  <a:pt x="11162" y="1008"/>
                </a:cubicBezTo>
                <a:cubicBezTo>
                  <a:pt x="11172" y="1008"/>
                  <a:pt x="11183" y="1008"/>
                  <a:pt x="11193" y="1008"/>
                </a:cubicBezTo>
                <a:moveTo>
                  <a:pt x="11305" y="653"/>
                </a:moveTo>
                <a:cubicBezTo>
                  <a:pt x="11305" y="639"/>
                  <a:pt x="11302" y="623"/>
                  <a:pt x="11311" y="612"/>
                </a:cubicBezTo>
                <a:cubicBezTo>
                  <a:pt x="11328" y="592"/>
                  <a:pt x="11397" y="586"/>
                  <a:pt x="11420" y="581"/>
                </a:cubicBezTo>
                <a:cubicBezTo>
                  <a:pt x="11472" y="571"/>
                  <a:pt x="11521" y="566"/>
                  <a:pt x="11574" y="566"/>
                </a:cubicBezTo>
                <a:cubicBezTo>
                  <a:pt x="11605" y="566"/>
                  <a:pt x="11610" y="588"/>
                  <a:pt x="11603" y="617"/>
                </a:cubicBezTo>
                <a:cubicBezTo>
                  <a:pt x="11591" y="667"/>
                  <a:pt x="11544" y="705"/>
                  <a:pt x="11514" y="743"/>
                </a:cubicBezTo>
                <a:cubicBezTo>
                  <a:pt x="11485" y="780"/>
                  <a:pt x="11458" y="811"/>
                  <a:pt x="11454" y="858"/>
                </a:cubicBezTo>
                <a:cubicBezTo>
                  <a:pt x="11450" y="896"/>
                  <a:pt x="11456" y="909"/>
                  <a:pt x="11492" y="925"/>
                </a:cubicBezTo>
                <a:cubicBezTo>
                  <a:pt x="11521" y="938"/>
                  <a:pt x="11555" y="939"/>
                  <a:pt x="11586" y="939"/>
                </a:cubicBezTo>
                <a:cubicBezTo>
                  <a:pt x="11609" y="939"/>
                  <a:pt x="11632" y="941"/>
                  <a:pt x="11654" y="934"/>
                </a:cubicBezTo>
                <a:cubicBezTo>
                  <a:pt x="11671" y="928"/>
                  <a:pt x="11686" y="925"/>
                  <a:pt x="11704" y="923"/>
                </a:cubicBezTo>
                <a:moveTo>
                  <a:pt x="12124" y="923"/>
                </a:moveTo>
                <a:cubicBezTo>
                  <a:pt x="12124" y="921"/>
                  <a:pt x="12123" y="918"/>
                  <a:pt x="12123" y="915"/>
                </a:cubicBezTo>
                <a:cubicBezTo>
                  <a:pt x="12123" y="902"/>
                  <a:pt x="12131" y="900"/>
                  <a:pt x="12143" y="898"/>
                </a:cubicBezTo>
                <a:cubicBezTo>
                  <a:pt x="12153" y="896"/>
                  <a:pt x="12165" y="898"/>
                  <a:pt x="12176" y="898"/>
                </a:cubicBezTo>
                <a:cubicBezTo>
                  <a:pt x="12180" y="907"/>
                  <a:pt x="12179" y="918"/>
                  <a:pt x="12179" y="929"/>
                </a:cubicBezTo>
                <a:cubicBezTo>
                  <a:pt x="12179" y="949"/>
                  <a:pt x="12148" y="949"/>
                  <a:pt x="12133" y="949"/>
                </a:cubicBezTo>
                <a:cubicBezTo>
                  <a:pt x="12119" y="949"/>
                  <a:pt x="12105" y="949"/>
                  <a:pt x="12091" y="949"/>
                </a:cubicBezTo>
                <a:cubicBezTo>
                  <a:pt x="12091" y="929"/>
                  <a:pt x="12094" y="925"/>
                  <a:pt x="12112" y="912"/>
                </a:cubicBezTo>
                <a:cubicBezTo>
                  <a:pt x="12133" y="897"/>
                  <a:pt x="12157" y="888"/>
                  <a:pt x="12181" y="881"/>
                </a:cubicBezTo>
                <a:cubicBezTo>
                  <a:pt x="12197" y="882"/>
                  <a:pt x="12170" y="890"/>
                  <a:pt x="12163" y="894"/>
                </a:cubicBezTo>
                <a:cubicBezTo>
                  <a:pt x="12150" y="901"/>
                  <a:pt x="12136" y="904"/>
                  <a:pt x="12123" y="912"/>
                </a:cubicBezTo>
                <a:moveTo>
                  <a:pt x="12637" y="771"/>
                </a:moveTo>
                <a:cubicBezTo>
                  <a:pt x="12632" y="775"/>
                  <a:pt x="12615" y="781"/>
                  <a:pt x="12621" y="779"/>
                </a:cubicBezTo>
                <a:cubicBezTo>
                  <a:pt x="12622" y="779"/>
                  <a:pt x="12622" y="791"/>
                  <a:pt x="12640" y="771"/>
                </a:cubicBezTo>
                <a:cubicBezTo>
                  <a:pt x="12707" y="693"/>
                  <a:pt x="12722" y="541"/>
                  <a:pt x="12689" y="448"/>
                </a:cubicBezTo>
                <a:cubicBezTo>
                  <a:pt x="12681" y="424"/>
                  <a:pt x="12661" y="375"/>
                  <a:pt x="12642" y="356"/>
                </a:cubicBezTo>
                <a:cubicBezTo>
                  <a:pt x="12632" y="346"/>
                  <a:pt x="12629" y="352"/>
                  <a:pt x="12621" y="346"/>
                </a:cubicBezTo>
                <a:cubicBezTo>
                  <a:pt x="12607" y="366"/>
                  <a:pt x="12593" y="377"/>
                  <a:pt x="12585" y="412"/>
                </a:cubicBezTo>
                <a:cubicBezTo>
                  <a:pt x="12567" y="487"/>
                  <a:pt x="12567" y="562"/>
                  <a:pt x="12568" y="640"/>
                </a:cubicBezTo>
                <a:cubicBezTo>
                  <a:pt x="12569" y="721"/>
                  <a:pt x="12595" y="796"/>
                  <a:pt x="12640" y="864"/>
                </a:cubicBezTo>
                <a:cubicBezTo>
                  <a:pt x="12682" y="928"/>
                  <a:pt x="12737" y="968"/>
                  <a:pt x="12813" y="972"/>
                </a:cubicBezTo>
                <a:cubicBezTo>
                  <a:pt x="12875" y="976"/>
                  <a:pt x="12917" y="968"/>
                  <a:pt x="12967" y="927"/>
                </a:cubicBezTo>
                <a:cubicBezTo>
                  <a:pt x="13021" y="884"/>
                  <a:pt x="13046" y="825"/>
                  <a:pt x="13068" y="762"/>
                </a:cubicBezTo>
                <a:cubicBezTo>
                  <a:pt x="13096" y="680"/>
                  <a:pt x="13104" y="603"/>
                  <a:pt x="13104" y="517"/>
                </a:cubicBezTo>
                <a:cubicBezTo>
                  <a:pt x="13104" y="487"/>
                  <a:pt x="13102" y="467"/>
                  <a:pt x="13074" y="452"/>
                </a:cubicBezTo>
                <a:cubicBezTo>
                  <a:pt x="13057" y="443"/>
                  <a:pt x="13032" y="452"/>
                  <a:pt x="13020" y="463"/>
                </a:cubicBezTo>
                <a:cubicBezTo>
                  <a:pt x="12983" y="496"/>
                  <a:pt x="12995" y="583"/>
                  <a:pt x="12995" y="625"/>
                </a:cubicBezTo>
                <a:cubicBezTo>
                  <a:pt x="12995" y="701"/>
                  <a:pt x="13019" y="771"/>
                  <a:pt x="13067" y="829"/>
                </a:cubicBezTo>
                <a:cubicBezTo>
                  <a:pt x="13107" y="878"/>
                  <a:pt x="13156" y="892"/>
                  <a:pt x="13217" y="894"/>
                </a:cubicBezTo>
                <a:cubicBezTo>
                  <a:pt x="13253" y="895"/>
                  <a:pt x="13292" y="901"/>
                  <a:pt x="13323" y="880"/>
                </a:cubicBezTo>
                <a:cubicBezTo>
                  <a:pt x="13329" y="875"/>
                  <a:pt x="13335" y="869"/>
                  <a:pt x="13341" y="864"/>
                </a:cubicBezTo>
                <a:moveTo>
                  <a:pt x="13000" y="735"/>
                </a:moveTo>
                <a:cubicBezTo>
                  <a:pt x="13038" y="735"/>
                  <a:pt x="13076" y="735"/>
                  <a:pt x="13114" y="732"/>
                </a:cubicBezTo>
                <a:cubicBezTo>
                  <a:pt x="13171" y="727"/>
                  <a:pt x="13191" y="725"/>
                  <a:pt x="13228" y="718"/>
                </a:cubicBezTo>
                <a:moveTo>
                  <a:pt x="13478" y="647"/>
                </a:moveTo>
                <a:cubicBezTo>
                  <a:pt x="13478" y="651"/>
                  <a:pt x="13481" y="687"/>
                  <a:pt x="13481" y="694"/>
                </a:cubicBezTo>
                <a:cubicBezTo>
                  <a:pt x="13482" y="753"/>
                  <a:pt x="13488" y="810"/>
                  <a:pt x="13499" y="867"/>
                </a:cubicBezTo>
                <a:cubicBezTo>
                  <a:pt x="13511" y="933"/>
                  <a:pt x="13511" y="1040"/>
                  <a:pt x="13543" y="1100"/>
                </a:cubicBezTo>
                <a:cubicBezTo>
                  <a:pt x="13550" y="1114"/>
                  <a:pt x="13547" y="1105"/>
                  <a:pt x="13556" y="1100"/>
                </a:cubicBezTo>
                <a:moveTo>
                  <a:pt x="13504" y="678"/>
                </a:moveTo>
                <a:cubicBezTo>
                  <a:pt x="13508" y="641"/>
                  <a:pt x="13523" y="639"/>
                  <a:pt x="13560" y="630"/>
                </a:cubicBezTo>
                <a:cubicBezTo>
                  <a:pt x="13596" y="623"/>
                  <a:pt x="13644" y="619"/>
                  <a:pt x="13681" y="625"/>
                </a:cubicBezTo>
                <a:cubicBezTo>
                  <a:pt x="13704" y="629"/>
                  <a:pt x="13708" y="659"/>
                  <a:pt x="13702" y="678"/>
                </a:cubicBezTo>
                <a:cubicBezTo>
                  <a:pt x="13689" y="717"/>
                  <a:pt x="13643" y="740"/>
                  <a:pt x="13609" y="758"/>
                </a:cubicBezTo>
                <a:cubicBezTo>
                  <a:pt x="13588" y="769"/>
                  <a:pt x="13545" y="776"/>
                  <a:pt x="13530" y="795"/>
                </a:cubicBezTo>
                <a:cubicBezTo>
                  <a:pt x="13530" y="797"/>
                  <a:pt x="13530" y="799"/>
                  <a:pt x="13530" y="801"/>
                </a:cubicBezTo>
                <a:moveTo>
                  <a:pt x="14108" y="875"/>
                </a:moveTo>
                <a:cubicBezTo>
                  <a:pt x="14114" y="874"/>
                  <a:pt x="14119" y="874"/>
                  <a:pt x="14125" y="874"/>
                </a:cubicBezTo>
                <a:cubicBezTo>
                  <a:pt x="14130" y="874"/>
                  <a:pt x="14135" y="874"/>
                  <a:pt x="14140" y="874"/>
                </a:cubicBezTo>
                <a:cubicBezTo>
                  <a:pt x="14140" y="891"/>
                  <a:pt x="14142" y="893"/>
                  <a:pt x="14124" y="900"/>
                </a:cubicBezTo>
                <a:cubicBezTo>
                  <a:pt x="14105" y="908"/>
                  <a:pt x="14081" y="910"/>
                  <a:pt x="14060" y="911"/>
                </a:cubicBezTo>
                <a:cubicBezTo>
                  <a:pt x="14054" y="911"/>
                  <a:pt x="14049" y="911"/>
                  <a:pt x="14043" y="911"/>
                </a:cubicBezTo>
                <a:cubicBezTo>
                  <a:pt x="14058" y="896"/>
                  <a:pt x="14040" y="908"/>
                  <a:pt x="14070" y="890"/>
                </a:cubicBezTo>
                <a:moveTo>
                  <a:pt x="14359" y="602"/>
                </a:moveTo>
                <a:cubicBezTo>
                  <a:pt x="14339" y="595"/>
                  <a:pt x="14336" y="599"/>
                  <a:pt x="14332" y="580"/>
                </a:cubicBezTo>
                <a:cubicBezTo>
                  <a:pt x="14345" y="572"/>
                  <a:pt x="14360" y="566"/>
                  <a:pt x="14379" y="564"/>
                </a:cubicBezTo>
                <a:cubicBezTo>
                  <a:pt x="14401" y="561"/>
                  <a:pt x="14450" y="552"/>
                  <a:pt x="14464" y="573"/>
                </a:cubicBezTo>
                <a:cubicBezTo>
                  <a:pt x="14479" y="595"/>
                  <a:pt x="14473" y="644"/>
                  <a:pt x="14471" y="668"/>
                </a:cubicBezTo>
                <a:cubicBezTo>
                  <a:pt x="14468" y="700"/>
                  <a:pt x="14455" y="736"/>
                  <a:pt x="14430" y="759"/>
                </a:cubicBezTo>
                <a:cubicBezTo>
                  <a:pt x="14417" y="770"/>
                  <a:pt x="14400" y="776"/>
                  <a:pt x="14384" y="777"/>
                </a:cubicBezTo>
                <a:cubicBezTo>
                  <a:pt x="14407" y="756"/>
                  <a:pt x="14432" y="740"/>
                  <a:pt x="14461" y="725"/>
                </a:cubicBezTo>
                <a:cubicBezTo>
                  <a:pt x="14509" y="700"/>
                  <a:pt x="14556" y="679"/>
                  <a:pt x="14595" y="640"/>
                </a:cubicBezTo>
                <a:cubicBezTo>
                  <a:pt x="14611" y="623"/>
                  <a:pt x="14613" y="614"/>
                  <a:pt x="14615" y="594"/>
                </a:cubicBezTo>
                <a:cubicBezTo>
                  <a:pt x="14604" y="591"/>
                  <a:pt x="14564" y="580"/>
                  <a:pt x="14543" y="587"/>
                </a:cubicBezTo>
                <a:cubicBezTo>
                  <a:pt x="14507" y="599"/>
                  <a:pt x="14481" y="639"/>
                  <a:pt x="14475" y="675"/>
                </a:cubicBezTo>
                <a:cubicBezTo>
                  <a:pt x="14470" y="705"/>
                  <a:pt x="14473" y="736"/>
                  <a:pt x="14498" y="758"/>
                </a:cubicBezTo>
                <a:cubicBezTo>
                  <a:pt x="14524" y="780"/>
                  <a:pt x="14557" y="779"/>
                  <a:pt x="14589" y="779"/>
                </a:cubicBezTo>
                <a:cubicBezTo>
                  <a:pt x="14619" y="779"/>
                  <a:pt x="14630" y="779"/>
                  <a:pt x="14650" y="772"/>
                </a:cubicBezTo>
                <a:moveTo>
                  <a:pt x="14897" y="236"/>
                </a:moveTo>
                <a:cubicBezTo>
                  <a:pt x="14907" y="232"/>
                  <a:pt x="14914" y="224"/>
                  <a:pt x="14932" y="229"/>
                </a:cubicBezTo>
                <a:cubicBezTo>
                  <a:pt x="15018" y="255"/>
                  <a:pt x="15076" y="362"/>
                  <a:pt x="15110" y="436"/>
                </a:cubicBezTo>
                <a:cubicBezTo>
                  <a:pt x="15150" y="524"/>
                  <a:pt x="15165" y="620"/>
                  <a:pt x="15157" y="718"/>
                </a:cubicBezTo>
                <a:cubicBezTo>
                  <a:pt x="15153" y="769"/>
                  <a:pt x="15123" y="819"/>
                  <a:pt x="15073" y="836"/>
                </a:cubicBezTo>
                <a:cubicBezTo>
                  <a:pt x="15042" y="846"/>
                  <a:pt x="15016" y="844"/>
                  <a:pt x="15005" y="826"/>
                </a:cubicBezTo>
                <a:moveTo>
                  <a:pt x="15484" y="314"/>
                </a:moveTo>
                <a:cubicBezTo>
                  <a:pt x="15504" y="296"/>
                  <a:pt x="15521" y="299"/>
                  <a:pt x="15542" y="322"/>
                </a:cubicBezTo>
                <a:cubicBezTo>
                  <a:pt x="15564" y="351"/>
                  <a:pt x="15572" y="362"/>
                  <a:pt x="15584" y="384"/>
                </a:cubicBezTo>
                <a:moveTo>
                  <a:pt x="15778" y="701"/>
                </a:moveTo>
                <a:cubicBezTo>
                  <a:pt x="15729" y="752"/>
                  <a:pt x="15679" y="800"/>
                  <a:pt x="15629" y="848"/>
                </a:cubicBezTo>
                <a:cubicBezTo>
                  <a:pt x="15564" y="910"/>
                  <a:pt x="15498" y="973"/>
                  <a:pt x="15432" y="10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8" name="Freeform 26"/>
          <p:cNvSpPr/>
          <p:nvPr/>
        </p:nvSpPr>
        <p:spPr>
          <a:xfrm>
            <a:off x="1496880" y="2323800"/>
            <a:ext cx="1963440" cy="859680"/>
          </a:xfrm>
          <a:custGeom>
            <a:avLst/>
            <a:gdLst/>
            <a:ahLst/>
            <a:rect l="0" t="0" r="r" b="b"/>
            <a:pathLst>
              <a:path w="5454" h="2388">
                <a:moveTo>
                  <a:pt x="0" y="802"/>
                </a:moveTo>
                <a:cubicBezTo>
                  <a:pt x="6" y="803"/>
                  <a:pt x="10" y="807"/>
                  <a:pt x="16" y="807"/>
                </a:cubicBezTo>
                <a:cubicBezTo>
                  <a:pt x="56" y="809"/>
                  <a:pt x="84" y="804"/>
                  <a:pt x="119" y="784"/>
                </a:cubicBezTo>
                <a:cubicBezTo>
                  <a:pt x="169" y="756"/>
                  <a:pt x="216" y="717"/>
                  <a:pt x="234" y="660"/>
                </a:cubicBezTo>
                <a:cubicBezTo>
                  <a:pt x="247" y="621"/>
                  <a:pt x="254" y="529"/>
                  <a:pt x="234" y="491"/>
                </a:cubicBezTo>
                <a:cubicBezTo>
                  <a:pt x="222" y="469"/>
                  <a:pt x="210" y="473"/>
                  <a:pt x="192" y="466"/>
                </a:cubicBezTo>
                <a:cubicBezTo>
                  <a:pt x="191" y="466"/>
                  <a:pt x="190" y="466"/>
                  <a:pt x="189" y="466"/>
                </a:cubicBezTo>
                <a:cubicBezTo>
                  <a:pt x="192" y="491"/>
                  <a:pt x="186" y="501"/>
                  <a:pt x="202" y="524"/>
                </a:cubicBezTo>
                <a:cubicBezTo>
                  <a:pt x="229" y="565"/>
                  <a:pt x="275" y="596"/>
                  <a:pt x="313" y="626"/>
                </a:cubicBezTo>
                <a:cubicBezTo>
                  <a:pt x="361" y="664"/>
                  <a:pt x="419" y="707"/>
                  <a:pt x="429" y="772"/>
                </a:cubicBezTo>
                <a:cubicBezTo>
                  <a:pt x="437" y="829"/>
                  <a:pt x="424" y="879"/>
                  <a:pt x="407" y="932"/>
                </a:cubicBezTo>
                <a:cubicBezTo>
                  <a:pt x="395" y="967"/>
                  <a:pt x="375" y="1013"/>
                  <a:pt x="383" y="1051"/>
                </a:cubicBezTo>
                <a:cubicBezTo>
                  <a:pt x="389" y="1080"/>
                  <a:pt x="396" y="1083"/>
                  <a:pt x="426" y="1087"/>
                </a:cubicBezTo>
                <a:cubicBezTo>
                  <a:pt x="446" y="1087"/>
                  <a:pt x="453" y="1087"/>
                  <a:pt x="467" y="1087"/>
                </a:cubicBezTo>
                <a:moveTo>
                  <a:pt x="717" y="680"/>
                </a:moveTo>
                <a:cubicBezTo>
                  <a:pt x="715" y="688"/>
                  <a:pt x="711" y="687"/>
                  <a:pt x="711" y="696"/>
                </a:cubicBezTo>
                <a:cubicBezTo>
                  <a:pt x="711" y="719"/>
                  <a:pt x="713" y="731"/>
                  <a:pt x="732" y="745"/>
                </a:cubicBezTo>
                <a:cubicBezTo>
                  <a:pt x="747" y="756"/>
                  <a:pt x="787" y="746"/>
                  <a:pt x="799" y="737"/>
                </a:cubicBezTo>
                <a:cubicBezTo>
                  <a:pt x="853" y="696"/>
                  <a:pt x="862" y="611"/>
                  <a:pt x="865" y="549"/>
                </a:cubicBezTo>
                <a:cubicBezTo>
                  <a:pt x="866" y="521"/>
                  <a:pt x="865" y="491"/>
                  <a:pt x="865" y="463"/>
                </a:cubicBezTo>
                <a:cubicBezTo>
                  <a:pt x="859" y="481"/>
                  <a:pt x="850" y="515"/>
                  <a:pt x="847" y="538"/>
                </a:cubicBezTo>
                <a:cubicBezTo>
                  <a:pt x="839" y="611"/>
                  <a:pt x="835" y="693"/>
                  <a:pt x="842" y="766"/>
                </a:cubicBezTo>
                <a:cubicBezTo>
                  <a:pt x="849" y="840"/>
                  <a:pt x="884" y="919"/>
                  <a:pt x="920" y="983"/>
                </a:cubicBezTo>
                <a:cubicBezTo>
                  <a:pt x="926" y="993"/>
                  <a:pt x="928" y="1002"/>
                  <a:pt x="933" y="1012"/>
                </a:cubicBezTo>
                <a:cubicBezTo>
                  <a:pt x="885" y="1012"/>
                  <a:pt x="837" y="1010"/>
                  <a:pt x="789" y="1007"/>
                </a:cubicBezTo>
                <a:cubicBezTo>
                  <a:pt x="826" y="1018"/>
                  <a:pt x="860" y="1029"/>
                  <a:pt x="900" y="1031"/>
                </a:cubicBezTo>
                <a:cubicBezTo>
                  <a:pt x="974" y="1036"/>
                  <a:pt x="1049" y="1032"/>
                  <a:pt x="1123" y="1032"/>
                </a:cubicBezTo>
                <a:moveTo>
                  <a:pt x="2049" y="786"/>
                </a:moveTo>
                <a:cubicBezTo>
                  <a:pt x="2027" y="754"/>
                  <a:pt x="2039" y="769"/>
                  <a:pt x="2015" y="749"/>
                </a:cubicBezTo>
                <a:cubicBezTo>
                  <a:pt x="2011" y="816"/>
                  <a:pt x="2013" y="884"/>
                  <a:pt x="2013" y="953"/>
                </a:cubicBezTo>
                <a:cubicBezTo>
                  <a:pt x="2013" y="1070"/>
                  <a:pt x="2011" y="1184"/>
                  <a:pt x="2028" y="1301"/>
                </a:cubicBezTo>
                <a:cubicBezTo>
                  <a:pt x="2040" y="1381"/>
                  <a:pt x="2057" y="1460"/>
                  <a:pt x="2073" y="1540"/>
                </a:cubicBezTo>
                <a:cubicBezTo>
                  <a:pt x="2080" y="1574"/>
                  <a:pt x="2084" y="1604"/>
                  <a:pt x="2086" y="1638"/>
                </a:cubicBezTo>
                <a:cubicBezTo>
                  <a:pt x="2086" y="1609"/>
                  <a:pt x="2086" y="1579"/>
                  <a:pt x="2086" y="1550"/>
                </a:cubicBezTo>
                <a:moveTo>
                  <a:pt x="2067" y="873"/>
                </a:moveTo>
                <a:cubicBezTo>
                  <a:pt x="2063" y="840"/>
                  <a:pt x="2030" y="784"/>
                  <a:pt x="2045" y="749"/>
                </a:cubicBezTo>
                <a:cubicBezTo>
                  <a:pt x="2062" y="710"/>
                  <a:pt x="2109" y="694"/>
                  <a:pt x="2146" y="676"/>
                </a:cubicBezTo>
                <a:cubicBezTo>
                  <a:pt x="2251" y="625"/>
                  <a:pt x="2368" y="589"/>
                  <a:pt x="2480" y="560"/>
                </a:cubicBezTo>
                <a:cubicBezTo>
                  <a:pt x="2914" y="444"/>
                  <a:pt x="3364" y="379"/>
                  <a:pt x="3805" y="289"/>
                </a:cubicBezTo>
                <a:cubicBezTo>
                  <a:pt x="4097" y="230"/>
                  <a:pt x="4388" y="157"/>
                  <a:pt x="4681" y="105"/>
                </a:cubicBezTo>
                <a:cubicBezTo>
                  <a:pt x="4689" y="105"/>
                  <a:pt x="4692" y="105"/>
                  <a:pt x="4697" y="105"/>
                </a:cubicBezTo>
                <a:cubicBezTo>
                  <a:pt x="4706" y="192"/>
                  <a:pt x="4711" y="278"/>
                  <a:pt x="4711" y="368"/>
                </a:cubicBezTo>
                <a:cubicBezTo>
                  <a:pt x="4711" y="574"/>
                  <a:pt x="4722" y="773"/>
                  <a:pt x="4758" y="976"/>
                </a:cubicBezTo>
                <a:cubicBezTo>
                  <a:pt x="4782" y="1110"/>
                  <a:pt x="4879" y="1265"/>
                  <a:pt x="4876" y="1400"/>
                </a:cubicBezTo>
                <a:cubicBezTo>
                  <a:pt x="4875" y="1443"/>
                  <a:pt x="4874" y="1447"/>
                  <a:pt x="4848" y="1479"/>
                </a:cubicBezTo>
                <a:cubicBezTo>
                  <a:pt x="4787" y="1553"/>
                  <a:pt x="4541" y="1564"/>
                  <a:pt x="4457" y="1584"/>
                </a:cubicBezTo>
                <a:cubicBezTo>
                  <a:pt x="4082" y="1675"/>
                  <a:pt x="3700" y="1737"/>
                  <a:pt x="3324" y="1829"/>
                </a:cubicBezTo>
                <a:cubicBezTo>
                  <a:pt x="3029" y="1901"/>
                  <a:pt x="2726" y="1977"/>
                  <a:pt x="2423" y="1993"/>
                </a:cubicBezTo>
                <a:cubicBezTo>
                  <a:pt x="2327" y="1998"/>
                  <a:pt x="2156" y="2045"/>
                  <a:pt x="2064" y="2001"/>
                </a:cubicBezTo>
                <a:cubicBezTo>
                  <a:pt x="2059" y="1998"/>
                  <a:pt x="2054" y="1982"/>
                  <a:pt x="2046" y="1976"/>
                </a:cubicBezTo>
                <a:cubicBezTo>
                  <a:pt x="2026" y="1961"/>
                  <a:pt x="2008" y="1942"/>
                  <a:pt x="1998" y="1919"/>
                </a:cubicBezTo>
                <a:cubicBezTo>
                  <a:pt x="1973" y="1858"/>
                  <a:pt x="1986" y="1772"/>
                  <a:pt x="1973" y="1708"/>
                </a:cubicBezTo>
                <a:cubicBezTo>
                  <a:pt x="1959" y="1642"/>
                  <a:pt x="1944" y="1580"/>
                  <a:pt x="1934" y="1515"/>
                </a:cubicBezTo>
                <a:moveTo>
                  <a:pt x="2031" y="905"/>
                </a:moveTo>
                <a:cubicBezTo>
                  <a:pt x="2032" y="894"/>
                  <a:pt x="2026" y="909"/>
                  <a:pt x="2025" y="899"/>
                </a:cubicBezTo>
                <a:cubicBezTo>
                  <a:pt x="2016" y="833"/>
                  <a:pt x="2007" y="809"/>
                  <a:pt x="2055" y="755"/>
                </a:cubicBezTo>
                <a:cubicBezTo>
                  <a:pt x="2130" y="669"/>
                  <a:pt x="2297" y="561"/>
                  <a:pt x="2416" y="576"/>
                </a:cubicBezTo>
                <a:cubicBezTo>
                  <a:pt x="2500" y="587"/>
                  <a:pt x="2549" y="657"/>
                  <a:pt x="2634" y="672"/>
                </a:cubicBezTo>
                <a:cubicBezTo>
                  <a:pt x="2731" y="689"/>
                  <a:pt x="2779" y="649"/>
                  <a:pt x="2855" y="600"/>
                </a:cubicBezTo>
                <a:cubicBezTo>
                  <a:pt x="3107" y="436"/>
                  <a:pt x="3287" y="375"/>
                  <a:pt x="3589" y="376"/>
                </a:cubicBezTo>
                <a:cubicBezTo>
                  <a:pt x="3712" y="376"/>
                  <a:pt x="3824" y="386"/>
                  <a:pt x="3928" y="307"/>
                </a:cubicBezTo>
                <a:cubicBezTo>
                  <a:pt x="4006" y="246"/>
                  <a:pt x="4040" y="129"/>
                  <a:pt x="4123" y="81"/>
                </a:cubicBezTo>
                <a:cubicBezTo>
                  <a:pt x="4188" y="45"/>
                  <a:pt x="4277" y="64"/>
                  <a:pt x="4345" y="75"/>
                </a:cubicBezTo>
                <a:cubicBezTo>
                  <a:pt x="4604" y="119"/>
                  <a:pt x="4695" y="45"/>
                  <a:pt x="4922" y="9"/>
                </a:cubicBezTo>
                <a:cubicBezTo>
                  <a:pt x="4980" y="0"/>
                  <a:pt x="4960" y="2"/>
                  <a:pt x="5018" y="50"/>
                </a:cubicBezTo>
                <a:cubicBezTo>
                  <a:pt x="5076" y="98"/>
                  <a:pt x="5143" y="191"/>
                  <a:pt x="5191" y="250"/>
                </a:cubicBezTo>
                <a:cubicBezTo>
                  <a:pt x="5250" y="324"/>
                  <a:pt x="5453" y="708"/>
                  <a:pt x="5425" y="786"/>
                </a:cubicBezTo>
                <a:cubicBezTo>
                  <a:pt x="5416" y="811"/>
                  <a:pt x="5404" y="797"/>
                  <a:pt x="5388" y="822"/>
                </a:cubicBezTo>
                <a:cubicBezTo>
                  <a:pt x="5317" y="934"/>
                  <a:pt x="5058" y="997"/>
                  <a:pt x="5112" y="1187"/>
                </a:cubicBezTo>
                <a:cubicBezTo>
                  <a:pt x="5120" y="1215"/>
                  <a:pt x="5163" y="1216"/>
                  <a:pt x="5172" y="1236"/>
                </a:cubicBezTo>
                <a:cubicBezTo>
                  <a:pt x="5153" y="1243"/>
                  <a:pt x="5122" y="1248"/>
                  <a:pt x="5101" y="1257"/>
                </a:cubicBezTo>
                <a:cubicBezTo>
                  <a:pt x="4937" y="1328"/>
                  <a:pt x="4885" y="1422"/>
                  <a:pt x="4769" y="1540"/>
                </a:cubicBezTo>
                <a:cubicBezTo>
                  <a:pt x="4687" y="1624"/>
                  <a:pt x="4612" y="1605"/>
                  <a:pt x="4500" y="1619"/>
                </a:cubicBezTo>
                <a:cubicBezTo>
                  <a:pt x="4292" y="1645"/>
                  <a:pt x="4184" y="1737"/>
                  <a:pt x="4039" y="1875"/>
                </a:cubicBezTo>
                <a:cubicBezTo>
                  <a:pt x="3965" y="1946"/>
                  <a:pt x="3898" y="2005"/>
                  <a:pt x="3802" y="2033"/>
                </a:cubicBezTo>
                <a:cubicBezTo>
                  <a:pt x="3694" y="2065"/>
                  <a:pt x="3591" y="2086"/>
                  <a:pt x="3484" y="2130"/>
                </a:cubicBezTo>
                <a:cubicBezTo>
                  <a:pt x="3309" y="2201"/>
                  <a:pt x="3132" y="2308"/>
                  <a:pt x="2946" y="2350"/>
                </a:cubicBezTo>
                <a:cubicBezTo>
                  <a:pt x="2799" y="2383"/>
                  <a:pt x="2647" y="2377"/>
                  <a:pt x="2501" y="2351"/>
                </a:cubicBezTo>
                <a:cubicBezTo>
                  <a:pt x="2347" y="2323"/>
                  <a:pt x="2277" y="2368"/>
                  <a:pt x="2136" y="2381"/>
                </a:cubicBezTo>
                <a:cubicBezTo>
                  <a:pt x="2074" y="2387"/>
                  <a:pt x="2023" y="2372"/>
                  <a:pt x="1973" y="2334"/>
                </a:cubicBezTo>
                <a:cubicBezTo>
                  <a:pt x="1874" y="2258"/>
                  <a:pt x="1854" y="2077"/>
                  <a:pt x="1727" y="2050"/>
                </a:cubicBezTo>
                <a:cubicBezTo>
                  <a:pt x="1656" y="2035"/>
                  <a:pt x="1666" y="2080"/>
                  <a:pt x="1623" y="2102"/>
                </a:cubicBezTo>
                <a:cubicBezTo>
                  <a:pt x="1619" y="2104"/>
                  <a:pt x="1606" y="2117"/>
                  <a:pt x="1600" y="2120"/>
                </a:cubicBezTo>
                <a:cubicBezTo>
                  <a:pt x="1587" y="2082"/>
                  <a:pt x="1560" y="2051"/>
                  <a:pt x="1551" y="2009"/>
                </a:cubicBezTo>
                <a:cubicBezTo>
                  <a:pt x="1496" y="1747"/>
                  <a:pt x="1568" y="1399"/>
                  <a:pt x="1640" y="1142"/>
                </a:cubicBezTo>
                <a:cubicBezTo>
                  <a:pt x="1671" y="1032"/>
                  <a:pt x="1740" y="952"/>
                  <a:pt x="1749" y="833"/>
                </a:cubicBezTo>
                <a:cubicBezTo>
                  <a:pt x="1750" y="816"/>
                  <a:pt x="1738" y="793"/>
                  <a:pt x="1739" y="782"/>
                </a:cubicBezTo>
                <a:cubicBezTo>
                  <a:pt x="1739" y="781"/>
                  <a:pt x="1739" y="781"/>
                  <a:pt x="1739" y="780"/>
                </a:cubicBezTo>
                <a:cubicBezTo>
                  <a:pt x="1779" y="781"/>
                  <a:pt x="1818" y="781"/>
                  <a:pt x="1858" y="782"/>
                </a:cubicBezTo>
                <a:moveTo>
                  <a:pt x="2767" y="1056"/>
                </a:moveTo>
                <a:cubicBezTo>
                  <a:pt x="2767" y="1055"/>
                  <a:pt x="2767" y="1053"/>
                  <a:pt x="2767" y="1052"/>
                </a:cubicBezTo>
                <a:cubicBezTo>
                  <a:pt x="2762" y="1052"/>
                  <a:pt x="2760" y="1049"/>
                  <a:pt x="2755" y="1048"/>
                </a:cubicBezTo>
                <a:cubicBezTo>
                  <a:pt x="2753" y="1048"/>
                  <a:pt x="2751" y="1048"/>
                  <a:pt x="2749" y="1048"/>
                </a:cubicBezTo>
                <a:cubicBezTo>
                  <a:pt x="2748" y="1046"/>
                  <a:pt x="2747" y="1045"/>
                  <a:pt x="2745" y="1045"/>
                </a:cubicBezTo>
                <a:cubicBezTo>
                  <a:pt x="2742" y="1044"/>
                  <a:pt x="2740" y="1043"/>
                  <a:pt x="2737" y="1042"/>
                </a:cubicBezTo>
                <a:cubicBezTo>
                  <a:pt x="2734" y="1041"/>
                  <a:pt x="2733" y="1040"/>
                  <a:pt x="2731" y="1037"/>
                </a:cubicBezTo>
                <a:cubicBezTo>
                  <a:pt x="2728" y="1034"/>
                  <a:pt x="2727" y="1033"/>
                  <a:pt x="2727" y="1029"/>
                </a:cubicBezTo>
                <a:cubicBezTo>
                  <a:pt x="2727" y="1025"/>
                  <a:pt x="2725" y="1022"/>
                  <a:pt x="2725" y="1018"/>
                </a:cubicBezTo>
                <a:cubicBezTo>
                  <a:pt x="2725" y="1014"/>
                  <a:pt x="2724" y="1009"/>
                  <a:pt x="2719" y="1008"/>
                </a:cubicBezTo>
                <a:cubicBezTo>
                  <a:pt x="2715" y="1008"/>
                  <a:pt x="2714" y="1008"/>
                  <a:pt x="2713" y="10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9" name="Freeform 27"/>
          <p:cNvSpPr/>
          <p:nvPr/>
        </p:nvSpPr>
        <p:spPr>
          <a:xfrm>
            <a:off x="4088520" y="2705040"/>
            <a:ext cx="441720" cy="251280"/>
          </a:xfrm>
          <a:custGeom>
            <a:avLst/>
            <a:gdLst/>
            <a:ahLst/>
            <a:rect l="0" t="0" r="r" b="b"/>
            <a:pathLst>
              <a:path w="1227" h="698">
                <a:moveTo>
                  <a:pt x="115" y="488"/>
                </a:moveTo>
                <a:cubicBezTo>
                  <a:pt x="140" y="480"/>
                  <a:pt x="140" y="484"/>
                  <a:pt x="162" y="461"/>
                </a:cubicBezTo>
                <a:cubicBezTo>
                  <a:pt x="186" y="435"/>
                  <a:pt x="204" y="408"/>
                  <a:pt x="219" y="376"/>
                </a:cubicBezTo>
                <a:cubicBezTo>
                  <a:pt x="236" y="341"/>
                  <a:pt x="242" y="307"/>
                  <a:pt x="243" y="269"/>
                </a:cubicBezTo>
                <a:cubicBezTo>
                  <a:pt x="244" y="228"/>
                  <a:pt x="250" y="180"/>
                  <a:pt x="232" y="142"/>
                </a:cubicBezTo>
                <a:cubicBezTo>
                  <a:pt x="213" y="107"/>
                  <a:pt x="183" y="89"/>
                  <a:pt x="145" y="85"/>
                </a:cubicBezTo>
                <a:cubicBezTo>
                  <a:pt x="112" y="82"/>
                  <a:pt x="58" y="76"/>
                  <a:pt x="31" y="97"/>
                </a:cubicBezTo>
                <a:cubicBezTo>
                  <a:pt x="0" y="121"/>
                  <a:pt x="25" y="161"/>
                  <a:pt x="47" y="176"/>
                </a:cubicBezTo>
                <a:cubicBezTo>
                  <a:pt x="109" y="219"/>
                  <a:pt x="195" y="240"/>
                  <a:pt x="269" y="257"/>
                </a:cubicBezTo>
                <a:cubicBezTo>
                  <a:pt x="319" y="269"/>
                  <a:pt x="403" y="268"/>
                  <a:pt x="448" y="297"/>
                </a:cubicBezTo>
                <a:cubicBezTo>
                  <a:pt x="458" y="304"/>
                  <a:pt x="462" y="304"/>
                  <a:pt x="460" y="313"/>
                </a:cubicBezTo>
                <a:cubicBezTo>
                  <a:pt x="443" y="345"/>
                  <a:pt x="424" y="363"/>
                  <a:pt x="396" y="392"/>
                </a:cubicBezTo>
                <a:cubicBezTo>
                  <a:pt x="354" y="437"/>
                  <a:pt x="344" y="473"/>
                  <a:pt x="343" y="533"/>
                </a:cubicBezTo>
                <a:cubicBezTo>
                  <a:pt x="342" y="590"/>
                  <a:pt x="359" y="625"/>
                  <a:pt x="409" y="656"/>
                </a:cubicBezTo>
                <a:cubicBezTo>
                  <a:pt x="443" y="677"/>
                  <a:pt x="482" y="686"/>
                  <a:pt x="521" y="697"/>
                </a:cubicBezTo>
                <a:moveTo>
                  <a:pt x="672" y="316"/>
                </a:moveTo>
                <a:cubicBezTo>
                  <a:pt x="686" y="294"/>
                  <a:pt x="673" y="298"/>
                  <a:pt x="708" y="289"/>
                </a:cubicBezTo>
                <a:cubicBezTo>
                  <a:pt x="739" y="281"/>
                  <a:pt x="771" y="279"/>
                  <a:pt x="801" y="268"/>
                </a:cubicBezTo>
                <a:cubicBezTo>
                  <a:pt x="842" y="253"/>
                  <a:pt x="880" y="224"/>
                  <a:pt x="908" y="190"/>
                </a:cubicBezTo>
                <a:cubicBezTo>
                  <a:pt x="933" y="158"/>
                  <a:pt x="940" y="125"/>
                  <a:pt x="941" y="86"/>
                </a:cubicBezTo>
                <a:cubicBezTo>
                  <a:pt x="942" y="59"/>
                  <a:pt x="944" y="30"/>
                  <a:pt x="939" y="4"/>
                </a:cubicBezTo>
                <a:cubicBezTo>
                  <a:pt x="938" y="1"/>
                  <a:pt x="938" y="0"/>
                  <a:pt x="936" y="0"/>
                </a:cubicBezTo>
                <a:cubicBezTo>
                  <a:pt x="936" y="105"/>
                  <a:pt x="946" y="198"/>
                  <a:pt x="969" y="300"/>
                </a:cubicBezTo>
                <a:cubicBezTo>
                  <a:pt x="981" y="356"/>
                  <a:pt x="995" y="413"/>
                  <a:pt x="1000" y="470"/>
                </a:cubicBezTo>
                <a:cubicBezTo>
                  <a:pt x="1004" y="519"/>
                  <a:pt x="1005" y="571"/>
                  <a:pt x="999" y="618"/>
                </a:cubicBezTo>
                <a:cubicBezTo>
                  <a:pt x="956" y="619"/>
                  <a:pt x="912" y="622"/>
                  <a:pt x="868" y="617"/>
                </a:cubicBezTo>
                <a:cubicBezTo>
                  <a:pt x="820" y="611"/>
                  <a:pt x="773" y="597"/>
                  <a:pt x="725" y="586"/>
                </a:cubicBezTo>
                <a:cubicBezTo>
                  <a:pt x="714" y="583"/>
                  <a:pt x="702" y="580"/>
                  <a:pt x="691" y="577"/>
                </a:cubicBezTo>
                <a:cubicBezTo>
                  <a:pt x="700" y="574"/>
                  <a:pt x="741" y="563"/>
                  <a:pt x="753" y="561"/>
                </a:cubicBezTo>
                <a:cubicBezTo>
                  <a:pt x="828" y="549"/>
                  <a:pt x="904" y="540"/>
                  <a:pt x="978" y="524"/>
                </a:cubicBezTo>
                <a:cubicBezTo>
                  <a:pt x="1057" y="508"/>
                  <a:pt x="1142" y="491"/>
                  <a:pt x="1217" y="461"/>
                </a:cubicBezTo>
                <a:cubicBezTo>
                  <a:pt x="1226" y="458"/>
                  <a:pt x="1212" y="461"/>
                  <a:pt x="1220" y="4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0" name="Freeform 28"/>
          <p:cNvSpPr/>
          <p:nvPr/>
        </p:nvSpPr>
        <p:spPr>
          <a:xfrm>
            <a:off x="5246280" y="2529720"/>
            <a:ext cx="610560" cy="262080"/>
          </a:xfrm>
          <a:custGeom>
            <a:avLst/>
            <a:gdLst/>
            <a:ahLst/>
            <a:rect l="0" t="0" r="r" b="b"/>
            <a:pathLst>
              <a:path w="1696" h="728">
                <a:moveTo>
                  <a:pt x="59" y="575"/>
                </a:moveTo>
                <a:cubicBezTo>
                  <a:pt x="57" y="577"/>
                  <a:pt x="55" y="581"/>
                  <a:pt x="51" y="584"/>
                </a:cubicBezTo>
                <a:cubicBezTo>
                  <a:pt x="40" y="592"/>
                  <a:pt x="33" y="593"/>
                  <a:pt x="20" y="594"/>
                </a:cubicBezTo>
                <a:cubicBezTo>
                  <a:pt x="15" y="595"/>
                  <a:pt x="10" y="594"/>
                  <a:pt x="5" y="594"/>
                </a:cubicBezTo>
                <a:cubicBezTo>
                  <a:pt x="4" y="587"/>
                  <a:pt x="0" y="571"/>
                  <a:pt x="2" y="560"/>
                </a:cubicBezTo>
                <a:cubicBezTo>
                  <a:pt x="11" y="523"/>
                  <a:pt x="32" y="494"/>
                  <a:pt x="51" y="459"/>
                </a:cubicBezTo>
                <a:cubicBezTo>
                  <a:pt x="98" y="374"/>
                  <a:pt x="118" y="295"/>
                  <a:pt x="119" y="198"/>
                </a:cubicBezTo>
                <a:cubicBezTo>
                  <a:pt x="119" y="148"/>
                  <a:pt x="101" y="105"/>
                  <a:pt x="75" y="62"/>
                </a:cubicBezTo>
                <a:cubicBezTo>
                  <a:pt x="65" y="46"/>
                  <a:pt x="49" y="22"/>
                  <a:pt x="34" y="10"/>
                </a:cubicBezTo>
                <a:cubicBezTo>
                  <a:pt x="31" y="10"/>
                  <a:pt x="31" y="10"/>
                  <a:pt x="29" y="10"/>
                </a:cubicBezTo>
                <a:cubicBezTo>
                  <a:pt x="28" y="46"/>
                  <a:pt x="28" y="82"/>
                  <a:pt x="28" y="118"/>
                </a:cubicBezTo>
                <a:cubicBezTo>
                  <a:pt x="28" y="194"/>
                  <a:pt x="30" y="268"/>
                  <a:pt x="40" y="343"/>
                </a:cubicBezTo>
                <a:cubicBezTo>
                  <a:pt x="50" y="418"/>
                  <a:pt x="60" y="500"/>
                  <a:pt x="90" y="569"/>
                </a:cubicBezTo>
                <a:cubicBezTo>
                  <a:pt x="112" y="620"/>
                  <a:pt x="150" y="665"/>
                  <a:pt x="196" y="695"/>
                </a:cubicBezTo>
                <a:cubicBezTo>
                  <a:pt x="236" y="721"/>
                  <a:pt x="280" y="727"/>
                  <a:pt x="327" y="724"/>
                </a:cubicBezTo>
                <a:cubicBezTo>
                  <a:pt x="365" y="722"/>
                  <a:pt x="397" y="700"/>
                  <a:pt x="427" y="677"/>
                </a:cubicBezTo>
                <a:cubicBezTo>
                  <a:pt x="452" y="657"/>
                  <a:pt x="443" y="653"/>
                  <a:pt x="451" y="627"/>
                </a:cubicBezTo>
                <a:moveTo>
                  <a:pt x="601" y="9"/>
                </a:moveTo>
                <a:cubicBezTo>
                  <a:pt x="607" y="0"/>
                  <a:pt x="604" y="7"/>
                  <a:pt x="610" y="2"/>
                </a:cubicBezTo>
                <a:cubicBezTo>
                  <a:pt x="624" y="17"/>
                  <a:pt x="628" y="31"/>
                  <a:pt x="633" y="58"/>
                </a:cubicBezTo>
                <a:cubicBezTo>
                  <a:pt x="651" y="157"/>
                  <a:pt x="669" y="256"/>
                  <a:pt x="688" y="355"/>
                </a:cubicBezTo>
                <a:cubicBezTo>
                  <a:pt x="698" y="405"/>
                  <a:pt x="705" y="460"/>
                  <a:pt x="725" y="506"/>
                </a:cubicBezTo>
                <a:cubicBezTo>
                  <a:pt x="741" y="542"/>
                  <a:pt x="765" y="565"/>
                  <a:pt x="802" y="579"/>
                </a:cubicBezTo>
                <a:cubicBezTo>
                  <a:pt x="841" y="594"/>
                  <a:pt x="887" y="588"/>
                  <a:pt x="928" y="588"/>
                </a:cubicBezTo>
                <a:cubicBezTo>
                  <a:pt x="971" y="588"/>
                  <a:pt x="1013" y="582"/>
                  <a:pt x="1047" y="552"/>
                </a:cubicBezTo>
                <a:cubicBezTo>
                  <a:pt x="1053" y="545"/>
                  <a:pt x="1059" y="538"/>
                  <a:pt x="1065" y="531"/>
                </a:cubicBezTo>
                <a:moveTo>
                  <a:pt x="594" y="367"/>
                </a:moveTo>
                <a:cubicBezTo>
                  <a:pt x="619" y="358"/>
                  <a:pt x="661" y="353"/>
                  <a:pt x="691" y="349"/>
                </a:cubicBezTo>
                <a:cubicBezTo>
                  <a:pt x="768" y="339"/>
                  <a:pt x="845" y="330"/>
                  <a:pt x="922" y="317"/>
                </a:cubicBezTo>
                <a:cubicBezTo>
                  <a:pt x="940" y="314"/>
                  <a:pt x="958" y="310"/>
                  <a:pt x="976" y="307"/>
                </a:cubicBezTo>
                <a:moveTo>
                  <a:pt x="1284" y="243"/>
                </a:moveTo>
                <a:cubicBezTo>
                  <a:pt x="1305" y="283"/>
                  <a:pt x="1323" y="324"/>
                  <a:pt x="1339" y="367"/>
                </a:cubicBezTo>
                <a:cubicBezTo>
                  <a:pt x="1364" y="431"/>
                  <a:pt x="1398" y="482"/>
                  <a:pt x="1433" y="540"/>
                </a:cubicBezTo>
                <a:cubicBezTo>
                  <a:pt x="1452" y="571"/>
                  <a:pt x="1470" y="601"/>
                  <a:pt x="1491" y="631"/>
                </a:cubicBezTo>
                <a:cubicBezTo>
                  <a:pt x="1492" y="632"/>
                  <a:pt x="1522" y="672"/>
                  <a:pt x="1523" y="670"/>
                </a:cubicBezTo>
                <a:cubicBezTo>
                  <a:pt x="1526" y="664"/>
                  <a:pt x="1525" y="672"/>
                  <a:pt x="1520" y="652"/>
                </a:cubicBezTo>
                <a:moveTo>
                  <a:pt x="1316" y="237"/>
                </a:moveTo>
                <a:cubicBezTo>
                  <a:pt x="1304" y="214"/>
                  <a:pt x="1298" y="200"/>
                  <a:pt x="1300" y="174"/>
                </a:cubicBezTo>
                <a:cubicBezTo>
                  <a:pt x="1302" y="144"/>
                  <a:pt x="1330" y="126"/>
                  <a:pt x="1354" y="111"/>
                </a:cubicBezTo>
                <a:cubicBezTo>
                  <a:pt x="1400" y="81"/>
                  <a:pt x="1448" y="65"/>
                  <a:pt x="1501" y="53"/>
                </a:cubicBezTo>
                <a:cubicBezTo>
                  <a:pt x="1551" y="42"/>
                  <a:pt x="1605" y="35"/>
                  <a:pt x="1657" y="40"/>
                </a:cubicBezTo>
                <a:cubicBezTo>
                  <a:pt x="1695" y="43"/>
                  <a:pt x="1694" y="75"/>
                  <a:pt x="1694" y="105"/>
                </a:cubicBezTo>
                <a:cubicBezTo>
                  <a:pt x="1694" y="158"/>
                  <a:pt x="1653" y="202"/>
                  <a:pt x="1612" y="232"/>
                </a:cubicBezTo>
                <a:cubicBezTo>
                  <a:pt x="1549" y="278"/>
                  <a:pt x="1466" y="297"/>
                  <a:pt x="1391" y="314"/>
                </a:cubicBezTo>
                <a:cubicBezTo>
                  <a:pt x="1340" y="326"/>
                  <a:pt x="1292" y="332"/>
                  <a:pt x="1240" y="3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1" name="Freeform 29"/>
          <p:cNvSpPr/>
          <p:nvPr/>
        </p:nvSpPr>
        <p:spPr>
          <a:xfrm>
            <a:off x="5295960" y="3351240"/>
            <a:ext cx="721440" cy="362160"/>
          </a:xfrm>
          <a:custGeom>
            <a:avLst/>
            <a:gdLst/>
            <a:ahLst/>
            <a:rect l="0" t="0" r="r" b="b"/>
            <a:pathLst>
              <a:path w="2004" h="1006">
                <a:moveTo>
                  <a:pt x="0" y="558"/>
                </a:moveTo>
                <a:cubicBezTo>
                  <a:pt x="0" y="551"/>
                  <a:pt x="0" y="543"/>
                  <a:pt x="0" y="536"/>
                </a:cubicBezTo>
                <a:cubicBezTo>
                  <a:pt x="25" y="535"/>
                  <a:pt x="44" y="533"/>
                  <a:pt x="69" y="526"/>
                </a:cubicBezTo>
                <a:cubicBezTo>
                  <a:pt x="116" y="513"/>
                  <a:pt x="162" y="494"/>
                  <a:pt x="205" y="470"/>
                </a:cubicBezTo>
                <a:cubicBezTo>
                  <a:pt x="242" y="449"/>
                  <a:pt x="278" y="422"/>
                  <a:pt x="305" y="389"/>
                </a:cubicBezTo>
                <a:cubicBezTo>
                  <a:pt x="328" y="361"/>
                  <a:pt x="333" y="336"/>
                  <a:pt x="334" y="301"/>
                </a:cubicBezTo>
                <a:cubicBezTo>
                  <a:pt x="334" y="272"/>
                  <a:pt x="320" y="253"/>
                  <a:pt x="292" y="243"/>
                </a:cubicBezTo>
                <a:cubicBezTo>
                  <a:pt x="275" y="237"/>
                  <a:pt x="241" y="232"/>
                  <a:pt x="233" y="248"/>
                </a:cubicBezTo>
                <a:cubicBezTo>
                  <a:pt x="223" y="268"/>
                  <a:pt x="228" y="294"/>
                  <a:pt x="242" y="308"/>
                </a:cubicBezTo>
                <a:cubicBezTo>
                  <a:pt x="284" y="351"/>
                  <a:pt x="376" y="319"/>
                  <a:pt x="422" y="354"/>
                </a:cubicBezTo>
                <a:cubicBezTo>
                  <a:pt x="437" y="365"/>
                  <a:pt x="435" y="391"/>
                  <a:pt x="433" y="408"/>
                </a:cubicBezTo>
                <a:cubicBezTo>
                  <a:pt x="426" y="454"/>
                  <a:pt x="400" y="485"/>
                  <a:pt x="399" y="536"/>
                </a:cubicBezTo>
                <a:cubicBezTo>
                  <a:pt x="398" y="583"/>
                  <a:pt x="417" y="599"/>
                  <a:pt x="455" y="623"/>
                </a:cubicBezTo>
                <a:cubicBezTo>
                  <a:pt x="490" y="645"/>
                  <a:pt x="530" y="661"/>
                  <a:pt x="570" y="673"/>
                </a:cubicBezTo>
                <a:cubicBezTo>
                  <a:pt x="584" y="677"/>
                  <a:pt x="611" y="678"/>
                  <a:pt x="619" y="693"/>
                </a:cubicBezTo>
                <a:cubicBezTo>
                  <a:pt x="622" y="698"/>
                  <a:pt x="618" y="708"/>
                  <a:pt x="619" y="713"/>
                </a:cubicBezTo>
                <a:moveTo>
                  <a:pt x="722" y="43"/>
                </a:moveTo>
                <a:cubicBezTo>
                  <a:pt x="722" y="30"/>
                  <a:pt x="725" y="7"/>
                  <a:pt x="726" y="0"/>
                </a:cubicBezTo>
                <a:cubicBezTo>
                  <a:pt x="748" y="28"/>
                  <a:pt x="764" y="54"/>
                  <a:pt x="779" y="89"/>
                </a:cubicBezTo>
                <a:cubicBezTo>
                  <a:pt x="839" y="232"/>
                  <a:pt x="837" y="379"/>
                  <a:pt x="878" y="526"/>
                </a:cubicBezTo>
                <a:cubicBezTo>
                  <a:pt x="886" y="555"/>
                  <a:pt x="897" y="586"/>
                  <a:pt x="923" y="604"/>
                </a:cubicBezTo>
                <a:cubicBezTo>
                  <a:pt x="933" y="611"/>
                  <a:pt x="952" y="617"/>
                  <a:pt x="965" y="612"/>
                </a:cubicBezTo>
                <a:cubicBezTo>
                  <a:pt x="1015" y="594"/>
                  <a:pt x="1044" y="495"/>
                  <a:pt x="1092" y="463"/>
                </a:cubicBezTo>
                <a:cubicBezTo>
                  <a:pt x="1141" y="430"/>
                  <a:pt x="1206" y="414"/>
                  <a:pt x="1264" y="407"/>
                </a:cubicBezTo>
                <a:cubicBezTo>
                  <a:pt x="1287" y="405"/>
                  <a:pt x="1293" y="405"/>
                  <a:pt x="1308" y="405"/>
                </a:cubicBezTo>
                <a:cubicBezTo>
                  <a:pt x="1314" y="440"/>
                  <a:pt x="1318" y="453"/>
                  <a:pt x="1296" y="486"/>
                </a:cubicBezTo>
                <a:cubicBezTo>
                  <a:pt x="1268" y="529"/>
                  <a:pt x="1229" y="563"/>
                  <a:pt x="1184" y="584"/>
                </a:cubicBezTo>
                <a:cubicBezTo>
                  <a:pt x="1095" y="625"/>
                  <a:pt x="989" y="619"/>
                  <a:pt x="894" y="620"/>
                </a:cubicBezTo>
                <a:cubicBezTo>
                  <a:pt x="856" y="620"/>
                  <a:pt x="797" y="629"/>
                  <a:pt x="776" y="588"/>
                </a:cubicBezTo>
                <a:cubicBezTo>
                  <a:pt x="764" y="566"/>
                  <a:pt x="787" y="552"/>
                  <a:pt x="796" y="538"/>
                </a:cubicBezTo>
                <a:moveTo>
                  <a:pt x="1621" y="178"/>
                </a:moveTo>
                <a:cubicBezTo>
                  <a:pt x="1632" y="211"/>
                  <a:pt x="1644" y="242"/>
                  <a:pt x="1649" y="277"/>
                </a:cubicBezTo>
                <a:cubicBezTo>
                  <a:pt x="1659" y="342"/>
                  <a:pt x="1653" y="407"/>
                  <a:pt x="1658" y="472"/>
                </a:cubicBezTo>
                <a:cubicBezTo>
                  <a:pt x="1663" y="540"/>
                  <a:pt x="1681" y="604"/>
                  <a:pt x="1698" y="668"/>
                </a:cubicBezTo>
                <a:cubicBezTo>
                  <a:pt x="1713" y="725"/>
                  <a:pt x="1729" y="781"/>
                  <a:pt x="1743" y="839"/>
                </a:cubicBezTo>
                <a:cubicBezTo>
                  <a:pt x="1753" y="880"/>
                  <a:pt x="1765" y="920"/>
                  <a:pt x="1772" y="961"/>
                </a:cubicBezTo>
                <a:cubicBezTo>
                  <a:pt x="1775" y="975"/>
                  <a:pt x="1773" y="996"/>
                  <a:pt x="1772" y="1005"/>
                </a:cubicBezTo>
                <a:moveTo>
                  <a:pt x="1706" y="484"/>
                </a:moveTo>
                <a:cubicBezTo>
                  <a:pt x="1706" y="459"/>
                  <a:pt x="1702" y="451"/>
                  <a:pt x="1727" y="439"/>
                </a:cubicBezTo>
                <a:cubicBezTo>
                  <a:pt x="1754" y="426"/>
                  <a:pt x="1782" y="417"/>
                  <a:pt x="1810" y="407"/>
                </a:cubicBezTo>
                <a:cubicBezTo>
                  <a:pt x="1845" y="395"/>
                  <a:pt x="1879" y="386"/>
                  <a:pt x="1916" y="384"/>
                </a:cubicBezTo>
                <a:cubicBezTo>
                  <a:pt x="1934" y="383"/>
                  <a:pt x="1970" y="378"/>
                  <a:pt x="1985" y="390"/>
                </a:cubicBezTo>
                <a:cubicBezTo>
                  <a:pt x="2003" y="405"/>
                  <a:pt x="1997" y="436"/>
                  <a:pt x="1997" y="456"/>
                </a:cubicBezTo>
                <a:cubicBezTo>
                  <a:pt x="1997" y="488"/>
                  <a:pt x="1987" y="518"/>
                  <a:pt x="1963" y="541"/>
                </a:cubicBezTo>
                <a:cubicBezTo>
                  <a:pt x="1922" y="580"/>
                  <a:pt x="1860" y="586"/>
                  <a:pt x="1807" y="593"/>
                </a:cubicBezTo>
                <a:cubicBezTo>
                  <a:pt x="1747" y="601"/>
                  <a:pt x="1680" y="614"/>
                  <a:pt x="1619" y="609"/>
                </a:cubicBezTo>
                <a:cubicBezTo>
                  <a:pt x="1618" y="608"/>
                  <a:pt x="1617" y="607"/>
                  <a:pt x="1616" y="6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2" name="Freeform 30"/>
          <p:cNvSpPr/>
          <p:nvPr/>
        </p:nvSpPr>
        <p:spPr>
          <a:xfrm>
            <a:off x="744480" y="4888080"/>
            <a:ext cx="527400" cy="198720"/>
          </a:xfrm>
          <a:custGeom>
            <a:avLst/>
            <a:gdLst/>
            <a:ahLst/>
            <a:rect l="0" t="0" r="r" b="b"/>
            <a:pathLst>
              <a:path w="1465" h="552">
                <a:moveTo>
                  <a:pt x="287" y="551"/>
                </a:moveTo>
                <a:cubicBezTo>
                  <a:pt x="270" y="525"/>
                  <a:pt x="258" y="504"/>
                  <a:pt x="228" y="486"/>
                </a:cubicBezTo>
                <a:cubicBezTo>
                  <a:pt x="175" y="453"/>
                  <a:pt x="102" y="439"/>
                  <a:pt x="43" y="419"/>
                </a:cubicBezTo>
                <a:cubicBezTo>
                  <a:pt x="28" y="414"/>
                  <a:pt x="11" y="405"/>
                  <a:pt x="0" y="399"/>
                </a:cubicBezTo>
                <a:cubicBezTo>
                  <a:pt x="67" y="399"/>
                  <a:pt x="129" y="400"/>
                  <a:pt x="195" y="387"/>
                </a:cubicBezTo>
                <a:cubicBezTo>
                  <a:pt x="290" y="369"/>
                  <a:pt x="384" y="337"/>
                  <a:pt x="471" y="297"/>
                </a:cubicBezTo>
                <a:cubicBezTo>
                  <a:pt x="515" y="274"/>
                  <a:pt x="575" y="244"/>
                  <a:pt x="593" y="195"/>
                </a:cubicBezTo>
                <a:cubicBezTo>
                  <a:pt x="604" y="164"/>
                  <a:pt x="600" y="130"/>
                  <a:pt x="571" y="114"/>
                </a:cubicBezTo>
                <a:cubicBezTo>
                  <a:pt x="541" y="98"/>
                  <a:pt x="476" y="93"/>
                  <a:pt x="444" y="107"/>
                </a:cubicBezTo>
                <a:cubicBezTo>
                  <a:pt x="431" y="113"/>
                  <a:pt x="408" y="133"/>
                  <a:pt x="414" y="150"/>
                </a:cubicBezTo>
                <a:cubicBezTo>
                  <a:pt x="424" y="182"/>
                  <a:pt x="469" y="188"/>
                  <a:pt x="502" y="195"/>
                </a:cubicBezTo>
                <a:cubicBezTo>
                  <a:pt x="562" y="208"/>
                  <a:pt x="671" y="199"/>
                  <a:pt x="712" y="256"/>
                </a:cubicBezTo>
                <a:cubicBezTo>
                  <a:pt x="730" y="283"/>
                  <a:pt x="722" y="344"/>
                  <a:pt x="717" y="372"/>
                </a:cubicBezTo>
                <a:cubicBezTo>
                  <a:pt x="709" y="415"/>
                  <a:pt x="694" y="449"/>
                  <a:pt x="693" y="494"/>
                </a:cubicBezTo>
                <a:cubicBezTo>
                  <a:pt x="693" y="528"/>
                  <a:pt x="691" y="536"/>
                  <a:pt x="726" y="544"/>
                </a:cubicBezTo>
                <a:cubicBezTo>
                  <a:pt x="756" y="551"/>
                  <a:pt x="795" y="545"/>
                  <a:pt x="820" y="533"/>
                </a:cubicBezTo>
                <a:cubicBezTo>
                  <a:pt x="830" y="527"/>
                  <a:pt x="839" y="522"/>
                  <a:pt x="849" y="516"/>
                </a:cubicBezTo>
                <a:moveTo>
                  <a:pt x="1023" y="127"/>
                </a:moveTo>
                <a:cubicBezTo>
                  <a:pt x="1009" y="92"/>
                  <a:pt x="1004" y="83"/>
                  <a:pt x="1038" y="61"/>
                </a:cubicBezTo>
                <a:cubicBezTo>
                  <a:pt x="1093" y="25"/>
                  <a:pt x="1173" y="3"/>
                  <a:pt x="1239" y="0"/>
                </a:cubicBezTo>
                <a:cubicBezTo>
                  <a:pt x="1241" y="0"/>
                  <a:pt x="1243" y="0"/>
                  <a:pt x="1245" y="0"/>
                </a:cubicBezTo>
                <a:cubicBezTo>
                  <a:pt x="1241" y="47"/>
                  <a:pt x="1231" y="68"/>
                  <a:pt x="1208" y="112"/>
                </a:cubicBezTo>
                <a:cubicBezTo>
                  <a:pt x="1172" y="186"/>
                  <a:pt x="1133" y="258"/>
                  <a:pt x="1111" y="340"/>
                </a:cubicBezTo>
                <a:cubicBezTo>
                  <a:pt x="1101" y="376"/>
                  <a:pt x="1087" y="451"/>
                  <a:pt x="1104" y="488"/>
                </a:cubicBezTo>
                <a:cubicBezTo>
                  <a:pt x="1117" y="518"/>
                  <a:pt x="1155" y="524"/>
                  <a:pt x="1183" y="525"/>
                </a:cubicBezTo>
                <a:cubicBezTo>
                  <a:pt x="1233" y="527"/>
                  <a:pt x="1268" y="514"/>
                  <a:pt x="1314" y="499"/>
                </a:cubicBezTo>
                <a:cubicBezTo>
                  <a:pt x="1364" y="483"/>
                  <a:pt x="1414" y="469"/>
                  <a:pt x="1464" y="4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3" name="Freeform 31"/>
          <p:cNvSpPr/>
          <p:nvPr/>
        </p:nvSpPr>
        <p:spPr>
          <a:xfrm>
            <a:off x="3196800" y="4751280"/>
            <a:ext cx="805680" cy="103680"/>
          </a:xfrm>
          <a:custGeom>
            <a:avLst/>
            <a:gdLst/>
            <a:ahLst/>
            <a:rect l="0" t="0" r="r" b="b"/>
            <a:pathLst>
              <a:path w="2238" h="288">
                <a:moveTo>
                  <a:pt x="19" y="169"/>
                </a:moveTo>
                <a:cubicBezTo>
                  <a:pt x="14" y="160"/>
                  <a:pt x="7" y="152"/>
                  <a:pt x="4" y="140"/>
                </a:cubicBezTo>
                <a:cubicBezTo>
                  <a:pt x="0" y="129"/>
                  <a:pt x="1" y="119"/>
                  <a:pt x="1" y="108"/>
                </a:cubicBezTo>
                <a:cubicBezTo>
                  <a:pt x="1" y="88"/>
                  <a:pt x="12" y="88"/>
                  <a:pt x="31" y="79"/>
                </a:cubicBezTo>
                <a:cubicBezTo>
                  <a:pt x="69" y="61"/>
                  <a:pt x="108" y="49"/>
                  <a:pt x="149" y="41"/>
                </a:cubicBezTo>
                <a:cubicBezTo>
                  <a:pt x="185" y="33"/>
                  <a:pt x="219" y="31"/>
                  <a:pt x="256" y="31"/>
                </a:cubicBezTo>
                <a:cubicBezTo>
                  <a:pt x="285" y="31"/>
                  <a:pt x="284" y="43"/>
                  <a:pt x="284" y="69"/>
                </a:cubicBezTo>
                <a:cubicBezTo>
                  <a:pt x="285" y="116"/>
                  <a:pt x="259" y="142"/>
                  <a:pt x="231" y="180"/>
                </a:cubicBezTo>
                <a:cubicBezTo>
                  <a:pt x="209" y="208"/>
                  <a:pt x="180" y="243"/>
                  <a:pt x="173" y="279"/>
                </a:cubicBezTo>
                <a:cubicBezTo>
                  <a:pt x="173" y="284"/>
                  <a:pt x="173" y="284"/>
                  <a:pt x="173" y="287"/>
                </a:cubicBezTo>
                <a:cubicBezTo>
                  <a:pt x="201" y="272"/>
                  <a:pt x="219" y="250"/>
                  <a:pt x="238" y="224"/>
                </a:cubicBezTo>
                <a:cubicBezTo>
                  <a:pt x="270" y="182"/>
                  <a:pt x="288" y="132"/>
                  <a:pt x="305" y="82"/>
                </a:cubicBezTo>
                <a:cubicBezTo>
                  <a:pt x="313" y="57"/>
                  <a:pt x="318" y="31"/>
                  <a:pt x="322" y="6"/>
                </a:cubicBezTo>
                <a:cubicBezTo>
                  <a:pt x="322" y="4"/>
                  <a:pt x="322" y="2"/>
                  <a:pt x="322" y="0"/>
                </a:cubicBezTo>
                <a:cubicBezTo>
                  <a:pt x="298" y="11"/>
                  <a:pt x="285" y="19"/>
                  <a:pt x="270" y="44"/>
                </a:cubicBezTo>
                <a:cubicBezTo>
                  <a:pt x="252" y="75"/>
                  <a:pt x="248" y="106"/>
                  <a:pt x="247" y="141"/>
                </a:cubicBezTo>
                <a:cubicBezTo>
                  <a:pt x="247" y="162"/>
                  <a:pt x="239" y="197"/>
                  <a:pt x="256" y="211"/>
                </a:cubicBezTo>
                <a:cubicBezTo>
                  <a:pt x="282" y="233"/>
                  <a:pt x="330" y="226"/>
                  <a:pt x="361" y="226"/>
                </a:cubicBezTo>
                <a:cubicBezTo>
                  <a:pt x="402" y="226"/>
                  <a:pt x="415" y="226"/>
                  <a:pt x="442" y="226"/>
                </a:cubicBezTo>
                <a:moveTo>
                  <a:pt x="1305" y="263"/>
                </a:moveTo>
                <a:cubicBezTo>
                  <a:pt x="1332" y="246"/>
                  <a:pt x="1373" y="244"/>
                  <a:pt x="1419" y="242"/>
                </a:cubicBezTo>
                <a:cubicBezTo>
                  <a:pt x="1529" y="236"/>
                  <a:pt x="1638" y="223"/>
                  <a:pt x="1747" y="205"/>
                </a:cubicBezTo>
                <a:cubicBezTo>
                  <a:pt x="1907" y="178"/>
                  <a:pt x="2063" y="135"/>
                  <a:pt x="2218" y="91"/>
                </a:cubicBezTo>
                <a:cubicBezTo>
                  <a:pt x="2224" y="89"/>
                  <a:pt x="2231" y="87"/>
                  <a:pt x="2237" y="85"/>
                </a:cubicBezTo>
                <a:cubicBezTo>
                  <a:pt x="2201" y="93"/>
                  <a:pt x="2152" y="113"/>
                  <a:pt x="2112" y="1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4" name="Freeform 32"/>
          <p:cNvSpPr/>
          <p:nvPr/>
        </p:nvSpPr>
        <p:spPr>
          <a:xfrm>
            <a:off x="3205080" y="5129280"/>
            <a:ext cx="813240" cy="154440"/>
          </a:xfrm>
          <a:custGeom>
            <a:avLst/>
            <a:gdLst/>
            <a:ahLst/>
            <a:rect l="0" t="0" r="r" b="b"/>
            <a:pathLst>
              <a:path w="2259" h="429">
                <a:moveTo>
                  <a:pt x="5" y="64"/>
                </a:moveTo>
                <a:cubicBezTo>
                  <a:pt x="5" y="41"/>
                  <a:pt x="0" y="25"/>
                  <a:pt x="24" y="13"/>
                </a:cubicBezTo>
                <a:cubicBezTo>
                  <a:pt x="36" y="7"/>
                  <a:pt x="65" y="5"/>
                  <a:pt x="78" y="9"/>
                </a:cubicBezTo>
                <a:cubicBezTo>
                  <a:pt x="110" y="19"/>
                  <a:pt x="135" y="64"/>
                  <a:pt x="161" y="84"/>
                </a:cubicBezTo>
                <a:cubicBezTo>
                  <a:pt x="186" y="104"/>
                  <a:pt x="210" y="109"/>
                  <a:pt x="241" y="109"/>
                </a:cubicBezTo>
                <a:cubicBezTo>
                  <a:pt x="263" y="109"/>
                  <a:pt x="266" y="105"/>
                  <a:pt x="270" y="82"/>
                </a:cubicBezTo>
                <a:cubicBezTo>
                  <a:pt x="275" y="55"/>
                  <a:pt x="272" y="27"/>
                  <a:pt x="272" y="0"/>
                </a:cubicBezTo>
                <a:cubicBezTo>
                  <a:pt x="277" y="16"/>
                  <a:pt x="286" y="39"/>
                  <a:pt x="291" y="56"/>
                </a:cubicBezTo>
                <a:cubicBezTo>
                  <a:pt x="313" y="132"/>
                  <a:pt x="340" y="208"/>
                  <a:pt x="349" y="288"/>
                </a:cubicBezTo>
                <a:cubicBezTo>
                  <a:pt x="352" y="317"/>
                  <a:pt x="364" y="381"/>
                  <a:pt x="338" y="402"/>
                </a:cubicBezTo>
                <a:cubicBezTo>
                  <a:pt x="306" y="428"/>
                  <a:pt x="258" y="423"/>
                  <a:pt x="220" y="423"/>
                </a:cubicBezTo>
                <a:cubicBezTo>
                  <a:pt x="192" y="423"/>
                  <a:pt x="182" y="423"/>
                  <a:pt x="157" y="412"/>
                </a:cubicBezTo>
                <a:moveTo>
                  <a:pt x="1282" y="231"/>
                </a:moveTo>
                <a:cubicBezTo>
                  <a:pt x="1280" y="234"/>
                  <a:pt x="1261" y="235"/>
                  <a:pt x="1273" y="234"/>
                </a:cubicBezTo>
                <a:cubicBezTo>
                  <a:pt x="1325" y="230"/>
                  <a:pt x="1379" y="216"/>
                  <a:pt x="1431" y="209"/>
                </a:cubicBezTo>
                <a:cubicBezTo>
                  <a:pt x="1659" y="182"/>
                  <a:pt x="1888" y="159"/>
                  <a:pt x="2117" y="148"/>
                </a:cubicBezTo>
                <a:cubicBezTo>
                  <a:pt x="2164" y="146"/>
                  <a:pt x="2211" y="145"/>
                  <a:pt x="2258" y="145"/>
                </a:cubicBezTo>
                <a:cubicBezTo>
                  <a:pt x="2236" y="168"/>
                  <a:pt x="2214" y="184"/>
                  <a:pt x="2186" y="2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5" name="Freeform 33"/>
          <p:cNvSpPr/>
          <p:nvPr/>
        </p:nvSpPr>
        <p:spPr>
          <a:xfrm>
            <a:off x="3230280" y="5742000"/>
            <a:ext cx="738360" cy="187560"/>
          </a:xfrm>
          <a:custGeom>
            <a:avLst/>
            <a:gdLst/>
            <a:ahLst/>
            <a:rect l="0" t="0" r="r" b="b"/>
            <a:pathLst>
              <a:path w="2051" h="521">
                <a:moveTo>
                  <a:pt x="8" y="212"/>
                </a:moveTo>
                <a:cubicBezTo>
                  <a:pt x="10" y="199"/>
                  <a:pt x="0" y="194"/>
                  <a:pt x="10" y="183"/>
                </a:cubicBezTo>
                <a:cubicBezTo>
                  <a:pt x="38" y="152"/>
                  <a:pt x="120" y="161"/>
                  <a:pt x="156" y="161"/>
                </a:cubicBezTo>
                <a:cubicBezTo>
                  <a:pt x="187" y="161"/>
                  <a:pt x="194" y="181"/>
                  <a:pt x="196" y="210"/>
                </a:cubicBezTo>
                <a:cubicBezTo>
                  <a:pt x="198" y="239"/>
                  <a:pt x="200" y="275"/>
                  <a:pt x="193" y="303"/>
                </a:cubicBezTo>
                <a:cubicBezTo>
                  <a:pt x="190" y="314"/>
                  <a:pt x="185" y="327"/>
                  <a:pt x="181" y="338"/>
                </a:cubicBezTo>
                <a:cubicBezTo>
                  <a:pt x="188" y="300"/>
                  <a:pt x="213" y="276"/>
                  <a:pt x="236" y="245"/>
                </a:cubicBezTo>
                <a:cubicBezTo>
                  <a:pt x="273" y="195"/>
                  <a:pt x="311" y="145"/>
                  <a:pt x="337" y="88"/>
                </a:cubicBezTo>
                <a:cubicBezTo>
                  <a:pt x="351" y="57"/>
                  <a:pt x="354" y="33"/>
                  <a:pt x="356" y="0"/>
                </a:cubicBezTo>
                <a:cubicBezTo>
                  <a:pt x="331" y="22"/>
                  <a:pt x="317" y="40"/>
                  <a:pt x="306" y="80"/>
                </a:cubicBezTo>
                <a:cubicBezTo>
                  <a:pt x="296" y="119"/>
                  <a:pt x="289" y="180"/>
                  <a:pt x="309" y="217"/>
                </a:cubicBezTo>
                <a:cubicBezTo>
                  <a:pt x="333" y="261"/>
                  <a:pt x="390" y="273"/>
                  <a:pt x="434" y="283"/>
                </a:cubicBezTo>
                <a:cubicBezTo>
                  <a:pt x="489" y="295"/>
                  <a:pt x="545" y="303"/>
                  <a:pt x="600" y="314"/>
                </a:cubicBezTo>
                <a:moveTo>
                  <a:pt x="1503" y="520"/>
                </a:moveTo>
                <a:cubicBezTo>
                  <a:pt x="1576" y="492"/>
                  <a:pt x="1650" y="471"/>
                  <a:pt x="1725" y="450"/>
                </a:cubicBezTo>
                <a:cubicBezTo>
                  <a:pt x="1809" y="427"/>
                  <a:pt x="1894" y="405"/>
                  <a:pt x="1980" y="387"/>
                </a:cubicBezTo>
                <a:cubicBezTo>
                  <a:pt x="1984" y="386"/>
                  <a:pt x="2050" y="372"/>
                  <a:pt x="2047" y="376"/>
                </a:cubicBezTo>
                <a:cubicBezTo>
                  <a:pt x="2028" y="390"/>
                  <a:pt x="2021" y="395"/>
                  <a:pt x="2009" y="4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6" name="Freeform 34"/>
          <p:cNvSpPr/>
          <p:nvPr/>
        </p:nvSpPr>
        <p:spPr>
          <a:xfrm>
            <a:off x="3305160" y="6138000"/>
            <a:ext cx="868680" cy="187560"/>
          </a:xfrm>
          <a:custGeom>
            <a:avLst/>
            <a:gdLst/>
            <a:ahLst/>
            <a:rect l="0" t="0" r="r" b="b"/>
            <a:pathLst>
              <a:path w="2413" h="521">
                <a:moveTo>
                  <a:pt x="40" y="65"/>
                </a:moveTo>
                <a:cubicBezTo>
                  <a:pt x="26" y="67"/>
                  <a:pt x="14" y="69"/>
                  <a:pt x="0" y="69"/>
                </a:cubicBezTo>
                <a:cubicBezTo>
                  <a:pt x="12" y="55"/>
                  <a:pt x="18" y="43"/>
                  <a:pt x="38" y="31"/>
                </a:cubicBezTo>
                <a:cubicBezTo>
                  <a:pt x="59" y="19"/>
                  <a:pt x="90" y="0"/>
                  <a:pt x="116" y="9"/>
                </a:cubicBezTo>
                <a:cubicBezTo>
                  <a:pt x="142" y="18"/>
                  <a:pt x="146" y="49"/>
                  <a:pt x="155" y="76"/>
                </a:cubicBezTo>
                <a:cubicBezTo>
                  <a:pt x="167" y="112"/>
                  <a:pt x="182" y="149"/>
                  <a:pt x="210" y="175"/>
                </a:cubicBezTo>
                <a:cubicBezTo>
                  <a:pt x="239" y="202"/>
                  <a:pt x="275" y="211"/>
                  <a:pt x="313" y="212"/>
                </a:cubicBezTo>
                <a:cubicBezTo>
                  <a:pt x="338" y="212"/>
                  <a:pt x="343" y="212"/>
                  <a:pt x="359" y="193"/>
                </a:cubicBezTo>
                <a:cubicBezTo>
                  <a:pt x="371" y="178"/>
                  <a:pt x="382" y="152"/>
                  <a:pt x="398" y="142"/>
                </a:cubicBezTo>
                <a:cubicBezTo>
                  <a:pt x="403" y="139"/>
                  <a:pt x="423" y="130"/>
                  <a:pt x="428" y="136"/>
                </a:cubicBezTo>
                <a:cubicBezTo>
                  <a:pt x="459" y="172"/>
                  <a:pt x="456" y="257"/>
                  <a:pt x="462" y="299"/>
                </a:cubicBezTo>
                <a:cubicBezTo>
                  <a:pt x="468" y="342"/>
                  <a:pt x="469" y="385"/>
                  <a:pt x="467" y="429"/>
                </a:cubicBezTo>
                <a:cubicBezTo>
                  <a:pt x="466" y="463"/>
                  <a:pt x="445" y="483"/>
                  <a:pt x="416" y="499"/>
                </a:cubicBezTo>
                <a:cubicBezTo>
                  <a:pt x="384" y="516"/>
                  <a:pt x="350" y="518"/>
                  <a:pt x="314" y="519"/>
                </a:cubicBezTo>
                <a:cubicBezTo>
                  <a:pt x="272" y="520"/>
                  <a:pt x="256" y="509"/>
                  <a:pt x="228" y="480"/>
                </a:cubicBezTo>
                <a:moveTo>
                  <a:pt x="1313" y="287"/>
                </a:moveTo>
                <a:cubicBezTo>
                  <a:pt x="1308" y="316"/>
                  <a:pt x="1298" y="331"/>
                  <a:pt x="1332" y="354"/>
                </a:cubicBezTo>
                <a:cubicBezTo>
                  <a:pt x="1400" y="400"/>
                  <a:pt x="1499" y="404"/>
                  <a:pt x="1577" y="407"/>
                </a:cubicBezTo>
                <a:cubicBezTo>
                  <a:pt x="1736" y="412"/>
                  <a:pt x="1893" y="405"/>
                  <a:pt x="2051" y="393"/>
                </a:cubicBezTo>
                <a:cubicBezTo>
                  <a:pt x="2172" y="383"/>
                  <a:pt x="2292" y="371"/>
                  <a:pt x="2412" y="3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7" name="Freeform 35"/>
          <p:cNvSpPr/>
          <p:nvPr/>
        </p:nvSpPr>
        <p:spPr>
          <a:xfrm>
            <a:off x="2119680" y="5468760"/>
            <a:ext cx="429120" cy="268560"/>
          </a:xfrm>
          <a:custGeom>
            <a:avLst/>
            <a:gdLst/>
            <a:ahLst/>
            <a:rect l="0" t="0" r="r" b="b"/>
            <a:pathLst>
              <a:path w="1192" h="746">
                <a:moveTo>
                  <a:pt x="21" y="396"/>
                </a:moveTo>
                <a:cubicBezTo>
                  <a:pt x="12" y="388"/>
                  <a:pt x="6" y="398"/>
                  <a:pt x="3" y="381"/>
                </a:cubicBezTo>
                <a:cubicBezTo>
                  <a:pt x="0" y="361"/>
                  <a:pt x="11" y="357"/>
                  <a:pt x="24" y="345"/>
                </a:cubicBezTo>
                <a:cubicBezTo>
                  <a:pt x="53" y="318"/>
                  <a:pt x="91" y="301"/>
                  <a:pt x="121" y="275"/>
                </a:cubicBezTo>
                <a:cubicBezTo>
                  <a:pt x="165" y="237"/>
                  <a:pt x="191" y="201"/>
                  <a:pt x="191" y="142"/>
                </a:cubicBezTo>
                <a:cubicBezTo>
                  <a:pt x="191" y="122"/>
                  <a:pt x="189" y="88"/>
                  <a:pt x="161" y="90"/>
                </a:cubicBezTo>
                <a:cubicBezTo>
                  <a:pt x="135" y="92"/>
                  <a:pt x="137" y="96"/>
                  <a:pt x="124" y="120"/>
                </a:cubicBezTo>
                <a:cubicBezTo>
                  <a:pt x="108" y="149"/>
                  <a:pt x="116" y="197"/>
                  <a:pt x="130" y="221"/>
                </a:cubicBezTo>
                <a:cubicBezTo>
                  <a:pt x="144" y="246"/>
                  <a:pt x="190" y="259"/>
                  <a:pt x="213" y="272"/>
                </a:cubicBezTo>
                <a:cubicBezTo>
                  <a:pt x="261" y="299"/>
                  <a:pt x="279" y="327"/>
                  <a:pt x="280" y="384"/>
                </a:cubicBezTo>
                <a:cubicBezTo>
                  <a:pt x="281" y="429"/>
                  <a:pt x="257" y="459"/>
                  <a:pt x="249" y="501"/>
                </a:cubicBezTo>
                <a:cubicBezTo>
                  <a:pt x="247" y="513"/>
                  <a:pt x="250" y="526"/>
                  <a:pt x="249" y="538"/>
                </a:cubicBezTo>
                <a:cubicBezTo>
                  <a:pt x="279" y="542"/>
                  <a:pt x="310" y="550"/>
                  <a:pt x="342" y="541"/>
                </a:cubicBezTo>
                <a:cubicBezTo>
                  <a:pt x="428" y="517"/>
                  <a:pt x="513" y="446"/>
                  <a:pt x="558" y="369"/>
                </a:cubicBezTo>
                <a:cubicBezTo>
                  <a:pt x="593" y="311"/>
                  <a:pt x="594" y="249"/>
                  <a:pt x="595" y="183"/>
                </a:cubicBezTo>
                <a:cubicBezTo>
                  <a:pt x="596" y="125"/>
                  <a:pt x="587" y="72"/>
                  <a:pt x="552" y="24"/>
                </a:cubicBezTo>
                <a:cubicBezTo>
                  <a:pt x="539" y="7"/>
                  <a:pt x="529" y="8"/>
                  <a:pt x="513" y="0"/>
                </a:cubicBezTo>
                <a:cubicBezTo>
                  <a:pt x="491" y="20"/>
                  <a:pt x="480" y="36"/>
                  <a:pt x="474" y="73"/>
                </a:cubicBezTo>
                <a:cubicBezTo>
                  <a:pt x="466" y="121"/>
                  <a:pt x="464" y="181"/>
                  <a:pt x="483" y="226"/>
                </a:cubicBezTo>
                <a:cubicBezTo>
                  <a:pt x="499" y="263"/>
                  <a:pt x="525" y="302"/>
                  <a:pt x="556" y="328"/>
                </a:cubicBezTo>
                <a:cubicBezTo>
                  <a:pt x="586" y="353"/>
                  <a:pt x="616" y="359"/>
                  <a:pt x="653" y="360"/>
                </a:cubicBezTo>
                <a:cubicBezTo>
                  <a:pt x="692" y="362"/>
                  <a:pt x="728" y="354"/>
                  <a:pt x="767" y="351"/>
                </a:cubicBezTo>
                <a:cubicBezTo>
                  <a:pt x="784" y="350"/>
                  <a:pt x="802" y="347"/>
                  <a:pt x="810" y="364"/>
                </a:cubicBezTo>
                <a:cubicBezTo>
                  <a:pt x="818" y="382"/>
                  <a:pt x="815" y="413"/>
                  <a:pt x="808" y="429"/>
                </a:cubicBezTo>
                <a:cubicBezTo>
                  <a:pt x="797" y="454"/>
                  <a:pt x="752" y="471"/>
                  <a:pt x="729" y="480"/>
                </a:cubicBezTo>
                <a:cubicBezTo>
                  <a:pt x="705" y="489"/>
                  <a:pt x="686" y="491"/>
                  <a:pt x="662" y="494"/>
                </a:cubicBezTo>
                <a:moveTo>
                  <a:pt x="858" y="286"/>
                </a:moveTo>
                <a:cubicBezTo>
                  <a:pt x="868" y="290"/>
                  <a:pt x="865" y="275"/>
                  <a:pt x="880" y="292"/>
                </a:cubicBezTo>
                <a:cubicBezTo>
                  <a:pt x="907" y="323"/>
                  <a:pt x="920" y="374"/>
                  <a:pt x="932" y="412"/>
                </a:cubicBezTo>
                <a:cubicBezTo>
                  <a:pt x="951" y="472"/>
                  <a:pt x="962" y="534"/>
                  <a:pt x="983" y="593"/>
                </a:cubicBezTo>
                <a:cubicBezTo>
                  <a:pt x="996" y="630"/>
                  <a:pt x="1010" y="665"/>
                  <a:pt x="1023" y="700"/>
                </a:cubicBezTo>
                <a:cubicBezTo>
                  <a:pt x="1029" y="716"/>
                  <a:pt x="1032" y="729"/>
                  <a:pt x="1040" y="744"/>
                </a:cubicBezTo>
                <a:lnTo>
                  <a:pt x="1041" y="745"/>
                </a:lnTo>
                <a:cubicBezTo>
                  <a:pt x="1038" y="717"/>
                  <a:pt x="1034" y="693"/>
                  <a:pt x="1026" y="665"/>
                </a:cubicBezTo>
                <a:cubicBezTo>
                  <a:pt x="1013" y="616"/>
                  <a:pt x="1001" y="567"/>
                  <a:pt x="993" y="518"/>
                </a:cubicBezTo>
                <a:cubicBezTo>
                  <a:pt x="984" y="463"/>
                  <a:pt x="980" y="408"/>
                  <a:pt x="980" y="351"/>
                </a:cubicBezTo>
                <a:cubicBezTo>
                  <a:pt x="980" y="304"/>
                  <a:pt x="983" y="269"/>
                  <a:pt x="998" y="224"/>
                </a:cubicBezTo>
                <a:cubicBezTo>
                  <a:pt x="1008" y="193"/>
                  <a:pt x="1023" y="166"/>
                  <a:pt x="1050" y="148"/>
                </a:cubicBezTo>
                <a:cubicBezTo>
                  <a:pt x="1074" y="132"/>
                  <a:pt x="1095" y="130"/>
                  <a:pt x="1123" y="130"/>
                </a:cubicBezTo>
                <a:cubicBezTo>
                  <a:pt x="1153" y="130"/>
                  <a:pt x="1166" y="137"/>
                  <a:pt x="1180" y="165"/>
                </a:cubicBezTo>
                <a:cubicBezTo>
                  <a:pt x="1191" y="187"/>
                  <a:pt x="1190" y="220"/>
                  <a:pt x="1187" y="244"/>
                </a:cubicBezTo>
                <a:cubicBezTo>
                  <a:pt x="1183" y="283"/>
                  <a:pt x="1136" y="297"/>
                  <a:pt x="1104" y="306"/>
                </a:cubicBezTo>
                <a:cubicBezTo>
                  <a:pt x="1069" y="316"/>
                  <a:pt x="1011" y="332"/>
                  <a:pt x="974" y="324"/>
                </a:cubicBezTo>
                <a:cubicBezTo>
                  <a:pt x="966" y="324"/>
                  <a:pt x="964" y="324"/>
                  <a:pt x="966" y="3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8" name="Freeform 36"/>
          <p:cNvSpPr/>
          <p:nvPr/>
        </p:nvSpPr>
        <p:spPr>
          <a:xfrm>
            <a:off x="7853400" y="1908000"/>
            <a:ext cx="1114920" cy="457560"/>
          </a:xfrm>
          <a:custGeom>
            <a:avLst/>
            <a:gdLst/>
            <a:ahLst/>
            <a:rect l="0" t="0" r="r" b="b"/>
            <a:pathLst>
              <a:path w="3097" h="1271">
                <a:moveTo>
                  <a:pt x="638" y="666"/>
                </a:moveTo>
                <a:cubicBezTo>
                  <a:pt x="639" y="705"/>
                  <a:pt x="579" y="697"/>
                  <a:pt x="549" y="700"/>
                </a:cubicBezTo>
                <a:cubicBezTo>
                  <a:pt x="514" y="703"/>
                  <a:pt x="478" y="705"/>
                  <a:pt x="442" y="706"/>
                </a:cubicBezTo>
                <a:moveTo>
                  <a:pt x="689" y="409"/>
                </a:moveTo>
                <a:cubicBezTo>
                  <a:pt x="689" y="383"/>
                  <a:pt x="694" y="375"/>
                  <a:pt x="676" y="358"/>
                </a:cubicBezTo>
                <a:cubicBezTo>
                  <a:pt x="646" y="330"/>
                  <a:pt x="541" y="341"/>
                  <a:pt x="507" y="345"/>
                </a:cubicBezTo>
                <a:cubicBezTo>
                  <a:pt x="402" y="356"/>
                  <a:pt x="292" y="396"/>
                  <a:pt x="203" y="453"/>
                </a:cubicBezTo>
                <a:cubicBezTo>
                  <a:pt x="161" y="480"/>
                  <a:pt x="86" y="545"/>
                  <a:pt x="114" y="607"/>
                </a:cubicBezTo>
                <a:cubicBezTo>
                  <a:pt x="141" y="670"/>
                  <a:pt x="255" y="679"/>
                  <a:pt x="310" y="691"/>
                </a:cubicBezTo>
                <a:cubicBezTo>
                  <a:pt x="365" y="703"/>
                  <a:pt x="414" y="710"/>
                  <a:pt x="462" y="738"/>
                </a:cubicBezTo>
                <a:cubicBezTo>
                  <a:pt x="440" y="781"/>
                  <a:pt x="425" y="787"/>
                  <a:pt x="368" y="804"/>
                </a:cubicBezTo>
                <a:cubicBezTo>
                  <a:pt x="254" y="838"/>
                  <a:pt x="130" y="855"/>
                  <a:pt x="12" y="875"/>
                </a:cubicBezTo>
                <a:cubicBezTo>
                  <a:pt x="8" y="875"/>
                  <a:pt x="4" y="875"/>
                  <a:pt x="0" y="875"/>
                </a:cubicBezTo>
                <a:moveTo>
                  <a:pt x="1129" y="481"/>
                </a:moveTo>
                <a:cubicBezTo>
                  <a:pt x="1044" y="480"/>
                  <a:pt x="983" y="487"/>
                  <a:pt x="903" y="521"/>
                </a:cubicBezTo>
                <a:cubicBezTo>
                  <a:pt x="829" y="552"/>
                  <a:pt x="746" y="594"/>
                  <a:pt x="696" y="661"/>
                </a:cubicBezTo>
                <a:cubicBezTo>
                  <a:pt x="663" y="704"/>
                  <a:pt x="675" y="744"/>
                  <a:pt x="724" y="760"/>
                </a:cubicBezTo>
                <a:cubicBezTo>
                  <a:pt x="741" y="763"/>
                  <a:pt x="759" y="767"/>
                  <a:pt x="776" y="770"/>
                </a:cubicBezTo>
                <a:moveTo>
                  <a:pt x="1228" y="525"/>
                </a:moveTo>
                <a:cubicBezTo>
                  <a:pt x="1228" y="509"/>
                  <a:pt x="1228" y="506"/>
                  <a:pt x="1228" y="497"/>
                </a:cubicBezTo>
                <a:cubicBezTo>
                  <a:pt x="1204" y="515"/>
                  <a:pt x="1188" y="537"/>
                  <a:pt x="1172" y="566"/>
                </a:cubicBezTo>
                <a:cubicBezTo>
                  <a:pt x="1154" y="597"/>
                  <a:pt x="1120" y="662"/>
                  <a:pt x="1137" y="701"/>
                </a:cubicBezTo>
                <a:cubicBezTo>
                  <a:pt x="1152" y="734"/>
                  <a:pt x="1244" y="728"/>
                  <a:pt x="1270" y="722"/>
                </a:cubicBezTo>
                <a:cubicBezTo>
                  <a:pt x="1346" y="704"/>
                  <a:pt x="1412" y="644"/>
                  <a:pt x="1433" y="569"/>
                </a:cubicBezTo>
                <a:cubicBezTo>
                  <a:pt x="1439" y="547"/>
                  <a:pt x="1440" y="521"/>
                  <a:pt x="1441" y="498"/>
                </a:cubicBezTo>
                <a:cubicBezTo>
                  <a:pt x="1433" y="520"/>
                  <a:pt x="1427" y="533"/>
                  <a:pt x="1420" y="556"/>
                </a:cubicBezTo>
                <a:cubicBezTo>
                  <a:pt x="1409" y="592"/>
                  <a:pt x="1388" y="655"/>
                  <a:pt x="1402" y="694"/>
                </a:cubicBezTo>
                <a:cubicBezTo>
                  <a:pt x="1406" y="699"/>
                  <a:pt x="1410" y="703"/>
                  <a:pt x="1414" y="708"/>
                </a:cubicBezTo>
                <a:moveTo>
                  <a:pt x="1520" y="681"/>
                </a:moveTo>
                <a:cubicBezTo>
                  <a:pt x="1542" y="643"/>
                  <a:pt x="1560" y="598"/>
                  <a:pt x="1586" y="563"/>
                </a:cubicBezTo>
                <a:cubicBezTo>
                  <a:pt x="1601" y="542"/>
                  <a:pt x="1609" y="548"/>
                  <a:pt x="1625" y="538"/>
                </a:cubicBezTo>
                <a:cubicBezTo>
                  <a:pt x="1636" y="564"/>
                  <a:pt x="1639" y="593"/>
                  <a:pt x="1649" y="620"/>
                </a:cubicBezTo>
                <a:cubicBezTo>
                  <a:pt x="1659" y="649"/>
                  <a:pt x="1663" y="659"/>
                  <a:pt x="1694" y="659"/>
                </a:cubicBezTo>
                <a:cubicBezTo>
                  <a:pt x="1745" y="659"/>
                  <a:pt x="1789" y="620"/>
                  <a:pt x="1830" y="593"/>
                </a:cubicBezTo>
                <a:cubicBezTo>
                  <a:pt x="1861" y="573"/>
                  <a:pt x="1896" y="543"/>
                  <a:pt x="1936" y="552"/>
                </a:cubicBezTo>
                <a:cubicBezTo>
                  <a:pt x="1971" y="560"/>
                  <a:pt x="1978" y="589"/>
                  <a:pt x="2002" y="613"/>
                </a:cubicBezTo>
                <a:cubicBezTo>
                  <a:pt x="2044" y="656"/>
                  <a:pt x="2111" y="659"/>
                  <a:pt x="2167" y="652"/>
                </a:cubicBezTo>
                <a:cubicBezTo>
                  <a:pt x="2221" y="645"/>
                  <a:pt x="2269" y="616"/>
                  <a:pt x="2294" y="567"/>
                </a:cubicBezTo>
                <a:cubicBezTo>
                  <a:pt x="2316" y="524"/>
                  <a:pt x="2317" y="449"/>
                  <a:pt x="2288" y="411"/>
                </a:cubicBezTo>
                <a:cubicBezTo>
                  <a:pt x="2271" y="388"/>
                  <a:pt x="2208" y="349"/>
                  <a:pt x="2177" y="369"/>
                </a:cubicBezTo>
                <a:cubicBezTo>
                  <a:pt x="2129" y="399"/>
                  <a:pt x="2124" y="475"/>
                  <a:pt x="2121" y="525"/>
                </a:cubicBezTo>
                <a:cubicBezTo>
                  <a:pt x="2114" y="634"/>
                  <a:pt x="2132" y="733"/>
                  <a:pt x="2151" y="839"/>
                </a:cubicBezTo>
                <a:cubicBezTo>
                  <a:pt x="2167" y="927"/>
                  <a:pt x="2173" y="1018"/>
                  <a:pt x="2168" y="1108"/>
                </a:cubicBezTo>
                <a:cubicBezTo>
                  <a:pt x="2162" y="1211"/>
                  <a:pt x="2104" y="1246"/>
                  <a:pt x="2013" y="1270"/>
                </a:cubicBezTo>
                <a:moveTo>
                  <a:pt x="2013" y="976"/>
                </a:moveTo>
                <a:cubicBezTo>
                  <a:pt x="2077" y="929"/>
                  <a:pt x="2132" y="910"/>
                  <a:pt x="2212" y="899"/>
                </a:cubicBezTo>
                <a:cubicBezTo>
                  <a:pt x="2289" y="888"/>
                  <a:pt x="2367" y="887"/>
                  <a:pt x="2444" y="883"/>
                </a:cubicBezTo>
                <a:moveTo>
                  <a:pt x="2791" y="500"/>
                </a:moveTo>
                <a:cubicBezTo>
                  <a:pt x="2746" y="497"/>
                  <a:pt x="2731" y="501"/>
                  <a:pt x="2686" y="546"/>
                </a:cubicBezTo>
                <a:cubicBezTo>
                  <a:pt x="2585" y="647"/>
                  <a:pt x="2497" y="774"/>
                  <a:pt x="2482" y="918"/>
                </a:cubicBezTo>
                <a:cubicBezTo>
                  <a:pt x="2469" y="1041"/>
                  <a:pt x="2528" y="1117"/>
                  <a:pt x="2629" y="1179"/>
                </a:cubicBezTo>
                <a:cubicBezTo>
                  <a:pt x="2708" y="1217"/>
                  <a:pt x="2734" y="1229"/>
                  <a:pt x="2791" y="1241"/>
                </a:cubicBezTo>
                <a:moveTo>
                  <a:pt x="2877" y="4"/>
                </a:moveTo>
                <a:cubicBezTo>
                  <a:pt x="2877" y="6"/>
                  <a:pt x="2888" y="61"/>
                  <a:pt x="2892" y="77"/>
                </a:cubicBezTo>
                <a:cubicBezTo>
                  <a:pt x="2907" y="131"/>
                  <a:pt x="2914" y="190"/>
                  <a:pt x="2937" y="243"/>
                </a:cubicBezTo>
                <a:cubicBezTo>
                  <a:pt x="2948" y="263"/>
                  <a:pt x="2950" y="269"/>
                  <a:pt x="2965" y="273"/>
                </a:cubicBezTo>
                <a:moveTo>
                  <a:pt x="3002" y="0"/>
                </a:moveTo>
                <a:cubicBezTo>
                  <a:pt x="3005" y="20"/>
                  <a:pt x="3022" y="62"/>
                  <a:pt x="3032" y="87"/>
                </a:cubicBezTo>
                <a:cubicBezTo>
                  <a:pt x="3055" y="143"/>
                  <a:pt x="3076" y="200"/>
                  <a:pt x="3096" y="2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9" name="Freeform 37"/>
          <p:cNvSpPr/>
          <p:nvPr/>
        </p:nvSpPr>
        <p:spPr>
          <a:xfrm>
            <a:off x="9113760" y="1866960"/>
            <a:ext cx="802080" cy="533880"/>
          </a:xfrm>
          <a:custGeom>
            <a:avLst/>
            <a:gdLst/>
            <a:ahLst/>
            <a:rect l="0" t="0" r="r" b="b"/>
            <a:pathLst>
              <a:path w="2228" h="1483">
                <a:moveTo>
                  <a:pt x="480" y="520"/>
                </a:moveTo>
                <a:cubicBezTo>
                  <a:pt x="431" y="515"/>
                  <a:pt x="423" y="562"/>
                  <a:pt x="401" y="603"/>
                </a:cubicBezTo>
                <a:cubicBezTo>
                  <a:pt x="341" y="715"/>
                  <a:pt x="284" y="827"/>
                  <a:pt x="235" y="945"/>
                </a:cubicBezTo>
                <a:cubicBezTo>
                  <a:pt x="209" y="1011"/>
                  <a:pt x="200" y="1032"/>
                  <a:pt x="183" y="1076"/>
                </a:cubicBezTo>
                <a:moveTo>
                  <a:pt x="0" y="717"/>
                </a:moveTo>
                <a:cubicBezTo>
                  <a:pt x="19" y="709"/>
                  <a:pt x="61" y="693"/>
                  <a:pt x="82" y="705"/>
                </a:cubicBezTo>
                <a:cubicBezTo>
                  <a:pt x="99" y="714"/>
                  <a:pt x="102" y="754"/>
                  <a:pt x="97" y="770"/>
                </a:cubicBezTo>
                <a:cubicBezTo>
                  <a:pt x="90" y="795"/>
                  <a:pt x="58" y="800"/>
                  <a:pt x="36" y="802"/>
                </a:cubicBezTo>
                <a:cubicBezTo>
                  <a:pt x="25" y="803"/>
                  <a:pt x="4" y="801"/>
                  <a:pt x="13" y="795"/>
                </a:cubicBezTo>
                <a:cubicBezTo>
                  <a:pt x="21" y="792"/>
                  <a:pt x="28" y="788"/>
                  <a:pt x="36" y="785"/>
                </a:cubicBezTo>
                <a:moveTo>
                  <a:pt x="657" y="1064"/>
                </a:moveTo>
                <a:cubicBezTo>
                  <a:pt x="671" y="1064"/>
                  <a:pt x="680" y="1064"/>
                  <a:pt x="693" y="1058"/>
                </a:cubicBezTo>
                <a:cubicBezTo>
                  <a:pt x="702" y="1053"/>
                  <a:pt x="710" y="1048"/>
                  <a:pt x="720" y="1045"/>
                </a:cubicBezTo>
                <a:cubicBezTo>
                  <a:pt x="705" y="1047"/>
                  <a:pt x="693" y="1053"/>
                  <a:pt x="678" y="1055"/>
                </a:cubicBezTo>
                <a:cubicBezTo>
                  <a:pt x="677" y="1055"/>
                  <a:pt x="676" y="1055"/>
                  <a:pt x="675" y="1055"/>
                </a:cubicBezTo>
                <a:moveTo>
                  <a:pt x="1328" y="685"/>
                </a:moveTo>
                <a:cubicBezTo>
                  <a:pt x="1298" y="661"/>
                  <a:pt x="1276" y="647"/>
                  <a:pt x="1214" y="657"/>
                </a:cubicBezTo>
                <a:cubicBezTo>
                  <a:pt x="1088" y="678"/>
                  <a:pt x="948" y="756"/>
                  <a:pt x="859" y="845"/>
                </a:cubicBezTo>
                <a:cubicBezTo>
                  <a:pt x="806" y="898"/>
                  <a:pt x="795" y="938"/>
                  <a:pt x="806" y="1007"/>
                </a:cubicBezTo>
                <a:cubicBezTo>
                  <a:pt x="867" y="1034"/>
                  <a:pt x="943" y="1053"/>
                  <a:pt x="1011" y="1034"/>
                </a:cubicBezTo>
                <a:cubicBezTo>
                  <a:pt x="1134" y="1001"/>
                  <a:pt x="1210" y="882"/>
                  <a:pt x="1259" y="775"/>
                </a:cubicBezTo>
                <a:cubicBezTo>
                  <a:pt x="1327" y="626"/>
                  <a:pt x="1364" y="461"/>
                  <a:pt x="1371" y="296"/>
                </a:cubicBezTo>
                <a:cubicBezTo>
                  <a:pt x="1374" y="230"/>
                  <a:pt x="1371" y="161"/>
                  <a:pt x="1371" y="94"/>
                </a:cubicBezTo>
                <a:cubicBezTo>
                  <a:pt x="1360" y="148"/>
                  <a:pt x="1350" y="201"/>
                  <a:pt x="1346" y="255"/>
                </a:cubicBezTo>
                <a:cubicBezTo>
                  <a:pt x="1337" y="386"/>
                  <a:pt x="1343" y="517"/>
                  <a:pt x="1343" y="647"/>
                </a:cubicBezTo>
                <a:cubicBezTo>
                  <a:pt x="1343" y="716"/>
                  <a:pt x="1343" y="784"/>
                  <a:pt x="1343" y="853"/>
                </a:cubicBezTo>
                <a:moveTo>
                  <a:pt x="1660" y="58"/>
                </a:moveTo>
                <a:cubicBezTo>
                  <a:pt x="1646" y="61"/>
                  <a:pt x="1651" y="74"/>
                  <a:pt x="1647" y="104"/>
                </a:cubicBezTo>
                <a:cubicBezTo>
                  <a:pt x="1640" y="160"/>
                  <a:pt x="1626" y="214"/>
                  <a:pt x="1623" y="270"/>
                </a:cubicBezTo>
                <a:cubicBezTo>
                  <a:pt x="1623" y="278"/>
                  <a:pt x="1623" y="287"/>
                  <a:pt x="1623" y="295"/>
                </a:cubicBezTo>
                <a:moveTo>
                  <a:pt x="1939" y="0"/>
                </a:moveTo>
                <a:cubicBezTo>
                  <a:pt x="1898" y="15"/>
                  <a:pt x="1886" y="40"/>
                  <a:pt x="1858" y="84"/>
                </a:cubicBezTo>
                <a:cubicBezTo>
                  <a:pt x="1788" y="194"/>
                  <a:pt x="1731" y="308"/>
                  <a:pt x="1672" y="425"/>
                </a:cubicBezTo>
                <a:cubicBezTo>
                  <a:pt x="1654" y="458"/>
                  <a:pt x="1637" y="492"/>
                  <a:pt x="1620" y="525"/>
                </a:cubicBezTo>
                <a:moveTo>
                  <a:pt x="2194" y="1270"/>
                </a:moveTo>
                <a:cubicBezTo>
                  <a:pt x="2207" y="1268"/>
                  <a:pt x="2214" y="1268"/>
                  <a:pt x="2227" y="1267"/>
                </a:cubicBezTo>
                <a:cubicBezTo>
                  <a:pt x="2215" y="1310"/>
                  <a:pt x="2192" y="1343"/>
                  <a:pt x="2169" y="1382"/>
                </a:cubicBezTo>
                <a:cubicBezTo>
                  <a:pt x="2148" y="1416"/>
                  <a:pt x="2127" y="1450"/>
                  <a:pt x="2103" y="14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0" name="Freeform 38"/>
          <p:cNvSpPr/>
          <p:nvPr/>
        </p:nvSpPr>
        <p:spPr>
          <a:xfrm>
            <a:off x="10055880" y="2006640"/>
            <a:ext cx="1350720" cy="415080"/>
          </a:xfrm>
          <a:custGeom>
            <a:avLst/>
            <a:gdLst/>
            <a:ahLst/>
            <a:rect l="0" t="0" r="r" b="b"/>
            <a:pathLst>
              <a:path w="3752" h="1153">
                <a:moveTo>
                  <a:pt x="299" y="367"/>
                </a:moveTo>
                <a:cubicBezTo>
                  <a:pt x="291" y="366"/>
                  <a:pt x="266" y="364"/>
                  <a:pt x="253" y="364"/>
                </a:cubicBezTo>
                <a:cubicBezTo>
                  <a:pt x="214" y="364"/>
                  <a:pt x="187" y="364"/>
                  <a:pt x="156" y="337"/>
                </a:cubicBezTo>
                <a:cubicBezTo>
                  <a:pt x="98" y="286"/>
                  <a:pt x="90" y="215"/>
                  <a:pt x="94" y="143"/>
                </a:cubicBezTo>
                <a:cubicBezTo>
                  <a:pt x="96" y="95"/>
                  <a:pt x="129" y="58"/>
                  <a:pt x="169" y="33"/>
                </a:cubicBezTo>
                <a:cubicBezTo>
                  <a:pt x="209" y="8"/>
                  <a:pt x="252" y="1"/>
                  <a:pt x="298" y="0"/>
                </a:cubicBezTo>
                <a:cubicBezTo>
                  <a:pt x="314" y="0"/>
                  <a:pt x="319" y="0"/>
                  <a:pt x="329" y="0"/>
                </a:cubicBezTo>
                <a:cubicBezTo>
                  <a:pt x="335" y="23"/>
                  <a:pt x="338" y="41"/>
                  <a:pt x="338" y="67"/>
                </a:cubicBezTo>
                <a:cubicBezTo>
                  <a:pt x="339" y="134"/>
                  <a:pt x="296" y="187"/>
                  <a:pt x="262" y="242"/>
                </a:cubicBezTo>
                <a:cubicBezTo>
                  <a:pt x="217" y="314"/>
                  <a:pt x="167" y="382"/>
                  <a:pt x="122" y="454"/>
                </a:cubicBezTo>
                <a:cubicBezTo>
                  <a:pt x="83" y="517"/>
                  <a:pt x="49" y="583"/>
                  <a:pt x="29" y="655"/>
                </a:cubicBezTo>
                <a:cubicBezTo>
                  <a:pt x="14" y="709"/>
                  <a:pt x="0" y="767"/>
                  <a:pt x="4" y="824"/>
                </a:cubicBezTo>
                <a:cubicBezTo>
                  <a:pt x="7" y="859"/>
                  <a:pt x="18" y="858"/>
                  <a:pt x="52" y="861"/>
                </a:cubicBezTo>
                <a:cubicBezTo>
                  <a:pt x="99" y="866"/>
                  <a:pt x="144" y="858"/>
                  <a:pt x="186" y="836"/>
                </a:cubicBezTo>
                <a:cubicBezTo>
                  <a:pt x="232" y="812"/>
                  <a:pt x="266" y="776"/>
                  <a:pt x="293" y="733"/>
                </a:cubicBezTo>
                <a:cubicBezTo>
                  <a:pt x="317" y="694"/>
                  <a:pt x="325" y="657"/>
                  <a:pt x="326" y="612"/>
                </a:cubicBezTo>
                <a:cubicBezTo>
                  <a:pt x="326" y="586"/>
                  <a:pt x="322" y="586"/>
                  <a:pt x="314" y="565"/>
                </a:cubicBezTo>
                <a:cubicBezTo>
                  <a:pt x="313" y="565"/>
                  <a:pt x="312" y="565"/>
                  <a:pt x="311" y="565"/>
                </a:cubicBezTo>
                <a:cubicBezTo>
                  <a:pt x="304" y="584"/>
                  <a:pt x="292" y="603"/>
                  <a:pt x="290" y="629"/>
                </a:cubicBezTo>
                <a:cubicBezTo>
                  <a:pt x="286" y="687"/>
                  <a:pt x="283" y="755"/>
                  <a:pt x="301" y="811"/>
                </a:cubicBezTo>
                <a:cubicBezTo>
                  <a:pt x="320" y="871"/>
                  <a:pt x="348" y="947"/>
                  <a:pt x="380" y="1002"/>
                </a:cubicBezTo>
                <a:cubicBezTo>
                  <a:pt x="381" y="1004"/>
                  <a:pt x="386" y="1005"/>
                  <a:pt x="386" y="1006"/>
                </a:cubicBezTo>
                <a:moveTo>
                  <a:pt x="762" y="493"/>
                </a:moveTo>
                <a:cubicBezTo>
                  <a:pt x="764" y="489"/>
                  <a:pt x="744" y="509"/>
                  <a:pt x="773" y="481"/>
                </a:cubicBezTo>
                <a:cubicBezTo>
                  <a:pt x="799" y="457"/>
                  <a:pt x="825" y="432"/>
                  <a:pt x="845" y="403"/>
                </a:cubicBezTo>
                <a:cubicBezTo>
                  <a:pt x="869" y="368"/>
                  <a:pt x="889" y="330"/>
                  <a:pt x="902" y="290"/>
                </a:cubicBezTo>
                <a:cubicBezTo>
                  <a:pt x="916" y="247"/>
                  <a:pt x="917" y="206"/>
                  <a:pt x="917" y="161"/>
                </a:cubicBezTo>
                <a:cubicBezTo>
                  <a:pt x="917" y="127"/>
                  <a:pt x="899" y="113"/>
                  <a:pt x="866" y="107"/>
                </a:cubicBezTo>
                <a:cubicBezTo>
                  <a:pt x="844" y="103"/>
                  <a:pt x="821" y="105"/>
                  <a:pt x="799" y="105"/>
                </a:cubicBezTo>
                <a:cubicBezTo>
                  <a:pt x="795" y="118"/>
                  <a:pt x="787" y="139"/>
                  <a:pt x="793" y="153"/>
                </a:cubicBezTo>
                <a:cubicBezTo>
                  <a:pt x="811" y="194"/>
                  <a:pt x="872" y="223"/>
                  <a:pt x="911" y="240"/>
                </a:cubicBezTo>
                <a:cubicBezTo>
                  <a:pt x="925" y="246"/>
                  <a:pt x="960" y="255"/>
                  <a:pt x="968" y="271"/>
                </a:cubicBezTo>
                <a:cubicBezTo>
                  <a:pt x="977" y="291"/>
                  <a:pt x="956" y="314"/>
                  <a:pt x="947" y="327"/>
                </a:cubicBezTo>
                <a:cubicBezTo>
                  <a:pt x="918" y="369"/>
                  <a:pt x="903" y="397"/>
                  <a:pt x="902" y="448"/>
                </a:cubicBezTo>
                <a:cubicBezTo>
                  <a:pt x="901" y="490"/>
                  <a:pt x="925" y="511"/>
                  <a:pt x="957" y="535"/>
                </a:cubicBezTo>
                <a:cubicBezTo>
                  <a:pt x="980" y="553"/>
                  <a:pt x="1010" y="573"/>
                  <a:pt x="1038" y="585"/>
                </a:cubicBezTo>
                <a:cubicBezTo>
                  <a:pt x="1053" y="589"/>
                  <a:pt x="1056" y="590"/>
                  <a:pt x="1066" y="589"/>
                </a:cubicBezTo>
                <a:moveTo>
                  <a:pt x="1245" y="240"/>
                </a:moveTo>
                <a:cubicBezTo>
                  <a:pt x="1261" y="227"/>
                  <a:pt x="1239" y="230"/>
                  <a:pt x="1264" y="227"/>
                </a:cubicBezTo>
                <a:cubicBezTo>
                  <a:pt x="1275" y="226"/>
                  <a:pt x="1298" y="233"/>
                  <a:pt x="1308" y="224"/>
                </a:cubicBezTo>
                <a:cubicBezTo>
                  <a:pt x="1322" y="211"/>
                  <a:pt x="1328" y="173"/>
                  <a:pt x="1334" y="156"/>
                </a:cubicBezTo>
                <a:cubicBezTo>
                  <a:pt x="1343" y="127"/>
                  <a:pt x="1351" y="99"/>
                  <a:pt x="1360" y="70"/>
                </a:cubicBezTo>
                <a:cubicBezTo>
                  <a:pt x="1366" y="51"/>
                  <a:pt x="1373" y="31"/>
                  <a:pt x="1379" y="12"/>
                </a:cubicBezTo>
                <a:lnTo>
                  <a:pt x="1379" y="11"/>
                </a:lnTo>
                <a:cubicBezTo>
                  <a:pt x="1379" y="152"/>
                  <a:pt x="1385" y="293"/>
                  <a:pt x="1385" y="434"/>
                </a:cubicBezTo>
                <a:cubicBezTo>
                  <a:pt x="1385" y="526"/>
                  <a:pt x="1388" y="620"/>
                  <a:pt x="1382" y="712"/>
                </a:cubicBezTo>
                <a:cubicBezTo>
                  <a:pt x="1380" y="742"/>
                  <a:pt x="1371" y="790"/>
                  <a:pt x="1384" y="818"/>
                </a:cubicBezTo>
                <a:cubicBezTo>
                  <a:pt x="1385" y="820"/>
                  <a:pt x="1393" y="824"/>
                  <a:pt x="1394" y="826"/>
                </a:cubicBezTo>
                <a:cubicBezTo>
                  <a:pt x="1378" y="820"/>
                  <a:pt x="1363" y="815"/>
                  <a:pt x="1347" y="808"/>
                </a:cubicBezTo>
                <a:cubicBezTo>
                  <a:pt x="1340" y="805"/>
                  <a:pt x="1331" y="801"/>
                  <a:pt x="1324" y="798"/>
                </a:cubicBezTo>
                <a:cubicBezTo>
                  <a:pt x="1386" y="786"/>
                  <a:pt x="1446" y="765"/>
                  <a:pt x="1510" y="763"/>
                </a:cubicBezTo>
                <a:cubicBezTo>
                  <a:pt x="1520" y="763"/>
                  <a:pt x="1539" y="759"/>
                  <a:pt x="1545" y="768"/>
                </a:cubicBezTo>
                <a:cubicBezTo>
                  <a:pt x="1546" y="777"/>
                  <a:pt x="1546" y="779"/>
                  <a:pt x="1546" y="785"/>
                </a:cubicBezTo>
                <a:moveTo>
                  <a:pt x="1903" y="945"/>
                </a:moveTo>
                <a:cubicBezTo>
                  <a:pt x="1899" y="932"/>
                  <a:pt x="1898" y="923"/>
                  <a:pt x="1898" y="909"/>
                </a:cubicBezTo>
                <a:cubicBezTo>
                  <a:pt x="1898" y="894"/>
                  <a:pt x="1901" y="891"/>
                  <a:pt x="1916" y="886"/>
                </a:cubicBezTo>
                <a:cubicBezTo>
                  <a:pt x="1923" y="883"/>
                  <a:pt x="1947" y="883"/>
                  <a:pt x="1939" y="883"/>
                </a:cubicBezTo>
                <a:cubicBezTo>
                  <a:pt x="1915" y="882"/>
                  <a:pt x="1895" y="883"/>
                  <a:pt x="1874" y="869"/>
                </a:cubicBezTo>
                <a:cubicBezTo>
                  <a:pt x="1861" y="860"/>
                  <a:pt x="1863" y="850"/>
                  <a:pt x="1863" y="837"/>
                </a:cubicBezTo>
                <a:cubicBezTo>
                  <a:pt x="1863" y="818"/>
                  <a:pt x="1891" y="822"/>
                  <a:pt x="1904" y="822"/>
                </a:cubicBezTo>
                <a:cubicBezTo>
                  <a:pt x="1919" y="822"/>
                  <a:pt x="1947" y="815"/>
                  <a:pt x="1956" y="830"/>
                </a:cubicBezTo>
                <a:cubicBezTo>
                  <a:pt x="1961" y="837"/>
                  <a:pt x="1960" y="863"/>
                  <a:pt x="1954" y="869"/>
                </a:cubicBezTo>
                <a:cubicBezTo>
                  <a:pt x="1940" y="883"/>
                  <a:pt x="1912" y="888"/>
                  <a:pt x="1893" y="890"/>
                </a:cubicBezTo>
                <a:cubicBezTo>
                  <a:pt x="1884" y="891"/>
                  <a:pt x="1861" y="894"/>
                  <a:pt x="1858" y="886"/>
                </a:cubicBezTo>
                <a:moveTo>
                  <a:pt x="2088" y="542"/>
                </a:moveTo>
                <a:cubicBezTo>
                  <a:pt x="2087" y="544"/>
                  <a:pt x="2074" y="556"/>
                  <a:pt x="2079" y="560"/>
                </a:cubicBezTo>
                <a:cubicBezTo>
                  <a:pt x="2084" y="564"/>
                  <a:pt x="2065" y="583"/>
                  <a:pt x="2092" y="555"/>
                </a:cubicBezTo>
                <a:cubicBezTo>
                  <a:pt x="2117" y="530"/>
                  <a:pt x="2129" y="494"/>
                  <a:pt x="2136" y="461"/>
                </a:cubicBezTo>
                <a:cubicBezTo>
                  <a:pt x="2152" y="383"/>
                  <a:pt x="2142" y="300"/>
                  <a:pt x="2143" y="221"/>
                </a:cubicBezTo>
                <a:cubicBezTo>
                  <a:pt x="2144" y="170"/>
                  <a:pt x="2153" y="120"/>
                  <a:pt x="2156" y="69"/>
                </a:cubicBezTo>
                <a:cubicBezTo>
                  <a:pt x="2141" y="112"/>
                  <a:pt x="2123" y="157"/>
                  <a:pt x="2110" y="201"/>
                </a:cubicBezTo>
                <a:cubicBezTo>
                  <a:pt x="2088" y="278"/>
                  <a:pt x="2083" y="356"/>
                  <a:pt x="2082" y="436"/>
                </a:cubicBezTo>
                <a:cubicBezTo>
                  <a:pt x="2081" y="501"/>
                  <a:pt x="2075" y="562"/>
                  <a:pt x="2111" y="620"/>
                </a:cubicBezTo>
                <a:cubicBezTo>
                  <a:pt x="2136" y="659"/>
                  <a:pt x="2177" y="681"/>
                  <a:pt x="2222" y="686"/>
                </a:cubicBezTo>
                <a:cubicBezTo>
                  <a:pt x="2274" y="691"/>
                  <a:pt x="2309" y="682"/>
                  <a:pt x="2349" y="647"/>
                </a:cubicBezTo>
                <a:cubicBezTo>
                  <a:pt x="2400" y="603"/>
                  <a:pt x="2433" y="542"/>
                  <a:pt x="2458" y="481"/>
                </a:cubicBezTo>
                <a:cubicBezTo>
                  <a:pt x="2486" y="413"/>
                  <a:pt x="2506" y="338"/>
                  <a:pt x="2522" y="267"/>
                </a:cubicBezTo>
                <a:cubicBezTo>
                  <a:pt x="2533" y="220"/>
                  <a:pt x="2540" y="174"/>
                  <a:pt x="2540" y="126"/>
                </a:cubicBezTo>
                <a:cubicBezTo>
                  <a:pt x="2540" y="116"/>
                  <a:pt x="2540" y="113"/>
                  <a:pt x="2540" y="107"/>
                </a:cubicBezTo>
                <a:cubicBezTo>
                  <a:pt x="2510" y="115"/>
                  <a:pt x="2509" y="102"/>
                  <a:pt x="2484" y="133"/>
                </a:cubicBezTo>
                <a:cubicBezTo>
                  <a:pt x="2449" y="177"/>
                  <a:pt x="2431" y="243"/>
                  <a:pt x="2422" y="297"/>
                </a:cubicBezTo>
                <a:cubicBezTo>
                  <a:pt x="2409" y="372"/>
                  <a:pt x="2399" y="471"/>
                  <a:pt x="2432" y="540"/>
                </a:cubicBezTo>
                <a:cubicBezTo>
                  <a:pt x="2461" y="602"/>
                  <a:pt x="2524" y="656"/>
                  <a:pt x="2591" y="669"/>
                </a:cubicBezTo>
                <a:cubicBezTo>
                  <a:pt x="2608" y="672"/>
                  <a:pt x="2638" y="676"/>
                  <a:pt x="2654" y="667"/>
                </a:cubicBezTo>
                <a:cubicBezTo>
                  <a:pt x="2676" y="655"/>
                  <a:pt x="2693" y="624"/>
                  <a:pt x="2707" y="605"/>
                </a:cubicBezTo>
                <a:moveTo>
                  <a:pt x="2252" y="479"/>
                </a:moveTo>
                <a:cubicBezTo>
                  <a:pt x="2259" y="450"/>
                  <a:pt x="2304" y="443"/>
                  <a:pt x="2331" y="437"/>
                </a:cubicBezTo>
                <a:cubicBezTo>
                  <a:pt x="2416" y="417"/>
                  <a:pt x="2505" y="411"/>
                  <a:pt x="2591" y="400"/>
                </a:cubicBezTo>
                <a:moveTo>
                  <a:pt x="2786" y="323"/>
                </a:moveTo>
                <a:cubicBezTo>
                  <a:pt x="2786" y="440"/>
                  <a:pt x="2780" y="558"/>
                  <a:pt x="2790" y="675"/>
                </a:cubicBezTo>
                <a:cubicBezTo>
                  <a:pt x="2795" y="731"/>
                  <a:pt x="2803" y="784"/>
                  <a:pt x="2822" y="837"/>
                </a:cubicBezTo>
                <a:cubicBezTo>
                  <a:pt x="2826" y="847"/>
                  <a:pt x="2835" y="862"/>
                  <a:pt x="2838" y="869"/>
                </a:cubicBezTo>
                <a:cubicBezTo>
                  <a:pt x="2831" y="849"/>
                  <a:pt x="2825" y="827"/>
                  <a:pt x="2819" y="806"/>
                </a:cubicBezTo>
                <a:cubicBezTo>
                  <a:pt x="2806" y="762"/>
                  <a:pt x="2803" y="721"/>
                  <a:pt x="2802" y="675"/>
                </a:cubicBezTo>
                <a:cubicBezTo>
                  <a:pt x="2801" y="616"/>
                  <a:pt x="2804" y="565"/>
                  <a:pt x="2822" y="508"/>
                </a:cubicBezTo>
                <a:cubicBezTo>
                  <a:pt x="2835" y="469"/>
                  <a:pt x="2854" y="431"/>
                  <a:pt x="2875" y="396"/>
                </a:cubicBezTo>
                <a:cubicBezTo>
                  <a:pt x="2884" y="381"/>
                  <a:pt x="2896" y="362"/>
                  <a:pt x="2913" y="355"/>
                </a:cubicBezTo>
                <a:cubicBezTo>
                  <a:pt x="2919" y="355"/>
                  <a:pt x="2921" y="355"/>
                  <a:pt x="2925" y="355"/>
                </a:cubicBezTo>
                <a:cubicBezTo>
                  <a:pt x="2946" y="372"/>
                  <a:pt x="2963" y="395"/>
                  <a:pt x="2974" y="420"/>
                </a:cubicBezTo>
                <a:cubicBezTo>
                  <a:pt x="2986" y="447"/>
                  <a:pt x="2996" y="492"/>
                  <a:pt x="2988" y="522"/>
                </a:cubicBezTo>
                <a:cubicBezTo>
                  <a:pt x="2973" y="578"/>
                  <a:pt x="2909" y="594"/>
                  <a:pt x="2861" y="603"/>
                </a:cubicBezTo>
                <a:cubicBezTo>
                  <a:pt x="2839" y="607"/>
                  <a:pt x="2818" y="609"/>
                  <a:pt x="2796" y="610"/>
                </a:cubicBezTo>
                <a:moveTo>
                  <a:pt x="3250" y="794"/>
                </a:moveTo>
                <a:cubicBezTo>
                  <a:pt x="3246" y="788"/>
                  <a:pt x="3243" y="778"/>
                  <a:pt x="3242" y="770"/>
                </a:cubicBezTo>
                <a:cubicBezTo>
                  <a:pt x="3241" y="763"/>
                  <a:pt x="3240" y="756"/>
                  <a:pt x="3245" y="754"/>
                </a:cubicBezTo>
                <a:cubicBezTo>
                  <a:pt x="3252" y="759"/>
                  <a:pt x="3253" y="761"/>
                  <a:pt x="3251" y="774"/>
                </a:cubicBezTo>
                <a:cubicBezTo>
                  <a:pt x="3248" y="794"/>
                  <a:pt x="3213" y="799"/>
                  <a:pt x="3196" y="802"/>
                </a:cubicBezTo>
                <a:cubicBezTo>
                  <a:pt x="3191" y="803"/>
                  <a:pt x="3184" y="802"/>
                  <a:pt x="3179" y="802"/>
                </a:cubicBezTo>
                <a:cubicBezTo>
                  <a:pt x="3179" y="785"/>
                  <a:pt x="3183" y="784"/>
                  <a:pt x="3195" y="773"/>
                </a:cubicBezTo>
                <a:cubicBezTo>
                  <a:pt x="3199" y="769"/>
                  <a:pt x="3199" y="767"/>
                  <a:pt x="3203" y="767"/>
                </a:cubicBezTo>
                <a:moveTo>
                  <a:pt x="3351" y="390"/>
                </a:moveTo>
                <a:cubicBezTo>
                  <a:pt x="3353" y="370"/>
                  <a:pt x="3344" y="351"/>
                  <a:pt x="3361" y="338"/>
                </a:cubicBezTo>
                <a:cubicBezTo>
                  <a:pt x="3379" y="324"/>
                  <a:pt x="3402" y="327"/>
                  <a:pt x="3423" y="326"/>
                </a:cubicBezTo>
                <a:cubicBezTo>
                  <a:pt x="3446" y="325"/>
                  <a:pt x="3456" y="324"/>
                  <a:pt x="3468" y="344"/>
                </a:cubicBezTo>
                <a:cubicBezTo>
                  <a:pt x="3489" y="377"/>
                  <a:pt x="3485" y="421"/>
                  <a:pt x="3494" y="458"/>
                </a:cubicBezTo>
                <a:cubicBezTo>
                  <a:pt x="3502" y="491"/>
                  <a:pt x="3521" y="539"/>
                  <a:pt x="3557" y="551"/>
                </a:cubicBezTo>
                <a:cubicBezTo>
                  <a:pt x="3577" y="558"/>
                  <a:pt x="3600" y="554"/>
                  <a:pt x="3618" y="544"/>
                </a:cubicBezTo>
                <a:cubicBezTo>
                  <a:pt x="3668" y="516"/>
                  <a:pt x="3705" y="463"/>
                  <a:pt x="3739" y="419"/>
                </a:cubicBezTo>
                <a:cubicBezTo>
                  <a:pt x="3741" y="416"/>
                  <a:pt x="3749" y="407"/>
                  <a:pt x="3751" y="404"/>
                </a:cubicBezTo>
                <a:cubicBezTo>
                  <a:pt x="3751" y="457"/>
                  <a:pt x="3745" y="506"/>
                  <a:pt x="3736" y="558"/>
                </a:cubicBezTo>
                <a:cubicBezTo>
                  <a:pt x="3720" y="650"/>
                  <a:pt x="3704" y="741"/>
                  <a:pt x="3700" y="834"/>
                </a:cubicBezTo>
                <a:cubicBezTo>
                  <a:pt x="3697" y="907"/>
                  <a:pt x="3695" y="979"/>
                  <a:pt x="3714" y="1049"/>
                </a:cubicBezTo>
                <a:cubicBezTo>
                  <a:pt x="3723" y="1081"/>
                  <a:pt x="3737" y="1112"/>
                  <a:pt x="3739" y="1145"/>
                </a:cubicBezTo>
                <a:cubicBezTo>
                  <a:pt x="3739" y="1150"/>
                  <a:pt x="3740" y="1152"/>
                  <a:pt x="3736" y="1151"/>
                </a:cubicBezTo>
                <a:cubicBezTo>
                  <a:pt x="3681" y="1146"/>
                  <a:pt x="3639" y="1123"/>
                  <a:pt x="3597" y="1087"/>
                </a:cubicBezTo>
                <a:cubicBezTo>
                  <a:pt x="3579" y="1071"/>
                  <a:pt x="3571" y="1052"/>
                  <a:pt x="3576" y="1028"/>
                </a:cubicBezTo>
                <a:cubicBezTo>
                  <a:pt x="3582" y="998"/>
                  <a:pt x="3607" y="991"/>
                  <a:pt x="3634" y="977"/>
                </a:cubicBezTo>
                <a:cubicBezTo>
                  <a:pt x="3642" y="973"/>
                  <a:pt x="3650" y="969"/>
                  <a:pt x="3658" y="9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1" name="Freeform 39"/>
          <p:cNvSpPr/>
          <p:nvPr/>
        </p:nvSpPr>
        <p:spPr>
          <a:xfrm>
            <a:off x="11553480" y="1941840"/>
            <a:ext cx="172800" cy="500040"/>
          </a:xfrm>
          <a:custGeom>
            <a:avLst/>
            <a:gdLst/>
            <a:ahLst/>
            <a:rect l="0" t="0" r="r" b="b"/>
            <a:pathLst>
              <a:path w="480" h="1389">
                <a:moveTo>
                  <a:pt x="81" y="8"/>
                </a:moveTo>
                <a:cubicBezTo>
                  <a:pt x="108" y="15"/>
                  <a:pt x="108" y="0"/>
                  <a:pt x="126" y="34"/>
                </a:cubicBezTo>
                <a:cubicBezTo>
                  <a:pt x="160" y="100"/>
                  <a:pt x="161" y="192"/>
                  <a:pt x="177" y="265"/>
                </a:cubicBezTo>
                <a:cubicBezTo>
                  <a:pt x="199" y="365"/>
                  <a:pt x="223" y="465"/>
                  <a:pt x="231" y="566"/>
                </a:cubicBezTo>
                <a:cubicBezTo>
                  <a:pt x="240" y="670"/>
                  <a:pt x="248" y="792"/>
                  <a:pt x="225" y="894"/>
                </a:cubicBezTo>
                <a:cubicBezTo>
                  <a:pt x="211" y="956"/>
                  <a:pt x="171" y="1045"/>
                  <a:pt x="107" y="1071"/>
                </a:cubicBezTo>
                <a:cubicBezTo>
                  <a:pt x="91" y="1077"/>
                  <a:pt x="32" y="1085"/>
                  <a:pt x="17" y="1076"/>
                </a:cubicBezTo>
                <a:cubicBezTo>
                  <a:pt x="4" y="1071"/>
                  <a:pt x="0" y="1069"/>
                  <a:pt x="1" y="1057"/>
                </a:cubicBezTo>
                <a:moveTo>
                  <a:pt x="464" y="467"/>
                </a:moveTo>
                <a:cubicBezTo>
                  <a:pt x="466" y="464"/>
                  <a:pt x="468" y="461"/>
                  <a:pt x="470" y="458"/>
                </a:cubicBezTo>
                <a:cubicBezTo>
                  <a:pt x="479" y="469"/>
                  <a:pt x="477" y="484"/>
                  <a:pt x="477" y="507"/>
                </a:cubicBezTo>
                <a:cubicBezTo>
                  <a:pt x="477" y="556"/>
                  <a:pt x="460" y="587"/>
                  <a:pt x="440" y="633"/>
                </a:cubicBezTo>
                <a:moveTo>
                  <a:pt x="454" y="1069"/>
                </a:moveTo>
                <a:cubicBezTo>
                  <a:pt x="420" y="1117"/>
                  <a:pt x="387" y="1162"/>
                  <a:pt x="347" y="1205"/>
                </a:cubicBezTo>
                <a:cubicBezTo>
                  <a:pt x="281" y="1274"/>
                  <a:pt x="210" y="1331"/>
                  <a:pt x="132" y="13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2" name="Freeform 40"/>
          <p:cNvSpPr/>
          <p:nvPr/>
        </p:nvSpPr>
        <p:spPr>
          <a:xfrm>
            <a:off x="8871120" y="2525760"/>
            <a:ext cx="2450520" cy="1051200"/>
          </a:xfrm>
          <a:custGeom>
            <a:avLst/>
            <a:gdLst/>
            <a:ahLst/>
            <a:rect l="0" t="0" r="r" b="b"/>
            <a:pathLst>
              <a:path w="6807" h="2920">
                <a:moveTo>
                  <a:pt x="395" y="2454"/>
                </a:moveTo>
                <a:cubicBezTo>
                  <a:pt x="360" y="2430"/>
                  <a:pt x="320" y="2414"/>
                  <a:pt x="280" y="2398"/>
                </a:cubicBezTo>
                <a:cubicBezTo>
                  <a:pt x="259" y="2389"/>
                  <a:pt x="232" y="2388"/>
                  <a:pt x="209" y="2391"/>
                </a:cubicBezTo>
                <a:cubicBezTo>
                  <a:pt x="167" y="2396"/>
                  <a:pt x="128" y="2422"/>
                  <a:pt x="94" y="2445"/>
                </a:cubicBezTo>
                <a:cubicBezTo>
                  <a:pt x="60" y="2468"/>
                  <a:pt x="15" y="2500"/>
                  <a:pt x="4" y="2542"/>
                </a:cubicBezTo>
                <a:cubicBezTo>
                  <a:pt x="4" y="2562"/>
                  <a:pt x="4" y="2569"/>
                  <a:pt x="7" y="2582"/>
                </a:cubicBezTo>
                <a:cubicBezTo>
                  <a:pt x="81" y="2602"/>
                  <a:pt x="150" y="2604"/>
                  <a:pt x="227" y="2604"/>
                </a:cubicBezTo>
                <a:cubicBezTo>
                  <a:pt x="281" y="2604"/>
                  <a:pt x="378" y="2585"/>
                  <a:pt x="422" y="2628"/>
                </a:cubicBezTo>
                <a:cubicBezTo>
                  <a:pt x="460" y="2664"/>
                  <a:pt x="414" y="2723"/>
                  <a:pt x="388" y="2747"/>
                </a:cubicBezTo>
                <a:cubicBezTo>
                  <a:pt x="328" y="2803"/>
                  <a:pt x="245" y="2841"/>
                  <a:pt x="169" y="2868"/>
                </a:cubicBezTo>
                <a:cubicBezTo>
                  <a:pt x="133" y="2881"/>
                  <a:pt x="42" y="2919"/>
                  <a:pt x="1" y="2902"/>
                </a:cubicBezTo>
                <a:cubicBezTo>
                  <a:pt x="1" y="2899"/>
                  <a:pt x="0" y="2895"/>
                  <a:pt x="0" y="2892"/>
                </a:cubicBezTo>
                <a:moveTo>
                  <a:pt x="371" y="2001"/>
                </a:moveTo>
                <a:cubicBezTo>
                  <a:pt x="394" y="2042"/>
                  <a:pt x="405" y="2068"/>
                  <a:pt x="422" y="2112"/>
                </a:cubicBezTo>
                <a:cubicBezTo>
                  <a:pt x="457" y="2202"/>
                  <a:pt x="490" y="2294"/>
                  <a:pt x="521" y="2386"/>
                </a:cubicBezTo>
                <a:cubicBezTo>
                  <a:pt x="548" y="2464"/>
                  <a:pt x="575" y="2540"/>
                  <a:pt x="613" y="2614"/>
                </a:cubicBezTo>
                <a:cubicBezTo>
                  <a:pt x="622" y="2631"/>
                  <a:pt x="633" y="2648"/>
                  <a:pt x="641" y="2665"/>
                </a:cubicBezTo>
                <a:moveTo>
                  <a:pt x="428" y="2503"/>
                </a:moveTo>
                <a:cubicBezTo>
                  <a:pt x="441" y="2466"/>
                  <a:pt x="496" y="2455"/>
                  <a:pt x="533" y="2442"/>
                </a:cubicBezTo>
                <a:cubicBezTo>
                  <a:pt x="587" y="2424"/>
                  <a:pt x="639" y="2415"/>
                  <a:pt x="695" y="2405"/>
                </a:cubicBezTo>
                <a:moveTo>
                  <a:pt x="764" y="2447"/>
                </a:moveTo>
                <a:cubicBezTo>
                  <a:pt x="756" y="2441"/>
                  <a:pt x="758" y="2453"/>
                  <a:pt x="753" y="2443"/>
                </a:cubicBezTo>
                <a:cubicBezTo>
                  <a:pt x="743" y="2423"/>
                  <a:pt x="744" y="2382"/>
                  <a:pt x="743" y="2361"/>
                </a:cubicBezTo>
                <a:cubicBezTo>
                  <a:pt x="737" y="2271"/>
                  <a:pt x="717" y="2182"/>
                  <a:pt x="713" y="2093"/>
                </a:cubicBezTo>
                <a:cubicBezTo>
                  <a:pt x="712" y="2061"/>
                  <a:pt x="703" y="2019"/>
                  <a:pt x="744" y="2011"/>
                </a:cubicBezTo>
                <a:cubicBezTo>
                  <a:pt x="807" y="1999"/>
                  <a:pt x="847" y="2031"/>
                  <a:pt x="891" y="2072"/>
                </a:cubicBezTo>
                <a:cubicBezTo>
                  <a:pt x="950" y="2127"/>
                  <a:pt x="996" y="2193"/>
                  <a:pt x="1026" y="2268"/>
                </a:cubicBezTo>
                <a:cubicBezTo>
                  <a:pt x="1044" y="2313"/>
                  <a:pt x="1053" y="2364"/>
                  <a:pt x="1060" y="2412"/>
                </a:cubicBezTo>
                <a:cubicBezTo>
                  <a:pt x="1062" y="2422"/>
                  <a:pt x="1062" y="2423"/>
                  <a:pt x="1062" y="2429"/>
                </a:cubicBezTo>
                <a:moveTo>
                  <a:pt x="1148" y="2011"/>
                </a:moveTo>
                <a:cubicBezTo>
                  <a:pt x="1156" y="2011"/>
                  <a:pt x="1167" y="2028"/>
                  <a:pt x="1181" y="2048"/>
                </a:cubicBezTo>
                <a:cubicBezTo>
                  <a:pt x="1207" y="2086"/>
                  <a:pt x="1234" y="2125"/>
                  <a:pt x="1277" y="2144"/>
                </a:cubicBezTo>
                <a:cubicBezTo>
                  <a:pt x="1300" y="2154"/>
                  <a:pt x="1357" y="2163"/>
                  <a:pt x="1378" y="2145"/>
                </a:cubicBezTo>
                <a:cubicBezTo>
                  <a:pt x="1406" y="2122"/>
                  <a:pt x="1398" y="2075"/>
                  <a:pt x="1398" y="2045"/>
                </a:cubicBezTo>
                <a:cubicBezTo>
                  <a:pt x="1398" y="2019"/>
                  <a:pt x="1397" y="1988"/>
                  <a:pt x="1405" y="1973"/>
                </a:cubicBezTo>
                <a:cubicBezTo>
                  <a:pt x="1435" y="2003"/>
                  <a:pt x="1449" y="2040"/>
                  <a:pt x="1474" y="2075"/>
                </a:cubicBezTo>
                <a:cubicBezTo>
                  <a:pt x="1498" y="2104"/>
                  <a:pt x="1506" y="2114"/>
                  <a:pt x="1529" y="2125"/>
                </a:cubicBezTo>
                <a:moveTo>
                  <a:pt x="1827" y="1843"/>
                </a:moveTo>
                <a:cubicBezTo>
                  <a:pt x="1804" y="1816"/>
                  <a:pt x="1784" y="1779"/>
                  <a:pt x="1745" y="1778"/>
                </a:cubicBezTo>
                <a:cubicBezTo>
                  <a:pt x="1704" y="1777"/>
                  <a:pt x="1680" y="1875"/>
                  <a:pt x="1672" y="1904"/>
                </a:cubicBezTo>
                <a:cubicBezTo>
                  <a:pt x="1656" y="1963"/>
                  <a:pt x="1642" y="2043"/>
                  <a:pt x="1686" y="2091"/>
                </a:cubicBezTo>
                <a:cubicBezTo>
                  <a:pt x="1720" y="2115"/>
                  <a:pt x="1731" y="2123"/>
                  <a:pt x="1760" y="2127"/>
                </a:cubicBezTo>
                <a:moveTo>
                  <a:pt x="1818" y="1188"/>
                </a:moveTo>
                <a:cubicBezTo>
                  <a:pt x="1791" y="1173"/>
                  <a:pt x="1800" y="1144"/>
                  <a:pt x="1797" y="1199"/>
                </a:cubicBezTo>
                <a:cubicBezTo>
                  <a:pt x="1791" y="1297"/>
                  <a:pt x="1822" y="1402"/>
                  <a:pt x="1849" y="1494"/>
                </a:cubicBezTo>
                <a:cubicBezTo>
                  <a:pt x="1886" y="1623"/>
                  <a:pt x="1942" y="1735"/>
                  <a:pt x="2011" y="1849"/>
                </a:cubicBezTo>
                <a:cubicBezTo>
                  <a:pt x="2032" y="1883"/>
                  <a:pt x="2037" y="1893"/>
                  <a:pt x="2051" y="1914"/>
                </a:cubicBezTo>
                <a:moveTo>
                  <a:pt x="1748" y="1777"/>
                </a:moveTo>
                <a:cubicBezTo>
                  <a:pt x="1749" y="1718"/>
                  <a:pt x="1779" y="1707"/>
                  <a:pt x="1830" y="1676"/>
                </a:cubicBezTo>
                <a:cubicBezTo>
                  <a:pt x="1918" y="1622"/>
                  <a:pt x="2011" y="1578"/>
                  <a:pt x="2100" y="1526"/>
                </a:cubicBezTo>
                <a:cubicBezTo>
                  <a:pt x="2118" y="1514"/>
                  <a:pt x="2137" y="1503"/>
                  <a:pt x="2155" y="1491"/>
                </a:cubicBezTo>
                <a:moveTo>
                  <a:pt x="2218" y="1404"/>
                </a:moveTo>
                <a:cubicBezTo>
                  <a:pt x="2218" y="1422"/>
                  <a:pt x="2212" y="1431"/>
                  <a:pt x="2215" y="1449"/>
                </a:cubicBezTo>
                <a:cubicBezTo>
                  <a:pt x="2232" y="1553"/>
                  <a:pt x="2335" y="1648"/>
                  <a:pt x="2440" y="1654"/>
                </a:cubicBezTo>
                <a:cubicBezTo>
                  <a:pt x="2487" y="1657"/>
                  <a:pt x="2497" y="1645"/>
                  <a:pt x="2506" y="1602"/>
                </a:cubicBezTo>
                <a:cubicBezTo>
                  <a:pt x="2516" y="1556"/>
                  <a:pt x="2500" y="1511"/>
                  <a:pt x="2483" y="1469"/>
                </a:cubicBezTo>
                <a:cubicBezTo>
                  <a:pt x="2476" y="1453"/>
                  <a:pt x="2470" y="1435"/>
                  <a:pt x="2463" y="1418"/>
                </a:cubicBezTo>
                <a:cubicBezTo>
                  <a:pt x="2481" y="1444"/>
                  <a:pt x="2499" y="1470"/>
                  <a:pt x="2522" y="1493"/>
                </a:cubicBezTo>
                <a:cubicBezTo>
                  <a:pt x="2555" y="1526"/>
                  <a:pt x="2606" y="1554"/>
                  <a:pt x="2655" y="1540"/>
                </a:cubicBezTo>
                <a:cubicBezTo>
                  <a:pt x="2694" y="1529"/>
                  <a:pt x="2714" y="1495"/>
                  <a:pt x="2725" y="1457"/>
                </a:cubicBezTo>
                <a:cubicBezTo>
                  <a:pt x="2745" y="1388"/>
                  <a:pt x="2736" y="1288"/>
                  <a:pt x="2728" y="1216"/>
                </a:cubicBezTo>
                <a:cubicBezTo>
                  <a:pt x="2726" y="1200"/>
                  <a:pt x="2724" y="1205"/>
                  <a:pt x="2721" y="1190"/>
                </a:cubicBezTo>
                <a:cubicBezTo>
                  <a:pt x="2750" y="1220"/>
                  <a:pt x="2777" y="1251"/>
                  <a:pt x="2813" y="1274"/>
                </a:cubicBezTo>
                <a:cubicBezTo>
                  <a:pt x="2872" y="1313"/>
                  <a:pt x="2938" y="1343"/>
                  <a:pt x="2994" y="1387"/>
                </a:cubicBezTo>
                <a:cubicBezTo>
                  <a:pt x="3024" y="1411"/>
                  <a:pt x="3051" y="1438"/>
                  <a:pt x="3079" y="1462"/>
                </a:cubicBezTo>
                <a:cubicBezTo>
                  <a:pt x="3099" y="1446"/>
                  <a:pt x="3110" y="1443"/>
                  <a:pt x="3128" y="1409"/>
                </a:cubicBezTo>
                <a:cubicBezTo>
                  <a:pt x="3161" y="1347"/>
                  <a:pt x="3183" y="1281"/>
                  <a:pt x="3197" y="1213"/>
                </a:cubicBezTo>
                <a:cubicBezTo>
                  <a:pt x="3212" y="1143"/>
                  <a:pt x="3218" y="1066"/>
                  <a:pt x="3244" y="999"/>
                </a:cubicBezTo>
                <a:cubicBezTo>
                  <a:pt x="3248" y="992"/>
                  <a:pt x="3248" y="989"/>
                  <a:pt x="3253" y="990"/>
                </a:cubicBezTo>
                <a:cubicBezTo>
                  <a:pt x="3267" y="1015"/>
                  <a:pt x="3279" y="1048"/>
                  <a:pt x="3301" y="1068"/>
                </a:cubicBezTo>
                <a:cubicBezTo>
                  <a:pt x="3340" y="1102"/>
                  <a:pt x="3366" y="1111"/>
                  <a:pt x="3419" y="1115"/>
                </a:cubicBezTo>
                <a:cubicBezTo>
                  <a:pt x="3461" y="1118"/>
                  <a:pt x="3493" y="1110"/>
                  <a:pt x="3512" y="1068"/>
                </a:cubicBezTo>
                <a:cubicBezTo>
                  <a:pt x="3530" y="1028"/>
                  <a:pt x="3518" y="980"/>
                  <a:pt x="3495" y="948"/>
                </a:cubicBezTo>
                <a:cubicBezTo>
                  <a:pt x="3458" y="896"/>
                  <a:pt x="3364" y="865"/>
                  <a:pt x="3302" y="884"/>
                </a:cubicBezTo>
                <a:cubicBezTo>
                  <a:pt x="3232" y="905"/>
                  <a:pt x="3168" y="979"/>
                  <a:pt x="3153" y="1049"/>
                </a:cubicBezTo>
                <a:cubicBezTo>
                  <a:pt x="3134" y="1134"/>
                  <a:pt x="3153" y="1209"/>
                  <a:pt x="3216" y="1269"/>
                </a:cubicBezTo>
                <a:cubicBezTo>
                  <a:pt x="3280" y="1330"/>
                  <a:pt x="3376" y="1343"/>
                  <a:pt x="3462" y="1347"/>
                </a:cubicBezTo>
                <a:cubicBezTo>
                  <a:pt x="3543" y="1351"/>
                  <a:pt x="3626" y="1347"/>
                  <a:pt x="3707" y="1347"/>
                </a:cubicBezTo>
                <a:moveTo>
                  <a:pt x="3845" y="749"/>
                </a:moveTo>
                <a:cubicBezTo>
                  <a:pt x="3842" y="729"/>
                  <a:pt x="3837" y="710"/>
                  <a:pt x="3834" y="690"/>
                </a:cubicBezTo>
                <a:cubicBezTo>
                  <a:pt x="3833" y="682"/>
                  <a:pt x="3833" y="675"/>
                  <a:pt x="3832" y="667"/>
                </a:cubicBezTo>
                <a:cubicBezTo>
                  <a:pt x="3866" y="679"/>
                  <a:pt x="3883" y="692"/>
                  <a:pt x="3911" y="718"/>
                </a:cubicBezTo>
                <a:cubicBezTo>
                  <a:pt x="3970" y="773"/>
                  <a:pt x="4022" y="837"/>
                  <a:pt x="4079" y="894"/>
                </a:cubicBezTo>
                <a:cubicBezTo>
                  <a:pt x="4127" y="942"/>
                  <a:pt x="4177" y="987"/>
                  <a:pt x="4229" y="1030"/>
                </a:cubicBezTo>
                <a:cubicBezTo>
                  <a:pt x="4240" y="1039"/>
                  <a:pt x="4252" y="1049"/>
                  <a:pt x="4264" y="1058"/>
                </a:cubicBezTo>
                <a:cubicBezTo>
                  <a:pt x="4260" y="1022"/>
                  <a:pt x="4253" y="1000"/>
                  <a:pt x="4237" y="966"/>
                </a:cubicBezTo>
                <a:cubicBezTo>
                  <a:pt x="4212" y="912"/>
                  <a:pt x="4190" y="863"/>
                  <a:pt x="4182" y="804"/>
                </a:cubicBezTo>
                <a:cubicBezTo>
                  <a:pt x="4177" y="763"/>
                  <a:pt x="4168" y="700"/>
                  <a:pt x="4190" y="663"/>
                </a:cubicBezTo>
                <a:cubicBezTo>
                  <a:pt x="4195" y="659"/>
                  <a:pt x="4199" y="654"/>
                  <a:pt x="4204" y="650"/>
                </a:cubicBezTo>
                <a:moveTo>
                  <a:pt x="4537" y="726"/>
                </a:moveTo>
                <a:cubicBezTo>
                  <a:pt x="4535" y="715"/>
                  <a:pt x="4532" y="709"/>
                  <a:pt x="4529" y="699"/>
                </a:cubicBezTo>
                <a:cubicBezTo>
                  <a:pt x="4497" y="713"/>
                  <a:pt x="4497" y="699"/>
                  <a:pt x="4469" y="738"/>
                </a:cubicBezTo>
                <a:cubicBezTo>
                  <a:pt x="4436" y="785"/>
                  <a:pt x="4417" y="840"/>
                  <a:pt x="4414" y="897"/>
                </a:cubicBezTo>
                <a:cubicBezTo>
                  <a:pt x="4412" y="933"/>
                  <a:pt x="4412" y="975"/>
                  <a:pt x="4457" y="982"/>
                </a:cubicBezTo>
                <a:cubicBezTo>
                  <a:pt x="4492" y="988"/>
                  <a:pt x="4514" y="983"/>
                  <a:pt x="4537" y="956"/>
                </a:cubicBezTo>
                <a:cubicBezTo>
                  <a:pt x="4579" y="907"/>
                  <a:pt x="4569" y="821"/>
                  <a:pt x="4572" y="761"/>
                </a:cubicBezTo>
                <a:cubicBezTo>
                  <a:pt x="4582" y="769"/>
                  <a:pt x="4594" y="781"/>
                  <a:pt x="4607" y="794"/>
                </a:cubicBezTo>
                <a:cubicBezTo>
                  <a:pt x="4642" y="828"/>
                  <a:pt x="4699" y="855"/>
                  <a:pt x="4750" y="841"/>
                </a:cubicBezTo>
                <a:cubicBezTo>
                  <a:pt x="4780" y="833"/>
                  <a:pt x="4790" y="812"/>
                  <a:pt x="4796" y="780"/>
                </a:cubicBezTo>
                <a:cubicBezTo>
                  <a:pt x="4809" y="716"/>
                  <a:pt x="4803" y="673"/>
                  <a:pt x="4857" y="625"/>
                </a:cubicBezTo>
                <a:cubicBezTo>
                  <a:pt x="4892" y="594"/>
                  <a:pt x="4932" y="577"/>
                  <a:pt x="4978" y="574"/>
                </a:cubicBezTo>
                <a:cubicBezTo>
                  <a:pt x="5021" y="571"/>
                  <a:pt x="5031" y="590"/>
                  <a:pt x="5042" y="630"/>
                </a:cubicBezTo>
                <a:cubicBezTo>
                  <a:pt x="5049" y="655"/>
                  <a:pt x="5050" y="717"/>
                  <a:pt x="5076" y="734"/>
                </a:cubicBezTo>
                <a:cubicBezTo>
                  <a:pt x="5109" y="756"/>
                  <a:pt x="5159" y="754"/>
                  <a:pt x="5193" y="736"/>
                </a:cubicBezTo>
                <a:cubicBezTo>
                  <a:pt x="5231" y="716"/>
                  <a:pt x="5260" y="682"/>
                  <a:pt x="5274" y="642"/>
                </a:cubicBezTo>
                <a:cubicBezTo>
                  <a:pt x="5285" y="613"/>
                  <a:pt x="5284" y="581"/>
                  <a:pt x="5291" y="551"/>
                </a:cubicBezTo>
                <a:cubicBezTo>
                  <a:pt x="5293" y="545"/>
                  <a:pt x="5294" y="543"/>
                  <a:pt x="5296" y="540"/>
                </a:cubicBezTo>
                <a:cubicBezTo>
                  <a:pt x="5308" y="553"/>
                  <a:pt x="5319" y="564"/>
                  <a:pt x="5330" y="584"/>
                </a:cubicBezTo>
                <a:cubicBezTo>
                  <a:pt x="5349" y="618"/>
                  <a:pt x="5366" y="655"/>
                  <a:pt x="5394" y="683"/>
                </a:cubicBezTo>
                <a:cubicBezTo>
                  <a:pt x="5414" y="703"/>
                  <a:pt x="5426" y="699"/>
                  <a:pt x="5449" y="706"/>
                </a:cubicBezTo>
                <a:moveTo>
                  <a:pt x="5076" y="283"/>
                </a:moveTo>
                <a:cubicBezTo>
                  <a:pt x="5059" y="267"/>
                  <a:pt x="5055" y="262"/>
                  <a:pt x="5042" y="248"/>
                </a:cubicBezTo>
                <a:cubicBezTo>
                  <a:pt x="5089" y="254"/>
                  <a:pt x="5131" y="266"/>
                  <a:pt x="5178" y="280"/>
                </a:cubicBezTo>
                <a:moveTo>
                  <a:pt x="5615" y="350"/>
                </a:moveTo>
                <a:cubicBezTo>
                  <a:pt x="5611" y="351"/>
                  <a:pt x="5611" y="334"/>
                  <a:pt x="5589" y="355"/>
                </a:cubicBezTo>
                <a:cubicBezTo>
                  <a:pt x="5558" y="385"/>
                  <a:pt x="5532" y="440"/>
                  <a:pt x="5524" y="481"/>
                </a:cubicBezTo>
                <a:cubicBezTo>
                  <a:pt x="5517" y="515"/>
                  <a:pt x="5516" y="547"/>
                  <a:pt x="5554" y="560"/>
                </a:cubicBezTo>
                <a:cubicBezTo>
                  <a:pt x="5582" y="570"/>
                  <a:pt x="5621" y="567"/>
                  <a:pt x="5643" y="549"/>
                </a:cubicBezTo>
                <a:cubicBezTo>
                  <a:pt x="5669" y="528"/>
                  <a:pt x="5683" y="496"/>
                  <a:pt x="5693" y="466"/>
                </a:cubicBezTo>
                <a:cubicBezTo>
                  <a:pt x="5696" y="457"/>
                  <a:pt x="5700" y="448"/>
                  <a:pt x="5703" y="441"/>
                </a:cubicBezTo>
                <a:cubicBezTo>
                  <a:pt x="5715" y="449"/>
                  <a:pt x="5723" y="453"/>
                  <a:pt x="5736" y="466"/>
                </a:cubicBezTo>
                <a:cubicBezTo>
                  <a:pt x="5769" y="497"/>
                  <a:pt x="5816" y="512"/>
                  <a:pt x="5862" y="501"/>
                </a:cubicBezTo>
                <a:cubicBezTo>
                  <a:pt x="5952" y="480"/>
                  <a:pt x="5960" y="386"/>
                  <a:pt x="5961" y="311"/>
                </a:cubicBezTo>
                <a:cubicBezTo>
                  <a:pt x="5961" y="249"/>
                  <a:pt x="5937" y="196"/>
                  <a:pt x="5917" y="138"/>
                </a:cubicBezTo>
                <a:cubicBezTo>
                  <a:pt x="5910" y="116"/>
                  <a:pt x="5903" y="95"/>
                  <a:pt x="5897" y="73"/>
                </a:cubicBezTo>
                <a:cubicBezTo>
                  <a:pt x="5897" y="145"/>
                  <a:pt x="5883" y="232"/>
                  <a:pt x="5904" y="301"/>
                </a:cubicBezTo>
                <a:cubicBezTo>
                  <a:pt x="5913" y="329"/>
                  <a:pt x="5940" y="382"/>
                  <a:pt x="5970" y="395"/>
                </a:cubicBezTo>
                <a:cubicBezTo>
                  <a:pt x="5987" y="402"/>
                  <a:pt x="6015" y="402"/>
                  <a:pt x="6033" y="399"/>
                </a:cubicBezTo>
                <a:cubicBezTo>
                  <a:pt x="6068" y="394"/>
                  <a:pt x="6098" y="368"/>
                  <a:pt x="6132" y="358"/>
                </a:cubicBezTo>
                <a:cubicBezTo>
                  <a:pt x="6160" y="350"/>
                  <a:pt x="6209" y="341"/>
                  <a:pt x="6238" y="349"/>
                </a:cubicBezTo>
                <a:cubicBezTo>
                  <a:pt x="6276" y="360"/>
                  <a:pt x="6272" y="406"/>
                  <a:pt x="6273" y="437"/>
                </a:cubicBezTo>
                <a:cubicBezTo>
                  <a:pt x="6274" y="481"/>
                  <a:pt x="6262" y="498"/>
                  <a:pt x="6220" y="516"/>
                </a:cubicBezTo>
                <a:cubicBezTo>
                  <a:pt x="6174" y="536"/>
                  <a:pt x="6024" y="563"/>
                  <a:pt x="5979" y="533"/>
                </a:cubicBezTo>
                <a:cubicBezTo>
                  <a:pt x="5977" y="528"/>
                  <a:pt x="5975" y="524"/>
                  <a:pt x="5973" y="519"/>
                </a:cubicBezTo>
                <a:moveTo>
                  <a:pt x="6274" y="0"/>
                </a:moveTo>
                <a:cubicBezTo>
                  <a:pt x="6287" y="94"/>
                  <a:pt x="6297" y="190"/>
                  <a:pt x="6320" y="283"/>
                </a:cubicBezTo>
                <a:cubicBezTo>
                  <a:pt x="6334" y="338"/>
                  <a:pt x="6351" y="394"/>
                  <a:pt x="6369" y="448"/>
                </a:cubicBezTo>
                <a:moveTo>
                  <a:pt x="6523" y="238"/>
                </a:moveTo>
                <a:cubicBezTo>
                  <a:pt x="6528" y="232"/>
                  <a:pt x="6524" y="220"/>
                  <a:pt x="6537" y="225"/>
                </a:cubicBezTo>
                <a:cubicBezTo>
                  <a:pt x="6556" y="232"/>
                  <a:pt x="6567" y="254"/>
                  <a:pt x="6584" y="267"/>
                </a:cubicBezTo>
                <a:cubicBezTo>
                  <a:pt x="6612" y="289"/>
                  <a:pt x="6643" y="289"/>
                  <a:pt x="6677" y="289"/>
                </a:cubicBezTo>
                <a:cubicBezTo>
                  <a:pt x="6718" y="290"/>
                  <a:pt x="6747" y="286"/>
                  <a:pt x="6778" y="256"/>
                </a:cubicBezTo>
                <a:cubicBezTo>
                  <a:pt x="6806" y="230"/>
                  <a:pt x="6804" y="197"/>
                  <a:pt x="6804" y="162"/>
                </a:cubicBezTo>
                <a:cubicBezTo>
                  <a:pt x="6804" y="125"/>
                  <a:pt x="6783" y="101"/>
                  <a:pt x="6745" y="95"/>
                </a:cubicBezTo>
                <a:cubicBezTo>
                  <a:pt x="6690" y="87"/>
                  <a:pt x="6648" y="148"/>
                  <a:pt x="6622" y="187"/>
                </a:cubicBezTo>
                <a:cubicBezTo>
                  <a:pt x="6583" y="244"/>
                  <a:pt x="6541" y="345"/>
                  <a:pt x="6567" y="416"/>
                </a:cubicBezTo>
                <a:cubicBezTo>
                  <a:pt x="6583" y="461"/>
                  <a:pt x="6643" y="481"/>
                  <a:pt x="6684" y="491"/>
                </a:cubicBezTo>
                <a:cubicBezTo>
                  <a:pt x="6719" y="500"/>
                  <a:pt x="6755" y="507"/>
                  <a:pt x="6790" y="5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3" name="Freeform 41"/>
          <p:cNvSpPr/>
          <p:nvPr/>
        </p:nvSpPr>
        <p:spPr>
          <a:xfrm>
            <a:off x="9693360" y="3152160"/>
            <a:ext cx="878400" cy="590400"/>
          </a:xfrm>
          <a:custGeom>
            <a:avLst/>
            <a:gdLst/>
            <a:ahLst/>
            <a:rect l="0" t="0" r="r" b="b"/>
            <a:pathLst>
              <a:path w="2440" h="1640">
                <a:moveTo>
                  <a:pt x="0" y="1296"/>
                </a:moveTo>
                <a:cubicBezTo>
                  <a:pt x="2" y="1327"/>
                  <a:pt x="1" y="1332"/>
                  <a:pt x="6" y="1363"/>
                </a:cubicBezTo>
                <a:cubicBezTo>
                  <a:pt x="18" y="1433"/>
                  <a:pt x="36" y="1507"/>
                  <a:pt x="73" y="1568"/>
                </a:cubicBezTo>
                <a:cubicBezTo>
                  <a:pt x="95" y="1604"/>
                  <a:pt x="137" y="1639"/>
                  <a:pt x="183" y="1626"/>
                </a:cubicBezTo>
                <a:cubicBezTo>
                  <a:pt x="230" y="1613"/>
                  <a:pt x="261" y="1541"/>
                  <a:pt x="273" y="1500"/>
                </a:cubicBezTo>
                <a:cubicBezTo>
                  <a:pt x="288" y="1450"/>
                  <a:pt x="292" y="1375"/>
                  <a:pt x="276" y="1324"/>
                </a:cubicBezTo>
                <a:cubicBezTo>
                  <a:pt x="269" y="1303"/>
                  <a:pt x="253" y="1290"/>
                  <a:pt x="241" y="1274"/>
                </a:cubicBezTo>
                <a:cubicBezTo>
                  <a:pt x="270" y="1301"/>
                  <a:pt x="291" y="1323"/>
                  <a:pt x="338" y="1329"/>
                </a:cubicBezTo>
                <a:cubicBezTo>
                  <a:pt x="407" y="1338"/>
                  <a:pt x="488" y="1335"/>
                  <a:pt x="549" y="1297"/>
                </a:cubicBezTo>
                <a:cubicBezTo>
                  <a:pt x="595" y="1268"/>
                  <a:pt x="614" y="1218"/>
                  <a:pt x="605" y="1165"/>
                </a:cubicBezTo>
                <a:cubicBezTo>
                  <a:pt x="595" y="1106"/>
                  <a:pt x="538" y="1061"/>
                  <a:pt x="490" y="1032"/>
                </a:cubicBezTo>
                <a:cubicBezTo>
                  <a:pt x="451" y="1008"/>
                  <a:pt x="424" y="1009"/>
                  <a:pt x="381" y="1008"/>
                </a:cubicBezTo>
                <a:cubicBezTo>
                  <a:pt x="362" y="1055"/>
                  <a:pt x="346" y="1118"/>
                  <a:pt x="373" y="1167"/>
                </a:cubicBezTo>
                <a:cubicBezTo>
                  <a:pt x="425" y="1263"/>
                  <a:pt x="555" y="1274"/>
                  <a:pt x="650" y="1270"/>
                </a:cubicBezTo>
                <a:cubicBezTo>
                  <a:pt x="716" y="1267"/>
                  <a:pt x="794" y="1242"/>
                  <a:pt x="820" y="1173"/>
                </a:cubicBezTo>
                <a:cubicBezTo>
                  <a:pt x="840" y="1119"/>
                  <a:pt x="821" y="1057"/>
                  <a:pt x="799" y="1009"/>
                </a:cubicBezTo>
                <a:cubicBezTo>
                  <a:pt x="783" y="975"/>
                  <a:pt x="763" y="944"/>
                  <a:pt x="744" y="912"/>
                </a:cubicBezTo>
                <a:cubicBezTo>
                  <a:pt x="755" y="949"/>
                  <a:pt x="770" y="981"/>
                  <a:pt x="789" y="1016"/>
                </a:cubicBezTo>
                <a:cubicBezTo>
                  <a:pt x="816" y="1067"/>
                  <a:pt x="844" y="1118"/>
                  <a:pt x="881" y="1163"/>
                </a:cubicBezTo>
                <a:cubicBezTo>
                  <a:pt x="892" y="1176"/>
                  <a:pt x="906" y="1185"/>
                  <a:pt x="916" y="1195"/>
                </a:cubicBezTo>
                <a:moveTo>
                  <a:pt x="566" y="714"/>
                </a:moveTo>
                <a:cubicBezTo>
                  <a:pt x="566" y="703"/>
                  <a:pt x="566" y="701"/>
                  <a:pt x="566" y="695"/>
                </a:cubicBezTo>
                <a:cubicBezTo>
                  <a:pt x="611" y="695"/>
                  <a:pt x="655" y="695"/>
                  <a:pt x="699" y="698"/>
                </a:cubicBezTo>
                <a:moveTo>
                  <a:pt x="829" y="602"/>
                </a:moveTo>
                <a:cubicBezTo>
                  <a:pt x="825" y="607"/>
                  <a:pt x="806" y="570"/>
                  <a:pt x="828" y="628"/>
                </a:cubicBezTo>
                <a:cubicBezTo>
                  <a:pt x="864" y="723"/>
                  <a:pt x="909" y="816"/>
                  <a:pt x="951" y="909"/>
                </a:cubicBezTo>
                <a:cubicBezTo>
                  <a:pt x="989" y="993"/>
                  <a:pt x="1024" y="1070"/>
                  <a:pt x="1090" y="1135"/>
                </a:cubicBezTo>
                <a:moveTo>
                  <a:pt x="802" y="1029"/>
                </a:moveTo>
                <a:cubicBezTo>
                  <a:pt x="834" y="991"/>
                  <a:pt x="866" y="974"/>
                  <a:pt x="919" y="947"/>
                </a:cubicBezTo>
                <a:cubicBezTo>
                  <a:pt x="1032" y="888"/>
                  <a:pt x="1236" y="820"/>
                  <a:pt x="1295" y="698"/>
                </a:cubicBezTo>
                <a:cubicBezTo>
                  <a:pt x="1334" y="617"/>
                  <a:pt x="1289" y="528"/>
                  <a:pt x="1240" y="466"/>
                </a:cubicBezTo>
                <a:cubicBezTo>
                  <a:pt x="1200" y="417"/>
                  <a:pt x="1142" y="362"/>
                  <a:pt x="1085" y="335"/>
                </a:cubicBezTo>
                <a:cubicBezTo>
                  <a:pt x="1076" y="332"/>
                  <a:pt x="1075" y="330"/>
                  <a:pt x="1069" y="331"/>
                </a:cubicBezTo>
                <a:cubicBezTo>
                  <a:pt x="1071" y="404"/>
                  <a:pt x="1088" y="461"/>
                  <a:pt x="1121" y="527"/>
                </a:cubicBezTo>
                <a:cubicBezTo>
                  <a:pt x="1178" y="641"/>
                  <a:pt x="1280" y="788"/>
                  <a:pt x="1404" y="837"/>
                </a:cubicBezTo>
                <a:cubicBezTo>
                  <a:pt x="1414" y="840"/>
                  <a:pt x="1414" y="841"/>
                  <a:pt x="1420" y="841"/>
                </a:cubicBezTo>
                <a:cubicBezTo>
                  <a:pt x="1420" y="757"/>
                  <a:pt x="1408" y="661"/>
                  <a:pt x="1438" y="579"/>
                </a:cubicBezTo>
                <a:cubicBezTo>
                  <a:pt x="1458" y="524"/>
                  <a:pt x="1488" y="498"/>
                  <a:pt x="1545" y="495"/>
                </a:cubicBezTo>
                <a:cubicBezTo>
                  <a:pt x="1604" y="492"/>
                  <a:pt x="1633" y="544"/>
                  <a:pt x="1659" y="592"/>
                </a:cubicBezTo>
                <a:cubicBezTo>
                  <a:pt x="1691" y="652"/>
                  <a:pt x="1702" y="688"/>
                  <a:pt x="1753" y="726"/>
                </a:cubicBezTo>
                <a:moveTo>
                  <a:pt x="1772" y="370"/>
                </a:moveTo>
                <a:cubicBezTo>
                  <a:pt x="1781" y="367"/>
                  <a:pt x="1821" y="426"/>
                  <a:pt x="1835" y="446"/>
                </a:cubicBezTo>
                <a:cubicBezTo>
                  <a:pt x="1869" y="495"/>
                  <a:pt x="1898" y="550"/>
                  <a:pt x="1941" y="592"/>
                </a:cubicBezTo>
                <a:cubicBezTo>
                  <a:pt x="1958" y="609"/>
                  <a:pt x="1966" y="613"/>
                  <a:pt x="1987" y="616"/>
                </a:cubicBezTo>
                <a:moveTo>
                  <a:pt x="1558" y="167"/>
                </a:moveTo>
                <a:cubicBezTo>
                  <a:pt x="1532" y="123"/>
                  <a:pt x="1514" y="100"/>
                  <a:pt x="1514" y="49"/>
                </a:cubicBezTo>
                <a:cubicBezTo>
                  <a:pt x="1570" y="39"/>
                  <a:pt x="1613" y="45"/>
                  <a:pt x="1669" y="57"/>
                </a:cubicBezTo>
                <a:moveTo>
                  <a:pt x="1953" y="95"/>
                </a:moveTo>
                <a:cubicBezTo>
                  <a:pt x="1957" y="105"/>
                  <a:pt x="1955" y="106"/>
                  <a:pt x="1960" y="116"/>
                </a:cubicBezTo>
                <a:cubicBezTo>
                  <a:pt x="1985" y="163"/>
                  <a:pt x="2017" y="215"/>
                  <a:pt x="2057" y="251"/>
                </a:cubicBezTo>
                <a:cubicBezTo>
                  <a:pt x="2089" y="279"/>
                  <a:pt x="2144" y="298"/>
                  <a:pt x="2160" y="248"/>
                </a:cubicBezTo>
                <a:cubicBezTo>
                  <a:pt x="2181" y="180"/>
                  <a:pt x="2166" y="103"/>
                  <a:pt x="2169" y="33"/>
                </a:cubicBezTo>
                <a:cubicBezTo>
                  <a:pt x="2171" y="15"/>
                  <a:pt x="2170" y="10"/>
                  <a:pt x="2179" y="2"/>
                </a:cubicBezTo>
                <a:cubicBezTo>
                  <a:pt x="2219" y="0"/>
                  <a:pt x="2233" y="9"/>
                  <a:pt x="2262" y="40"/>
                </a:cubicBezTo>
                <a:cubicBezTo>
                  <a:pt x="2331" y="112"/>
                  <a:pt x="2383" y="198"/>
                  <a:pt x="2439" y="2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4" name="Freeform 42"/>
          <p:cNvSpPr/>
          <p:nvPr/>
        </p:nvSpPr>
        <p:spPr>
          <a:xfrm>
            <a:off x="10258560" y="3867120"/>
            <a:ext cx="147960" cy="52920"/>
          </a:xfrm>
          <a:custGeom>
            <a:avLst/>
            <a:gdLst/>
            <a:ahLst/>
            <a:rect l="0" t="0" r="r" b="b"/>
            <a:pathLst>
              <a:path w="411" h="147">
                <a:moveTo>
                  <a:pt x="0" y="146"/>
                </a:moveTo>
                <a:cubicBezTo>
                  <a:pt x="106" y="97"/>
                  <a:pt x="213" y="53"/>
                  <a:pt x="325" y="21"/>
                </a:cubicBezTo>
                <a:cubicBezTo>
                  <a:pt x="353" y="14"/>
                  <a:pt x="382" y="7"/>
                  <a:pt x="410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5" name="Freeform 43"/>
          <p:cNvSpPr/>
          <p:nvPr/>
        </p:nvSpPr>
        <p:spPr>
          <a:xfrm>
            <a:off x="10101240" y="3325320"/>
            <a:ext cx="1081440" cy="771840"/>
          </a:xfrm>
          <a:custGeom>
            <a:avLst/>
            <a:gdLst/>
            <a:ahLst/>
            <a:rect l="0" t="0" r="r" b="b"/>
            <a:pathLst>
              <a:path w="3004" h="2144">
                <a:moveTo>
                  <a:pt x="419" y="1379"/>
                </a:moveTo>
                <a:cubicBezTo>
                  <a:pt x="399" y="1332"/>
                  <a:pt x="401" y="1325"/>
                  <a:pt x="328" y="1335"/>
                </a:cubicBezTo>
                <a:cubicBezTo>
                  <a:pt x="242" y="1346"/>
                  <a:pt x="156" y="1432"/>
                  <a:pt x="101" y="1493"/>
                </a:cubicBezTo>
                <a:cubicBezTo>
                  <a:pt x="48" y="1552"/>
                  <a:pt x="0" y="1641"/>
                  <a:pt x="68" y="1709"/>
                </a:cubicBezTo>
                <a:cubicBezTo>
                  <a:pt x="139" y="1780"/>
                  <a:pt x="255" y="1797"/>
                  <a:pt x="347" y="1823"/>
                </a:cubicBezTo>
                <a:cubicBezTo>
                  <a:pt x="403" y="1839"/>
                  <a:pt x="506" y="1849"/>
                  <a:pt x="511" y="1922"/>
                </a:cubicBezTo>
                <a:cubicBezTo>
                  <a:pt x="517" y="2001"/>
                  <a:pt x="374" y="2044"/>
                  <a:pt x="320" y="2064"/>
                </a:cubicBezTo>
                <a:cubicBezTo>
                  <a:pt x="236" y="2095"/>
                  <a:pt x="114" y="2143"/>
                  <a:pt x="31" y="2103"/>
                </a:cubicBezTo>
                <a:moveTo>
                  <a:pt x="576" y="1079"/>
                </a:moveTo>
                <a:cubicBezTo>
                  <a:pt x="572" y="1092"/>
                  <a:pt x="562" y="1117"/>
                  <a:pt x="562" y="1154"/>
                </a:cubicBezTo>
                <a:cubicBezTo>
                  <a:pt x="562" y="1258"/>
                  <a:pt x="601" y="1349"/>
                  <a:pt x="648" y="1441"/>
                </a:cubicBezTo>
                <a:cubicBezTo>
                  <a:pt x="694" y="1531"/>
                  <a:pt x="750" y="1618"/>
                  <a:pt x="807" y="1701"/>
                </a:cubicBezTo>
                <a:cubicBezTo>
                  <a:pt x="816" y="1714"/>
                  <a:pt x="826" y="1727"/>
                  <a:pt x="835" y="1740"/>
                </a:cubicBezTo>
                <a:moveTo>
                  <a:pt x="938" y="1550"/>
                </a:moveTo>
                <a:cubicBezTo>
                  <a:pt x="917" y="1545"/>
                  <a:pt x="924" y="1551"/>
                  <a:pt x="924" y="1522"/>
                </a:cubicBezTo>
                <a:cubicBezTo>
                  <a:pt x="923" y="1473"/>
                  <a:pt x="921" y="1437"/>
                  <a:pt x="902" y="1391"/>
                </a:cubicBezTo>
                <a:cubicBezTo>
                  <a:pt x="881" y="1339"/>
                  <a:pt x="854" y="1289"/>
                  <a:pt x="832" y="1237"/>
                </a:cubicBezTo>
                <a:cubicBezTo>
                  <a:pt x="822" y="1214"/>
                  <a:pt x="816" y="1196"/>
                  <a:pt x="811" y="1172"/>
                </a:cubicBezTo>
                <a:cubicBezTo>
                  <a:pt x="849" y="1174"/>
                  <a:pt x="875" y="1187"/>
                  <a:pt x="905" y="1212"/>
                </a:cubicBezTo>
                <a:cubicBezTo>
                  <a:pt x="971" y="1267"/>
                  <a:pt x="1029" y="1349"/>
                  <a:pt x="1041" y="1435"/>
                </a:cubicBezTo>
                <a:cubicBezTo>
                  <a:pt x="1044" y="1454"/>
                  <a:pt x="1042" y="1470"/>
                  <a:pt x="1047" y="1488"/>
                </a:cubicBezTo>
                <a:cubicBezTo>
                  <a:pt x="1084" y="1488"/>
                  <a:pt x="1089" y="1484"/>
                  <a:pt x="1125" y="1466"/>
                </a:cubicBezTo>
                <a:moveTo>
                  <a:pt x="1175" y="1055"/>
                </a:moveTo>
                <a:cubicBezTo>
                  <a:pt x="1160" y="1065"/>
                  <a:pt x="1162" y="1075"/>
                  <a:pt x="1165" y="1103"/>
                </a:cubicBezTo>
                <a:cubicBezTo>
                  <a:pt x="1170" y="1153"/>
                  <a:pt x="1195" y="1206"/>
                  <a:pt x="1239" y="1234"/>
                </a:cubicBezTo>
                <a:cubicBezTo>
                  <a:pt x="1266" y="1251"/>
                  <a:pt x="1315" y="1259"/>
                  <a:pt x="1335" y="1229"/>
                </a:cubicBezTo>
                <a:cubicBezTo>
                  <a:pt x="1364" y="1185"/>
                  <a:pt x="1357" y="1108"/>
                  <a:pt x="1354" y="1058"/>
                </a:cubicBezTo>
                <a:cubicBezTo>
                  <a:pt x="1353" y="1044"/>
                  <a:pt x="1349" y="1033"/>
                  <a:pt x="1345" y="1020"/>
                </a:cubicBezTo>
                <a:cubicBezTo>
                  <a:pt x="1360" y="1054"/>
                  <a:pt x="1377" y="1089"/>
                  <a:pt x="1398" y="1121"/>
                </a:cubicBezTo>
                <a:cubicBezTo>
                  <a:pt x="1435" y="1177"/>
                  <a:pt x="1470" y="1194"/>
                  <a:pt x="1534" y="1209"/>
                </a:cubicBezTo>
                <a:moveTo>
                  <a:pt x="1616" y="965"/>
                </a:moveTo>
                <a:cubicBezTo>
                  <a:pt x="1596" y="938"/>
                  <a:pt x="1567" y="881"/>
                  <a:pt x="1533" y="867"/>
                </a:cubicBezTo>
                <a:cubicBezTo>
                  <a:pt x="1528" y="867"/>
                  <a:pt x="1524" y="867"/>
                  <a:pt x="1519" y="867"/>
                </a:cubicBezTo>
                <a:cubicBezTo>
                  <a:pt x="1485" y="884"/>
                  <a:pt x="1469" y="935"/>
                  <a:pt x="1461" y="975"/>
                </a:cubicBezTo>
                <a:cubicBezTo>
                  <a:pt x="1450" y="1028"/>
                  <a:pt x="1448" y="1073"/>
                  <a:pt x="1509" y="1088"/>
                </a:cubicBezTo>
                <a:cubicBezTo>
                  <a:pt x="1562" y="1092"/>
                  <a:pt x="1581" y="1094"/>
                  <a:pt x="1617" y="1092"/>
                </a:cubicBezTo>
                <a:moveTo>
                  <a:pt x="1497" y="520"/>
                </a:moveTo>
                <a:cubicBezTo>
                  <a:pt x="1498" y="527"/>
                  <a:pt x="1526" y="582"/>
                  <a:pt x="1549" y="612"/>
                </a:cubicBezTo>
                <a:cubicBezTo>
                  <a:pt x="1631" y="717"/>
                  <a:pt x="1734" y="805"/>
                  <a:pt x="1835" y="892"/>
                </a:cubicBezTo>
                <a:cubicBezTo>
                  <a:pt x="1884" y="934"/>
                  <a:pt x="1899" y="946"/>
                  <a:pt x="1928" y="975"/>
                </a:cubicBezTo>
                <a:moveTo>
                  <a:pt x="1549" y="892"/>
                </a:moveTo>
                <a:cubicBezTo>
                  <a:pt x="1595" y="854"/>
                  <a:pt x="1639" y="827"/>
                  <a:pt x="1701" y="801"/>
                </a:cubicBezTo>
                <a:cubicBezTo>
                  <a:pt x="1771" y="772"/>
                  <a:pt x="1848" y="748"/>
                  <a:pt x="1895" y="685"/>
                </a:cubicBezTo>
                <a:cubicBezTo>
                  <a:pt x="1906" y="670"/>
                  <a:pt x="1905" y="651"/>
                  <a:pt x="1913" y="636"/>
                </a:cubicBezTo>
                <a:cubicBezTo>
                  <a:pt x="1921" y="673"/>
                  <a:pt x="1923" y="715"/>
                  <a:pt x="1941" y="749"/>
                </a:cubicBezTo>
                <a:cubicBezTo>
                  <a:pt x="1958" y="782"/>
                  <a:pt x="1979" y="780"/>
                  <a:pt x="2001" y="798"/>
                </a:cubicBezTo>
                <a:cubicBezTo>
                  <a:pt x="2012" y="779"/>
                  <a:pt x="2030" y="762"/>
                  <a:pt x="2040" y="729"/>
                </a:cubicBezTo>
                <a:cubicBezTo>
                  <a:pt x="2055" y="677"/>
                  <a:pt x="2028" y="557"/>
                  <a:pt x="2074" y="521"/>
                </a:cubicBezTo>
                <a:cubicBezTo>
                  <a:pt x="2092" y="507"/>
                  <a:pt x="2123" y="507"/>
                  <a:pt x="2143" y="517"/>
                </a:cubicBezTo>
                <a:cubicBezTo>
                  <a:pt x="2174" y="533"/>
                  <a:pt x="2203" y="566"/>
                  <a:pt x="2235" y="584"/>
                </a:cubicBezTo>
                <a:cubicBezTo>
                  <a:pt x="2231" y="525"/>
                  <a:pt x="2225" y="486"/>
                  <a:pt x="2195" y="432"/>
                </a:cubicBezTo>
                <a:cubicBezTo>
                  <a:pt x="2179" y="404"/>
                  <a:pt x="2157" y="381"/>
                  <a:pt x="2137" y="358"/>
                </a:cubicBezTo>
                <a:cubicBezTo>
                  <a:pt x="2153" y="378"/>
                  <a:pt x="2160" y="399"/>
                  <a:pt x="2183" y="419"/>
                </a:cubicBezTo>
                <a:cubicBezTo>
                  <a:pt x="2247" y="476"/>
                  <a:pt x="2339" y="488"/>
                  <a:pt x="2401" y="544"/>
                </a:cubicBezTo>
                <a:cubicBezTo>
                  <a:pt x="2411" y="553"/>
                  <a:pt x="2416" y="566"/>
                  <a:pt x="2425" y="574"/>
                </a:cubicBezTo>
                <a:cubicBezTo>
                  <a:pt x="2426" y="574"/>
                  <a:pt x="2427" y="574"/>
                  <a:pt x="2428" y="574"/>
                </a:cubicBezTo>
                <a:cubicBezTo>
                  <a:pt x="2444" y="539"/>
                  <a:pt x="2462" y="506"/>
                  <a:pt x="2480" y="471"/>
                </a:cubicBezTo>
                <a:cubicBezTo>
                  <a:pt x="2520" y="393"/>
                  <a:pt x="2528" y="293"/>
                  <a:pt x="2578" y="222"/>
                </a:cubicBezTo>
                <a:cubicBezTo>
                  <a:pt x="2581" y="222"/>
                  <a:pt x="2584" y="222"/>
                  <a:pt x="2587" y="222"/>
                </a:cubicBezTo>
                <a:cubicBezTo>
                  <a:pt x="2602" y="233"/>
                  <a:pt x="2626" y="257"/>
                  <a:pt x="2644" y="266"/>
                </a:cubicBezTo>
                <a:cubicBezTo>
                  <a:pt x="2672" y="280"/>
                  <a:pt x="2713" y="291"/>
                  <a:pt x="2744" y="283"/>
                </a:cubicBezTo>
                <a:cubicBezTo>
                  <a:pt x="2791" y="271"/>
                  <a:pt x="2801" y="222"/>
                  <a:pt x="2806" y="180"/>
                </a:cubicBezTo>
                <a:cubicBezTo>
                  <a:pt x="2814" y="116"/>
                  <a:pt x="2801" y="75"/>
                  <a:pt x="2756" y="31"/>
                </a:cubicBezTo>
                <a:cubicBezTo>
                  <a:pt x="2724" y="0"/>
                  <a:pt x="2640" y="7"/>
                  <a:pt x="2607" y="29"/>
                </a:cubicBezTo>
                <a:cubicBezTo>
                  <a:pt x="2547" y="69"/>
                  <a:pt x="2545" y="139"/>
                  <a:pt x="2544" y="203"/>
                </a:cubicBezTo>
                <a:cubicBezTo>
                  <a:pt x="2542" y="279"/>
                  <a:pt x="2588" y="325"/>
                  <a:pt x="2651" y="365"/>
                </a:cubicBezTo>
                <a:cubicBezTo>
                  <a:pt x="2724" y="411"/>
                  <a:pt x="2808" y="419"/>
                  <a:pt x="2893" y="415"/>
                </a:cubicBezTo>
                <a:cubicBezTo>
                  <a:pt x="2942" y="413"/>
                  <a:pt x="2977" y="398"/>
                  <a:pt x="3002" y="356"/>
                </a:cubicBezTo>
                <a:cubicBezTo>
                  <a:pt x="3002" y="349"/>
                  <a:pt x="3003" y="343"/>
                  <a:pt x="3003" y="3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6" name="Freeform 44"/>
          <p:cNvSpPr/>
          <p:nvPr/>
        </p:nvSpPr>
        <p:spPr>
          <a:xfrm>
            <a:off x="2354400" y="5133960"/>
            <a:ext cx="16560" cy="5040"/>
          </a:xfrm>
          <a:custGeom>
            <a:avLst/>
            <a:gdLst/>
            <a:ahLst/>
            <a:rect l="0" t="0" r="r" b="b"/>
            <a:pathLst>
              <a:path w="46" h="14">
                <a:moveTo>
                  <a:pt x="30" y="0"/>
                </a:moveTo>
                <a:cubicBezTo>
                  <a:pt x="40" y="5"/>
                  <a:pt x="45" y="3"/>
                  <a:pt x="44" y="11"/>
                </a:cubicBezTo>
                <a:cubicBezTo>
                  <a:pt x="29" y="11"/>
                  <a:pt x="14" y="12"/>
                  <a:pt x="0" y="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7" name="Freeform 45"/>
          <p:cNvSpPr/>
          <p:nvPr/>
        </p:nvSpPr>
        <p:spPr>
          <a:xfrm>
            <a:off x="2053800" y="4735440"/>
            <a:ext cx="460800" cy="263880"/>
          </a:xfrm>
          <a:custGeom>
            <a:avLst/>
            <a:gdLst/>
            <a:ahLst/>
            <a:rect l="0" t="0" r="r" b="b"/>
            <a:pathLst>
              <a:path w="1280" h="733">
                <a:moveTo>
                  <a:pt x="130" y="537"/>
                </a:moveTo>
                <a:cubicBezTo>
                  <a:pt x="132" y="526"/>
                  <a:pt x="108" y="558"/>
                  <a:pt x="127" y="526"/>
                </a:cubicBezTo>
                <a:cubicBezTo>
                  <a:pt x="157" y="476"/>
                  <a:pt x="184" y="437"/>
                  <a:pt x="187" y="374"/>
                </a:cubicBezTo>
                <a:cubicBezTo>
                  <a:pt x="190" y="311"/>
                  <a:pt x="176" y="274"/>
                  <a:pt x="157" y="217"/>
                </a:cubicBezTo>
                <a:cubicBezTo>
                  <a:pt x="139" y="163"/>
                  <a:pt x="137" y="107"/>
                  <a:pt x="123" y="52"/>
                </a:cubicBezTo>
                <a:cubicBezTo>
                  <a:pt x="118" y="33"/>
                  <a:pt x="108" y="18"/>
                  <a:pt x="102" y="6"/>
                </a:cubicBezTo>
                <a:cubicBezTo>
                  <a:pt x="94" y="16"/>
                  <a:pt x="84" y="16"/>
                  <a:pt x="73" y="36"/>
                </a:cubicBezTo>
                <a:cubicBezTo>
                  <a:pt x="25" y="127"/>
                  <a:pt x="0" y="258"/>
                  <a:pt x="21" y="360"/>
                </a:cubicBezTo>
                <a:cubicBezTo>
                  <a:pt x="39" y="448"/>
                  <a:pt x="104" y="556"/>
                  <a:pt x="184" y="598"/>
                </a:cubicBezTo>
                <a:cubicBezTo>
                  <a:pt x="221" y="617"/>
                  <a:pt x="280" y="624"/>
                  <a:pt x="320" y="608"/>
                </a:cubicBezTo>
                <a:cubicBezTo>
                  <a:pt x="357" y="593"/>
                  <a:pt x="383" y="560"/>
                  <a:pt x="404" y="528"/>
                </a:cubicBezTo>
                <a:cubicBezTo>
                  <a:pt x="428" y="490"/>
                  <a:pt x="445" y="446"/>
                  <a:pt x="468" y="407"/>
                </a:cubicBezTo>
                <a:cubicBezTo>
                  <a:pt x="514" y="327"/>
                  <a:pt x="590" y="222"/>
                  <a:pt x="561" y="123"/>
                </a:cubicBezTo>
                <a:cubicBezTo>
                  <a:pt x="552" y="94"/>
                  <a:pt x="529" y="75"/>
                  <a:pt x="510" y="53"/>
                </a:cubicBezTo>
                <a:cubicBezTo>
                  <a:pt x="500" y="41"/>
                  <a:pt x="485" y="18"/>
                  <a:pt x="473" y="9"/>
                </a:cubicBezTo>
                <a:cubicBezTo>
                  <a:pt x="466" y="4"/>
                  <a:pt x="461" y="4"/>
                  <a:pt x="455" y="0"/>
                </a:cubicBezTo>
                <a:cubicBezTo>
                  <a:pt x="450" y="0"/>
                  <a:pt x="449" y="0"/>
                  <a:pt x="446" y="0"/>
                </a:cubicBezTo>
                <a:cubicBezTo>
                  <a:pt x="434" y="43"/>
                  <a:pt x="424" y="92"/>
                  <a:pt x="440" y="138"/>
                </a:cubicBezTo>
                <a:cubicBezTo>
                  <a:pt x="462" y="203"/>
                  <a:pt x="514" y="263"/>
                  <a:pt x="549" y="321"/>
                </a:cubicBezTo>
                <a:cubicBezTo>
                  <a:pt x="576" y="368"/>
                  <a:pt x="594" y="418"/>
                  <a:pt x="618" y="466"/>
                </a:cubicBezTo>
                <a:cubicBezTo>
                  <a:pt x="641" y="512"/>
                  <a:pt x="669" y="563"/>
                  <a:pt x="722" y="575"/>
                </a:cubicBezTo>
                <a:cubicBezTo>
                  <a:pt x="754" y="583"/>
                  <a:pt x="786" y="574"/>
                  <a:pt x="815" y="560"/>
                </a:cubicBezTo>
                <a:cubicBezTo>
                  <a:pt x="855" y="541"/>
                  <a:pt x="890" y="486"/>
                  <a:pt x="911" y="449"/>
                </a:cubicBezTo>
                <a:cubicBezTo>
                  <a:pt x="947" y="387"/>
                  <a:pt x="980" y="291"/>
                  <a:pt x="962" y="218"/>
                </a:cubicBezTo>
                <a:cubicBezTo>
                  <a:pt x="958" y="202"/>
                  <a:pt x="947" y="197"/>
                  <a:pt x="943" y="188"/>
                </a:cubicBezTo>
                <a:cubicBezTo>
                  <a:pt x="942" y="191"/>
                  <a:pt x="931" y="200"/>
                  <a:pt x="929" y="215"/>
                </a:cubicBezTo>
                <a:cubicBezTo>
                  <a:pt x="923" y="272"/>
                  <a:pt x="942" y="318"/>
                  <a:pt x="959" y="372"/>
                </a:cubicBezTo>
                <a:cubicBezTo>
                  <a:pt x="979" y="433"/>
                  <a:pt x="1003" y="490"/>
                  <a:pt x="1029" y="549"/>
                </a:cubicBezTo>
                <a:cubicBezTo>
                  <a:pt x="1048" y="595"/>
                  <a:pt x="1069" y="640"/>
                  <a:pt x="1089" y="686"/>
                </a:cubicBezTo>
                <a:cubicBezTo>
                  <a:pt x="1096" y="702"/>
                  <a:pt x="1105" y="717"/>
                  <a:pt x="1113" y="732"/>
                </a:cubicBezTo>
                <a:cubicBezTo>
                  <a:pt x="1089" y="701"/>
                  <a:pt x="1069" y="673"/>
                  <a:pt x="1050" y="638"/>
                </a:cubicBezTo>
                <a:cubicBezTo>
                  <a:pt x="1025" y="590"/>
                  <a:pt x="1007" y="541"/>
                  <a:pt x="998" y="487"/>
                </a:cubicBezTo>
                <a:cubicBezTo>
                  <a:pt x="985" y="408"/>
                  <a:pt x="976" y="289"/>
                  <a:pt x="999" y="212"/>
                </a:cubicBezTo>
                <a:cubicBezTo>
                  <a:pt x="1011" y="172"/>
                  <a:pt x="1036" y="142"/>
                  <a:pt x="1073" y="125"/>
                </a:cubicBezTo>
                <a:cubicBezTo>
                  <a:pt x="1104" y="111"/>
                  <a:pt x="1177" y="103"/>
                  <a:pt x="1206" y="123"/>
                </a:cubicBezTo>
                <a:cubicBezTo>
                  <a:pt x="1237" y="144"/>
                  <a:pt x="1257" y="192"/>
                  <a:pt x="1267" y="226"/>
                </a:cubicBezTo>
                <a:cubicBezTo>
                  <a:pt x="1279" y="268"/>
                  <a:pt x="1279" y="310"/>
                  <a:pt x="1257" y="347"/>
                </a:cubicBezTo>
                <a:cubicBezTo>
                  <a:pt x="1232" y="390"/>
                  <a:pt x="1144" y="400"/>
                  <a:pt x="1103" y="407"/>
                </a:cubicBezTo>
                <a:cubicBezTo>
                  <a:pt x="1053" y="414"/>
                  <a:pt x="1038" y="416"/>
                  <a:pt x="1004" y="4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8" name="Freeform 46"/>
          <p:cNvSpPr/>
          <p:nvPr/>
        </p:nvSpPr>
        <p:spPr>
          <a:xfrm>
            <a:off x="2231280" y="4846680"/>
            <a:ext cx="112320" cy="36720"/>
          </a:xfrm>
          <a:custGeom>
            <a:avLst/>
            <a:gdLst/>
            <a:ahLst/>
            <a:rect l="0" t="0" r="r" b="b"/>
            <a:pathLst>
              <a:path w="312" h="102">
                <a:moveTo>
                  <a:pt x="31" y="101"/>
                </a:moveTo>
                <a:cubicBezTo>
                  <a:pt x="22" y="101"/>
                  <a:pt x="13" y="101"/>
                  <a:pt x="4" y="101"/>
                </a:cubicBezTo>
                <a:cubicBezTo>
                  <a:pt x="5" y="99"/>
                  <a:pt x="0" y="93"/>
                  <a:pt x="4" y="91"/>
                </a:cubicBezTo>
                <a:cubicBezTo>
                  <a:pt x="50" y="63"/>
                  <a:pt x="120" y="49"/>
                  <a:pt x="172" y="35"/>
                </a:cubicBezTo>
                <a:cubicBezTo>
                  <a:pt x="242" y="17"/>
                  <a:pt x="265" y="11"/>
                  <a:pt x="311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9" name="Freeform 47"/>
          <p:cNvSpPr/>
          <p:nvPr/>
        </p:nvSpPr>
        <p:spPr>
          <a:xfrm>
            <a:off x="499320" y="4043160"/>
            <a:ext cx="3868200" cy="2341080"/>
          </a:xfrm>
          <a:custGeom>
            <a:avLst/>
            <a:gdLst/>
            <a:ahLst/>
            <a:rect l="0" t="0" r="r" b="b"/>
            <a:pathLst>
              <a:path w="10745" h="6503">
                <a:moveTo>
                  <a:pt x="298" y="1423"/>
                </a:moveTo>
                <a:cubicBezTo>
                  <a:pt x="294" y="1435"/>
                  <a:pt x="295" y="1430"/>
                  <a:pt x="291" y="1442"/>
                </a:cubicBezTo>
                <a:cubicBezTo>
                  <a:pt x="253" y="1560"/>
                  <a:pt x="211" y="1688"/>
                  <a:pt x="179" y="1811"/>
                </a:cubicBezTo>
                <a:cubicBezTo>
                  <a:pt x="36" y="2363"/>
                  <a:pt x="0" y="2986"/>
                  <a:pt x="365" y="3456"/>
                </a:cubicBezTo>
                <a:cubicBezTo>
                  <a:pt x="775" y="3987"/>
                  <a:pt x="1332" y="4562"/>
                  <a:pt x="1836" y="5006"/>
                </a:cubicBezTo>
                <a:cubicBezTo>
                  <a:pt x="2425" y="5526"/>
                  <a:pt x="3202" y="5808"/>
                  <a:pt x="3941" y="6045"/>
                </a:cubicBezTo>
                <a:cubicBezTo>
                  <a:pt x="5070" y="6407"/>
                  <a:pt x="6429" y="6502"/>
                  <a:pt x="7593" y="6281"/>
                </a:cubicBezTo>
                <a:cubicBezTo>
                  <a:pt x="8476" y="6112"/>
                  <a:pt x="9443" y="5729"/>
                  <a:pt x="10084" y="5080"/>
                </a:cubicBezTo>
                <a:cubicBezTo>
                  <a:pt x="10336" y="4825"/>
                  <a:pt x="10555" y="4453"/>
                  <a:pt x="10650" y="4109"/>
                </a:cubicBezTo>
                <a:cubicBezTo>
                  <a:pt x="10744" y="3771"/>
                  <a:pt x="10741" y="3348"/>
                  <a:pt x="10670" y="3008"/>
                </a:cubicBezTo>
                <a:cubicBezTo>
                  <a:pt x="10528" y="2324"/>
                  <a:pt x="10157" y="1943"/>
                  <a:pt x="9591" y="1576"/>
                </a:cubicBezTo>
                <a:cubicBezTo>
                  <a:pt x="8630" y="953"/>
                  <a:pt x="7515" y="672"/>
                  <a:pt x="6416" y="375"/>
                </a:cubicBezTo>
                <a:cubicBezTo>
                  <a:pt x="5374" y="94"/>
                  <a:pt x="4272" y="0"/>
                  <a:pt x="3199" y="153"/>
                </a:cubicBezTo>
                <a:cubicBezTo>
                  <a:pt x="2704" y="223"/>
                  <a:pt x="2171" y="362"/>
                  <a:pt x="1703" y="536"/>
                </a:cubicBezTo>
                <a:cubicBezTo>
                  <a:pt x="1238" y="708"/>
                  <a:pt x="1009" y="985"/>
                  <a:pt x="734" y="13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reeform 1"/>
          <p:cNvSpPr/>
          <p:nvPr/>
        </p:nvSpPr>
        <p:spPr>
          <a:xfrm>
            <a:off x="3100320" y="468360"/>
            <a:ext cx="1688040" cy="314640"/>
          </a:xfrm>
          <a:custGeom>
            <a:avLst/>
            <a:gdLst/>
            <a:ahLst/>
            <a:rect l="0" t="0" r="r" b="b"/>
            <a:pathLst>
              <a:path w="4689" h="874">
                <a:moveTo>
                  <a:pt x="111" y="103"/>
                </a:moveTo>
                <a:cubicBezTo>
                  <a:pt x="93" y="62"/>
                  <a:pt x="76" y="28"/>
                  <a:pt x="32" y="9"/>
                </a:cubicBezTo>
                <a:cubicBezTo>
                  <a:pt x="21" y="6"/>
                  <a:pt x="11" y="3"/>
                  <a:pt x="0" y="0"/>
                </a:cubicBezTo>
                <a:moveTo>
                  <a:pt x="4688" y="551"/>
                </a:moveTo>
                <a:cubicBezTo>
                  <a:pt x="4614" y="527"/>
                  <a:pt x="4543" y="524"/>
                  <a:pt x="4467" y="552"/>
                </a:cubicBezTo>
                <a:cubicBezTo>
                  <a:pt x="4381" y="583"/>
                  <a:pt x="4294" y="638"/>
                  <a:pt x="4252" y="722"/>
                </a:cubicBezTo>
                <a:cubicBezTo>
                  <a:pt x="4220" y="786"/>
                  <a:pt x="4241" y="841"/>
                  <a:pt x="4310" y="862"/>
                </a:cubicBezTo>
                <a:cubicBezTo>
                  <a:pt x="4334" y="866"/>
                  <a:pt x="4358" y="869"/>
                  <a:pt x="4382" y="8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1" name="Freeform 2"/>
          <p:cNvSpPr/>
          <p:nvPr/>
        </p:nvSpPr>
        <p:spPr>
          <a:xfrm>
            <a:off x="2641680" y="592200"/>
            <a:ext cx="1078200" cy="272880"/>
          </a:xfrm>
          <a:custGeom>
            <a:avLst/>
            <a:gdLst/>
            <a:ahLst/>
            <a:rect l="0" t="0" r="r" b="b"/>
            <a:pathLst>
              <a:path w="2995" h="758">
                <a:moveTo>
                  <a:pt x="563" y="244"/>
                </a:moveTo>
                <a:cubicBezTo>
                  <a:pt x="495" y="246"/>
                  <a:pt x="417" y="236"/>
                  <a:pt x="351" y="256"/>
                </a:cubicBezTo>
                <a:cubicBezTo>
                  <a:pt x="306" y="269"/>
                  <a:pt x="242" y="292"/>
                  <a:pt x="207" y="325"/>
                </a:cubicBezTo>
                <a:cubicBezTo>
                  <a:pt x="195" y="336"/>
                  <a:pt x="175" y="380"/>
                  <a:pt x="188" y="396"/>
                </a:cubicBezTo>
                <a:cubicBezTo>
                  <a:pt x="220" y="438"/>
                  <a:pt x="303" y="453"/>
                  <a:pt x="349" y="468"/>
                </a:cubicBezTo>
                <a:cubicBezTo>
                  <a:pt x="408" y="488"/>
                  <a:pt x="486" y="501"/>
                  <a:pt x="537" y="538"/>
                </a:cubicBezTo>
                <a:cubicBezTo>
                  <a:pt x="563" y="557"/>
                  <a:pt x="567" y="601"/>
                  <a:pt x="546" y="626"/>
                </a:cubicBezTo>
                <a:cubicBezTo>
                  <a:pt x="495" y="684"/>
                  <a:pt x="393" y="709"/>
                  <a:pt x="321" y="725"/>
                </a:cubicBezTo>
                <a:cubicBezTo>
                  <a:pt x="216" y="748"/>
                  <a:pt x="99" y="757"/>
                  <a:pt x="0" y="723"/>
                </a:cubicBezTo>
                <a:moveTo>
                  <a:pt x="745" y="91"/>
                </a:moveTo>
                <a:cubicBezTo>
                  <a:pt x="747" y="100"/>
                  <a:pt x="754" y="135"/>
                  <a:pt x="754" y="151"/>
                </a:cubicBezTo>
                <a:cubicBezTo>
                  <a:pt x="754" y="240"/>
                  <a:pt x="735" y="315"/>
                  <a:pt x="718" y="400"/>
                </a:cubicBezTo>
                <a:cubicBezTo>
                  <a:pt x="702" y="477"/>
                  <a:pt x="697" y="551"/>
                  <a:pt x="697" y="629"/>
                </a:cubicBezTo>
                <a:cubicBezTo>
                  <a:pt x="697" y="664"/>
                  <a:pt x="697" y="673"/>
                  <a:pt x="701" y="695"/>
                </a:cubicBezTo>
                <a:moveTo>
                  <a:pt x="674" y="523"/>
                </a:moveTo>
                <a:cubicBezTo>
                  <a:pt x="674" y="494"/>
                  <a:pt x="728" y="502"/>
                  <a:pt x="750" y="501"/>
                </a:cubicBezTo>
                <a:cubicBezTo>
                  <a:pt x="806" y="499"/>
                  <a:pt x="825" y="498"/>
                  <a:pt x="862" y="499"/>
                </a:cubicBezTo>
                <a:moveTo>
                  <a:pt x="1063" y="633"/>
                </a:moveTo>
                <a:cubicBezTo>
                  <a:pt x="1043" y="631"/>
                  <a:pt x="1035" y="625"/>
                  <a:pt x="1022" y="609"/>
                </a:cubicBezTo>
                <a:cubicBezTo>
                  <a:pt x="999" y="582"/>
                  <a:pt x="992" y="550"/>
                  <a:pt x="990" y="516"/>
                </a:cubicBezTo>
                <a:cubicBezTo>
                  <a:pt x="988" y="484"/>
                  <a:pt x="985" y="452"/>
                  <a:pt x="1025" y="444"/>
                </a:cubicBezTo>
                <a:cubicBezTo>
                  <a:pt x="1075" y="434"/>
                  <a:pt x="1115" y="451"/>
                  <a:pt x="1145" y="491"/>
                </a:cubicBezTo>
                <a:cubicBezTo>
                  <a:pt x="1185" y="545"/>
                  <a:pt x="1188" y="612"/>
                  <a:pt x="1204" y="673"/>
                </a:cubicBezTo>
                <a:cubicBezTo>
                  <a:pt x="1208" y="685"/>
                  <a:pt x="1211" y="696"/>
                  <a:pt x="1215" y="708"/>
                </a:cubicBezTo>
                <a:moveTo>
                  <a:pt x="1384" y="629"/>
                </a:moveTo>
                <a:cubicBezTo>
                  <a:pt x="1402" y="591"/>
                  <a:pt x="1415" y="537"/>
                  <a:pt x="1444" y="505"/>
                </a:cubicBezTo>
                <a:cubicBezTo>
                  <a:pt x="1449" y="499"/>
                  <a:pt x="1449" y="497"/>
                  <a:pt x="1454" y="498"/>
                </a:cubicBezTo>
                <a:cubicBezTo>
                  <a:pt x="1465" y="515"/>
                  <a:pt x="1473" y="541"/>
                  <a:pt x="1482" y="563"/>
                </a:cubicBezTo>
                <a:cubicBezTo>
                  <a:pt x="1500" y="605"/>
                  <a:pt x="1521" y="635"/>
                  <a:pt x="1567" y="644"/>
                </a:cubicBezTo>
                <a:cubicBezTo>
                  <a:pt x="1605" y="652"/>
                  <a:pt x="1647" y="649"/>
                  <a:pt x="1682" y="634"/>
                </a:cubicBezTo>
                <a:cubicBezTo>
                  <a:pt x="1706" y="624"/>
                  <a:pt x="1725" y="600"/>
                  <a:pt x="1752" y="594"/>
                </a:cubicBezTo>
                <a:cubicBezTo>
                  <a:pt x="1776" y="589"/>
                  <a:pt x="1789" y="598"/>
                  <a:pt x="1806" y="613"/>
                </a:cubicBezTo>
                <a:cubicBezTo>
                  <a:pt x="1841" y="642"/>
                  <a:pt x="1863" y="645"/>
                  <a:pt x="1908" y="656"/>
                </a:cubicBezTo>
                <a:moveTo>
                  <a:pt x="2479" y="465"/>
                </a:moveTo>
                <a:cubicBezTo>
                  <a:pt x="2485" y="428"/>
                  <a:pt x="2507" y="351"/>
                  <a:pt x="2476" y="318"/>
                </a:cubicBezTo>
                <a:cubicBezTo>
                  <a:pt x="2425" y="263"/>
                  <a:pt x="2312" y="308"/>
                  <a:pt x="2263" y="333"/>
                </a:cubicBezTo>
                <a:cubicBezTo>
                  <a:pt x="2159" y="385"/>
                  <a:pt x="2038" y="470"/>
                  <a:pt x="1983" y="576"/>
                </a:cubicBezTo>
                <a:cubicBezTo>
                  <a:pt x="1944" y="650"/>
                  <a:pt x="1966" y="722"/>
                  <a:pt x="2052" y="740"/>
                </a:cubicBezTo>
                <a:cubicBezTo>
                  <a:pt x="2127" y="743"/>
                  <a:pt x="2155" y="744"/>
                  <a:pt x="2207" y="740"/>
                </a:cubicBezTo>
                <a:moveTo>
                  <a:pt x="2596" y="53"/>
                </a:moveTo>
                <a:cubicBezTo>
                  <a:pt x="2585" y="43"/>
                  <a:pt x="2590" y="0"/>
                  <a:pt x="2582" y="74"/>
                </a:cubicBezTo>
                <a:cubicBezTo>
                  <a:pt x="2571" y="166"/>
                  <a:pt x="2570" y="262"/>
                  <a:pt x="2570" y="356"/>
                </a:cubicBezTo>
                <a:cubicBezTo>
                  <a:pt x="2570" y="460"/>
                  <a:pt x="2585" y="549"/>
                  <a:pt x="2624" y="647"/>
                </a:cubicBezTo>
                <a:cubicBezTo>
                  <a:pt x="2645" y="694"/>
                  <a:pt x="2652" y="706"/>
                  <a:pt x="2660" y="738"/>
                </a:cubicBezTo>
                <a:moveTo>
                  <a:pt x="2409" y="647"/>
                </a:moveTo>
                <a:cubicBezTo>
                  <a:pt x="2420" y="609"/>
                  <a:pt x="2495" y="604"/>
                  <a:pt x="2531" y="595"/>
                </a:cubicBezTo>
                <a:cubicBezTo>
                  <a:pt x="2684" y="556"/>
                  <a:pt x="2839" y="531"/>
                  <a:pt x="2994" y="5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2" name="Freeform 3"/>
          <p:cNvSpPr/>
          <p:nvPr/>
        </p:nvSpPr>
        <p:spPr>
          <a:xfrm>
            <a:off x="4116240" y="473040"/>
            <a:ext cx="1897560" cy="422640"/>
          </a:xfrm>
          <a:custGeom>
            <a:avLst/>
            <a:gdLst/>
            <a:ahLst/>
            <a:rect l="0" t="0" r="r" b="b"/>
            <a:pathLst>
              <a:path w="5271" h="1174">
                <a:moveTo>
                  <a:pt x="42" y="902"/>
                </a:moveTo>
                <a:cubicBezTo>
                  <a:pt x="30" y="903"/>
                  <a:pt x="7" y="904"/>
                  <a:pt x="0" y="906"/>
                </a:cubicBezTo>
                <a:cubicBezTo>
                  <a:pt x="3" y="907"/>
                  <a:pt x="6" y="907"/>
                  <a:pt x="9" y="908"/>
                </a:cubicBezTo>
                <a:cubicBezTo>
                  <a:pt x="60" y="904"/>
                  <a:pt x="89" y="902"/>
                  <a:pt x="134" y="871"/>
                </a:cubicBezTo>
                <a:cubicBezTo>
                  <a:pt x="178" y="841"/>
                  <a:pt x="204" y="803"/>
                  <a:pt x="210" y="749"/>
                </a:cubicBezTo>
                <a:cubicBezTo>
                  <a:pt x="213" y="726"/>
                  <a:pt x="218" y="676"/>
                  <a:pt x="205" y="655"/>
                </a:cubicBezTo>
                <a:cubicBezTo>
                  <a:pt x="197" y="642"/>
                  <a:pt x="176" y="637"/>
                  <a:pt x="163" y="633"/>
                </a:cubicBezTo>
                <a:cubicBezTo>
                  <a:pt x="150" y="629"/>
                  <a:pt x="136" y="632"/>
                  <a:pt x="122" y="631"/>
                </a:cubicBezTo>
                <a:cubicBezTo>
                  <a:pt x="132" y="648"/>
                  <a:pt x="109" y="644"/>
                  <a:pt x="137" y="669"/>
                </a:cubicBezTo>
                <a:cubicBezTo>
                  <a:pt x="184" y="710"/>
                  <a:pt x="268" y="727"/>
                  <a:pt x="325" y="746"/>
                </a:cubicBezTo>
                <a:cubicBezTo>
                  <a:pt x="381" y="764"/>
                  <a:pt x="469" y="782"/>
                  <a:pt x="507" y="832"/>
                </a:cubicBezTo>
                <a:cubicBezTo>
                  <a:pt x="550" y="888"/>
                  <a:pt x="476" y="936"/>
                  <a:pt x="437" y="960"/>
                </a:cubicBezTo>
                <a:cubicBezTo>
                  <a:pt x="408" y="978"/>
                  <a:pt x="373" y="993"/>
                  <a:pt x="345" y="1010"/>
                </a:cubicBezTo>
                <a:lnTo>
                  <a:pt x="345" y="1011"/>
                </a:lnTo>
                <a:cubicBezTo>
                  <a:pt x="415" y="1006"/>
                  <a:pt x="469" y="997"/>
                  <a:pt x="537" y="970"/>
                </a:cubicBezTo>
                <a:cubicBezTo>
                  <a:pt x="662" y="920"/>
                  <a:pt x="747" y="843"/>
                  <a:pt x="819" y="731"/>
                </a:cubicBezTo>
                <a:cubicBezTo>
                  <a:pt x="836" y="705"/>
                  <a:pt x="853" y="680"/>
                  <a:pt x="871" y="655"/>
                </a:cubicBezTo>
                <a:cubicBezTo>
                  <a:pt x="872" y="716"/>
                  <a:pt x="875" y="772"/>
                  <a:pt x="940" y="800"/>
                </a:cubicBezTo>
                <a:cubicBezTo>
                  <a:pt x="993" y="823"/>
                  <a:pt x="1078" y="815"/>
                  <a:pt x="1131" y="798"/>
                </a:cubicBezTo>
                <a:cubicBezTo>
                  <a:pt x="1181" y="782"/>
                  <a:pt x="1248" y="749"/>
                  <a:pt x="1262" y="693"/>
                </a:cubicBezTo>
                <a:cubicBezTo>
                  <a:pt x="1277" y="634"/>
                  <a:pt x="1219" y="621"/>
                  <a:pt x="1174" y="617"/>
                </a:cubicBezTo>
                <a:cubicBezTo>
                  <a:pt x="1064" y="608"/>
                  <a:pt x="968" y="626"/>
                  <a:pt x="868" y="674"/>
                </a:cubicBezTo>
                <a:cubicBezTo>
                  <a:pt x="798" y="708"/>
                  <a:pt x="732" y="754"/>
                  <a:pt x="732" y="838"/>
                </a:cubicBezTo>
                <a:cubicBezTo>
                  <a:pt x="731" y="934"/>
                  <a:pt x="900" y="921"/>
                  <a:pt x="958" y="926"/>
                </a:cubicBezTo>
                <a:moveTo>
                  <a:pt x="1929" y="128"/>
                </a:moveTo>
                <a:cubicBezTo>
                  <a:pt x="1926" y="144"/>
                  <a:pt x="1917" y="189"/>
                  <a:pt x="1917" y="214"/>
                </a:cubicBezTo>
                <a:cubicBezTo>
                  <a:pt x="1916" y="314"/>
                  <a:pt x="1921" y="408"/>
                  <a:pt x="1936" y="507"/>
                </a:cubicBezTo>
                <a:cubicBezTo>
                  <a:pt x="1949" y="596"/>
                  <a:pt x="1966" y="685"/>
                  <a:pt x="1969" y="775"/>
                </a:cubicBezTo>
                <a:cubicBezTo>
                  <a:pt x="1969" y="826"/>
                  <a:pt x="1969" y="841"/>
                  <a:pt x="1969" y="874"/>
                </a:cubicBezTo>
                <a:moveTo>
                  <a:pt x="1821" y="674"/>
                </a:moveTo>
                <a:cubicBezTo>
                  <a:pt x="1906" y="643"/>
                  <a:pt x="1994" y="628"/>
                  <a:pt x="2084" y="611"/>
                </a:cubicBezTo>
                <a:cubicBezTo>
                  <a:pt x="2210" y="588"/>
                  <a:pt x="2345" y="576"/>
                  <a:pt x="2463" y="525"/>
                </a:cubicBezTo>
                <a:cubicBezTo>
                  <a:pt x="2479" y="516"/>
                  <a:pt x="2484" y="515"/>
                  <a:pt x="2488" y="504"/>
                </a:cubicBezTo>
                <a:cubicBezTo>
                  <a:pt x="2450" y="500"/>
                  <a:pt x="2422" y="502"/>
                  <a:pt x="2379" y="524"/>
                </a:cubicBezTo>
                <a:cubicBezTo>
                  <a:pt x="2306" y="561"/>
                  <a:pt x="2202" y="625"/>
                  <a:pt x="2185" y="712"/>
                </a:cubicBezTo>
                <a:cubicBezTo>
                  <a:pt x="2185" y="721"/>
                  <a:pt x="2185" y="731"/>
                  <a:pt x="2185" y="740"/>
                </a:cubicBezTo>
                <a:cubicBezTo>
                  <a:pt x="2223" y="786"/>
                  <a:pt x="2293" y="783"/>
                  <a:pt x="2354" y="775"/>
                </a:cubicBezTo>
                <a:cubicBezTo>
                  <a:pt x="2473" y="759"/>
                  <a:pt x="2603" y="701"/>
                  <a:pt x="2675" y="599"/>
                </a:cubicBezTo>
                <a:cubicBezTo>
                  <a:pt x="2702" y="560"/>
                  <a:pt x="2714" y="514"/>
                  <a:pt x="2724" y="469"/>
                </a:cubicBezTo>
                <a:cubicBezTo>
                  <a:pt x="2724" y="467"/>
                  <a:pt x="2724" y="465"/>
                  <a:pt x="2724" y="463"/>
                </a:cubicBezTo>
                <a:cubicBezTo>
                  <a:pt x="2712" y="507"/>
                  <a:pt x="2695" y="546"/>
                  <a:pt x="2679" y="589"/>
                </a:cubicBezTo>
                <a:cubicBezTo>
                  <a:pt x="2659" y="641"/>
                  <a:pt x="2652" y="685"/>
                  <a:pt x="2651" y="740"/>
                </a:cubicBezTo>
                <a:moveTo>
                  <a:pt x="2756" y="650"/>
                </a:moveTo>
                <a:cubicBezTo>
                  <a:pt x="2790" y="588"/>
                  <a:pt x="2830" y="513"/>
                  <a:pt x="2903" y="490"/>
                </a:cubicBezTo>
                <a:cubicBezTo>
                  <a:pt x="2922" y="490"/>
                  <a:pt x="2927" y="490"/>
                  <a:pt x="2939" y="490"/>
                </a:cubicBezTo>
                <a:cubicBezTo>
                  <a:pt x="2950" y="531"/>
                  <a:pt x="2953" y="564"/>
                  <a:pt x="2957" y="608"/>
                </a:cubicBezTo>
                <a:cubicBezTo>
                  <a:pt x="2960" y="639"/>
                  <a:pt x="2967" y="649"/>
                  <a:pt x="2975" y="675"/>
                </a:cubicBezTo>
                <a:cubicBezTo>
                  <a:pt x="3012" y="675"/>
                  <a:pt x="3013" y="686"/>
                  <a:pt x="3049" y="664"/>
                </a:cubicBezTo>
                <a:cubicBezTo>
                  <a:pt x="3105" y="630"/>
                  <a:pt x="3142" y="552"/>
                  <a:pt x="3185" y="504"/>
                </a:cubicBezTo>
                <a:cubicBezTo>
                  <a:pt x="3186" y="504"/>
                  <a:pt x="3187" y="503"/>
                  <a:pt x="3188" y="503"/>
                </a:cubicBezTo>
                <a:cubicBezTo>
                  <a:pt x="3192" y="545"/>
                  <a:pt x="3177" y="587"/>
                  <a:pt x="3211" y="620"/>
                </a:cubicBezTo>
                <a:cubicBezTo>
                  <a:pt x="3277" y="685"/>
                  <a:pt x="3414" y="667"/>
                  <a:pt x="3495" y="668"/>
                </a:cubicBezTo>
                <a:cubicBezTo>
                  <a:pt x="3610" y="669"/>
                  <a:pt x="3717" y="660"/>
                  <a:pt x="3821" y="606"/>
                </a:cubicBezTo>
                <a:cubicBezTo>
                  <a:pt x="3882" y="574"/>
                  <a:pt x="3934" y="523"/>
                  <a:pt x="3946" y="453"/>
                </a:cubicBezTo>
                <a:cubicBezTo>
                  <a:pt x="3959" y="379"/>
                  <a:pt x="3894" y="375"/>
                  <a:pt x="3838" y="377"/>
                </a:cubicBezTo>
                <a:cubicBezTo>
                  <a:pt x="3739" y="380"/>
                  <a:pt x="3647" y="438"/>
                  <a:pt x="3582" y="511"/>
                </a:cubicBezTo>
                <a:cubicBezTo>
                  <a:pt x="3542" y="556"/>
                  <a:pt x="3522" y="614"/>
                  <a:pt x="3556" y="665"/>
                </a:cubicBezTo>
                <a:cubicBezTo>
                  <a:pt x="3577" y="696"/>
                  <a:pt x="3672" y="691"/>
                  <a:pt x="3701" y="681"/>
                </a:cubicBezTo>
                <a:cubicBezTo>
                  <a:pt x="3759" y="662"/>
                  <a:pt x="3783" y="600"/>
                  <a:pt x="3829" y="567"/>
                </a:cubicBezTo>
                <a:cubicBezTo>
                  <a:pt x="3839" y="562"/>
                  <a:pt x="3841" y="560"/>
                  <a:pt x="3849" y="561"/>
                </a:cubicBezTo>
                <a:cubicBezTo>
                  <a:pt x="3864" y="595"/>
                  <a:pt x="3875" y="638"/>
                  <a:pt x="3879" y="683"/>
                </a:cubicBezTo>
                <a:cubicBezTo>
                  <a:pt x="3888" y="780"/>
                  <a:pt x="3898" y="878"/>
                  <a:pt x="3904" y="975"/>
                </a:cubicBezTo>
                <a:cubicBezTo>
                  <a:pt x="3907" y="1032"/>
                  <a:pt x="3923" y="1115"/>
                  <a:pt x="3892" y="1165"/>
                </a:cubicBezTo>
                <a:cubicBezTo>
                  <a:pt x="3883" y="1168"/>
                  <a:pt x="3873" y="1170"/>
                  <a:pt x="3864" y="1173"/>
                </a:cubicBezTo>
                <a:cubicBezTo>
                  <a:pt x="3810" y="1148"/>
                  <a:pt x="3791" y="1152"/>
                  <a:pt x="3783" y="1074"/>
                </a:cubicBezTo>
                <a:cubicBezTo>
                  <a:pt x="3773" y="975"/>
                  <a:pt x="3810" y="906"/>
                  <a:pt x="3865" y="826"/>
                </a:cubicBezTo>
                <a:cubicBezTo>
                  <a:pt x="3947" y="707"/>
                  <a:pt x="4046" y="604"/>
                  <a:pt x="4146" y="500"/>
                </a:cubicBezTo>
                <a:moveTo>
                  <a:pt x="4593" y="29"/>
                </a:moveTo>
                <a:cubicBezTo>
                  <a:pt x="4593" y="13"/>
                  <a:pt x="4593" y="10"/>
                  <a:pt x="4593" y="0"/>
                </a:cubicBezTo>
                <a:cubicBezTo>
                  <a:pt x="4554" y="13"/>
                  <a:pt x="4537" y="29"/>
                  <a:pt x="4508" y="64"/>
                </a:cubicBezTo>
                <a:cubicBezTo>
                  <a:pt x="4412" y="180"/>
                  <a:pt x="4344" y="327"/>
                  <a:pt x="4332" y="478"/>
                </a:cubicBezTo>
                <a:cubicBezTo>
                  <a:pt x="4327" y="546"/>
                  <a:pt x="4328" y="607"/>
                  <a:pt x="4383" y="653"/>
                </a:cubicBezTo>
                <a:cubicBezTo>
                  <a:pt x="4409" y="667"/>
                  <a:pt x="4416" y="672"/>
                  <a:pt x="4436" y="671"/>
                </a:cubicBezTo>
                <a:moveTo>
                  <a:pt x="4642" y="360"/>
                </a:moveTo>
                <a:cubicBezTo>
                  <a:pt x="4647" y="343"/>
                  <a:pt x="4648" y="297"/>
                  <a:pt x="4659" y="311"/>
                </a:cubicBezTo>
                <a:cubicBezTo>
                  <a:pt x="4670" y="326"/>
                  <a:pt x="4671" y="364"/>
                  <a:pt x="4678" y="383"/>
                </a:cubicBezTo>
                <a:cubicBezTo>
                  <a:pt x="4697" y="431"/>
                  <a:pt x="4735" y="456"/>
                  <a:pt x="4786" y="462"/>
                </a:cubicBezTo>
                <a:cubicBezTo>
                  <a:pt x="4846" y="469"/>
                  <a:pt x="4909" y="465"/>
                  <a:pt x="4962" y="435"/>
                </a:cubicBezTo>
                <a:cubicBezTo>
                  <a:pt x="5010" y="408"/>
                  <a:pt x="5060" y="358"/>
                  <a:pt x="5070" y="301"/>
                </a:cubicBezTo>
                <a:cubicBezTo>
                  <a:pt x="5079" y="251"/>
                  <a:pt x="5073" y="196"/>
                  <a:pt x="5014" y="184"/>
                </a:cubicBezTo>
                <a:cubicBezTo>
                  <a:pt x="4918" y="165"/>
                  <a:pt x="4831" y="221"/>
                  <a:pt x="4757" y="274"/>
                </a:cubicBezTo>
                <a:cubicBezTo>
                  <a:pt x="4674" y="333"/>
                  <a:pt x="4568" y="417"/>
                  <a:pt x="4541" y="521"/>
                </a:cubicBezTo>
                <a:cubicBezTo>
                  <a:pt x="4517" y="614"/>
                  <a:pt x="4593" y="645"/>
                  <a:pt x="4668" y="663"/>
                </a:cubicBezTo>
                <a:cubicBezTo>
                  <a:pt x="4860" y="709"/>
                  <a:pt x="5075" y="687"/>
                  <a:pt x="5270" y="6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3" name="Freeform 4"/>
          <p:cNvSpPr/>
          <p:nvPr/>
        </p:nvSpPr>
        <p:spPr>
          <a:xfrm>
            <a:off x="8030160" y="775440"/>
            <a:ext cx="1551600" cy="201240"/>
          </a:xfrm>
          <a:custGeom>
            <a:avLst/>
            <a:gdLst/>
            <a:ahLst/>
            <a:rect l="0" t="0" r="r" b="b"/>
            <a:pathLst>
              <a:path w="4310" h="559">
                <a:moveTo>
                  <a:pt x="52" y="443"/>
                </a:moveTo>
                <a:cubicBezTo>
                  <a:pt x="38" y="420"/>
                  <a:pt x="0" y="375"/>
                  <a:pt x="24" y="344"/>
                </a:cubicBezTo>
                <a:cubicBezTo>
                  <a:pt x="70" y="285"/>
                  <a:pt x="194" y="268"/>
                  <a:pt x="259" y="253"/>
                </a:cubicBezTo>
                <a:cubicBezTo>
                  <a:pt x="294" y="246"/>
                  <a:pt x="328" y="240"/>
                  <a:pt x="363" y="233"/>
                </a:cubicBezTo>
                <a:moveTo>
                  <a:pt x="4180" y="35"/>
                </a:moveTo>
                <a:cubicBezTo>
                  <a:pt x="4197" y="19"/>
                  <a:pt x="4215" y="0"/>
                  <a:pt x="4240" y="20"/>
                </a:cubicBezTo>
                <a:cubicBezTo>
                  <a:pt x="4295" y="64"/>
                  <a:pt x="4309" y="132"/>
                  <a:pt x="4307" y="199"/>
                </a:cubicBezTo>
                <a:cubicBezTo>
                  <a:pt x="4301" y="364"/>
                  <a:pt x="4167" y="456"/>
                  <a:pt x="4055" y="5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4" name="Freeform 5"/>
          <p:cNvSpPr/>
          <p:nvPr/>
        </p:nvSpPr>
        <p:spPr>
          <a:xfrm>
            <a:off x="7642440" y="758880"/>
            <a:ext cx="433440" cy="244800"/>
          </a:xfrm>
          <a:custGeom>
            <a:avLst/>
            <a:gdLst/>
            <a:ahLst/>
            <a:rect l="0" t="0" r="r" b="b"/>
            <a:pathLst>
              <a:path w="1204" h="680">
                <a:moveTo>
                  <a:pt x="23" y="474"/>
                </a:moveTo>
                <a:cubicBezTo>
                  <a:pt x="21" y="451"/>
                  <a:pt x="21" y="429"/>
                  <a:pt x="21" y="407"/>
                </a:cubicBezTo>
                <a:cubicBezTo>
                  <a:pt x="21" y="398"/>
                  <a:pt x="21" y="388"/>
                  <a:pt x="21" y="379"/>
                </a:cubicBezTo>
                <a:cubicBezTo>
                  <a:pt x="21" y="435"/>
                  <a:pt x="17" y="491"/>
                  <a:pt x="15" y="547"/>
                </a:cubicBezTo>
                <a:cubicBezTo>
                  <a:pt x="14" y="575"/>
                  <a:pt x="0" y="654"/>
                  <a:pt x="15" y="679"/>
                </a:cubicBezTo>
                <a:cubicBezTo>
                  <a:pt x="18" y="679"/>
                  <a:pt x="21" y="679"/>
                  <a:pt x="24" y="679"/>
                </a:cubicBezTo>
                <a:moveTo>
                  <a:pt x="139" y="13"/>
                </a:moveTo>
                <a:cubicBezTo>
                  <a:pt x="144" y="7"/>
                  <a:pt x="146" y="6"/>
                  <a:pt x="145" y="0"/>
                </a:cubicBezTo>
                <a:cubicBezTo>
                  <a:pt x="142" y="36"/>
                  <a:pt x="132" y="70"/>
                  <a:pt x="129" y="105"/>
                </a:cubicBezTo>
                <a:cubicBezTo>
                  <a:pt x="129" y="121"/>
                  <a:pt x="128" y="136"/>
                  <a:pt x="128" y="152"/>
                </a:cubicBezTo>
                <a:moveTo>
                  <a:pt x="352" y="294"/>
                </a:moveTo>
                <a:cubicBezTo>
                  <a:pt x="371" y="328"/>
                  <a:pt x="395" y="366"/>
                  <a:pt x="412" y="403"/>
                </a:cubicBezTo>
                <a:cubicBezTo>
                  <a:pt x="445" y="476"/>
                  <a:pt x="450" y="563"/>
                  <a:pt x="498" y="628"/>
                </a:cubicBezTo>
                <a:cubicBezTo>
                  <a:pt x="513" y="649"/>
                  <a:pt x="533" y="661"/>
                  <a:pt x="559" y="655"/>
                </a:cubicBezTo>
                <a:cubicBezTo>
                  <a:pt x="594" y="647"/>
                  <a:pt x="635" y="561"/>
                  <a:pt x="652" y="533"/>
                </a:cubicBezTo>
                <a:cubicBezTo>
                  <a:pt x="665" y="511"/>
                  <a:pt x="678" y="481"/>
                  <a:pt x="704" y="473"/>
                </a:cubicBezTo>
                <a:cubicBezTo>
                  <a:pt x="734" y="464"/>
                  <a:pt x="761" y="491"/>
                  <a:pt x="785" y="504"/>
                </a:cubicBezTo>
                <a:cubicBezTo>
                  <a:pt x="870" y="553"/>
                  <a:pt x="984" y="581"/>
                  <a:pt x="1083" y="562"/>
                </a:cubicBezTo>
                <a:cubicBezTo>
                  <a:pt x="1171" y="545"/>
                  <a:pt x="1183" y="467"/>
                  <a:pt x="1184" y="393"/>
                </a:cubicBezTo>
                <a:cubicBezTo>
                  <a:pt x="1186" y="308"/>
                  <a:pt x="1160" y="243"/>
                  <a:pt x="1115" y="173"/>
                </a:cubicBezTo>
                <a:cubicBezTo>
                  <a:pt x="1093" y="138"/>
                  <a:pt x="1066" y="103"/>
                  <a:pt x="1036" y="75"/>
                </a:cubicBezTo>
                <a:cubicBezTo>
                  <a:pt x="1035" y="75"/>
                  <a:pt x="1034" y="75"/>
                  <a:pt x="1033" y="75"/>
                </a:cubicBezTo>
                <a:cubicBezTo>
                  <a:pt x="1031" y="123"/>
                  <a:pt x="1025" y="171"/>
                  <a:pt x="1024" y="220"/>
                </a:cubicBezTo>
                <a:cubicBezTo>
                  <a:pt x="1021" y="320"/>
                  <a:pt x="1037" y="388"/>
                  <a:pt x="1094" y="471"/>
                </a:cubicBezTo>
                <a:cubicBezTo>
                  <a:pt x="1126" y="517"/>
                  <a:pt x="1161" y="551"/>
                  <a:pt x="1203" y="5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5" name="Freeform 6"/>
          <p:cNvSpPr/>
          <p:nvPr/>
        </p:nvSpPr>
        <p:spPr>
          <a:xfrm>
            <a:off x="8389800" y="752400"/>
            <a:ext cx="1013040" cy="186120"/>
          </a:xfrm>
          <a:custGeom>
            <a:avLst/>
            <a:gdLst/>
            <a:ahLst/>
            <a:rect l="0" t="0" r="r" b="b"/>
            <a:pathLst>
              <a:path w="2814" h="517">
                <a:moveTo>
                  <a:pt x="31" y="169"/>
                </a:moveTo>
                <a:cubicBezTo>
                  <a:pt x="21" y="157"/>
                  <a:pt x="11" y="148"/>
                  <a:pt x="0" y="137"/>
                </a:cubicBezTo>
                <a:cubicBezTo>
                  <a:pt x="17" y="180"/>
                  <a:pt x="41" y="211"/>
                  <a:pt x="67" y="252"/>
                </a:cubicBezTo>
                <a:cubicBezTo>
                  <a:pt x="102" y="308"/>
                  <a:pt x="125" y="366"/>
                  <a:pt x="152" y="424"/>
                </a:cubicBezTo>
                <a:cubicBezTo>
                  <a:pt x="161" y="444"/>
                  <a:pt x="163" y="448"/>
                  <a:pt x="170" y="459"/>
                </a:cubicBezTo>
                <a:cubicBezTo>
                  <a:pt x="158" y="440"/>
                  <a:pt x="152" y="436"/>
                  <a:pt x="145" y="415"/>
                </a:cubicBezTo>
                <a:cubicBezTo>
                  <a:pt x="133" y="381"/>
                  <a:pt x="125" y="308"/>
                  <a:pt x="143" y="274"/>
                </a:cubicBezTo>
                <a:cubicBezTo>
                  <a:pt x="167" y="227"/>
                  <a:pt x="235" y="224"/>
                  <a:pt x="279" y="230"/>
                </a:cubicBezTo>
                <a:cubicBezTo>
                  <a:pt x="344" y="239"/>
                  <a:pt x="402" y="286"/>
                  <a:pt x="440" y="338"/>
                </a:cubicBezTo>
                <a:cubicBezTo>
                  <a:pt x="463" y="370"/>
                  <a:pt x="465" y="397"/>
                  <a:pt x="468" y="433"/>
                </a:cubicBezTo>
                <a:cubicBezTo>
                  <a:pt x="468" y="438"/>
                  <a:pt x="468" y="440"/>
                  <a:pt x="468" y="433"/>
                </a:cubicBezTo>
                <a:cubicBezTo>
                  <a:pt x="470" y="380"/>
                  <a:pt x="483" y="346"/>
                  <a:pt x="521" y="305"/>
                </a:cubicBezTo>
                <a:cubicBezTo>
                  <a:pt x="579" y="241"/>
                  <a:pt x="670" y="183"/>
                  <a:pt x="756" y="174"/>
                </a:cubicBezTo>
                <a:cubicBezTo>
                  <a:pt x="806" y="169"/>
                  <a:pt x="839" y="181"/>
                  <a:pt x="852" y="234"/>
                </a:cubicBezTo>
                <a:cubicBezTo>
                  <a:pt x="867" y="298"/>
                  <a:pt x="854" y="371"/>
                  <a:pt x="852" y="434"/>
                </a:cubicBezTo>
                <a:cubicBezTo>
                  <a:pt x="850" y="491"/>
                  <a:pt x="856" y="488"/>
                  <a:pt x="900" y="516"/>
                </a:cubicBezTo>
                <a:moveTo>
                  <a:pt x="1368" y="278"/>
                </a:moveTo>
                <a:cubicBezTo>
                  <a:pt x="1352" y="218"/>
                  <a:pt x="1330" y="193"/>
                  <a:pt x="1265" y="196"/>
                </a:cubicBezTo>
                <a:cubicBezTo>
                  <a:pt x="1197" y="199"/>
                  <a:pt x="1118" y="239"/>
                  <a:pt x="1082" y="301"/>
                </a:cubicBezTo>
                <a:cubicBezTo>
                  <a:pt x="1053" y="350"/>
                  <a:pt x="1071" y="406"/>
                  <a:pt x="1123" y="427"/>
                </a:cubicBezTo>
                <a:cubicBezTo>
                  <a:pt x="1180" y="450"/>
                  <a:pt x="1282" y="450"/>
                  <a:pt x="1341" y="436"/>
                </a:cubicBezTo>
                <a:cubicBezTo>
                  <a:pt x="1395" y="423"/>
                  <a:pt x="1410" y="391"/>
                  <a:pt x="1412" y="343"/>
                </a:cubicBezTo>
                <a:cubicBezTo>
                  <a:pt x="1413" y="309"/>
                  <a:pt x="1411" y="284"/>
                  <a:pt x="1399" y="252"/>
                </a:cubicBezTo>
                <a:cubicBezTo>
                  <a:pt x="1398" y="250"/>
                  <a:pt x="1396" y="247"/>
                  <a:pt x="1395" y="245"/>
                </a:cubicBezTo>
                <a:cubicBezTo>
                  <a:pt x="1395" y="292"/>
                  <a:pt x="1376" y="375"/>
                  <a:pt x="1418" y="405"/>
                </a:cubicBezTo>
                <a:cubicBezTo>
                  <a:pt x="1459" y="436"/>
                  <a:pt x="1548" y="441"/>
                  <a:pt x="1597" y="431"/>
                </a:cubicBezTo>
                <a:cubicBezTo>
                  <a:pt x="1643" y="421"/>
                  <a:pt x="1658" y="382"/>
                  <a:pt x="1663" y="341"/>
                </a:cubicBezTo>
                <a:cubicBezTo>
                  <a:pt x="1667" y="308"/>
                  <a:pt x="1662" y="274"/>
                  <a:pt x="1667" y="240"/>
                </a:cubicBezTo>
                <a:cubicBezTo>
                  <a:pt x="1668" y="231"/>
                  <a:pt x="1672" y="229"/>
                  <a:pt x="1673" y="226"/>
                </a:cubicBezTo>
                <a:cubicBezTo>
                  <a:pt x="1679" y="266"/>
                  <a:pt x="1682" y="305"/>
                  <a:pt x="1690" y="343"/>
                </a:cubicBezTo>
                <a:cubicBezTo>
                  <a:pt x="1697" y="377"/>
                  <a:pt x="1704" y="420"/>
                  <a:pt x="1739" y="437"/>
                </a:cubicBezTo>
                <a:cubicBezTo>
                  <a:pt x="1744" y="438"/>
                  <a:pt x="1749" y="439"/>
                  <a:pt x="1754" y="440"/>
                </a:cubicBezTo>
                <a:moveTo>
                  <a:pt x="1476" y="67"/>
                </a:moveTo>
                <a:cubicBezTo>
                  <a:pt x="1476" y="34"/>
                  <a:pt x="1465" y="4"/>
                  <a:pt x="1506" y="0"/>
                </a:cubicBezTo>
                <a:cubicBezTo>
                  <a:pt x="1517" y="0"/>
                  <a:pt x="1527" y="0"/>
                  <a:pt x="1538" y="0"/>
                </a:cubicBezTo>
                <a:moveTo>
                  <a:pt x="1992" y="113"/>
                </a:moveTo>
                <a:cubicBezTo>
                  <a:pt x="2003" y="136"/>
                  <a:pt x="2015" y="160"/>
                  <a:pt x="2021" y="187"/>
                </a:cubicBezTo>
                <a:cubicBezTo>
                  <a:pt x="2033" y="242"/>
                  <a:pt x="2028" y="300"/>
                  <a:pt x="2028" y="356"/>
                </a:cubicBezTo>
                <a:cubicBezTo>
                  <a:pt x="2028" y="370"/>
                  <a:pt x="2030" y="398"/>
                  <a:pt x="2031" y="408"/>
                </a:cubicBezTo>
                <a:cubicBezTo>
                  <a:pt x="2051" y="342"/>
                  <a:pt x="2070" y="270"/>
                  <a:pt x="2115" y="214"/>
                </a:cubicBezTo>
                <a:cubicBezTo>
                  <a:pt x="2139" y="184"/>
                  <a:pt x="2167" y="165"/>
                  <a:pt x="2206" y="161"/>
                </a:cubicBezTo>
                <a:cubicBezTo>
                  <a:pt x="2255" y="156"/>
                  <a:pt x="2282" y="166"/>
                  <a:pt x="2305" y="213"/>
                </a:cubicBezTo>
                <a:cubicBezTo>
                  <a:pt x="2330" y="266"/>
                  <a:pt x="2327" y="327"/>
                  <a:pt x="2368" y="373"/>
                </a:cubicBezTo>
                <a:cubicBezTo>
                  <a:pt x="2404" y="401"/>
                  <a:pt x="2418" y="411"/>
                  <a:pt x="2450" y="417"/>
                </a:cubicBezTo>
                <a:moveTo>
                  <a:pt x="2813" y="126"/>
                </a:moveTo>
                <a:cubicBezTo>
                  <a:pt x="2774" y="75"/>
                  <a:pt x="2761" y="58"/>
                  <a:pt x="2695" y="56"/>
                </a:cubicBezTo>
                <a:cubicBezTo>
                  <a:pt x="2615" y="54"/>
                  <a:pt x="2540" y="97"/>
                  <a:pt x="2487" y="156"/>
                </a:cubicBezTo>
                <a:cubicBezTo>
                  <a:pt x="2440" y="209"/>
                  <a:pt x="2449" y="279"/>
                  <a:pt x="2504" y="320"/>
                </a:cubicBezTo>
                <a:cubicBezTo>
                  <a:pt x="2576" y="375"/>
                  <a:pt x="2667" y="378"/>
                  <a:pt x="2752" y="3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6" name="Freeform 7"/>
          <p:cNvSpPr/>
          <p:nvPr/>
        </p:nvSpPr>
        <p:spPr>
          <a:xfrm>
            <a:off x="3435480" y="1409040"/>
            <a:ext cx="1127520" cy="275040"/>
          </a:xfrm>
          <a:custGeom>
            <a:avLst/>
            <a:gdLst/>
            <a:ahLst/>
            <a:rect l="0" t="0" r="r" b="b"/>
            <a:pathLst>
              <a:path w="3132" h="764">
                <a:moveTo>
                  <a:pt x="467" y="351"/>
                </a:moveTo>
                <a:cubicBezTo>
                  <a:pt x="387" y="333"/>
                  <a:pt x="303" y="334"/>
                  <a:pt x="221" y="336"/>
                </a:cubicBezTo>
                <a:cubicBezTo>
                  <a:pt x="183" y="337"/>
                  <a:pt x="90" y="333"/>
                  <a:pt x="57" y="362"/>
                </a:cubicBezTo>
                <a:cubicBezTo>
                  <a:pt x="57" y="365"/>
                  <a:pt x="57" y="369"/>
                  <a:pt x="57" y="372"/>
                </a:cubicBezTo>
                <a:cubicBezTo>
                  <a:pt x="89" y="405"/>
                  <a:pt x="122" y="421"/>
                  <a:pt x="176" y="438"/>
                </a:cubicBezTo>
                <a:cubicBezTo>
                  <a:pt x="284" y="471"/>
                  <a:pt x="413" y="490"/>
                  <a:pt x="506" y="560"/>
                </a:cubicBezTo>
                <a:cubicBezTo>
                  <a:pt x="526" y="582"/>
                  <a:pt x="532" y="586"/>
                  <a:pt x="533" y="606"/>
                </a:cubicBezTo>
                <a:cubicBezTo>
                  <a:pt x="518" y="653"/>
                  <a:pt x="468" y="661"/>
                  <a:pt x="418" y="669"/>
                </a:cubicBezTo>
                <a:cubicBezTo>
                  <a:pt x="320" y="683"/>
                  <a:pt x="211" y="679"/>
                  <a:pt x="112" y="674"/>
                </a:cubicBezTo>
                <a:cubicBezTo>
                  <a:pt x="51" y="668"/>
                  <a:pt x="34" y="668"/>
                  <a:pt x="0" y="646"/>
                </a:cubicBezTo>
                <a:moveTo>
                  <a:pt x="735" y="98"/>
                </a:moveTo>
                <a:cubicBezTo>
                  <a:pt x="740" y="127"/>
                  <a:pt x="744" y="168"/>
                  <a:pt x="746" y="199"/>
                </a:cubicBezTo>
                <a:cubicBezTo>
                  <a:pt x="753" y="323"/>
                  <a:pt x="761" y="448"/>
                  <a:pt x="788" y="570"/>
                </a:cubicBezTo>
                <a:cubicBezTo>
                  <a:pt x="801" y="629"/>
                  <a:pt x="819" y="688"/>
                  <a:pt x="843" y="743"/>
                </a:cubicBezTo>
                <a:moveTo>
                  <a:pt x="616" y="611"/>
                </a:moveTo>
                <a:cubicBezTo>
                  <a:pt x="662" y="588"/>
                  <a:pt x="728" y="595"/>
                  <a:pt x="780" y="592"/>
                </a:cubicBezTo>
                <a:cubicBezTo>
                  <a:pt x="806" y="590"/>
                  <a:pt x="832" y="589"/>
                  <a:pt x="858" y="587"/>
                </a:cubicBezTo>
                <a:moveTo>
                  <a:pt x="1222" y="667"/>
                </a:moveTo>
                <a:cubicBezTo>
                  <a:pt x="1203" y="667"/>
                  <a:pt x="1188" y="668"/>
                  <a:pt x="1170" y="659"/>
                </a:cubicBezTo>
                <a:cubicBezTo>
                  <a:pt x="1130" y="642"/>
                  <a:pt x="1090" y="618"/>
                  <a:pt x="1058" y="589"/>
                </a:cubicBezTo>
                <a:cubicBezTo>
                  <a:pt x="1024" y="557"/>
                  <a:pt x="1013" y="527"/>
                  <a:pt x="1016" y="481"/>
                </a:cubicBezTo>
                <a:cubicBezTo>
                  <a:pt x="1020" y="424"/>
                  <a:pt x="1100" y="406"/>
                  <a:pt x="1147" y="401"/>
                </a:cubicBezTo>
                <a:cubicBezTo>
                  <a:pt x="1213" y="394"/>
                  <a:pt x="1296" y="392"/>
                  <a:pt x="1345" y="445"/>
                </a:cubicBezTo>
                <a:cubicBezTo>
                  <a:pt x="1389" y="494"/>
                  <a:pt x="1381" y="562"/>
                  <a:pt x="1381" y="621"/>
                </a:cubicBezTo>
                <a:cubicBezTo>
                  <a:pt x="1381" y="659"/>
                  <a:pt x="1366" y="709"/>
                  <a:pt x="1374" y="746"/>
                </a:cubicBezTo>
                <a:cubicBezTo>
                  <a:pt x="1378" y="763"/>
                  <a:pt x="1378" y="752"/>
                  <a:pt x="1400" y="755"/>
                </a:cubicBezTo>
                <a:moveTo>
                  <a:pt x="1598" y="514"/>
                </a:moveTo>
                <a:cubicBezTo>
                  <a:pt x="1615" y="476"/>
                  <a:pt x="1631" y="423"/>
                  <a:pt x="1668" y="401"/>
                </a:cubicBezTo>
                <a:cubicBezTo>
                  <a:pt x="1695" y="385"/>
                  <a:pt x="1707" y="414"/>
                  <a:pt x="1715" y="433"/>
                </a:cubicBezTo>
                <a:cubicBezTo>
                  <a:pt x="1734" y="475"/>
                  <a:pt x="1747" y="519"/>
                  <a:pt x="1777" y="556"/>
                </a:cubicBezTo>
                <a:cubicBezTo>
                  <a:pt x="1794" y="577"/>
                  <a:pt x="1809" y="580"/>
                  <a:pt x="1835" y="580"/>
                </a:cubicBezTo>
                <a:cubicBezTo>
                  <a:pt x="1855" y="580"/>
                  <a:pt x="1870" y="550"/>
                  <a:pt x="1880" y="534"/>
                </a:cubicBezTo>
                <a:cubicBezTo>
                  <a:pt x="1887" y="523"/>
                  <a:pt x="1892" y="512"/>
                  <a:pt x="1897" y="501"/>
                </a:cubicBezTo>
                <a:cubicBezTo>
                  <a:pt x="1907" y="525"/>
                  <a:pt x="1915" y="554"/>
                  <a:pt x="1939" y="569"/>
                </a:cubicBezTo>
                <a:cubicBezTo>
                  <a:pt x="1952" y="574"/>
                  <a:pt x="1964" y="579"/>
                  <a:pt x="1977" y="584"/>
                </a:cubicBezTo>
                <a:moveTo>
                  <a:pt x="2548" y="465"/>
                </a:moveTo>
                <a:cubicBezTo>
                  <a:pt x="2548" y="411"/>
                  <a:pt x="2549" y="395"/>
                  <a:pt x="2487" y="390"/>
                </a:cubicBezTo>
                <a:cubicBezTo>
                  <a:pt x="2395" y="383"/>
                  <a:pt x="2313" y="409"/>
                  <a:pt x="2239" y="465"/>
                </a:cubicBezTo>
                <a:cubicBezTo>
                  <a:pt x="2211" y="487"/>
                  <a:pt x="2145" y="566"/>
                  <a:pt x="2176" y="609"/>
                </a:cubicBezTo>
                <a:cubicBezTo>
                  <a:pt x="2215" y="662"/>
                  <a:pt x="2367" y="650"/>
                  <a:pt x="2418" y="642"/>
                </a:cubicBezTo>
                <a:cubicBezTo>
                  <a:pt x="2447" y="634"/>
                  <a:pt x="2477" y="625"/>
                  <a:pt x="2506" y="617"/>
                </a:cubicBezTo>
                <a:moveTo>
                  <a:pt x="2716" y="13"/>
                </a:moveTo>
                <a:cubicBezTo>
                  <a:pt x="2716" y="13"/>
                  <a:pt x="2712" y="0"/>
                  <a:pt x="2709" y="44"/>
                </a:cubicBezTo>
                <a:cubicBezTo>
                  <a:pt x="2703" y="118"/>
                  <a:pt x="2698" y="200"/>
                  <a:pt x="2715" y="272"/>
                </a:cubicBezTo>
                <a:cubicBezTo>
                  <a:pt x="2737" y="362"/>
                  <a:pt x="2784" y="446"/>
                  <a:pt x="2824" y="529"/>
                </a:cubicBezTo>
                <a:cubicBezTo>
                  <a:pt x="2840" y="562"/>
                  <a:pt x="2855" y="593"/>
                  <a:pt x="2873" y="625"/>
                </a:cubicBezTo>
                <a:moveTo>
                  <a:pt x="2534" y="361"/>
                </a:moveTo>
                <a:cubicBezTo>
                  <a:pt x="2598" y="329"/>
                  <a:pt x="2704" y="339"/>
                  <a:pt x="2776" y="338"/>
                </a:cubicBezTo>
                <a:cubicBezTo>
                  <a:pt x="2894" y="336"/>
                  <a:pt x="3013" y="336"/>
                  <a:pt x="3131" y="3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7" name="Freeform 8"/>
          <p:cNvSpPr/>
          <p:nvPr/>
        </p:nvSpPr>
        <p:spPr>
          <a:xfrm>
            <a:off x="4994280" y="1367640"/>
            <a:ext cx="952920" cy="363600"/>
          </a:xfrm>
          <a:custGeom>
            <a:avLst/>
            <a:gdLst/>
            <a:ahLst/>
            <a:rect l="0" t="0" r="r" b="b"/>
            <a:pathLst>
              <a:path w="2647" h="1010">
                <a:moveTo>
                  <a:pt x="0" y="433"/>
                </a:moveTo>
                <a:cubicBezTo>
                  <a:pt x="21" y="433"/>
                  <a:pt x="24" y="429"/>
                  <a:pt x="40" y="423"/>
                </a:cubicBezTo>
                <a:cubicBezTo>
                  <a:pt x="42" y="423"/>
                  <a:pt x="44" y="423"/>
                  <a:pt x="46" y="423"/>
                </a:cubicBezTo>
                <a:cubicBezTo>
                  <a:pt x="65" y="472"/>
                  <a:pt x="79" y="521"/>
                  <a:pt x="91" y="572"/>
                </a:cubicBezTo>
                <a:cubicBezTo>
                  <a:pt x="110" y="654"/>
                  <a:pt x="119" y="734"/>
                  <a:pt x="127" y="817"/>
                </a:cubicBezTo>
                <a:cubicBezTo>
                  <a:pt x="132" y="869"/>
                  <a:pt x="138" y="923"/>
                  <a:pt x="158" y="972"/>
                </a:cubicBezTo>
                <a:cubicBezTo>
                  <a:pt x="173" y="1009"/>
                  <a:pt x="162" y="976"/>
                  <a:pt x="164" y="979"/>
                </a:cubicBezTo>
                <a:moveTo>
                  <a:pt x="91" y="443"/>
                </a:moveTo>
                <a:cubicBezTo>
                  <a:pt x="158" y="391"/>
                  <a:pt x="213" y="369"/>
                  <a:pt x="300" y="363"/>
                </a:cubicBezTo>
                <a:cubicBezTo>
                  <a:pt x="363" y="359"/>
                  <a:pt x="452" y="345"/>
                  <a:pt x="471" y="424"/>
                </a:cubicBezTo>
                <a:cubicBezTo>
                  <a:pt x="488" y="496"/>
                  <a:pt x="441" y="554"/>
                  <a:pt x="392" y="600"/>
                </a:cubicBezTo>
                <a:cubicBezTo>
                  <a:pt x="356" y="633"/>
                  <a:pt x="306" y="663"/>
                  <a:pt x="257" y="674"/>
                </a:cubicBezTo>
                <a:cubicBezTo>
                  <a:pt x="228" y="681"/>
                  <a:pt x="245" y="674"/>
                  <a:pt x="235" y="669"/>
                </a:cubicBezTo>
                <a:moveTo>
                  <a:pt x="687" y="410"/>
                </a:moveTo>
                <a:cubicBezTo>
                  <a:pt x="712" y="433"/>
                  <a:pt x="678" y="482"/>
                  <a:pt x="663" y="513"/>
                </a:cubicBezTo>
                <a:cubicBezTo>
                  <a:pt x="643" y="553"/>
                  <a:pt x="611" y="612"/>
                  <a:pt x="623" y="659"/>
                </a:cubicBezTo>
                <a:cubicBezTo>
                  <a:pt x="632" y="695"/>
                  <a:pt x="693" y="691"/>
                  <a:pt x="720" y="686"/>
                </a:cubicBezTo>
                <a:cubicBezTo>
                  <a:pt x="771" y="676"/>
                  <a:pt x="803" y="635"/>
                  <a:pt x="809" y="586"/>
                </a:cubicBezTo>
                <a:cubicBezTo>
                  <a:pt x="816" y="527"/>
                  <a:pt x="796" y="483"/>
                  <a:pt x="758" y="440"/>
                </a:cubicBezTo>
                <a:cubicBezTo>
                  <a:pt x="745" y="425"/>
                  <a:pt x="705" y="389"/>
                  <a:pt x="680" y="407"/>
                </a:cubicBezTo>
                <a:cubicBezTo>
                  <a:pt x="659" y="421"/>
                  <a:pt x="669" y="456"/>
                  <a:pt x="669" y="475"/>
                </a:cubicBezTo>
                <a:moveTo>
                  <a:pt x="1197" y="358"/>
                </a:moveTo>
                <a:cubicBezTo>
                  <a:pt x="1197" y="352"/>
                  <a:pt x="1197" y="346"/>
                  <a:pt x="1197" y="340"/>
                </a:cubicBezTo>
                <a:cubicBezTo>
                  <a:pt x="1196" y="329"/>
                  <a:pt x="1179" y="407"/>
                  <a:pt x="1176" y="417"/>
                </a:cubicBezTo>
                <a:cubicBezTo>
                  <a:pt x="1161" y="472"/>
                  <a:pt x="1152" y="522"/>
                  <a:pt x="1151" y="579"/>
                </a:cubicBezTo>
                <a:cubicBezTo>
                  <a:pt x="1151" y="591"/>
                  <a:pt x="1153" y="607"/>
                  <a:pt x="1154" y="616"/>
                </a:cubicBezTo>
                <a:moveTo>
                  <a:pt x="1085" y="98"/>
                </a:moveTo>
                <a:cubicBezTo>
                  <a:pt x="1105" y="47"/>
                  <a:pt x="1130" y="0"/>
                  <a:pt x="1201" y="20"/>
                </a:cubicBezTo>
                <a:cubicBezTo>
                  <a:pt x="1268" y="39"/>
                  <a:pt x="1319" y="117"/>
                  <a:pt x="1357" y="170"/>
                </a:cubicBezTo>
                <a:cubicBezTo>
                  <a:pt x="1392" y="219"/>
                  <a:pt x="1423" y="271"/>
                  <a:pt x="1447" y="326"/>
                </a:cubicBezTo>
                <a:cubicBezTo>
                  <a:pt x="1458" y="352"/>
                  <a:pt x="1468" y="380"/>
                  <a:pt x="1478" y="406"/>
                </a:cubicBezTo>
                <a:cubicBezTo>
                  <a:pt x="1501" y="465"/>
                  <a:pt x="1511" y="532"/>
                  <a:pt x="1545" y="587"/>
                </a:cubicBezTo>
                <a:cubicBezTo>
                  <a:pt x="1578" y="640"/>
                  <a:pt x="1630" y="671"/>
                  <a:pt x="1692" y="681"/>
                </a:cubicBezTo>
                <a:cubicBezTo>
                  <a:pt x="1779" y="695"/>
                  <a:pt x="1883" y="692"/>
                  <a:pt x="1968" y="671"/>
                </a:cubicBezTo>
                <a:cubicBezTo>
                  <a:pt x="2051" y="651"/>
                  <a:pt x="2117" y="610"/>
                  <a:pt x="2158" y="536"/>
                </a:cubicBezTo>
                <a:cubicBezTo>
                  <a:pt x="2194" y="471"/>
                  <a:pt x="2200" y="393"/>
                  <a:pt x="2210" y="322"/>
                </a:cubicBezTo>
                <a:cubicBezTo>
                  <a:pt x="2214" y="297"/>
                  <a:pt x="2219" y="272"/>
                  <a:pt x="2224" y="247"/>
                </a:cubicBezTo>
                <a:cubicBezTo>
                  <a:pt x="2227" y="285"/>
                  <a:pt x="2225" y="325"/>
                  <a:pt x="2243" y="360"/>
                </a:cubicBezTo>
                <a:cubicBezTo>
                  <a:pt x="2264" y="400"/>
                  <a:pt x="2342" y="453"/>
                  <a:pt x="2391" y="424"/>
                </a:cubicBezTo>
                <a:cubicBezTo>
                  <a:pt x="2432" y="400"/>
                  <a:pt x="2433" y="354"/>
                  <a:pt x="2430" y="312"/>
                </a:cubicBezTo>
                <a:cubicBezTo>
                  <a:pt x="2426" y="252"/>
                  <a:pt x="2383" y="199"/>
                  <a:pt x="2345" y="153"/>
                </a:cubicBezTo>
                <a:cubicBezTo>
                  <a:pt x="2309" y="111"/>
                  <a:pt x="2267" y="79"/>
                  <a:pt x="2225" y="51"/>
                </a:cubicBezTo>
                <a:cubicBezTo>
                  <a:pt x="2211" y="95"/>
                  <a:pt x="2199" y="138"/>
                  <a:pt x="2196" y="187"/>
                </a:cubicBezTo>
                <a:cubicBezTo>
                  <a:pt x="2190" y="288"/>
                  <a:pt x="2201" y="375"/>
                  <a:pt x="2249" y="464"/>
                </a:cubicBezTo>
                <a:cubicBezTo>
                  <a:pt x="2280" y="523"/>
                  <a:pt x="2320" y="561"/>
                  <a:pt x="2374" y="598"/>
                </a:cubicBezTo>
                <a:moveTo>
                  <a:pt x="2040" y="428"/>
                </a:moveTo>
                <a:cubicBezTo>
                  <a:pt x="2138" y="395"/>
                  <a:pt x="2237" y="381"/>
                  <a:pt x="2340" y="366"/>
                </a:cubicBezTo>
                <a:cubicBezTo>
                  <a:pt x="2442" y="351"/>
                  <a:pt x="2544" y="339"/>
                  <a:pt x="2646" y="3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8" name="Freeform 9"/>
          <p:cNvSpPr/>
          <p:nvPr/>
        </p:nvSpPr>
        <p:spPr>
          <a:xfrm>
            <a:off x="7659720" y="1162440"/>
            <a:ext cx="254160" cy="322560"/>
          </a:xfrm>
          <a:custGeom>
            <a:avLst/>
            <a:gdLst/>
            <a:ahLst/>
            <a:rect l="0" t="0" r="r" b="b"/>
            <a:pathLst>
              <a:path w="706" h="896">
                <a:moveTo>
                  <a:pt x="676" y="19"/>
                </a:moveTo>
                <a:cubicBezTo>
                  <a:pt x="666" y="8"/>
                  <a:pt x="705" y="0"/>
                  <a:pt x="643" y="5"/>
                </a:cubicBezTo>
                <a:cubicBezTo>
                  <a:pt x="559" y="12"/>
                  <a:pt x="473" y="46"/>
                  <a:pt x="393" y="69"/>
                </a:cubicBezTo>
                <a:cubicBezTo>
                  <a:pt x="348" y="82"/>
                  <a:pt x="246" y="94"/>
                  <a:pt x="219" y="141"/>
                </a:cubicBezTo>
                <a:cubicBezTo>
                  <a:pt x="212" y="158"/>
                  <a:pt x="209" y="163"/>
                  <a:pt x="211" y="175"/>
                </a:cubicBezTo>
                <a:cubicBezTo>
                  <a:pt x="241" y="194"/>
                  <a:pt x="265" y="202"/>
                  <a:pt x="311" y="204"/>
                </a:cubicBezTo>
                <a:cubicBezTo>
                  <a:pt x="361" y="206"/>
                  <a:pt x="407" y="208"/>
                  <a:pt x="455" y="214"/>
                </a:cubicBezTo>
                <a:cubicBezTo>
                  <a:pt x="457" y="260"/>
                  <a:pt x="456" y="269"/>
                  <a:pt x="412" y="305"/>
                </a:cubicBezTo>
                <a:cubicBezTo>
                  <a:pt x="325" y="374"/>
                  <a:pt x="219" y="410"/>
                  <a:pt x="114" y="440"/>
                </a:cubicBezTo>
                <a:cubicBezTo>
                  <a:pt x="77" y="452"/>
                  <a:pt x="35" y="459"/>
                  <a:pt x="0" y="471"/>
                </a:cubicBezTo>
                <a:cubicBezTo>
                  <a:pt x="0" y="472"/>
                  <a:pt x="0" y="473"/>
                  <a:pt x="0" y="474"/>
                </a:cubicBezTo>
                <a:cubicBezTo>
                  <a:pt x="81" y="487"/>
                  <a:pt x="178" y="497"/>
                  <a:pt x="214" y="583"/>
                </a:cubicBezTo>
                <a:cubicBezTo>
                  <a:pt x="237" y="641"/>
                  <a:pt x="227" y="709"/>
                  <a:pt x="244" y="769"/>
                </a:cubicBezTo>
                <a:cubicBezTo>
                  <a:pt x="262" y="829"/>
                  <a:pt x="306" y="868"/>
                  <a:pt x="370" y="880"/>
                </a:cubicBezTo>
                <a:cubicBezTo>
                  <a:pt x="451" y="895"/>
                  <a:pt x="540" y="886"/>
                  <a:pt x="622" y="8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9" name="Freeform 10"/>
          <p:cNvSpPr/>
          <p:nvPr/>
        </p:nvSpPr>
        <p:spPr>
          <a:xfrm>
            <a:off x="2673360" y="1078200"/>
            <a:ext cx="206640" cy="298080"/>
          </a:xfrm>
          <a:custGeom>
            <a:avLst/>
            <a:gdLst/>
            <a:ahLst/>
            <a:rect l="0" t="0" r="r" b="b"/>
            <a:pathLst>
              <a:path w="574" h="828">
                <a:moveTo>
                  <a:pt x="405" y="65"/>
                </a:moveTo>
                <a:cubicBezTo>
                  <a:pt x="428" y="59"/>
                  <a:pt x="433" y="56"/>
                  <a:pt x="450" y="47"/>
                </a:cubicBezTo>
                <a:cubicBezTo>
                  <a:pt x="438" y="20"/>
                  <a:pt x="460" y="17"/>
                  <a:pt x="416" y="10"/>
                </a:cubicBezTo>
                <a:cubicBezTo>
                  <a:pt x="352" y="0"/>
                  <a:pt x="273" y="4"/>
                  <a:pt x="209" y="13"/>
                </a:cubicBezTo>
                <a:cubicBezTo>
                  <a:pt x="148" y="22"/>
                  <a:pt x="116" y="42"/>
                  <a:pt x="75" y="74"/>
                </a:cubicBezTo>
                <a:cubicBezTo>
                  <a:pt x="98" y="116"/>
                  <a:pt x="108" y="129"/>
                  <a:pt x="164" y="146"/>
                </a:cubicBezTo>
                <a:cubicBezTo>
                  <a:pt x="232" y="169"/>
                  <a:pt x="305" y="178"/>
                  <a:pt x="371" y="207"/>
                </a:cubicBezTo>
                <a:cubicBezTo>
                  <a:pt x="398" y="219"/>
                  <a:pt x="437" y="247"/>
                  <a:pt x="419" y="284"/>
                </a:cubicBezTo>
                <a:cubicBezTo>
                  <a:pt x="390" y="345"/>
                  <a:pt x="284" y="383"/>
                  <a:pt x="227" y="406"/>
                </a:cubicBezTo>
                <a:cubicBezTo>
                  <a:pt x="152" y="434"/>
                  <a:pt x="77" y="447"/>
                  <a:pt x="0" y="465"/>
                </a:cubicBezTo>
                <a:cubicBezTo>
                  <a:pt x="4" y="465"/>
                  <a:pt x="7" y="465"/>
                  <a:pt x="11" y="465"/>
                </a:cubicBezTo>
                <a:cubicBezTo>
                  <a:pt x="60" y="455"/>
                  <a:pt x="126" y="432"/>
                  <a:pt x="176" y="446"/>
                </a:cubicBezTo>
                <a:cubicBezTo>
                  <a:pt x="225" y="460"/>
                  <a:pt x="228" y="529"/>
                  <a:pt x="233" y="569"/>
                </a:cubicBezTo>
                <a:cubicBezTo>
                  <a:pt x="242" y="634"/>
                  <a:pt x="234" y="729"/>
                  <a:pt x="276" y="785"/>
                </a:cubicBezTo>
                <a:cubicBezTo>
                  <a:pt x="301" y="816"/>
                  <a:pt x="338" y="822"/>
                  <a:pt x="374" y="824"/>
                </a:cubicBezTo>
                <a:cubicBezTo>
                  <a:pt x="450" y="827"/>
                  <a:pt x="499" y="815"/>
                  <a:pt x="573" y="7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0" name="Freeform 11"/>
          <p:cNvSpPr/>
          <p:nvPr/>
        </p:nvSpPr>
        <p:spPr>
          <a:xfrm>
            <a:off x="3557520" y="1892160"/>
            <a:ext cx="162360" cy="260640"/>
          </a:xfrm>
          <a:custGeom>
            <a:avLst/>
            <a:gdLst/>
            <a:ahLst/>
            <a:rect l="0" t="0" r="r" b="b"/>
            <a:pathLst>
              <a:path w="451" h="724">
                <a:moveTo>
                  <a:pt x="441" y="54"/>
                </a:moveTo>
                <a:cubicBezTo>
                  <a:pt x="447" y="33"/>
                  <a:pt x="448" y="22"/>
                  <a:pt x="450" y="0"/>
                </a:cubicBezTo>
                <a:cubicBezTo>
                  <a:pt x="400" y="3"/>
                  <a:pt x="366" y="9"/>
                  <a:pt x="318" y="31"/>
                </a:cubicBezTo>
                <a:cubicBezTo>
                  <a:pt x="275" y="51"/>
                  <a:pt x="107" y="123"/>
                  <a:pt x="115" y="187"/>
                </a:cubicBezTo>
                <a:cubicBezTo>
                  <a:pt x="120" y="226"/>
                  <a:pt x="150" y="229"/>
                  <a:pt x="187" y="235"/>
                </a:cubicBezTo>
                <a:cubicBezTo>
                  <a:pt x="220" y="241"/>
                  <a:pt x="254" y="243"/>
                  <a:pt x="287" y="247"/>
                </a:cubicBezTo>
                <a:cubicBezTo>
                  <a:pt x="272" y="271"/>
                  <a:pt x="280" y="273"/>
                  <a:pt x="245" y="297"/>
                </a:cubicBezTo>
                <a:cubicBezTo>
                  <a:pt x="175" y="345"/>
                  <a:pt x="99" y="375"/>
                  <a:pt x="24" y="411"/>
                </a:cubicBezTo>
                <a:cubicBezTo>
                  <a:pt x="15" y="415"/>
                  <a:pt x="7" y="422"/>
                  <a:pt x="0" y="426"/>
                </a:cubicBezTo>
                <a:cubicBezTo>
                  <a:pt x="15" y="432"/>
                  <a:pt x="29" y="433"/>
                  <a:pt x="40" y="447"/>
                </a:cubicBezTo>
                <a:cubicBezTo>
                  <a:pt x="57" y="468"/>
                  <a:pt x="66" y="496"/>
                  <a:pt x="74" y="522"/>
                </a:cubicBezTo>
                <a:cubicBezTo>
                  <a:pt x="84" y="557"/>
                  <a:pt x="96" y="588"/>
                  <a:pt x="114" y="621"/>
                </a:cubicBezTo>
                <a:cubicBezTo>
                  <a:pt x="125" y="641"/>
                  <a:pt x="137" y="662"/>
                  <a:pt x="151" y="679"/>
                </a:cubicBezTo>
                <a:cubicBezTo>
                  <a:pt x="159" y="689"/>
                  <a:pt x="170" y="700"/>
                  <a:pt x="181" y="706"/>
                </a:cubicBezTo>
                <a:cubicBezTo>
                  <a:pt x="197" y="715"/>
                  <a:pt x="214" y="719"/>
                  <a:pt x="232" y="7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1" name="Freeform 12"/>
          <p:cNvSpPr/>
          <p:nvPr/>
        </p:nvSpPr>
        <p:spPr>
          <a:xfrm>
            <a:off x="5427720" y="2290680"/>
            <a:ext cx="74880" cy="90720"/>
          </a:xfrm>
          <a:custGeom>
            <a:avLst/>
            <a:gdLst/>
            <a:ahLst/>
            <a:rect l="0" t="0" r="r" b="b"/>
            <a:pathLst>
              <a:path w="208" h="252">
                <a:moveTo>
                  <a:pt x="207" y="0"/>
                </a:moveTo>
                <a:cubicBezTo>
                  <a:pt x="200" y="63"/>
                  <a:pt x="168" y="98"/>
                  <a:pt x="123" y="145"/>
                </a:cubicBezTo>
                <a:cubicBezTo>
                  <a:pt x="65" y="199"/>
                  <a:pt x="43" y="219"/>
                  <a:pt x="0" y="2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2" name="Freeform 13"/>
          <p:cNvSpPr/>
          <p:nvPr/>
        </p:nvSpPr>
        <p:spPr>
          <a:xfrm>
            <a:off x="4277160" y="2122560"/>
            <a:ext cx="649080" cy="267120"/>
          </a:xfrm>
          <a:custGeom>
            <a:avLst/>
            <a:gdLst/>
            <a:ahLst/>
            <a:rect l="0" t="0" r="r" b="b"/>
            <a:pathLst>
              <a:path w="1803" h="742">
                <a:moveTo>
                  <a:pt x="39" y="426"/>
                </a:moveTo>
                <a:cubicBezTo>
                  <a:pt x="33" y="406"/>
                  <a:pt x="31" y="401"/>
                  <a:pt x="27" y="388"/>
                </a:cubicBezTo>
                <a:cubicBezTo>
                  <a:pt x="17" y="390"/>
                  <a:pt x="22" y="402"/>
                  <a:pt x="22" y="426"/>
                </a:cubicBezTo>
                <a:cubicBezTo>
                  <a:pt x="22" y="512"/>
                  <a:pt x="30" y="603"/>
                  <a:pt x="21" y="688"/>
                </a:cubicBezTo>
                <a:cubicBezTo>
                  <a:pt x="18" y="715"/>
                  <a:pt x="0" y="736"/>
                  <a:pt x="27" y="741"/>
                </a:cubicBezTo>
                <a:moveTo>
                  <a:pt x="68" y="23"/>
                </a:moveTo>
                <a:cubicBezTo>
                  <a:pt x="65" y="8"/>
                  <a:pt x="67" y="7"/>
                  <a:pt x="63" y="0"/>
                </a:cubicBezTo>
                <a:cubicBezTo>
                  <a:pt x="58" y="30"/>
                  <a:pt x="53" y="89"/>
                  <a:pt x="63" y="118"/>
                </a:cubicBezTo>
                <a:cubicBezTo>
                  <a:pt x="71" y="131"/>
                  <a:pt x="79" y="144"/>
                  <a:pt x="87" y="157"/>
                </a:cubicBezTo>
                <a:moveTo>
                  <a:pt x="470" y="268"/>
                </a:moveTo>
                <a:cubicBezTo>
                  <a:pt x="490" y="268"/>
                  <a:pt x="496" y="248"/>
                  <a:pt x="522" y="264"/>
                </a:cubicBezTo>
                <a:cubicBezTo>
                  <a:pt x="562" y="288"/>
                  <a:pt x="577" y="364"/>
                  <a:pt x="597" y="402"/>
                </a:cubicBezTo>
                <a:cubicBezTo>
                  <a:pt x="623" y="451"/>
                  <a:pt x="654" y="492"/>
                  <a:pt x="710" y="506"/>
                </a:cubicBezTo>
                <a:cubicBezTo>
                  <a:pt x="745" y="515"/>
                  <a:pt x="802" y="517"/>
                  <a:pt x="835" y="501"/>
                </a:cubicBezTo>
                <a:cubicBezTo>
                  <a:pt x="870" y="484"/>
                  <a:pt x="885" y="438"/>
                  <a:pt x="919" y="424"/>
                </a:cubicBezTo>
                <a:cubicBezTo>
                  <a:pt x="951" y="411"/>
                  <a:pt x="974" y="436"/>
                  <a:pt x="997" y="452"/>
                </a:cubicBezTo>
                <a:cubicBezTo>
                  <a:pt x="1124" y="539"/>
                  <a:pt x="1262" y="549"/>
                  <a:pt x="1413" y="542"/>
                </a:cubicBezTo>
                <a:cubicBezTo>
                  <a:pt x="1487" y="539"/>
                  <a:pt x="1579" y="520"/>
                  <a:pt x="1613" y="443"/>
                </a:cubicBezTo>
                <a:cubicBezTo>
                  <a:pt x="1654" y="350"/>
                  <a:pt x="1592" y="247"/>
                  <a:pt x="1549" y="168"/>
                </a:cubicBezTo>
                <a:cubicBezTo>
                  <a:pt x="1525" y="124"/>
                  <a:pt x="1500" y="80"/>
                  <a:pt x="1477" y="36"/>
                </a:cubicBezTo>
                <a:cubicBezTo>
                  <a:pt x="1476" y="73"/>
                  <a:pt x="1476" y="115"/>
                  <a:pt x="1476" y="154"/>
                </a:cubicBezTo>
                <a:cubicBezTo>
                  <a:pt x="1476" y="246"/>
                  <a:pt x="1496" y="340"/>
                  <a:pt x="1538" y="422"/>
                </a:cubicBezTo>
                <a:cubicBezTo>
                  <a:pt x="1562" y="469"/>
                  <a:pt x="1594" y="490"/>
                  <a:pt x="1634" y="520"/>
                </a:cubicBezTo>
                <a:moveTo>
                  <a:pt x="1441" y="337"/>
                </a:moveTo>
                <a:cubicBezTo>
                  <a:pt x="1435" y="302"/>
                  <a:pt x="1451" y="307"/>
                  <a:pt x="1488" y="303"/>
                </a:cubicBezTo>
                <a:cubicBezTo>
                  <a:pt x="1592" y="293"/>
                  <a:pt x="1698" y="289"/>
                  <a:pt x="1802" y="2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3" name="Freeform 14"/>
          <p:cNvSpPr/>
          <p:nvPr/>
        </p:nvSpPr>
        <p:spPr>
          <a:xfrm>
            <a:off x="5146560" y="2141640"/>
            <a:ext cx="294120" cy="139680"/>
          </a:xfrm>
          <a:custGeom>
            <a:avLst/>
            <a:gdLst/>
            <a:ahLst/>
            <a:rect l="0" t="0" r="r" b="b"/>
            <a:pathLst>
              <a:path w="817" h="388">
                <a:moveTo>
                  <a:pt x="0" y="109"/>
                </a:moveTo>
                <a:cubicBezTo>
                  <a:pt x="8" y="90"/>
                  <a:pt x="8" y="86"/>
                  <a:pt x="33" y="84"/>
                </a:cubicBezTo>
                <a:cubicBezTo>
                  <a:pt x="82" y="80"/>
                  <a:pt x="120" y="89"/>
                  <a:pt x="149" y="133"/>
                </a:cubicBezTo>
                <a:cubicBezTo>
                  <a:pt x="177" y="174"/>
                  <a:pt x="182" y="255"/>
                  <a:pt x="167" y="302"/>
                </a:cubicBezTo>
                <a:cubicBezTo>
                  <a:pt x="155" y="339"/>
                  <a:pt x="125" y="359"/>
                  <a:pt x="89" y="363"/>
                </a:cubicBezTo>
                <a:cubicBezTo>
                  <a:pt x="77" y="363"/>
                  <a:pt x="73" y="363"/>
                  <a:pt x="66" y="361"/>
                </a:cubicBezTo>
                <a:cubicBezTo>
                  <a:pt x="66" y="317"/>
                  <a:pt x="74" y="295"/>
                  <a:pt x="104" y="260"/>
                </a:cubicBezTo>
                <a:cubicBezTo>
                  <a:pt x="144" y="212"/>
                  <a:pt x="195" y="173"/>
                  <a:pt x="240" y="130"/>
                </a:cubicBezTo>
                <a:cubicBezTo>
                  <a:pt x="259" y="112"/>
                  <a:pt x="272" y="100"/>
                  <a:pt x="283" y="78"/>
                </a:cubicBezTo>
                <a:cubicBezTo>
                  <a:pt x="246" y="108"/>
                  <a:pt x="225" y="143"/>
                  <a:pt x="209" y="188"/>
                </a:cubicBezTo>
                <a:cubicBezTo>
                  <a:pt x="196" y="225"/>
                  <a:pt x="185" y="291"/>
                  <a:pt x="201" y="329"/>
                </a:cubicBezTo>
                <a:cubicBezTo>
                  <a:pt x="219" y="371"/>
                  <a:pt x="277" y="380"/>
                  <a:pt x="316" y="383"/>
                </a:cubicBezTo>
                <a:cubicBezTo>
                  <a:pt x="377" y="387"/>
                  <a:pt x="417" y="373"/>
                  <a:pt x="473" y="352"/>
                </a:cubicBezTo>
                <a:moveTo>
                  <a:pt x="739" y="24"/>
                </a:moveTo>
                <a:cubicBezTo>
                  <a:pt x="739" y="10"/>
                  <a:pt x="738" y="8"/>
                  <a:pt x="740" y="0"/>
                </a:cubicBezTo>
                <a:cubicBezTo>
                  <a:pt x="758" y="13"/>
                  <a:pt x="763" y="30"/>
                  <a:pt x="772" y="54"/>
                </a:cubicBezTo>
                <a:cubicBezTo>
                  <a:pt x="788" y="95"/>
                  <a:pt x="801" y="137"/>
                  <a:pt x="816" y="1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4" name="Freeform 15"/>
          <p:cNvSpPr/>
          <p:nvPr/>
        </p:nvSpPr>
        <p:spPr>
          <a:xfrm>
            <a:off x="5300640" y="2572200"/>
            <a:ext cx="130680" cy="266400"/>
          </a:xfrm>
          <a:custGeom>
            <a:avLst/>
            <a:gdLst/>
            <a:ahLst/>
            <a:rect l="0" t="0" r="r" b="b"/>
            <a:pathLst>
              <a:path w="363" h="740">
                <a:moveTo>
                  <a:pt x="222" y="3"/>
                </a:moveTo>
                <a:cubicBezTo>
                  <a:pt x="247" y="0"/>
                  <a:pt x="251" y="13"/>
                  <a:pt x="261" y="37"/>
                </a:cubicBezTo>
                <a:cubicBezTo>
                  <a:pt x="278" y="78"/>
                  <a:pt x="281" y="120"/>
                  <a:pt x="287" y="164"/>
                </a:cubicBezTo>
                <a:moveTo>
                  <a:pt x="362" y="351"/>
                </a:moveTo>
                <a:cubicBezTo>
                  <a:pt x="361" y="408"/>
                  <a:pt x="337" y="443"/>
                  <a:pt x="298" y="489"/>
                </a:cubicBezTo>
                <a:cubicBezTo>
                  <a:pt x="215" y="591"/>
                  <a:pt x="106" y="663"/>
                  <a:pt x="0" y="7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5" name="Freeform 16"/>
          <p:cNvSpPr/>
          <p:nvPr/>
        </p:nvSpPr>
        <p:spPr>
          <a:xfrm>
            <a:off x="4056120" y="2536920"/>
            <a:ext cx="100440" cy="206640"/>
          </a:xfrm>
          <a:custGeom>
            <a:avLst/>
            <a:gdLst/>
            <a:ahLst/>
            <a:rect l="0" t="0" r="r" b="b"/>
            <a:pathLst>
              <a:path w="279" h="574">
                <a:moveTo>
                  <a:pt x="0" y="164"/>
                </a:moveTo>
                <a:cubicBezTo>
                  <a:pt x="18" y="150"/>
                  <a:pt x="28" y="138"/>
                  <a:pt x="51" y="137"/>
                </a:cubicBezTo>
                <a:cubicBezTo>
                  <a:pt x="59" y="137"/>
                  <a:pt x="74" y="135"/>
                  <a:pt x="80" y="140"/>
                </a:cubicBezTo>
                <a:cubicBezTo>
                  <a:pt x="106" y="164"/>
                  <a:pt x="116" y="236"/>
                  <a:pt x="126" y="267"/>
                </a:cubicBezTo>
                <a:cubicBezTo>
                  <a:pt x="148" y="330"/>
                  <a:pt x="172" y="391"/>
                  <a:pt x="199" y="452"/>
                </a:cubicBezTo>
                <a:cubicBezTo>
                  <a:pt x="216" y="488"/>
                  <a:pt x="231" y="540"/>
                  <a:pt x="255" y="572"/>
                </a:cubicBezTo>
                <a:cubicBezTo>
                  <a:pt x="256" y="572"/>
                  <a:pt x="258" y="573"/>
                  <a:pt x="259" y="573"/>
                </a:cubicBezTo>
                <a:moveTo>
                  <a:pt x="176" y="15"/>
                </a:moveTo>
                <a:cubicBezTo>
                  <a:pt x="176" y="10"/>
                  <a:pt x="176" y="5"/>
                  <a:pt x="176" y="0"/>
                </a:cubicBezTo>
                <a:cubicBezTo>
                  <a:pt x="218" y="6"/>
                  <a:pt x="245" y="36"/>
                  <a:pt x="278" y="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6" name="Freeform 17"/>
          <p:cNvSpPr/>
          <p:nvPr/>
        </p:nvSpPr>
        <p:spPr>
          <a:xfrm>
            <a:off x="4323240" y="2592360"/>
            <a:ext cx="455760" cy="163800"/>
          </a:xfrm>
          <a:custGeom>
            <a:avLst/>
            <a:gdLst/>
            <a:ahLst/>
            <a:rect l="0" t="0" r="r" b="b"/>
            <a:pathLst>
              <a:path w="1266" h="455">
                <a:moveTo>
                  <a:pt x="28" y="150"/>
                </a:moveTo>
                <a:cubicBezTo>
                  <a:pt x="28" y="210"/>
                  <a:pt x="0" y="347"/>
                  <a:pt x="55" y="383"/>
                </a:cubicBezTo>
                <a:cubicBezTo>
                  <a:pt x="94" y="409"/>
                  <a:pt x="158" y="396"/>
                  <a:pt x="197" y="379"/>
                </a:cubicBezTo>
                <a:cubicBezTo>
                  <a:pt x="281" y="342"/>
                  <a:pt x="357" y="255"/>
                  <a:pt x="448" y="236"/>
                </a:cubicBezTo>
                <a:cubicBezTo>
                  <a:pt x="486" y="228"/>
                  <a:pt x="496" y="234"/>
                  <a:pt x="525" y="253"/>
                </a:cubicBezTo>
                <a:cubicBezTo>
                  <a:pt x="605" y="305"/>
                  <a:pt x="657" y="341"/>
                  <a:pt x="758" y="353"/>
                </a:cubicBezTo>
                <a:cubicBezTo>
                  <a:pt x="843" y="364"/>
                  <a:pt x="960" y="376"/>
                  <a:pt x="1043" y="350"/>
                </a:cubicBezTo>
                <a:cubicBezTo>
                  <a:pt x="1107" y="331"/>
                  <a:pt x="1121" y="274"/>
                  <a:pt x="1115" y="213"/>
                </a:cubicBezTo>
                <a:cubicBezTo>
                  <a:pt x="1109" y="152"/>
                  <a:pt x="1074" y="95"/>
                  <a:pt x="1043" y="43"/>
                </a:cubicBezTo>
                <a:cubicBezTo>
                  <a:pt x="1035" y="30"/>
                  <a:pt x="1020" y="11"/>
                  <a:pt x="1012" y="0"/>
                </a:cubicBezTo>
                <a:cubicBezTo>
                  <a:pt x="1010" y="48"/>
                  <a:pt x="1002" y="103"/>
                  <a:pt x="1012" y="149"/>
                </a:cubicBezTo>
                <a:cubicBezTo>
                  <a:pt x="1030" y="234"/>
                  <a:pt x="1076" y="310"/>
                  <a:pt x="1127" y="377"/>
                </a:cubicBezTo>
                <a:cubicBezTo>
                  <a:pt x="1161" y="418"/>
                  <a:pt x="1169" y="430"/>
                  <a:pt x="1193" y="454"/>
                </a:cubicBezTo>
                <a:moveTo>
                  <a:pt x="960" y="265"/>
                </a:moveTo>
                <a:cubicBezTo>
                  <a:pt x="957" y="207"/>
                  <a:pt x="969" y="205"/>
                  <a:pt x="1029" y="194"/>
                </a:cubicBezTo>
                <a:cubicBezTo>
                  <a:pt x="1107" y="180"/>
                  <a:pt x="1186" y="179"/>
                  <a:pt x="1265" y="1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7" name="Freeform 18"/>
          <p:cNvSpPr/>
          <p:nvPr/>
        </p:nvSpPr>
        <p:spPr>
          <a:xfrm>
            <a:off x="5045040" y="2599920"/>
            <a:ext cx="192600" cy="250560"/>
          </a:xfrm>
          <a:custGeom>
            <a:avLst/>
            <a:gdLst/>
            <a:ahLst/>
            <a:rect l="0" t="0" r="r" b="b"/>
            <a:pathLst>
              <a:path w="535" h="696">
                <a:moveTo>
                  <a:pt x="0" y="50"/>
                </a:moveTo>
                <a:cubicBezTo>
                  <a:pt x="8" y="34"/>
                  <a:pt x="14" y="18"/>
                  <a:pt x="25" y="3"/>
                </a:cubicBezTo>
                <a:cubicBezTo>
                  <a:pt x="27" y="0"/>
                  <a:pt x="29" y="2"/>
                  <a:pt x="30" y="1"/>
                </a:cubicBezTo>
                <a:cubicBezTo>
                  <a:pt x="41" y="35"/>
                  <a:pt x="49" y="67"/>
                  <a:pt x="70" y="97"/>
                </a:cubicBezTo>
                <a:cubicBezTo>
                  <a:pt x="99" y="138"/>
                  <a:pt x="144" y="155"/>
                  <a:pt x="193" y="159"/>
                </a:cubicBezTo>
                <a:cubicBezTo>
                  <a:pt x="231" y="162"/>
                  <a:pt x="278" y="166"/>
                  <a:pt x="303" y="132"/>
                </a:cubicBezTo>
                <a:cubicBezTo>
                  <a:pt x="321" y="107"/>
                  <a:pt x="315" y="70"/>
                  <a:pt x="315" y="41"/>
                </a:cubicBezTo>
                <a:cubicBezTo>
                  <a:pt x="315" y="145"/>
                  <a:pt x="308" y="252"/>
                  <a:pt x="321" y="355"/>
                </a:cubicBezTo>
                <a:cubicBezTo>
                  <a:pt x="332" y="446"/>
                  <a:pt x="358" y="534"/>
                  <a:pt x="370" y="624"/>
                </a:cubicBezTo>
                <a:cubicBezTo>
                  <a:pt x="374" y="654"/>
                  <a:pt x="369" y="669"/>
                  <a:pt x="366" y="693"/>
                </a:cubicBezTo>
                <a:cubicBezTo>
                  <a:pt x="322" y="693"/>
                  <a:pt x="292" y="695"/>
                  <a:pt x="261" y="656"/>
                </a:cubicBezTo>
                <a:cubicBezTo>
                  <a:pt x="228" y="613"/>
                  <a:pt x="227" y="560"/>
                  <a:pt x="226" y="509"/>
                </a:cubicBezTo>
                <a:cubicBezTo>
                  <a:pt x="225" y="432"/>
                  <a:pt x="274" y="380"/>
                  <a:pt x="333" y="334"/>
                </a:cubicBezTo>
                <a:cubicBezTo>
                  <a:pt x="394" y="287"/>
                  <a:pt x="464" y="262"/>
                  <a:pt x="534" y="2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8" name="Freeform 19"/>
          <p:cNvSpPr/>
          <p:nvPr/>
        </p:nvSpPr>
        <p:spPr>
          <a:xfrm>
            <a:off x="3541680" y="3091320"/>
            <a:ext cx="189720" cy="468720"/>
          </a:xfrm>
          <a:custGeom>
            <a:avLst/>
            <a:gdLst/>
            <a:ahLst/>
            <a:rect l="0" t="0" r="r" b="b"/>
            <a:pathLst>
              <a:path w="527" h="1302">
                <a:moveTo>
                  <a:pt x="264" y="91"/>
                </a:moveTo>
                <a:cubicBezTo>
                  <a:pt x="225" y="90"/>
                  <a:pt x="188" y="86"/>
                  <a:pt x="150" y="80"/>
                </a:cubicBezTo>
                <a:cubicBezTo>
                  <a:pt x="156" y="72"/>
                  <a:pt x="136" y="73"/>
                  <a:pt x="159" y="59"/>
                </a:cubicBezTo>
                <a:cubicBezTo>
                  <a:pt x="212" y="28"/>
                  <a:pt x="398" y="0"/>
                  <a:pt x="444" y="44"/>
                </a:cubicBezTo>
                <a:cubicBezTo>
                  <a:pt x="486" y="84"/>
                  <a:pt x="378" y="188"/>
                  <a:pt x="361" y="208"/>
                </a:cubicBezTo>
                <a:cubicBezTo>
                  <a:pt x="302" y="276"/>
                  <a:pt x="229" y="340"/>
                  <a:pt x="190" y="422"/>
                </a:cubicBezTo>
                <a:cubicBezTo>
                  <a:pt x="169" y="466"/>
                  <a:pt x="159" y="524"/>
                  <a:pt x="208" y="549"/>
                </a:cubicBezTo>
                <a:cubicBezTo>
                  <a:pt x="255" y="573"/>
                  <a:pt x="341" y="571"/>
                  <a:pt x="392" y="564"/>
                </a:cubicBezTo>
                <a:cubicBezTo>
                  <a:pt x="441" y="557"/>
                  <a:pt x="483" y="537"/>
                  <a:pt x="525" y="518"/>
                </a:cubicBezTo>
                <a:cubicBezTo>
                  <a:pt x="516" y="564"/>
                  <a:pt x="503" y="613"/>
                  <a:pt x="498" y="660"/>
                </a:cubicBezTo>
                <a:cubicBezTo>
                  <a:pt x="481" y="822"/>
                  <a:pt x="526" y="1001"/>
                  <a:pt x="484" y="1159"/>
                </a:cubicBezTo>
                <a:cubicBezTo>
                  <a:pt x="467" y="1223"/>
                  <a:pt x="424" y="1250"/>
                  <a:pt x="361" y="1268"/>
                </a:cubicBezTo>
                <a:cubicBezTo>
                  <a:pt x="245" y="1301"/>
                  <a:pt x="118" y="1295"/>
                  <a:pt x="0" y="12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9" name="Freeform 20"/>
          <p:cNvSpPr/>
          <p:nvPr/>
        </p:nvSpPr>
        <p:spPr>
          <a:xfrm>
            <a:off x="4070520" y="3406680"/>
            <a:ext cx="813240" cy="614880"/>
          </a:xfrm>
          <a:custGeom>
            <a:avLst/>
            <a:gdLst/>
            <a:ahLst/>
            <a:rect l="0" t="0" r="r" b="b"/>
            <a:pathLst>
              <a:path w="2259" h="1708">
                <a:moveTo>
                  <a:pt x="0" y="571"/>
                </a:moveTo>
                <a:cubicBezTo>
                  <a:pt x="20" y="568"/>
                  <a:pt x="32" y="563"/>
                  <a:pt x="51" y="558"/>
                </a:cubicBezTo>
                <a:cubicBezTo>
                  <a:pt x="59" y="556"/>
                  <a:pt x="69" y="558"/>
                  <a:pt x="76" y="553"/>
                </a:cubicBezTo>
                <a:cubicBezTo>
                  <a:pt x="78" y="551"/>
                  <a:pt x="83" y="542"/>
                  <a:pt x="85" y="540"/>
                </a:cubicBezTo>
                <a:cubicBezTo>
                  <a:pt x="107" y="523"/>
                  <a:pt x="128" y="505"/>
                  <a:pt x="149" y="487"/>
                </a:cubicBezTo>
                <a:cubicBezTo>
                  <a:pt x="193" y="450"/>
                  <a:pt x="236" y="411"/>
                  <a:pt x="268" y="363"/>
                </a:cubicBezTo>
                <a:cubicBezTo>
                  <a:pt x="319" y="288"/>
                  <a:pt x="323" y="180"/>
                  <a:pt x="314" y="92"/>
                </a:cubicBezTo>
                <a:cubicBezTo>
                  <a:pt x="310" y="51"/>
                  <a:pt x="293" y="37"/>
                  <a:pt x="267" y="10"/>
                </a:cubicBezTo>
                <a:cubicBezTo>
                  <a:pt x="241" y="20"/>
                  <a:pt x="249" y="1"/>
                  <a:pt x="228" y="38"/>
                </a:cubicBezTo>
                <a:cubicBezTo>
                  <a:pt x="194" y="98"/>
                  <a:pt x="180" y="177"/>
                  <a:pt x="171" y="244"/>
                </a:cubicBezTo>
                <a:cubicBezTo>
                  <a:pt x="153" y="373"/>
                  <a:pt x="150" y="520"/>
                  <a:pt x="162" y="649"/>
                </a:cubicBezTo>
                <a:cubicBezTo>
                  <a:pt x="166" y="687"/>
                  <a:pt x="173" y="719"/>
                  <a:pt x="206" y="739"/>
                </a:cubicBezTo>
                <a:cubicBezTo>
                  <a:pt x="236" y="758"/>
                  <a:pt x="302" y="736"/>
                  <a:pt x="330" y="725"/>
                </a:cubicBezTo>
                <a:cubicBezTo>
                  <a:pt x="383" y="703"/>
                  <a:pt x="440" y="674"/>
                  <a:pt x="488" y="640"/>
                </a:cubicBezTo>
                <a:cubicBezTo>
                  <a:pt x="545" y="600"/>
                  <a:pt x="560" y="559"/>
                  <a:pt x="560" y="492"/>
                </a:cubicBezTo>
                <a:cubicBezTo>
                  <a:pt x="560" y="461"/>
                  <a:pt x="557" y="436"/>
                  <a:pt x="552" y="406"/>
                </a:cubicBezTo>
                <a:cubicBezTo>
                  <a:pt x="549" y="389"/>
                  <a:pt x="541" y="345"/>
                  <a:pt x="550" y="330"/>
                </a:cubicBezTo>
                <a:cubicBezTo>
                  <a:pt x="552" y="327"/>
                  <a:pt x="568" y="312"/>
                  <a:pt x="572" y="309"/>
                </a:cubicBezTo>
                <a:cubicBezTo>
                  <a:pt x="575" y="307"/>
                  <a:pt x="585" y="311"/>
                  <a:pt x="581" y="312"/>
                </a:cubicBezTo>
                <a:cubicBezTo>
                  <a:pt x="566" y="319"/>
                  <a:pt x="561" y="322"/>
                  <a:pt x="550" y="323"/>
                </a:cubicBezTo>
                <a:moveTo>
                  <a:pt x="557" y="468"/>
                </a:moveTo>
                <a:cubicBezTo>
                  <a:pt x="557" y="465"/>
                  <a:pt x="552" y="465"/>
                  <a:pt x="552" y="462"/>
                </a:cubicBezTo>
                <a:cubicBezTo>
                  <a:pt x="550" y="444"/>
                  <a:pt x="552" y="441"/>
                  <a:pt x="563" y="427"/>
                </a:cubicBezTo>
                <a:cubicBezTo>
                  <a:pt x="584" y="403"/>
                  <a:pt x="599" y="377"/>
                  <a:pt x="604" y="344"/>
                </a:cubicBezTo>
                <a:cubicBezTo>
                  <a:pt x="612" y="289"/>
                  <a:pt x="612" y="214"/>
                  <a:pt x="602" y="160"/>
                </a:cubicBezTo>
                <a:cubicBezTo>
                  <a:pt x="594" y="117"/>
                  <a:pt x="579" y="69"/>
                  <a:pt x="558" y="31"/>
                </a:cubicBezTo>
                <a:cubicBezTo>
                  <a:pt x="550" y="18"/>
                  <a:pt x="541" y="8"/>
                  <a:pt x="531" y="0"/>
                </a:cubicBezTo>
                <a:cubicBezTo>
                  <a:pt x="530" y="0"/>
                  <a:pt x="529" y="0"/>
                  <a:pt x="528" y="0"/>
                </a:cubicBezTo>
                <a:cubicBezTo>
                  <a:pt x="522" y="34"/>
                  <a:pt x="518" y="66"/>
                  <a:pt x="518" y="101"/>
                </a:cubicBezTo>
                <a:cubicBezTo>
                  <a:pt x="517" y="172"/>
                  <a:pt x="514" y="245"/>
                  <a:pt x="522" y="316"/>
                </a:cubicBezTo>
                <a:cubicBezTo>
                  <a:pt x="531" y="395"/>
                  <a:pt x="551" y="470"/>
                  <a:pt x="578" y="544"/>
                </a:cubicBezTo>
                <a:cubicBezTo>
                  <a:pt x="593" y="583"/>
                  <a:pt x="613" y="639"/>
                  <a:pt x="654" y="659"/>
                </a:cubicBezTo>
                <a:cubicBezTo>
                  <a:pt x="681" y="672"/>
                  <a:pt x="726" y="665"/>
                  <a:pt x="754" y="664"/>
                </a:cubicBezTo>
                <a:cubicBezTo>
                  <a:pt x="792" y="663"/>
                  <a:pt x="831" y="655"/>
                  <a:pt x="867" y="642"/>
                </a:cubicBezTo>
                <a:cubicBezTo>
                  <a:pt x="890" y="633"/>
                  <a:pt x="888" y="627"/>
                  <a:pt x="900" y="616"/>
                </a:cubicBezTo>
                <a:moveTo>
                  <a:pt x="514" y="469"/>
                </a:moveTo>
                <a:cubicBezTo>
                  <a:pt x="523" y="443"/>
                  <a:pt x="528" y="449"/>
                  <a:pt x="563" y="443"/>
                </a:cubicBezTo>
                <a:cubicBezTo>
                  <a:pt x="721" y="416"/>
                  <a:pt x="878" y="377"/>
                  <a:pt x="1039" y="365"/>
                </a:cubicBezTo>
                <a:cubicBezTo>
                  <a:pt x="1059" y="364"/>
                  <a:pt x="1078" y="363"/>
                  <a:pt x="1098" y="362"/>
                </a:cubicBezTo>
                <a:moveTo>
                  <a:pt x="1142" y="334"/>
                </a:moveTo>
                <a:cubicBezTo>
                  <a:pt x="1142" y="320"/>
                  <a:pt x="1141" y="307"/>
                  <a:pt x="1141" y="293"/>
                </a:cubicBezTo>
                <a:cubicBezTo>
                  <a:pt x="1141" y="317"/>
                  <a:pt x="1141" y="328"/>
                  <a:pt x="1141" y="352"/>
                </a:cubicBezTo>
                <a:cubicBezTo>
                  <a:pt x="1141" y="439"/>
                  <a:pt x="1139" y="522"/>
                  <a:pt x="1154" y="608"/>
                </a:cubicBezTo>
                <a:cubicBezTo>
                  <a:pt x="1170" y="701"/>
                  <a:pt x="1197" y="791"/>
                  <a:pt x="1214" y="886"/>
                </a:cubicBezTo>
                <a:cubicBezTo>
                  <a:pt x="1224" y="940"/>
                  <a:pt x="1228" y="993"/>
                  <a:pt x="1229" y="1047"/>
                </a:cubicBezTo>
                <a:cubicBezTo>
                  <a:pt x="1229" y="1078"/>
                  <a:pt x="1211" y="1075"/>
                  <a:pt x="1185" y="1075"/>
                </a:cubicBezTo>
                <a:cubicBezTo>
                  <a:pt x="1178" y="1075"/>
                  <a:pt x="1172" y="1075"/>
                  <a:pt x="1165" y="1075"/>
                </a:cubicBezTo>
                <a:moveTo>
                  <a:pt x="1204" y="423"/>
                </a:moveTo>
                <a:cubicBezTo>
                  <a:pt x="1261" y="381"/>
                  <a:pt x="1506" y="220"/>
                  <a:pt x="1578" y="310"/>
                </a:cubicBezTo>
                <a:cubicBezTo>
                  <a:pt x="1613" y="354"/>
                  <a:pt x="1562" y="428"/>
                  <a:pt x="1536" y="457"/>
                </a:cubicBezTo>
                <a:cubicBezTo>
                  <a:pt x="1468" y="534"/>
                  <a:pt x="1373" y="586"/>
                  <a:pt x="1278" y="622"/>
                </a:cubicBezTo>
                <a:cubicBezTo>
                  <a:pt x="1264" y="627"/>
                  <a:pt x="1175" y="643"/>
                  <a:pt x="1169" y="662"/>
                </a:cubicBezTo>
                <a:cubicBezTo>
                  <a:pt x="1169" y="667"/>
                  <a:pt x="1170" y="669"/>
                  <a:pt x="1177" y="666"/>
                </a:cubicBezTo>
                <a:moveTo>
                  <a:pt x="2234" y="615"/>
                </a:moveTo>
                <a:cubicBezTo>
                  <a:pt x="2237" y="601"/>
                  <a:pt x="2244" y="590"/>
                  <a:pt x="2247" y="584"/>
                </a:cubicBezTo>
                <a:cubicBezTo>
                  <a:pt x="2250" y="617"/>
                  <a:pt x="2258" y="662"/>
                  <a:pt x="2250" y="694"/>
                </a:cubicBezTo>
                <a:cubicBezTo>
                  <a:pt x="2215" y="845"/>
                  <a:pt x="2096" y="941"/>
                  <a:pt x="1980" y="1028"/>
                </a:cubicBezTo>
                <a:moveTo>
                  <a:pt x="167" y="1707"/>
                </a:moveTo>
                <a:cubicBezTo>
                  <a:pt x="175" y="1698"/>
                  <a:pt x="173" y="1694"/>
                  <a:pt x="186" y="1682"/>
                </a:cubicBezTo>
                <a:cubicBezTo>
                  <a:pt x="195" y="1673"/>
                  <a:pt x="206" y="1666"/>
                  <a:pt x="216" y="1658"/>
                </a:cubicBezTo>
                <a:cubicBezTo>
                  <a:pt x="219" y="1656"/>
                  <a:pt x="239" y="1640"/>
                  <a:pt x="239" y="1637"/>
                </a:cubicBezTo>
                <a:cubicBezTo>
                  <a:pt x="239" y="1632"/>
                  <a:pt x="244" y="1640"/>
                  <a:pt x="239" y="1633"/>
                </a:cubicBezTo>
                <a:cubicBezTo>
                  <a:pt x="230" y="1620"/>
                  <a:pt x="155" y="1639"/>
                  <a:pt x="200" y="1630"/>
                </a:cubicBezTo>
                <a:cubicBezTo>
                  <a:pt x="417" y="1588"/>
                  <a:pt x="652" y="1562"/>
                  <a:pt x="855" y="1470"/>
                </a:cubicBezTo>
                <a:cubicBezTo>
                  <a:pt x="873" y="1462"/>
                  <a:pt x="880" y="1449"/>
                  <a:pt x="890" y="1442"/>
                </a:cubicBezTo>
                <a:cubicBezTo>
                  <a:pt x="848" y="1439"/>
                  <a:pt x="800" y="1435"/>
                  <a:pt x="756" y="1438"/>
                </a:cubicBezTo>
                <a:cubicBezTo>
                  <a:pt x="652" y="1445"/>
                  <a:pt x="549" y="1469"/>
                  <a:pt x="446" y="1487"/>
                </a:cubicBezTo>
                <a:cubicBezTo>
                  <a:pt x="330" y="1507"/>
                  <a:pt x="212" y="1531"/>
                  <a:pt x="98" y="1566"/>
                </a:cubicBezTo>
                <a:cubicBezTo>
                  <a:pt x="97" y="1567"/>
                  <a:pt x="96" y="1568"/>
                  <a:pt x="95" y="1569"/>
                </a:cubicBezTo>
                <a:cubicBezTo>
                  <a:pt x="189" y="1568"/>
                  <a:pt x="269" y="1549"/>
                  <a:pt x="361" y="1528"/>
                </a:cubicBezTo>
                <a:cubicBezTo>
                  <a:pt x="527" y="1490"/>
                  <a:pt x="694" y="1454"/>
                  <a:pt x="861" y="1413"/>
                </a:cubicBezTo>
                <a:cubicBezTo>
                  <a:pt x="977" y="1385"/>
                  <a:pt x="1092" y="1352"/>
                  <a:pt x="1207" y="1324"/>
                </a:cubicBezTo>
                <a:cubicBezTo>
                  <a:pt x="1217" y="1321"/>
                  <a:pt x="1297" y="1305"/>
                  <a:pt x="1207" y="1326"/>
                </a:cubicBezTo>
                <a:cubicBezTo>
                  <a:pt x="877" y="1445"/>
                  <a:pt x="524" y="1473"/>
                  <a:pt x="194" y="1582"/>
                </a:cubicBezTo>
                <a:cubicBezTo>
                  <a:pt x="182" y="1586"/>
                  <a:pt x="176" y="1582"/>
                  <a:pt x="177" y="1590"/>
                </a:cubicBezTo>
                <a:cubicBezTo>
                  <a:pt x="276" y="1590"/>
                  <a:pt x="365" y="1574"/>
                  <a:pt x="461" y="1554"/>
                </a:cubicBezTo>
                <a:cubicBezTo>
                  <a:pt x="727" y="1499"/>
                  <a:pt x="990" y="1396"/>
                  <a:pt x="1259" y="1358"/>
                </a:cubicBezTo>
                <a:cubicBezTo>
                  <a:pt x="1261" y="1358"/>
                  <a:pt x="1263" y="1358"/>
                  <a:pt x="1265" y="1358"/>
                </a:cubicBezTo>
                <a:cubicBezTo>
                  <a:pt x="1173" y="1381"/>
                  <a:pt x="1085" y="1414"/>
                  <a:pt x="993" y="1441"/>
                </a:cubicBezTo>
                <a:cubicBezTo>
                  <a:pt x="866" y="1477"/>
                  <a:pt x="520" y="1439"/>
                  <a:pt x="609" y="1535"/>
                </a:cubicBezTo>
                <a:cubicBezTo>
                  <a:pt x="630" y="1557"/>
                  <a:pt x="556" y="1527"/>
                  <a:pt x="660" y="1547"/>
                </a:cubicBezTo>
                <a:moveTo>
                  <a:pt x="812" y="1624"/>
                </a:moveTo>
                <a:cubicBezTo>
                  <a:pt x="817" y="1626"/>
                  <a:pt x="815" y="1634"/>
                  <a:pt x="815" y="1640"/>
                </a:cubicBezTo>
                <a:cubicBezTo>
                  <a:pt x="815" y="1648"/>
                  <a:pt x="815" y="1655"/>
                  <a:pt x="815" y="16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0" name="Freeform 21"/>
          <p:cNvSpPr/>
          <p:nvPr/>
        </p:nvSpPr>
        <p:spPr>
          <a:xfrm>
            <a:off x="5153760" y="3354480"/>
            <a:ext cx="914400" cy="604800"/>
          </a:xfrm>
          <a:custGeom>
            <a:avLst/>
            <a:gdLst/>
            <a:ahLst/>
            <a:rect l="0" t="0" r="r" b="b"/>
            <a:pathLst>
              <a:path w="2540" h="1680">
                <a:moveTo>
                  <a:pt x="24" y="758"/>
                </a:moveTo>
                <a:cubicBezTo>
                  <a:pt x="22" y="758"/>
                  <a:pt x="0" y="758"/>
                  <a:pt x="18" y="758"/>
                </a:cubicBezTo>
                <a:cubicBezTo>
                  <a:pt x="49" y="758"/>
                  <a:pt x="74" y="755"/>
                  <a:pt x="102" y="740"/>
                </a:cubicBezTo>
                <a:cubicBezTo>
                  <a:pt x="174" y="701"/>
                  <a:pt x="191" y="640"/>
                  <a:pt x="191" y="564"/>
                </a:cubicBezTo>
                <a:cubicBezTo>
                  <a:pt x="191" y="523"/>
                  <a:pt x="169" y="509"/>
                  <a:pt x="130" y="506"/>
                </a:cubicBezTo>
                <a:cubicBezTo>
                  <a:pt x="95" y="503"/>
                  <a:pt x="70" y="508"/>
                  <a:pt x="64" y="547"/>
                </a:cubicBezTo>
                <a:cubicBezTo>
                  <a:pt x="56" y="597"/>
                  <a:pt x="78" y="620"/>
                  <a:pt x="122" y="643"/>
                </a:cubicBezTo>
                <a:cubicBezTo>
                  <a:pt x="206" y="687"/>
                  <a:pt x="302" y="696"/>
                  <a:pt x="391" y="723"/>
                </a:cubicBezTo>
                <a:cubicBezTo>
                  <a:pt x="397" y="725"/>
                  <a:pt x="403" y="728"/>
                  <a:pt x="409" y="730"/>
                </a:cubicBezTo>
                <a:cubicBezTo>
                  <a:pt x="400" y="766"/>
                  <a:pt x="390" y="767"/>
                  <a:pt x="355" y="792"/>
                </a:cubicBezTo>
                <a:cubicBezTo>
                  <a:pt x="315" y="821"/>
                  <a:pt x="267" y="848"/>
                  <a:pt x="261" y="901"/>
                </a:cubicBezTo>
                <a:cubicBezTo>
                  <a:pt x="257" y="940"/>
                  <a:pt x="312" y="940"/>
                  <a:pt x="339" y="941"/>
                </a:cubicBezTo>
                <a:cubicBezTo>
                  <a:pt x="386" y="943"/>
                  <a:pt x="439" y="945"/>
                  <a:pt x="485" y="937"/>
                </a:cubicBezTo>
                <a:cubicBezTo>
                  <a:pt x="511" y="932"/>
                  <a:pt x="524" y="925"/>
                  <a:pt x="543" y="909"/>
                </a:cubicBezTo>
                <a:moveTo>
                  <a:pt x="690" y="73"/>
                </a:moveTo>
                <a:cubicBezTo>
                  <a:pt x="695" y="64"/>
                  <a:pt x="703" y="53"/>
                  <a:pt x="710" y="42"/>
                </a:cubicBezTo>
                <a:cubicBezTo>
                  <a:pt x="718" y="28"/>
                  <a:pt x="718" y="20"/>
                  <a:pt x="721" y="5"/>
                </a:cubicBezTo>
                <a:cubicBezTo>
                  <a:pt x="721" y="3"/>
                  <a:pt x="722" y="2"/>
                  <a:pt x="722" y="0"/>
                </a:cubicBezTo>
                <a:cubicBezTo>
                  <a:pt x="730" y="17"/>
                  <a:pt x="741" y="38"/>
                  <a:pt x="746" y="59"/>
                </a:cubicBezTo>
                <a:cubicBezTo>
                  <a:pt x="770" y="160"/>
                  <a:pt x="776" y="263"/>
                  <a:pt x="782" y="368"/>
                </a:cubicBezTo>
                <a:cubicBezTo>
                  <a:pt x="786" y="451"/>
                  <a:pt x="794" y="531"/>
                  <a:pt x="813" y="612"/>
                </a:cubicBezTo>
                <a:cubicBezTo>
                  <a:pt x="826" y="666"/>
                  <a:pt x="844" y="716"/>
                  <a:pt x="870" y="765"/>
                </a:cubicBezTo>
                <a:cubicBezTo>
                  <a:pt x="871" y="766"/>
                  <a:pt x="872" y="768"/>
                  <a:pt x="873" y="769"/>
                </a:cubicBezTo>
                <a:cubicBezTo>
                  <a:pt x="873" y="714"/>
                  <a:pt x="865" y="654"/>
                  <a:pt x="885" y="603"/>
                </a:cubicBezTo>
                <a:cubicBezTo>
                  <a:pt x="910" y="540"/>
                  <a:pt x="953" y="502"/>
                  <a:pt x="1021" y="501"/>
                </a:cubicBezTo>
                <a:cubicBezTo>
                  <a:pt x="1063" y="500"/>
                  <a:pt x="1097" y="499"/>
                  <a:pt x="1128" y="533"/>
                </a:cubicBezTo>
                <a:cubicBezTo>
                  <a:pt x="1158" y="566"/>
                  <a:pt x="1161" y="618"/>
                  <a:pt x="1156" y="660"/>
                </a:cubicBezTo>
                <a:cubicBezTo>
                  <a:pt x="1151" y="708"/>
                  <a:pt x="1119" y="748"/>
                  <a:pt x="1076" y="768"/>
                </a:cubicBezTo>
                <a:cubicBezTo>
                  <a:pt x="1025" y="792"/>
                  <a:pt x="965" y="785"/>
                  <a:pt x="910" y="785"/>
                </a:cubicBezTo>
                <a:cubicBezTo>
                  <a:pt x="870" y="785"/>
                  <a:pt x="801" y="792"/>
                  <a:pt x="768" y="760"/>
                </a:cubicBezTo>
                <a:cubicBezTo>
                  <a:pt x="766" y="755"/>
                  <a:pt x="764" y="749"/>
                  <a:pt x="762" y="744"/>
                </a:cubicBezTo>
                <a:moveTo>
                  <a:pt x="1402" y="478"/>
                </a:moveTo>
                <a:cubicBezTo>
                  <a:pt x="1417" y="502"/>
                  <a:pt x="1427" y="528"/>
                  <a:pt x="1434" y="558"/>
                </a:cubicBezTo>
                <a:cubicBezTo>
                  <a:pt x="1451" y="629"/>
                  <a:pt x="1458" y="702"/>
                  <a:pt x="1471" y="774"/>
                </a:cubicBezTo>
                <a:cubicBezTo>
                  <a:pt x="1488" y="872"/>
                  <a:pt x="1507" y="969"/>
                  <a:pt x="1528" y="1066"/>
                </a:cubicBezTo>
                <a:cubicBezTo>
                  <a:pt x="1535" y="1098"/>
                  <a:pt x="1536" y="1151"/>
                  <a:pt x="1554" y="1180"/>
                </a:cubicBezTo>
                <a:cubicBezTo>
                  <a:pt x="1562" y="1193"/>
                  <a:pt x="1563" y="1183"/>
                  <a:pt x="1571" y="1190"/>
                </a:cubicBezTo>
                <a:moveTo>
                  <a:pt x="1565" y="524"/>
                </a:moveTo>
                <a:cubicBezTo>
                  <a:pt x="1561" y="503"/>
                  <a:pt x="1559" y="489"/>
                  <a:pt x="1559" y="468"/>
                </a:cubicBezTo>
                <a:cubicBezTo>
                  <a:pt x="1598" y="454"/>
                  <a:pt x="1639" y="449"/>
                  <a:pt x="1681" y="445"/>
                </a:cubicBezTo>
                <a:cubicBezTo>
                  <a:pt x="1719" y="441"/>
                  <a:pt x="1803" y="424"/>
                  <a:pt x="1832" y="458"/>
                </a:cubicBezTo>
                <a:cubicBezTo>
                  <a:pt x="1861" y="493"/>
                  <a:pt x="1828" y="545"/>
                  <a:pt x="1799" y="563"/>
                </a:cubicBezTo>
                <a:cubicBezTo>
                  <a:pt x="1744" y="596"/>
                  <a:pt x="1673" y="593"/>
                  <a:pt x="1611" y="594"/>
                </a:cubicBezTo>
                <a:cubicBezTo>
                  <a:pt x="1588" y="594"/>
                  <a:pt x="1503" y="608"/>
                  <a:pt x="1485" y="586"/>
                </a:cubicBezTo>
                <a:cubicBezTo>
                  <a:pt x="1485" y="569"/>
                  <a:pt x="1489" y="562"/>
                  <a:pt x="1505" y="556"/>
                </a:cubicBezTo>
                <a:moveTo>
                  <a:pt x="2494" y="79"/>
                </a:moveTo>
                <a:cubicBezTo>
                  <a:pt x="2510" y="44"/>
                  <a:pt x="2493" y="73"/>
                  <a:pt x="2506" y="60"/>
                </a:cubicBezTo>
                <a:cubicBezTo>
                  <a:pt x="2501" y="80"/>
                  <a:pt x="2486" y="87"/>
                  <a:pt x="2470" y="99"/>
                </a:cubicBezTo>
                <a:cubicBezTo>
                  <a:pt x="2462" y="105"/>
                  <a:pt x="2450" y="116"/>
                  <a:pt x="2440" y="119"/>
                </a:cubicBezTo>
                <a:cubicBezTo>
                  <a:pt x="2438" y="119"/>
                  <a:pt x="2437" y="119"/>
                  <a:pt x="2436" y="119"/>
                </a:cubicBezTo>
                <a:cubicBezTo>
                  <a:pt x="2436" y="105"/>
                  <a:pt x="2436" y="91"/>
                  <a:pt x="2436" y="77"/>
                </a:cubicBezTo>
                <a:moveTo>
                  <a:pt x="2538" y="524"/>
                </a:moveTo>
                <a:cubicBezTo>
                  <a:pt x="2538" y="590"/>
                  <a:pt x="2539" y="636"/>
                  <a:pt x="2508" y="698"/>
                </a:cubicBezTo>
                <a:cubicBezTo>
                  <a:pt x="2431" y="854"/>
                  <a:pt x="2310" y="948"/>
                  <a:pt x="2177" y="1053"/>
                </a:cubicBezTo>
                <a:moveTo>
                  <a:pt x="500" y="1514"/>
                </a:moveTo>
                <a:cubicBezTo>
                  <a:pt x="450" y="1515"/>
                  <a:pt x="421" y="1525"/>
                  <a:pt x="376" y="1545"/>
                </a:cubicBezTo>
                <a:cubicBezTo>
                  <a:pt x="361" y="1552"/>
                  <a:pt x="347" y="1559"/>
                  <a:pt x="332" y="1567"/>
                </a:cubicBezTo>
                <a:cubicBezTo>
                  <a:pt x="342" y="1568"/>
                  <a:pt x="397" y="1574"/>
                  <a:pt x="414" y="1572"/>
                </a:cubicBezTo>
                <a:cubicBezTo>
                  <a:pt x="505" y="1562"/>
                  <a:pt x="597" y="1531"/>
                  <a:pt x="685" y="1506"/>
                </a:cubicBezTo>
                <a:cubicBezTo>
                  <a:pt x="773" y="1481"/>
                  <a:pt x="861" y="1455"/>
                  <a:pt x="949" y="1430"/>
                </a:cubicBezTo>
                <a:cubicBezTo>
                  <a:pt x="977" y="1422"/>
                  <a:pt x="1004" y="1416"/>
                  <a:pt x="1032" y="1410"/>
                </a:cubicBezTo>
                <a:cubicBezTo>
                  <a:pt x="973" y="1433"/>
                  <a:pt x="913" y="1456"/>
                  <a:pt x="853" y="1478"/>
                </a:cubicBezTo>
                <a:cubicBezTo>
                  <a:pt x="714" y="1528"/>
                  <a:pt x="571" y="1566"/>
                  <a:pt x="427" y="1599"/>
                </a:cubicBezTo>
                <a:cubicBezTo>
                  <a:pt x="360" y="1614"/>
                  <a:pt x="292" y="1626"/>
                  <a:pt x="224" y="1637"/>
                </a:cubicBezTo>
                <a:cubicBezTo>
                  <a:pt x="296" y="1634"/>
                  <a:pt x="362" y="1626"/>
                  <a:pt x="433" y="1610"/>
                </a:cubicBezTo>
                <a:cubicBezTo>
                  <a:pt x="631" y="1565"/>
                  <a:pt x="831" y="1500"/>
                  <a:pt x="1010" y="1407"/>
                </a:cubicBezTo>
                <a:cubicBezTo>
                  <a:pt x="914" y="1430"/>
                  <a:pt x="826" y="1476"/>
                  <a:pt x="734" y="1513"/>
                </a:cubicBezTo>
                <a:cubicBezTo>
                  <a:pt x="625" y="1556"/>
                  <a:pt x="445" y="1584"/>
                  <a:pt x="354" y="1661"/>
                </a:cubicBezTo>
                <a:cubicBezTo>
                  <a:pt x="354" y="1664"/>
                  <a:pt x="354" y="1668"/>
                  <a:pt x="354" y="1671"/>
                </a:cubicBezTo>
                <a:cubicBezTo>
                  <a:pt x="440" y="1678"/>
                  <a:pt x="529" y="1679"/>
                  <a:pt x="615" y="1666"/>
                </a:cubicBezTo>
                <a:cubicBezTo>
                  <a:pt x="750" y="1645"/>
                  <a:pt x="885" y="1606"/>
                  <a:pt x="1013" y="1559"/>
                </a:cubicBezTo>
                <a:cubicBezTo>
                  <a:pt x="1076" y="1536"/>
                  <a:pt x="1137" y="1512"/>
                  <a:pt x="1186" y="1469"/>
                </a:cubicBezTo>
                <a:cubicBezTo>
                  <a:pt x="1186" y="1467"/>
                  <a:pt x="1186" y="1465"/>
                  <a:pt x="1186" y="1463"/>
                </a:cubicBezTo>
                <a:cubicBezTo>
                  <a:pt x="1129" y="1463"/>
                  <a:pt x="1075" y="1461"/>
                  <a:pt x="1019" y="1474"/>
                </a:cubicBezTo>
                <a:cubicBezTo>
                  <a:pt x="943" y="1492"/>
                  <a:pt x="867" y="1517"/>
                  <a:pt x="791" y="1538"/>
                </a:cubicBezTo>
                <a:cubicBezTo>
                  <a:pt x="778" y="1542"/>
                  <a:pt x="764" y="1545"/>
                  <a:pt x="751" y="1548"/>
                </a:cubicBezTo>
                <a:moveTo>
                  <a:pt x="1544" y="1005"/>
                </a:moveTo>
                <a:cubicBezTo>
                  <a:pt x="1546" y="1004"/>
                  <a:pt x="1550" y="1004"/>
                  <a:pt x="1553" y="1004"/>
                </a:cubicBezTo>
                <a:cubicBezTo>
                  <a:pt x="1558" y="1004"/>
                  <a:pt x="1562" y="1004"/>
                  <a:pt x="1567" y="10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1" name="Freeform 22"/>
          <p:cNvSpPr/>
          <p:nvPr/>
        </p:nvSpPr>
        <p:spPr>
          <a:xfrm>
            <a:off x="2727720" y="4153320"/>
            <a:ext cx="603000" cy="519120"/>
          </a:xfrm>
          <a:custGeom>
            <a:avLst/>
            <a:gdLst/>
            <a:ahLst/>
            <a:rect l="0" t="0" r="r" b="b"/>
            <a:pathLst>
              <a:path w="1675" h="1442">
                <a:moveTo>
                  <a:pt x="28" y="181"/>
                </a:moveTo>
                <a:cubicBezTo>
                  <a:pt x="0" y="151"/>
                  <a:pt x="11" y="165"/>
                  <a:pt x="3" y="134"/>
                </a:cubicBezTo>
                <a:cubicBezTo>
                  <a:pt x="100" y="102"/>
                  <a:pt x="204" y="74"/>
                  <a:pt x="305" y="57"/>
                </a:cubicBezTo>
                <a:cubicBezTo>
                  <a:pt x="334" y="52"/>
                  <a:pt x="481" y="24"/>
                  <a:pt x="508" y="52"/>
                </a:cubicBezTo>
                <a:cubicBezTo>
                  <a:pt x="542" y="88"/>
                  <a:pt x="524" y="134"/>
                  <a:pt x="500" y="171"/>
                </a:cubicBezTo>
                <a:cubicBezTo>
                  <a:pt x="438" y="267"/>
                  <a:pt x="329" y="348"/>
                  <a:pt x="302" y="462"/>
                </a:cubicBezTo>
                <a:cubicBezTo>
                  <a:pt x="292" y="505"/>
                  <a:pt x="295" y="533"/>
                  <a:pt x="338" y="543"/>
                </a:cubicBezTo>
                <a:cubicBezTo>
                  <a:pt x="390" y="555"/>
                  <a:pt x="454" y="538"/>
                  <a:pt x="502" y="523"/>
                </a:cubicBezTo>
                <a:cubicBezTo>
                  <a:pt x="527" y="515"/>
                  <a:pt x="553" y="503"/>
                  <a:pt x="577" y="494"/>
                </a:cubicBezTo>
                <a:cubicBezTo>
                  <a:pt x="577" y="615"/>
                  <a:pt x="590" y="711"/>
                  <a:pt x="635" y="825"/>
                </a:cubicBezTo>
                <a:cubicBezTo>
                  <a:pt x="654" y="874"/>
                  <a:pt x="669" y="911"/>
                  <a:pt x="669" y="963"/>
                </a:cubicBezTo>
                <a:cubicBezTo>
                  <a:pt x="614" y="974"/>
                  <a:pt x="564" y="979"/>
                  <a:pt x="506" y="979"/>
                </a:cubicBezTo>
                <a:cubicBezTo>
                  <a:pt x="363" y="980"/>
                  <a:pt x="223" y="983"/>
                  <a:pt x="79" y="997"/>
                </a:cubicBezTo>
                <a:moveTo>
                  <a:pt x="1232" y="77"/>
                </a:moveTo>
                <a:cubicBezTo>
                  <a:pt x="1283" y="34"/>
                  <a:pt x="1327" y="17"/>
                  <a:pt x="1395" y="11"/>
                </a:cubicBezTo>
                <a:cubicBezTo>
                  <a:pt x="1422" y="9"/>
                  <a:pt x="1477" y="0"/>
                  <a:pt x="1492" y="31"/>
                </a:cubicBezTo>
                <a:cubicBezTo>
                  <a:pt x="1506" y="60"/>
                  <a:pt x="1489" y="84"/>
                  <a:pt x="1464" y="95"/>
                </a:cubicBezTo>
                <a:cubicBezTo>
                  <a:pt x="1430" y="109"/>
                  <a:pt x="1389" y="104"/>
                  <a:pt x="1354" y="104"/>
                </a:cubicBezTo>
                <a:cubicBezTo>
                  <a:pt x="1326" y="104"/>
                  <a:pt x="1309" y="101"/>
                  <a:pt x="1298" y="73"/>
                </a:cubicBezTo>
                <a:cubicBezTo>
                  <a:pt x="1297" y="71"/>
                  <a:pt x="1292" y="39"/>
                  <a:pt x="1295" y="38"/>
                </a:cubicBezTo>
                <a:cubicBezTo>
                  <a:pt x="1314" y="34"/>
                  <a:pt x="1323" y="52"/>
                  <a:pt x="1334" y="62"/>
                </a:cubicBezTo>
                <a:moveTo>
                  <a:pt x="1674" y="703"/>
                </a:moveTo>
                <a:cubicBezTo>
                  <a:pt x="1674" y="782"/>
                  <a:pt x="1660" y="835"/>
                  <a:pt x="1629" y="908"/>
                </a:cubicBezTo>
                <a:cubicBezTo>
                  <a:pt x="1574" y="1037"/>
                  <a:pt x="1500" y="1163"/>
                  <a:pt x="1400" y="1264"/>
                </a:cubicBezTo>
                <a:cubicBezTo>
                  <a:pt x="1288" y="1360"/>
                  <a:pt x="1248" y="1394"/>
                  <a:pt x="1159" y="14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2" name="Freeform 23"/>
          <p:cNvSpPr/>
          <p:nvPr/>
        </p:nvSpPr>
        <p:spPr>
          <a:xfrm>
            <a:off x="4175280" y="3902040"/>
            <a:ext cx="260640" cy="270720"/>
          </a:xfrm>
          <a:custGeom>
            <a:avLst/>
            <a:gdLst/>
            <a:ahLst/>
            <a:rect l="0" t="0" r="r" b="b"/>
            <a:pathLst>
              <a:path w="724" h="752">
                <a:moveTo>
                  <a:pt x="267" y="750"/>
                </a:moveTo>
                <a:cubicBezTo>
                  <a:pt x="219" y="750"/>
                  <a:pt x="197" y="751"/>
                  <a:pt x="164" y="712"/>
                </a:cubicBezTo>
                <a:cubicBezTo>
                  <a:pt x="143" y="688"/>
                  <a:pt x="127" y="661"/>
                  <a:pt x="106" y="636"/>
                </a:cubicBezTo>
                <a:cubicBezTo>
                  <a:pt x="79" y="604"/>
                  <a:pt x="36" y="579"/>
                  <a:pt x="12" y="547"/>
                </a:cubicBezTo>
                <a:cubicBezTo>
                  <a:pt x="3" y="535"/>
                  <a:pt x="5" y="526"/>
                  <a:pt x="0" y="515"/>
                </a:cubicBezTo>
                <a:cubicBezTo>
                  <a:pt x="27" y="488"/>
                  <a:pt x="60" y="467"/>
                  <a:pt x="100" y="447"/>
                </a:cubicBezTo>
                <a:cubicBezTo>
                  <a:pt x="275" y="361"/>
                  <a:pt x="468" y="294"/>
                  <a:pt x="637" y="202"/>
                </a:cubicBezTo>
                <a:cubicBezTo>
                  <a:pt x="637" y="201"/>
                  <a:pt x="637" y="201"/>
                  <a:pt x="637" y="200"/>
                </a:cubicBezTo>
                <a:cubicBezTo>
                  <a:pt x="578" y="199"/>
                  <a:pt x="517" y="194"/>
                  <a:pt x="458" y="200"/>
                </a:cubicBezTo>
                <a:cubicBezTo>
                  <a:pt x="312" y="214"/>
                  <a:pt x="170" y="250"/>
                  <a:pt x="25" y="260"/>
                </a:cubicBezTo>
                <a:cubicBezTo>
                  <a:pt x="11" y="260"/>
                  <a:pt x="10" y="260"/>
                  <a:pt x="3" y="260"/>
                </a:cubicBezTo>
                <a:cubicBezTo>
                  <a:pt x="77" y="245"/>
                  <a:pt x="153" y="227"/>
                  <a:pt x="227" y="209"/>
                </a:cubicBezTo>
                <a:cubicBezTo>
                  <a:pt x="390" y="169"/>
                  <a:pt x="551" y="123"/>
                  <a:pt x="717" y="102"/>
                </a:cubicBezTo>
                <a:cubicBezTo>
                  <a:pt x="719" y="102"/>
                  <a:pt x="721" y="102"/>
                  <a:pt x="723" y="102"/>
                </a:cubicBezTo>
                <a:cubicBezTo>
                  <a:pt x="592" y="102"/>
                  <a:pt x="467" y="120"/>
                  <a:pt x="337" y="141"/>
                </a:cubicBezTo>
                <a:cubicBezTo>
                  <a:pt x="231" y="158"/>
                  <a:pt x="126" y="174"/>
                  <a:pt x="19" y="182"/>
                </a:cubicBezTo>
                <a:cubicBezTo>
                  <a:pt x="88" y="175"/>
                  <a:pt x="156" y="152"/>
                  <a:pt x="223" y="131"/>
                </a:cubicBezTo>
                <a:cubicBezTo>
                  <a:pt x="338" y="96"/>
                  <a:pt x="450" y="50"/>
                  <a:pt x="565" y="13"/>
                </a:cubicBezTo>
                <a:cubicBezTo>
                  <a:pt x="582" y="7"/>
                  <a:pt x="592" y="5"/>
                  <a:pt x="610" y="0"/>
                </a:cubicBezTo>
                <a:cubicBezTo>
                  <a:pt x="518" y="16"/>
                  <a:pt x="432" y="49"/>
                  <a:pt x="342" y="78"/>
                </a:cubicBezTo>
                <a:cubicBezTo>
                  <a:pt x="248" y="109"/>
                  <a:pt x="150" y="136"/>
                  <a:pt x="60" y="177"/>
                </a:cubicBezTo>
                <a:cubicBezTo>
                  <a:pt x="45" y="184"/>
                  <a:pt x="24" y="191"/>
                  <a:pt x="30" y="207"/>
                </a:cubicBezTo>
                <a:cubicBezTo>
                  <a:pt x="34" y="218"/>
                  <a:pt x="192" y="200"/>
                  <a:pt x="193" y="2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3" name="Freeform 24"/>
          <p:cNvSpPr/>
          <p:nvPr/>
        </p:nvSpPr>
        <p:spPr>
          <a:xfrm>
            <a:off x="5081760" y="3743280"/>
            <a:ext cx="425880" cy="166320"/>
          </a:xfrm>
          <a:custGeom>
            <a:avLst/>
            <a:gdLst/>
            <a:ahLst/>
            <a:rect l="0" t="0" r="r" b="b"/>
            <a:pathLst>
              <a:path w="1183" h="462">
                <a:moveTo>
                  <a:pt x="89" y="311"/>
                </a:moveTo>
                <a:cubicBezTo>
                  <a:pt x="105" y="290"/>
                  <a:pt x="72" y="300"/>
                  <a:pt x="103" y="283"/>
                </a:cubicBezTo>
                <a:cubicBezTo>
                  <a:pt x="218" y="223"/>
                  <a:pt x="424" y="238"/>
                  <a:pt x="550" y="219"/>
                </a:cubicBezTo>
                <a:cubicBezTo>
                  <a:pt x="650" y="205"/>
                  <a:pt x="749" y="190"/>
                  <a:pt x="848" y="178"/>
                </a:cubicBezTo>
                <a:cubicBezTo>
                  <a:pt x="866" y="176"/>
                  <a:pt x="941" y="178"/>
                  <a:pt x="958" y="164"/>
                </a:cubicBezTo>
                <a:cubicBezTo>
                  <a:pt x="945" y="164"/>
                  <a:pt x="933" y="164"/>
                  <a:pt x="920" y="164"/>
                </a:cubicBezTo>
                <a:cubicBezTo>
                  <a:pt x="779" y="179"/>
                  <a:pt x="641" y="209"/>
                  <a:pt x="501" y="238"/>
                </a:cubicBezTo>
                <a:cubicBezTo>
                  <a:pt x="353" y="268"/>
                  <a:pt x="201" y="295"/>
                  <a:pt x="57" y="341"/>
                </a:cubicBezTo>
                <a:cubicBezTo>
                  <a:pt x="22" y="355"/>
                  <a:pt x="14" y="354"/>
                  <a:pt x="0" y="372"/>
                </a:cubicBezTo>
                <a:cubicBezTo>
                  <a:pt x="45" y="394"/>
                  <a:pt x="109" y="398"/>
                  <a:pt x="176" y="394"/>
                </a:cubicBezTo>
                <a:cubicBezTo>
                  <a:pt x="364" y="382"/>
                  <a:pt x="550" y="330"/>
                  <a:pt x="733" y="282"/>
                </a:cubicBezTo>
                <a:cubicBezTo>
                  <a:pt x="880" y="244"/>
                  <a:pt x="1029" y="206"/>
                  <a:pt x="1173" y="159"/>
                </a:cubicBezTo>
                <a:cubicBezTo>
                  <a:pt x="1176" y="157"/>
                  <a:pt x="1179" y="156"/>
                  <a:pt x="1182" y="154"/>
                </a:cubicBezTo>
                <a:cubicBezTo>
                  <a:pt x="1105" y="160"/>
                  <a:pt x="1037" y="178"/>
                  <a:pt x="961" y="199"/>
                </a:cubicBezTo>
                <a:cubicBezTo>
                  <a:pt x="742" y="260"/>
                  <a:pt x="511" y="312"/>
                  <a:pt x="303" y="405"/>
                </a:cubicBezTo>
                <a:cubicBezTo>
                  <a:pt x="250" y="428"/>
                  <a:pt x="267" y="428"/>
                  <a:pt x="243" y="458"/>
                </a:cubicBezTo>
                <a:cubicBezTo>
                  <a:pt x="340" y="461"/>
                  <a:pt x="423" y="454"/>
                  <a:pt x="519" y="431"/>
                </a:cubicBezTo>
                <a:cubicBezTo>
                  <a:pt x="670" y="394"/>
                  <a:pt x="826" y="353"/>
                  <a:pt x="964" y="282"/>
                </a:cubicBezTo>
                <a:cubicBezTo>
                  <a:pt x="976" y="275"/>
                  <a:pt x="988" y="268"/>
                  <a:pt x="1000" y="261"/>
                </a:cubicBezTo>
                <a:cubicBezTo>
                  <a:pt x="988" y="219"/>
                  <a:pt x="1041" y="222"/>
                  <a:pt x="942" y="216"/>
                </a:cubicBezTo>
                <a:cubicBezTo>
                  <a:pt x="803" y="208"/>
                  <a:pt x="672" y="234"/>
                  <a:pt x="535" y="257"/>
                </a:cubicBezTo>
                <a:cubicBezTo>
                  <a:pt x="405" y="279"/>
                  <a:pt x="274" y="303"/>
                  <a:pt x="144" y="324"/>
                </a:cubicBezTo>
                <a:cubicBezTo>
                  <a:pt x="132" y="326"/>
                  <a:pt x="119" y="328"/>
                  <a:pt x="107" y="330"/>
                </a:cubicBezTo>
                <a:cubicBezTo>
                  <a:pt x="170" y="333"/>
                  <a:pt x="209" y="325"/>
                  <a:pt x="271" y="311"/>
                </a:cubicBezTo>
                <a:cubicBezTo>
                  <a:pt x="506" y="257"/>
                  <a:pt x="748" y="188"/>
                  <a:pt x="970" y="93"/>
                </a:cubicBezTo>
                <a:cubicBezTo>
                  <a:pt x="1021" y="71"/>
                  <a:pt x="1049" y="47"/>
                  <a:pt x="1090" y="18"/>
                </a:cubicBezTo>
                <a:cubicBezTo>
                  <a:pt x="1044" y="6"/>
                  <a:pt x="970" y="0"/>
                  <a:pt x="905" y="11"/>
                </a:cubicBezTo>
                <a:cubicBezTo>
                  <a:pt x="689" y="48"/>
                  <a:pt x="465" y="124"/>
                  <a:pt x="262" y="207"/>
                </a:cubicBezTo>
                <a:cubicBezTo>
                  <a:pt x="214" y="226"/>
                  <a:pt x="210" y="238"/>
                  <a:pt x="183" y="262"/>
                </a:cubicBezTo>
                <a:cubicBezTo>
                  <a:pt x="249" y="267"/>
                  <a:pt x="305" y="268"/>
                  <a:pt x="374" y="251"/>
                </a:cubicBezTo>
                <a:cubicBezTo>
                  <a:pt x="522" y="214"/>
                  <a:pt x="694" y="167"/>
                  <a:pt x="823" y="83"/>
                </a:cubicBezTo>
                <a:cubicBezTo>
                  <a:pt x="857" y="60"/>
                  <a:pt x="843" y="58"/>
                  <a:pt x="854" y="30"/>
                </a:cubicBezTo>
                <a:cubicBezTo>
                  <a:pt x="796" y="29"/>
                  <a:pt x="754" y="30"/>
                  <a:pt x="697" y="47"/>
                </a:cubicBezTo>
                <a:cubicBezTo>
                  <a:pt x="626" y="69"/>
                  <a:pt x="555" y="96"/>
                  <a:pt x="488" y="126"/>
                </a:cubicBezTo>
                <a:cubicBezTo>
                  <a:pt x="470" y="134"/>
                  <a:pt x="425" y="146"/>
                  <a:pt x="441" y="159"/>
                </a:cubicBezTo>
                <a:cubicBezTo>
                  <a:pt x="449" y="165"/>
                  <a:pt x="470" y="162"/>
                  <a:pt x="480" y="162"/>
                </a:cubicBezTo>
                <a:cubicBezTo>
                  <a:pt x="504" y="162"/>
                  <a:pt x="522" y="149"/>
                  <a:pt x="544" y="147"/>
                </a:cubicBezTo>
                <a:cubicBezTo>
                  <a:pt x="554" y="146"/>
                  <a:pt x="554" y="146"/>
                  <a:pt x="562" y="147"/>
                </a:cubicBezTo>
                <a:cubicBezTo>
                  <a:pt x="566" y="148"/>
                  <a:pt x="564" y="148"/>
                  <a:pt x="568" y="149"/>
                </a:cubicBezTo>
                <a:cubicBezTo>
                  <a:pt x="572" y="150"/>
                  <a:pt x="573" y="151"/>
                  <a:pt x="576" y="152"/>
                </a:cubicBezTo>
                <a:cubicBezTo>
                  <a:pt x="581" y="154"/>
                  <a:pt x="581" y="156"/>
                  <a:pt x="586" y="159"/>
                </a:cubicBezTo>
                <a:cubicBezTo>
                  <a:pt x="588" y="160"/>
                  <a:pt x="593" y="162"/>
                  <a:pt x="594" y="163"/>
                </a:cubicBezTo>
                <a:cubicBezTo>
                  <a:pt x="595" y="164"/>
                  <a:pt x="599" y="166"/>
                  <a:pt x="600" y="167"/>
                </a:cubicBezTo>
                <a:cubicBezTo>
                  <a:pt x="603" y="169"/>
                  <a:pt x="607" y="180"/>
                  <a:pt x="608" y="180"/>
                </a:cubicBezTo>
                <a:cubicBezTo>
                  <a:pt x="613" y="179"/>
                  <a:pt x="613" y="180"/>
                  <a:pt x="616" y="178"/>
                </a:cubicBezTo>
                <a:cubicBezTo>
                  <a:pt x="624" y="172"/>
                  <a:pt x="633" y="154"/>
                  <a:pt x="639" y="147"/>
                </a:cubicBezTo>
                <a:cubicBezTo>
                  <a:pt x="645" y="139"/>
                  <a:pt x="654" y="122"/>
                  <a:pt x="660" y="116"/>
                </a:cubicBezTo>
                <a:cubicBezTo>
                  <a:pt x="666" y="111"/>
                  <a:pt x="659" y="96"/>
                  <a:pt x="665" y="104"/>
                </a:cubicBezTo>
                <a:cubicBezTo>
                  <a:pt x="666" y="119"/>
                  <a:pt x="666" y="124"/>
                  <a:pt x="668" y="1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4" name="Freeform 25"/>
          <p:cNvSpPr/>
          <p:nvPr/>
        </p:nvSpPr>
        <p:spPr>
          <a:xfrm>
            <a:off x="7993080" y="1646280"/>
            <a:ext cx="3507480" cy="338400"/>
          </a:xfrm>
          <a:custGeom>
            <a:avLst/>
            <a:gdLst/>
            <a:ahLst/>
            <a:rect l="0" t="0" r="r" b="b"/>
            <a:pathLst>
              <a:path w="9743" h="940">
                <a:moveTo>
                  <a:pt x="289" y="583"/>
                </a:moveTo>
                <a:cubicBezTo>
                  <a:pt x="316" y="557"/>
                  <a:pt x="345" y="523"/>
                  <a:pt x="354" y="486"/>
                </a:cubicBezTo>
                <a:cubicBezTo>
                  <a:pt x="354" y="478"/>
                  <a:pt x="354" y="477"/>
                  <a:pt x="354" y="472"/>
                </a:cubicBezTo>
                <a:cubicBezTo>
                  <a:pt x="307" y="464"/>
                  <a:pt x="276" y="471"/>
                  <a:pt x="231" y="489"/>
                </a:cubicBezTo>
                <a:cubicBezTo>
                  <a:pt x="184" y="508"/>
                  <a:pt x="86" y="541"/>
                  <a:pt x="59" y="589"/>
                </a:cubicBezTo>
                <a:cubicBezTo>
                  <a:pt x="37" y="629"/>
                  <a:pt x="83" y="653"/>
                  <a:pt x="111" y="664"/>
                </a:cubicBezTo>
                <a:cubicBezTo>
                  <a:pt x="165" y="686"/>
                  <a:pt x="261" y="681"/>
                  <a:pt x="302" y="729"/>
                </a:cubicBezTo>
                <a:cubicBezTo>
                  <a:pt x="306" y="744"/>
                  <a:pt x="307" y="749"/>
                  <a:pt x="306" y="759"/>
                </a:cubicBezTo>
                <a:cubicBezTo>
                  <a:pt x="251" y="787"/>
                  <a:pt x="195" y="802"/>
                  <a:pt x="133" y="808"/>
                </a:cubicBezTo>
                <a:cubicBezTo>
                  <a:pt x="121" y="809"/>
                  <a:pt x="9" y="823"/>
                  <a:pt x="0" y="806"/>
                </a:cubicBezTo>
                <a:cubicBezTo>
                  <a:pt x="0" y="799"/>
                  <a:pt x="0" y="792"/>
                  <a:pt x="0" y="785"/>
                </a:cubicBezTo>
                <a:moveTo>
                  <a:pt x="799" y="92"/>
                </a:moveTo>
                <a:cubicBezTo>
                  <a:pt x="799" y="193"/>
                  <a:pt x="770" y="266"/>
                  <a:pt x="739" y="362"/>
                </a:cubicBezTo>
                <a:cubicBezTo>
                  <a:pt x="707" y="462"/>
                  <a:pt x="689" y="567"/>
                  <a:pt x="700" y="672"/>
                </a:cubicBezTo>
                <a:cubicBezTo>
                  <a:pt x="706" y="729"/>
                  <a:pt x="722" y="800"/>
                  <a:pt x="748" y="851"/>
                </a:cubicBezTo>
                <a:cubicBezTo>
                  <a:pt x="753" y="858"/>
                  <a:pt x="758" y="865"/>
                  <a:pt x="763" y="872"/>
                </a:cubicBezTo>
                <a:moveTo>
                  <a:pt x="642" y="730"/>
                </a:moveTo>
                <a:cubicBezTo>
                  <a:pt x="661" y="706"/>
                  <a:pt x="716" y="715"/>
                  <a:pt x="747" y="713"/>
                </a:cubicBezTo>
                <a:cubicBezTo>
                  <a:pt x="769" y="712"/>
                  <a:pt x="790" y="710"/>
                  <a:pt x="812" y="709"/>
                </a:cubicBezTo>
                <a:moveTo>
                  <a:pt x="1258" y="832"/>
                </a:moveTo>
                <a:cubicBezTo>
                  <a:pt x="1240" y="816"/>
                  <a:pt x="1225" y="807"/>
                  <a:pt x="1214" y="782"/>
                </a:cubicBezTo>
                <a:cubicBezTo>
                  <a:pt x="1205" y="763"/>
                  <a:pt x="1206" y="711"/>
                  <a:pt x="1219" y="693"/>
                </a:cubicBezTo>
                <a:cubicBezTo>
                  <a:pt x="1261" y="636"/>
                  <a:pt x="1361" y="643"/>
                  <a:pt x="1422" y="642"/>
                </a:cubicBezTo>
                <a:cubicBezTo>
                  <a:pt x="1507" y="641"/>
                  <a:pt x="1554" y="675"/>
                  <a:pt x="1622" y="720"/>
                </a:cubicBezTo>
                <a:cubicBezTo>
                  <a:pt x="1664" y="747"/>
                  <a:pt x="1700" y="754"/>
                  <a:pt x="1749" y="754"/>
                </a:cubicBezTo>
                <a:cubicBezTo>
                  <a:pt x="1790" y="754"/>
                  <a:pt x="1820" y="741"/>
                  <a:pt x="1859" y="730"/>
                </a:cubicBezTo>
                <a:cubicBezTo>
                  <a:pt x="1969" y="697"/>
                  <a:pt x="2111" y="693"/>
                  <a:pt x="2222" y="721"/>
                </a:cubicBezTo>
                <a:cubicBezTo>
                  <a:pt x="2271" y="733"/>
                  <a:pt x="2315" y="750"/>
                  <a:pt x="2365" y="757"/>
                </a:cubicBezTo>
                <a:moveTo>
                  <a:pt x="2847" y="492"/>
                </a:moveTo>
                <a:cubicBezTo>
                  <a:pt x="2843" y="483"/>
                  <a:pt x="2848" y="477"/>
                  <a:pt x="2833" y="475"/>
                </a:cubicBezTo>
                <a:cubicBezTo>
                  <a:pt x="2793" y="467"/>
                  <a:pt x="2761" y="478"/>
                  <a:pt x="2725" y="495"/>
                </a:cubicBezTo>
                <a:cubicBezTo>
                  <a:pt x="2659" y="526"/>
                  <a:pt x="2580" y="559"/>
                  <a:pt x="2524" y="606"/>
                </a:cubicBezTo>
                <a:cubicBezTo>
                  <a:pt x="2508" y="626"/>
                  <a:pt x="2501" y="629"/>
                  <a:pt x="2505" y="646"/>
                </a:cubicBezTo>
                <a:cubicBezTo>
                  <a:pt x="2534" y="678"/>
                  <a:pt x="2595" y="674"/>
                  <a:pt x="2640" y="670"/>
                </a:cubicBezTo>
                <a:cubicBezTo>
                  <a:pt x="2664" y="667"/>
                  <a:pt x="2687" y="663"/>
                  <a:pt x="2711" y="660"/>
                </a:cubicBezTo>
                <a:moveTo>
                  <a:pt x="3032" y="176"/>
                </a:moveTo>
                <a:cubicBezTo>
                  <a:pt x="3030" y="206"/>
                  <a:pt x="3031" y="250"/>
                  <a:pt x="3030" y="283"/>
                </a:cubicBezTo>
                <a:cubicBezTo>
                  <a:pt x="3027" y="371"/>
                  <a:pt x="3023" y="457"/>
                  <a:pt x="3035" y="545"/>
                </a:cubicBezTo>
                <a:cubicBezTo>
                  <a:pt x="3045" y="618"/>
                  <a:pt x="3062" y="677"/>
                  <a:pt x="3099" y="740"/>
                </a:cubicBezTo>
                <a:moveTo>
                  <a:pt x="2978" y="629"/>
                </a:moveTo>
                <a:cubicBezTo>
                  <a:pt x="2983" y="593"/>
                  <a:pt x="3034" y="607"/>
                  <a:pt x="3063" y="607"/>
                </a:cubicBezTo>
                <a:cubicBezTo>
                  <a:pt x="3144" y="607"/>
                  <a:pt x="3224" y="607"/>
                  <a:pt x="3305" y="607"/>
                </a:cubicBezTo>
                <a:moveTo>
                  <a:pt x="4056" y="593"/>
                </a:moveTo>
                <a:cubicBezTo>
                  <a:pt x="4044" y="581"/>
                  <a:pt x="4029" y="569"/>
                  <a:pt x="4019" y="553"/>
                </a:cubicBezTo>
                <a:cubicBezTo>
                  <a:pt x="3997" y="519"/>
                  <a:pt x="3986" y="482"/>
                  <a:pt x="3983" y="441"/>
                </a:cubicBezTo>
                <a:cubicBezTo>
                  <a:pt x="3980" y="400"/>
                  <a:pt x="3981" y="375"/>
                  <a:pt x="4022" y="355"/>
                </a:cubicBezTo>
                <a:cubicBezTo>
                  <a:pt x="4065" y="334"/>
                  <a:pt x="4144" y="329"/>
                  <a:pt x="4185" y="355"/>
                </a:cubicBezTo>
                <a:cubicBezTo>
                  <a:pt x="4228" y="383"/>
                  <a:pt x="4239" y="434"/>
                  <a:pt x="4243" y="482"/>
                </a:cubicBezTo>
                <a:cubicBezTo>
                  <a:pt x="4246" y="510"/>
                  <a:pt x="4230" y="578"/>
                  <a:pt x="4267" y="590"/>
                </a:cubicBezTo>
                <a:cubicBezTo>
                  <a:pt x="4300" y="600"/>
                  <a:pt x="4342" y="582"/>
                  <a:pt x="4370" y="568"/>
                </a:cubicBezTo>
                <a:cubicBezTo>
                  <a:pt x="4438" y="534"/>
                  <a:pt x="4484" y="482"/>
                  <a:pt x="4540" y="433"/>
                </a:cubicBezTo>
                <a:cubicBezTo>
                  <a:pt x="4555" y="420"/>
                  <a:pt x="4587" y="401"/>
                  <a:pt x="4610" y="412"/>
                </a:cubicBezTo>
                <a:cubicBezTo>
                  <a:pt x="4645" y="429"/>
                  <a:pt x="4669" y="504"/>
                  <a:pt x="4705" y="530"/>
                </a:cubicBezTo>
                <a:cubicBezTo>
                  <a:pt x="4746" y="560"/>
                  <a:pt x="4809" y="568"/>
                  <a:pt x="4859" y="560"/>
                </a:cubicBezTo>
                <a:cubicBezTo>
                  <a:pt x="4913" y="552"/>
                  <a:pt x="4922" y="501"/>
                  <a:pt x="4918" y="456"/>
                </a:cubicBezTo>
                <a:cubicBezTo>
                  <a:pt x="4914" y="407"/>
                  <a:pt x="4853" y="414"/>
                  <a:pt x="4816" y="417"/>
                </a:cubicBezTo>
                <a:cubicBezTo>
                  <a:pt x="4735" y="425"/>
                  <a:pt x="4661" y="472"/>
                  <a:pt x="4602" y="527"/>
                </a:cubicBezTo>
                <a:cubicBezTo>
                  <a:pt x="4584" y="544"/>
                  <a:pt x="4520" y="617"/>
                  <a:pt x="4557" y="649"/>
                </a:cubicBezTo>
                <a:cubicBezTo>
                  <a:pt x="4604" y="689"/>
                  <a:pt x="4702" y="678"/>
                  <a:pt x="4755" y="681"/>
                </a:cubicBezTo>
                <a:moveTo>
                  <a:pt x="5551" y="391"/>
                </a:moveTo>
                <a:cubicBezTo>
                  <a:pt x="5451" y="380"/>
                  <a:pt x="5364" y="380"/>
                  <a:pt x="5266" y="409"/>
                </a:cubicBezTo>
                <a:cubicBezTo>
                  <a:pt x="5214" y="424"/>
                  <a:pt x="5132" y="446"/>
                  <a:pt x="5122" y="508"/>
                </a:cubicBezTo>
                <a:cubicBezTo>
                  <a:pt x="5113" y="562"/>
                  <a:pt x="5205" y="552"/>
                  <a:pt x="5234" y="554"/>
                </a:cubicBezTo>
                <a:moveTo>
                  <a:pt x="5609" y="38"/>
                </a:moveTo>
                <a:cubicBezTo>
                  <a:pt x="5585" y="62"/>
                  <a:pt x="5577" y="97"/>
                  <a:pt x="5562" y="134"/>
                </a:cubicBezTo>
                <a:cubicBezTo>
                  <a:pt x="5529" y="219"/>
                  <a:pt x="5509" y="299"/>
                  <a:pt x="5515" y="392"/>
                </a:cubicBezTo>
                <a:cubicBezTo>
                  <a:pt x="5524" y="454"/>
                  <a:pt x="5526" y="475"/>
                  <a:pt x="5545" y="513"/>
                </a:cubicBezTo>
                <a:moveTo>
                  <a:pt x="5421" y="530"/>
                </a:moveTo>
                <a:cubicBezTo>
                  <a:pt x="5398" y="503"/>
                  <a:pt x="5411" y="522"/>
                  <a:pt x="5405" y="500"/>
                </a:cubicBezTo>
                <a:cubicBezTo>
                  <a:pt x="5456" y="491"/>
                  <a:pt x="5508" y="491"/>
                  <a:pt x="5559" y="485"/>
                </a:cubicBezTo>
                <a:cubicBezTo>
                  <a:pt x="5579" y="482"/>
                  <a:pt x="5600" y="480"/>
                  <a:pt x="5620" y="477"/>
                </a:cubicBezTo>
                <a:moveTo>
                  <a:pt x="5765" y="434"/>
                </a:moveTo>
                <a:cubicBezTo>
                  <a:pt x="5773" y="429"/>
                  <a:pt x="5781" y="424"/>
                  <a:pt x="5789" y="419"/>
                </a:cubicBezTo>
                <a:cubicBezTo>
                  <a:pt x="5814" y="404"/>
                  <a:pt x="5841" y="387"/>
                  <a:pt x="5862" y="367"/>
                </a:cubicBezTo>
                <a:cubicBezTo>
                  <a:pt x="5891" y="339"/>
                  <a:pt x="5909" y="309"/>
                  <a:pt x="5913" y="269"/>
                </a:cubicBezTo>
                <a:cubicBezTo>
                  <a:pt x="5915" y="248"/>
                  <a:pt x="5912" y="227"/>
                  <a:pt x="5908" y="209"/>
                </a:cubicBezTo>
                <a:cubicBezTo>
                  <a:pt x="5906" y="216"/>
                  <a:pt x="5902" y="223"/>
                  <a:pt x="5902" y="244"/>
                </a:cubicBezTo>
                <a:cubicBezTo>
                  <a:pt x="5901" y="298"/>
                  <a:pt x="5927" y="338"/>
                  <a:pt x="5961" y="379"/>
                </a:cubicBezTo>
                <a:cubicBezTo>
                  <a:pt x="5993" y="419"/>
                  <a:pt x="6047" y="455"/>
                  <a:pt x="6064" y="506"/>
                </a:cubicBezTo>
                <a:cubicBezTo>
                  <a:pt x="6074" y="534"/>
                  <a:pt x="6064" y="550"/>
                  <a:pt x="6041" y="561"/>
                </a:cubicBezTo>
                <a:cubicBezTo>
                  <a:pt x="5998" y="581"/>
                  <a:pt x="6086" y="561"/>
                  <a:pt x="6086" y="561"/>
                </a:cubicBezTo>
                <a:moveTo>
                  <a:pt x="6368" y="403"/>
                </a:moveTo>
                <a:cubicBezTo>
                  <a:pt x="6369" y="396"/>
                  <a:pt x="6373" y="388"/>
                  <a:pt x="6374" y="385"/>
                </a:cubicBezTo>
                <a:cubicBezTo>
                  <a:pt x="6394" y="396"/>
                  <a:pt x="6417" y="415"/>
                  <a:pt x="6439" y="426"/>
                </a:cubicBezTo>
                <a:cubicBezTo>
                  <a:pt x="6486" y="449"/>
                  <a:pt x="6538" y="458"/>
                  <a:pt x="6590" y="460"/>
                </a:cubicBezTo>
                <a:cubicBezTo>
                  <a:pt x="6699" y="465"/>
                  <a:pt x="6819" y="471"/>
                  <a:pt x="6927" y="450"/>
                </a:cubicBezTo>
                <a:cubicBezTo>
                  <a:pt x="6968" y="442"/>
                  <a:pt x="7017" y="430"/>
                  <a:pt x="7052" y="406"/>
                </a:cubicBezTo>
                <a:cubicBezTo>
                  <a:pt x="7052" y="405"/>
                  <a:pt x="7052" y="404"/>
                  <a:pt x="7052" y="403"/>
                </a:cubicBezTo>
                <a:cubicBezTo>
                  <a:pt x="7026" y="402"/>
                  <a:pt x="7001" y="402"/>
                  <a:pt x="6975" y="402"/>
                </a:cubicBezTo>
                <a:moveTo>
                  <a:pt x="6172" y="271"/>
                </a:moveTo>
                <a:cubicBezTo>
                  <a:pt x="6142" y="236"/>
                  <a:pt x="6195" y="217"/>
                  <a:pt x="6117" y="209"/>
                </a:cubicBezTo>
                <a:cubicBezTo>
                  <a:pt x="6016" y="199"/>
                  <a:pt x="5931" y="234"/>
                  <a:pt x="5838" y="268"/>
                </a:cubicBezTo>
                <a:cubicBezTo>
                  <a:pt x="5762" y="295"/>
                  <a:pt x="5644" y="320"/>
                  <a:pt x="5595" y="392"/>
                </a:cubicBezTo>
                <a:cubicBezTo>
                  <a:pt x="5595" y="417"/>
                  <a:pt x="5595" y="424"/>
                  <a:pt x="5595" y="440"/>
                </a:cubicBezTo>
                <a:cubicBezTo>
                  <a:pt x="5690" y="470"/>
                  <a:pt x="5774" y="478"/>
                  <a:pt x="5876" y="474"/>
                </a:cubicBezTo>
                <a:cubicBezTo>
                  <a:pt x="5969" y="469"/>
                  <a:pt x="6052" y="446"/>
                  <a:pt x="6129" y="395"/>
                </a:cubicBezTo>
                <a:cubicBezTo>
                  <a:pt x="6143" y="386"/>
                  <a:pt x="6154" y="372"/>
                  <a:pt x="6168" y="362"/>
                </a:cubicBezTo>
                <a:cubicBezTo>
                  <a:pt x="6165" y="388"/>
                  <a:pt x="6156" y="419"/>
                  <a:pt x="6158" y="444"/>
                </a:cubicBezTo>
                <a:cubicBezTo>
                  <a:pt x="6160" y="477"/>
                  <a:pt x="6152" y="484"/>
                  <a:pt x="6184" y="496"/>
                </a:cubicBezTo>
                <a:cubicBezTo>
                  <a:pt x="6219" y="509"/>
                  <a:pt x="6257" y="480"/>
                  <a:pt x="6287" y="468"/>
                </a:cubicBezTo>
                <a:cubicBezTo>
                  <a:pt x="6343" y="446"/>
                  <a:pt x="6461" y="368"/>
                  <a:pt x="6525" y="401"/>
                </a:cubicBezTo>
                <a:cubicBezTo>
                  <a:pt x="6549" y="413"/>
                  <a:pt x="6546" y="446"/>
                  <a:pt x="6581" y="457"/>
                </a:cubicBezTo>
                <a:cubicBezTo>
                  <a:pt x="6650" y="480"/>
                  <a:pt x="6747" y="465"/>
                  <a:pt x="6817" y="454"/>
                </a:cubicBezTo>
                <a:cubicBezTo>
                  <a:pt x="6864" y="447"/>
                  <a:pt x="6896" y="438"/>
                  <a:pt x="6938" y="454"/>
                </a:cubicBezTo>
                <a:cubicBezTo>
                  <a:pt x="6979" y="470"/>
                  <a:pt x="7008" y="496"/>
                  <a:pt x="7054" y="508"/>
                </a:cubicBezTo>
                <a:cubicBezTo>
                  <a:pt x="7139" y="530"/>
                  <a:pt x="7300" y="543"/>
                  <a:pt x="7383" y="511"/>
                </a:cubicBezTo>
                <a:cubicBezTo>
                  <a:pt x="7424" y="495"/>
                  <a:pt x="7404" y="468"/>
                  <a:pt x="7424" y="450"/>
                </a:cubicBezTo>
                <a:cubicBezTo>
                  <a:pt x="7377" y="405"/>
                  <a:pt x="7392" y="389"/>
                  <a:pt x="7296" y="381"/>
                </a:cubicBezTo>
                <a:cubicBezTo>
                  <a:pt x="7204" y="373"/>
                  <a:pt x="7043" y="384"/>
                  <a:pt x="6999" y="485"/>
                </a:cubicBezTo>
                <a:cubicBezTo>
                  <a:pt x="6976" y="537"/>
                  <a:pt x="7037" y="570"/>
                  <a:pt x="7072" y="588"/>
                </a:cubicBezTo>
                <a:cubicBezTo>
                  <a:pt x="7149" y="627"/>
                  <a:pt x="7241" y="589"/>
                  <a:pt x="7322" y="603"/>
                </a:cubicBezTo>
                <a:cubicBezTo>
                  <a:pt x="7365" y="610"/>
                  <a:pt x="7378" y="604"/>
                  <a:pt x="7403" y="647"/>
                </a:cubicBezTo>
                <a:cubicBezTo>
                  <a:pt x="7428" y="691"/>
                  <a:pt x="7434" y="815"/>
                  <a:pt x="7402" y="857"/>
                </a:cubicBezTo>
                <a:cubicBezTo>
                  <a:pt x="7381" y="885"/>
                  <a:pt x="7358" y="894"/>
                  <a:pt x="7321" y="886"/>
                </a:cubicBezTo>
                <a:cubicBezTo>
                  <a:pt x="7252" y="872"/>
                  <a:pt x="7227" y="796"/>
                  <a:pt x="7239" y="733"/>
                </a:cubicBezTo>
                <a:cubicBezTo>
                  <a:pt x="7256" y="641"/>
                  <a:pt x="7336" y="556"/>
                  <a:pt x="7383" y="479"/>
                </a:cubicBezTo>
                <a:cubicBezTo>
                  <a:pt x="7451" y="366"/>
                  <a:pt x="7520" y="239"/>
                  <a:pt x="7640" y="175"/>
                </a:cubicBezTo>
                <a:cubicBezTo>
                  <a:pt x="7661" y="172"/>
                  <a:pt x="7665" y="170"/>
                  <a:pt x="7678" y="171"/>
                </a:cubicBezTo>
                <a:cubicBezTo>
                  <a:pt x="7683" y="228"/>
                  <a:pt x="7695" y="292"/>
                  <a:pt x="7683" y="350"/>
                </a:cubicBezTo>
                <a:cubicBezTo>
                  <a:pt x="7666" y="432"/>
                  <a:pt x="7613" y="510"/>
                  <a:pt x="7613" y="595"/>
                </a:cubicBezTo>
                <a:cubicBezTo>
                  <a:pt x="7613" y="644"/>
                  <a:pt x="7614" y="659"/>
                  <a:pt x="7659" y="678"/>
                </a:cubicBezTo>
                <a:cubicBezTo>
                  <a:pt x="7704" y="697"/>
                  <a:pt x="7761" y="659"/>
                  <a:pt x="7795" y="637"/>
                </a:cubicBezTo>
                <a:cubicBezTo>
                  <a:pt x="7844" y="606"/>
                  <a:pt x="7889" y="526"/>
                  <a:pt x="7952" y="527"/>
                </a:cubicBezTo>
                <a:cubicBezTo>
                  <a:pt x="7986" y="527"/>
                  <a:pt x="7979" y="539"/>
                  <a:pt x="8004" y="551"/>
                </a:cubicBezTo>
                <a:cubicBezTo>
                  <a:pt x="8052" y="573"/>
                  <a:pt x="8102" y="622"/>
                  <a:pt x="8150" y="567"/>
                </a:cubicBezTo>
                <a:cubicBezTo>
                  <a:pt x="8173" y="540"/>
                  <a:pt x="8168" y="464"/>
                  <a:pt x="8141" y="444"/>
                </a:cubicBezTo>
                <a:cubicBezTo>
                  <a:pt x="8098" y="412"/>
                  <a:pt x="8039" y="426"/>
                  <a:pt x="7994" y="441"/>
                </a:cubicBezTo>
                <a:cubicBezTo>
                  <a:pt x="7943" y="458"/>
                  <a:pt x="7889" y="526"/>
                  <a:pt x="7873" y="575"/>
                </a:cubicBezTo>
                <a:cubicBezTo>
                  <a:pt x="7855" y="631"/>
                  <a:pt x="7893" y="644"/>
                  <a:pt x="7932" y="668"/>
                </a:cubicBezTo>
                <a:cubicBezTo>
                  <a:pt x="8006" y="713"/>
                  <a:pt x="8120" y="701"/>
                  <a:pt x="8201" y="703"/>
                </a:cubicBezTo>
                <a:moveTo>
                  <a:pt x="8710" y="414"/>
                </a:moveTo>
                <a:cubicBezTo>
                  <a:pt x="8702" y="411"/>
                  <a:pt x="8694" y="409"/>
                  <a:pt x="8686" y="407"/>
                </a:cubicBezTo>
                <a:cubicBezTo>
                  <a:pt x="8705" y="388"/>
                  <a:pt x="8728" y="372"/>
                  <a:pt x="8754" y="357"/>
                </a:cubicBezTo>
                <a:cubicBezTo>
                  <a:pt x="8808" y="326"/>
                  <a:pt x="8857" y="298"/>
                  <a:pt x="8900" y="252"/>
                </a:cubicBezTo>
                <a:cubicBezTo>
                  <a:pt x="8942" y="205"/>
                  <a:pt x="8966" y="151"/>
                  <a:pt x="8984" y="92"/>
                </a:cubicBezTo>
                <a:cubicBezTo>
                  <a:pt x="8994" y="60"/>
                  <a:pt x="8995" y="27"/>
                  <a:pt x="8993" y="0"/>
                </a:cubicBezTo>
                <a:cubicBezTo>
                  <a:pt x="8992" y="9"/>
                  <a:pt x="8987" y="46"/>
                  <a:pt x="8987" y="65"/>
                </a:cubicBezTo>
                <a:cubicBezTo>
                  <a:pt x="8987" y="127"/>
                  <a:pt x="8991" y="153"/>
                  <a:pt x="9039" y="198"/>
                </a:cubicBezTo>
                <a:cubicBezTo>
                  <a:pt x="9077" y="233"/>
                  <a:pt x="9168" y="260"/>
                  <a:pt x="9192" y="306"/>
                </a:cubicBezTo>
                <a:cubicBezTo>
                  <a:pt x="9205" y="332"/>
                  <a:pt x="9192" y="350"/>
                  <a:pt x="9176" y="370"/>
                </a:cubicBezTo>
                <a:cubicBezTo>
                  <a:pt x="9134" y="424"/>
                  <a:pt x="9069" y="459"/>
                  <a:pt x="9063" y="535"/>
                </a:cubicBezTo>
                <a:cubicBezTo>
                  <a:pt x="9060" y="572"/>
                  <a:pt x="9073" y="582"/>
                  <a:pt x="9108" y="595"/>
                </a:cubicBezTo>
                <a:cubicBezTo>
                  <a:pt x="9169" y="617"/>
                  <a:pt x="9236" y="610"/>
                  <a:pt x="9299" y="610"/>
                </a:cubicBezTo>
                <a:moveTo>
                  <a:pt x="9740" y="233"/>
                </a:moveTo>
                <a:cubicBezTo>
                  <a:pt x="9740" y="229"/>
                  <a:pt x="9740" y="226"/>
                  <a:pt x="9740" y="222"/>
                </a:cubicBezTo>
                <a:cubicBezTo>
                  <a:pt x="9740" y="217"/>
                  <a:pt x="9742" y="203"/>
                  <a:pt x="9740" y="223"/>
                </a:cubicBezTo>
                <a:cubicBezTo>
                  <a:pt x="9737" y="249"/>
                  <a:pt x="9729" y="272"/>
                  <a:pt x="9722" y="296"/>
                </a:cubicBezTo>
                <a:moveTo>
                  <a:pt x="9737" y="510"/>
                </a:moveTo>
                <a:cubicBezTo>
                  <a:pt x="9721" y="568"/>
                  <a:pt x="9684" y="605"/>
                  <a:pt x="9640" y="647"/>
                </a:cubicBezTo>
                <a:cubicBezTo>
                  <a:pt x="9535" y="748"/>
                  <a:pt x="9405" y="822"/>
                  <a:pt x="9273" y="881"/>
                </a:cubicBezTo>
                <a:cubicBezTo>
                  <a:pt x="9224" y="900"/>
                  <a:pt x="9176" y="920"/>
                  <a:pt x="9127" y="939"/>
                </a:cubicBezTo>
                <a:moveTo>
                  <a:pt x="9118" y="829"/>
                </a:moveTo>
                <a:cubicBezTo>
                  <a:pt x="9167" y="822"/>
                  <a:pt x="9214" y="820"/>
                  <a:pt x="9263" y="820"/>
                </a:cubicBezTo>
                <a:cubicBezTo>
                  <a:pt x="9286" y="820"/>
                  <a:pt x="9309" y="820"/>
                  <a:pt x="9332" y="820"/>
                </a:cubicBezTo>
                <a:moveTo>
                  <a:pt x="9212" y="820"/>
                </a:moveTo>
                <a:cubicBezTo>
                  <a:pt x="9173" y="820"/>
                  <a:pt x="9059" y="820"/>
                  <a:pt x="9098" y="820"/>
                </a:cubicBezTo>
                <a:cubicBezTo>
                  <a:pt x="9106" y="820"/>
                  <a:pt x="9113" y="820"/>
                  <a:pt x="9121" y="820"/>
                </a:cubicBezTo>
                <a:cubicBezTo>
                  <a:pt x="9146" y="820"/>
                  <a:pt x="9389" y="833"/>
                  <a:pt x="9393" y="817"/>
                </a:cubicBezTo>
                <a:cubicBezTo>
                  <a:pt x="9402" y="779"/>
                  <a:pt x="9317" y="810"/>
                  <a:pt x="9278" y="810"/>
                </a:cubicBezTo>
                <a:cubicBezTo>
                  <a:pt x="9137" y="809"/>
                  <a:pt x="8994" y="805"/>
                  <a:pt x="8853" y="816"/>
                </a:cubicBezTo>
                <a:cubicBezTo>
                  <a:pt x="8814" y="819"/>
                  <a:pt x="8778" y="824"/>
                  <a:pt x="8741" y="833"/>
                </a:cubicBezTo>
                <a:cubicBezTo>
                  <a:pt x="8772" y="842"/>
                  <a:pt x="8832" y="849"/>
                  <a:pt x="8872" y="850"/>
                </a:cubicBezTo>
                <a:cubicBezTo>
                  <a:pt x="9005" y="853"/>
                  <a:pt x="9168" y="874"/>
                  <a:pt x="9299" y="847"/>
                </a:cubicBezTo>
                <a:cubicBezTo>
                  <a:pt x="9309" y="841"/>
                  <a:pt x="9313" y="841"/>
                  <a:pt x="9311" y="833"/>
                </a:cubicBezTo>
                <a:cubicBezTo>
                  <a:pt x="9261" y="807"/>
                  <a:pt x="9202" y="810"/>
                  <a:pt x="9145" y="808"/>
                </a:cubicBezTo>
                <a:cubicBezTo>
                  <a:pt x="9022" y="804"/>
                  <a:pt x="8900" y="806"/>
                  <a:pt x="8777" y="806"/>
                </a:cubicBezTo>
                <a:cubicBezTo>
                  <a:pt x="8842" y="815"/>
                  <a:pt x="8908" y="818"/>
                  <a:pt x="8975" y="819"/>
                </a:cubicBezTo>
                <a:cubicBezTo>
                  <a:pt x="9082" y="820"/>
                  <a:pt x="9192" y="825"/>
                  <a:pt x="9299" y="817"/>
                </a:cubicBezTo>
                <a:cubicBezTo>
                  <a:pt x="9335" y="814"/>
                  <a:pt x="9329" y="809"/>
                  <a:pt x="9347" y="800"/>
                </a:cubicBezTo>
                <a:cubicBezTo>
                  <a:pt x="9293" y="785"/>
                  <a:pt x="9234" y="787"/>
                  <a:pt x="9178" y="786"/>
                </a:cubicBezTo>
                <a:cubicBezTo>
                  <a:pt x="9093" y="785"/>
                  <a:pt x="8961" y="761"/>
                  <a:pt x="8880" y="788"/>
                </a:cubicBezTo>
                <a:cubicBezTo>
                  <a:pt x="8861" y="794"/>
                  <a:pt x="8892" y="811"/>
                  <a:pt x="8911" y="816"/>
                </a:cubicBezTo>
                <a:cubicBezTo>
                  <a:pt x="8996" y="836"/>
                  <a:pt x="9085" y="838"/>
                  <a:pt x="9172" y="839"/>
                </a:cubicBezTo>
                <a:cubicBezTo>
                  <a:pt x="9190" y="839"/>
                  <a:pt x="9193" y="839"/>
                  <a:pt x="9203" y="839"/>
                </a:cubicBezTo>
                <a:cubicBezTo>
                  <a:pt x="9160" y="834"/>
                  <a:pt x="9118" y="831"/>
                  <a:pt x="9075" y="830"/>
                </a:cubicBezTo>
                <a:cubicBezTo>
                  <a:pt x="9021" y="829"/>
                  <a:pt x="8882" y="804"/>
                  <a:pt x="8834" y="834"/>
                </a:cubicBezTo>
                <a:cubicBezTo>
                  <a:pt x="8831" y="836"/>
                  <a:pt x="8823" y="851"/>
                  <a:pt x="8828" y="855"/>
                </a:cubicBezTo>
                <a:cubicBezTo>
                  <a:pt x="8842" y="867"/>
                  <a:pt x="8863" y="864"/>
                  <a:pt x="8880" y="865"/>
                </a:cubicBezTo>
                <a:cubicBezTo>
                  <a:pt x="8900" y="866"/>
                  <a:pt x="8874" y="865"/>
                  <a:pt x="8869" y="865"/>
                </a:cubicBezTo>
                <a:cubicBezTo>
                  <a:pt x="8860" y="865"/>
                  <a:pt x="8849" y="867"/>
                  <a:pt x="8850" y="864"/>
                </a:cubicBezTo>
                <a:cubicBezTo>
                  <a:pt x="8850" y="863"/>
                  <a:pt x="8858" y="859"/>
                  <a:pt x="8859" y="858"/>
                </a:cubicBezTo>
                <a:cubicBezTo>
                  <a:pt x="8863" y="856"/>
                  <a:pt x="8861" y="856"/>
                  <a:pt x="8865" y="855"/>
                </a:cubicBezTo>
                <a:cubicBezTo>
                  <a:pt x="8872" y="853"/>
                  <a:pt x="8882" y="855"/>
                  <a:pt x="8890" y="8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5" name="Freeform 26"/>
          <p:cNvSpPr/>
          <p:nvPr/>
        </p:nvSpPr>
        <p:spPr>
          <a:xfrm>
            <a:off x="7803000" y="2476440"/>
            <a:ext cx="820440" cy="704520"/>
          </a:xfrm>
          <a:custGeom>
            <a:avLst/>
            <a:gdLst/>
            <a:ahLst/>
            <a:rect l="0" t="0" r="r" b="b"/>
            <a:pathLst>
              <a:path w="2279" h="1957">
                <a:moveTo>
                  <a:pt x="393" y="131"/>
                </a:moveTo>
                <a:cubicBezTo>
                  <a:pt x="393" y="101"/>
                  <a:pt x="397" y="73"/>
                  <a:pt x="400" y="43"/>
                </a:cubicBezTo>
                <a:cubicBezTo>
                  <a:pt x="400" y="41"/>
                  <a:pt x="401" y="37"/>
                  <a:pt x="399" y="35"/>
                </a:cubicBezTo>
                <a:cubicBezTo>
                  <a:pt x="394" y="31"/>
                  <a:pt x="385" y="30"/>
                  <a:pt x="380" y="28"/>
                </a:cubicBezTo>
                <a:cubicBezTo>
                  <a:pt x="377" y="27"/>
                  <a:pt x="374" y="26"/>
                  <a:pt x="373" y="23"/>
                </a:cubicBezTo>
                <a:cubicBezTo>
                  <a:pt x="371" y="19"/>
                  <a:pt x="375" y="13"/>
                  <a:pt x="372" y="11"/>
                </a:cubicBezTo>
                <a:cubicBezTo>
                  <a:pt x="371" y="11"/>
                  <a:pt x="371" y="11"/>
                  <a:pt x="370" y="11"/>
                </a:cubicBezTo>
                <a:moveTo>
                  <a:pt x="288" y="0"/>
                </a:moveTo>
                <a:cubicBezTo>
                  <a:pt x="303" y="26"/>
                  <a:pt x="309" y="64"/>
                  <a:pt x="314" y="99"/>
                </a:cubicBezTo>
                <a:cubicBezTo>
                  <a:pt x="327" y="191"/>
                  <a:pt x="328" y="282"/>
                  <a:pt x="328" y="375"/>
                </a:cubicBezTo>
                <a:cubicBezTo>
                  <a:pt x="328" y="438"/>
                  <a:pt x="315" y="516"/>
                  <a:pt x="337" y="577"/>
                </a:cubicBezTo>
                <a:cubicBezTo>
                  <a:pt x="349" y="597"/>
                  <a:pt x="352" y="603"/>
                  <a:pt x="366" y="610"/>
                </a:cubicBezTo>
                <a:moveTo>
                  <a:pt x="327" y="148"/>
                </a:moveTo>
                <a:cubicBezTo>
                  <a:pt x="334" y="75"/>
                  <a:pt x="343" y="45"/>
                  <a:pt x="425" y="38"/>
                </a:cubicBezTo>
                <a:cubicBezTo>
                  <a:pt x="497" y="32"/>
                  <a:pt x="581" y="27"/>
                  <a:pt x="631" y="89"/>
                </a:cubicBezTo>
                <a:cubicBezTo>
                  <a:pt x="675" y="144"/>
                  <a:pt x="642" y="207"/>
                  <a:pt x="595" y="243"/>
                </a:cubicBezTo>
                <a:cubicBezTo>
                  <a:pt x="518" y="302"/>
                  <a:pt x="419" y="325"/>
                  <a:pt x="327" y="347"/>
                </a:cubicBezTo>
                <a:cubicBezTo>
                  <a:pt x="307" y="352"/>
                  <a:pt x="303" y="350"/>
                  <a:pt x="294" y="357"/>
                </a:cubicBezTo>
                <a:moveTo>
                  <a:pt x="835" y="442"/>
                </a:moveTo>
                <a:cubicBezTo>
                  <a:pt x="852" y="442"/>
                  <a:pt x="874" y="447"/>
                  <a:pt x="888" y="436"/>
                </a:cubicBezTo>
                <a:cubicBezTo>
                  <a:pt x="922" y="409"/>
                  <a:pt x="940" y="364"/>
                  <a:pt x="976" y="336"/>
                </a:cubicBezTo>
                <a:cubicBezTo>
                  <a:pt x="1028" y="295"/>
                  <a:pt x="1114" y="279"/>
                  <a:pt x="1178" y="293"/>
                </a:cubicBezTo>
                <a:cubicBezTo>
                  <a:pt x="1233" y="305"/>
                  <a:pt x="1260" y="354"/>
                  <a:pt x="1303" y="382"/>
                </a:cubicBezTo>
                <a:cubicBezTo>
                  <a:pt x="1322" y="395"/>
                  <a:pt x="1347" y="389"/>
                  <a:pt x="1367" y="382"/>
                </a:cubicBezTo>
                <a:cubicBezTo>
                  <a:pt x="1424" y="362"/>
                  <a:pt x="1478" y="342"/>
                  <a:pt x="1538" y="331"/>
                </a:cubicBezTo>
                <a:cubicBezTo>
                  <a:pt x="1655" y="310"/>
                  <a:pt x="1812" y="296"/>
                  <a:pt x="1929" y="324"/>
                </a:cubicBezTo>
                <a:cubicBezTo>
                  <a:pt x="1961" y="332"/>
                  <a:pt x="1982" y="350"/>
                  <a:pt x="2002" y="373"/>
                </a:cubicBezTo>
                <a:cubicBezTo>
                  <a:pt x="2004" y="377"/>
                  <a:pt x="2007" y="381"/>
                  <a:pt x="2009" y="385"/>
                </a:cubicBezTo>
                <a:moveTo>
                  <a:pt x="300" y="1508"/>
                </a:moveTo>
                <a:cubicBezTo>
                  <a:pt x="323" y="1502"/>
                  <a:pt x="327" y="1506"/>
                  <a:pt x="340" y="1485"/>
                </a:cubicBezTo>
                <a:cubicBezTo>
                  <a:pt x="341" y="1483"/>
                  <a:pt x="341" y="1480"/>
                  <a:pt x="342" y="1478"/>
                </a:cubicBezTo>
                <a:cubicBezTo>
                  <a:pt x="331" y="1475"/>
                  <a:pt x="312" y="1464"/>
                  <a:pt x="285" y="1469"/>
                </a:cubicBezTo>
                <a:cubicBezTo>
                  <a:pt x="221" y="1480"/>
                  <a:pt x="150" y="1522"/>
                  <a:pt x="118" y="1580"/>
                </a:cubicBezTo>
                <a:cubicBezTo>
                  <a:pt x="87" y="1638"/>
                  <a:pt x="113" y="1685"/>
                  <a:pt x="162" y="1718"/>
                </a:cubicBezTo>
                <a:cubicBezTo>
                  <a:pt x="219" y="1756"/>
                  <a:pt x="328" y="1775"/>
                  <a:pt x="354" y="1848"/>
                </a:cubicBezTo>
                <a:cubicBezTo>
                  <a:pt x="376" y="1909"/>
                  <a:pt x="282" y="1928"/>
                  <a:pt x="246" y="1937"/>
                </a:cubicBezTo>
                <a:cubicBezTo>
                  <a:pt x="174" y="1955"/>
                  <a:pt x="101" y="1954"/>
                  <a:pt x="27" y="1954"/>
                </a:cubicBezTo>
                <a:cubicBezTo>
                  <a:pt x="7" y="1954"/>
                  <a:pt x="0" y="1956"/>
                  <a:pt x="5" y="1938"/>
                </a:cubicBezTo>
                <a:moveTo>
                  <a:pt x="1131" y="1495"/>
                </a:moveTo>
                <a:cubicBezTo>
                  <a:pt x="1079" y="1516"/>
                  <a:pt x="1042" y="1541"/>
                  <a:pt x="995" y="1575"/>
                </a:cubicBezTo>
                <a:cubicBezTo>
                  <a:pt x="940" y="1616"/>
                  <a:pt x="849" y="1668"/>
                  <a:pt x="822" y="1737"/>
                </a:cubicBezTo>
                <a:cubicBezTo>
                  <a:pt x="822" y="1759"/>
                  <a:pt x="821" y="1765"/>
                  <a:pt x="830" y="1777"/>
                </a:cubicBezTo>
                <a:moveTo>
                  <a:pt x="1428" y="1627"/>
                </a:moveTo>
                <a:cubicBezTo>
                  <a:pt x="1441" y="1618"/>
                  <a:pt x="1442" y="1616"/>
                  <a:pt x="1450" y="1611"/>
                </a:cubicBezTo>
                <a:cubicBezTo>
                  <a:pt x="1450" y="1651"/>
                  <a:pt x="1438" y="1696"/>
                  <a:pt x="1479" y="1719"/>
                </a:cubicBezTo>
                <a:cubicBezTo>
                  <a:pt x="1542" y="1753"/>
                  <a:pt x="1632" y="1751"/>
                  <a:pt x="1701" y="1752"/>
                </a:cubicBezTo>
                <a:cubicBezTo>
                  <a:pt x="1837" y="1755"/>
                  <a:pt x="1995" y="1727"/>
                  <a:pt x="2128" y="1757"/>
                </a:cubicBezTo>
                <a:cubicBezTo>
                  <a:pt x="2156" y="1763"/>
                  <a:pt x="2180" y="1783"/>
                  <a:pt x="2208" y="1788"/>
                </a:cubicBezTo>
                <a:cubicBezTo>
                  <a:pt x="2231" y="1792"/>
                  <a:pt x="2255" y="1790"/>
                  <a:pt x="2278" y="17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6" name="Freeform 27"/>
          <p:cNvSpPr/>
          <p:nvPr/>
        </p:nvSpPr>
        <p:spPr>
          <a:xfrm>
            <a:off x="9357120" y="2125800"/>
            <a:ext cx="2036520" cy="1302120"/>
          </a:xfrm>
          <a:custGeom>
            <a:avLst/>
            <a:gdLst/>
            <a:ahLst/>
            <a:rect l="0" t="0" r="r" b="b"/>
            <a:pathLst>
              <a:path w="5657" h="3617">
                <a:moveTo>
                  <a:pt x="8" y="1275"/>
                </a:moveTo>
                <a:cubicBezTo>
                  <a:pt x="12" y="1276"/>
                  <a:pt x="0" y="1280"/>
                  <a:pt x="4" y="1281"/>
                </a:cubicBezTo>
                <a:cubicBezTo>
                  <a:pt x="54" y="1292"/>
                  <a:pt x="97" y="1268"/>
                  <a:pt x="134" y="1237"/>
                </a:cubicBezTo>
                <a:cubicBezTo>
                  <a:pt x="171" y="1205"/>
                  <a:pt x="194" y="1163"/>
                  <a:pt x="199" y="1114"/>
                </a:cubicBezTo>
                <a:cubicBezTo>
                  <a:pt x="202" y="1085"/>
                  <a:pt x="209" y="1020"/>
                  <a:pt x="193" y="993"/>
                </a:cubicBezTo>
                <a:cubicBezTo>
                  <a:pt x="186" y="984"/>
                  <a:pt x="185" y="981"/>
                  <a:pt x="178" y="981"/>
                </a:cubicBezTo>
                <a:cubicBezTo>
                  <a:pt x="177" y="989"/>
                  <a:pt x="170" y="1023"/>
                  <a:pt x="172" y="1040"/>
                </a:cubicBezTo>
                <a:cubicBezTo>
                  <a:pt x="178" y="1099"/>
                  <a:pt x="233" y="1138"/>
                  <a:pt x="278" y="1171"/>
                </a:cubicBezTo>
                <a:cubicBezTo>
                  <a:pt x="323" y="1205"/>
                  <a:pt x="384" y="1236"/>
                  <a:pt x="410" y="1289"/>
                </a:cubicBezTo>
                <a:cubicBezTo>
                  <a:pt x="427" y="1323"/>
                  <a:pt x="422" y="1375"/>
                  <a:pt x="407" y="1408"/>
                </a:cubicBezTo>
                <a:cubicBezTo>
                  <a:pt x="393" y="1439"/>
                  <a:pt x="373" y="1459"/>
                  <a:pt x="368" y="1493"/>
                </a:cubicBezTo>
                <a:cubicBezTo>
                  <a:pt x="362" y="1530"/>
                  <a:pt x="384" y="1542"/>
                  <a:pt x="415" y="1559"/>
                </a:cubicBezTo>
                <a:cubicBezTo>
                  <a:pt x="454" y="1580"/>
                  <a:pt x="493" y="1591"/>
                  <a:pt x="536" y="1603"/>
                </a:cubicBezTo>
                <a:moveTo>
                  <a:pt x="901" y="1582"/>
                </a:moveTo>
                <a:cubicBezTo>
                  <a:pt x="901" y="1575"/>
                  <a:pt x="897" y="1548"/>
                  <a:pt x="906" y="1546"/>
                </a:cubicBezTo>
                <a:cubicBezTo>
                  <a:pt x="914" y="1544"/>
                  <a:pt x="942" y="1541"/>
                  <a:pt x="950" y="1545"/>
                </a:cubicBezTo>
                <a:cubicBezTo>
                  <a:pt x="956" y="1548"/>
                  <a:pt x="955" y="1568"/>
                  <a:pt x="949" y="1570"/>
                </a:cubicBezTo>
                <a:cubicBezTo>
                  <a:pt x="932" y="1577"/>
                  <a:pt x="910" y="1575"/>
                  <a:pt x="892" y="1575"/>
                </a:cubicBezTo>
                <a:cubicBezTo>
                  <a:pt x="884" y="1575"/>
                  <a:pt x="887" y="1575"/>
                  <a:pt x="903" y="1573"/>
                </a:cubicBezTo>
                <a:moveTo>
                  <a:pt x="1420" y="883"/>
                </a:moveTo>
                <a:cubicBezTo>
                  <a:pt x="1408" y="856"/>
                  <a:pt x="1387" y="829"/>
                  <a:pt x="1378" y="802"/>
                </a:cubicBezTo>
                <a:cubicBezTo>
                  <a:pt x="1376" y="794"/>
                  <a:pt x="1373" y="783"/>
                  <a:pt x="1371" y="777"/>
                </a:cubicBezTo>
                <a:cubicBezTo>
                  <a:pt x="1370" y="798"/>
                  <a:pt x="1366" y="844"/>
                  <a:pt x="1364" y="871"/>
                </a:cubicBezTo>
                <a:cubicBezTo>
                  <a:pt x="1357" y="948"/>
                  <a:pt x="1356" y="1025"/>
                  <a:pt x="1356" y="1103"/>
                </a:cubicBezTo>
                <a:cubicBezTo>
                  <a:pt x="1356" y="1148"/>
                  <a:pt x="1355" y="1191"/>
                  <a:pt x="1364" y="1236"/>
                </a:cubicBezTo>
                <a:cubicBezTo>
                  <a:pt x="1365" y="1239"/>
                  <a:pt x="1368" y="1268"/>
                  <a:pt x="1371" y="1271"/>
                </a:cubicBezTo>
                <a:cubicBezTo>
                  <a:pt x="1373" y="1271"/>
                  <a:pt x="1375" y="1271"/>
                  <a:pt x="1377" y="1271"/>
                </a:cubicBezTo>
                <a:moveTo>
                  <a:pt x="1647" y="907"/>
                </a:moveTo>
                <a:cubicBezTo>
                  <a:pt x="1649" y="896"/>
                  <a:pt x="1653" y="883"/>
                  <a:pt x="1656" y="876"/>
                </a:cubicBezTo>
                <a:cubicBezTo>
                  <a:pt x="1664" y="903"/>
                  <a:pt x="1670" y="940"/>
                  <a:pt x="1674" y="972"/>
                </a:cubicBezTo>
                <a:cubicBezTo>
                  <a:pt x="1685" y="1054"/>
                  <a:pt x="1690" y="1138"/>
                  <a:pt x="1710" y="1219"/>
                </a:cubicBezTo>
                <a:cubicBezTo>
                  <a:pt x="1725" y="1281"/>
                  <a:pt x="1753" y="1336"/>
                  <a:pt x="1801" y="1378"/>
                </a:cubicBezTo>
                <a:cubicBezTo>
                  <a:pt x="1817" y="1390"/>
                  <a:pt x="1820" y="1393"/>
                  <a:pt x="1833" y="1395"/>
                </a:cubicBezTo>
                <a:moveTo>
                  <a:pt x="1619" y="1173"/>
                </a:moveTo>
                <a:cubicBezTo>
                  <a:pt x="1670" y="1164"/>
                  <a:pt x="1723" y="1165"/>
                  <a:pt x="1775" y="1161"/>
                </a:cubicBezTo>
                <a:cubicBezTo>
                  <a:pt x="1859" y="1155"/>
                  <a:pt x="1942" y="1142"/>
                  <a:pt x="2024" y="1123"/>
                </a:cubicBezTo>
                <a:cubicBezTo>
                  <a:pt x="2042" y="1119"/>
                  <a:pt x="2049" y="1118"/>
                  <a:pt x="2066" y="1117"/>
                </a:cubicBezTo>
                <a:cubicBezTo>
                  <a:pt x="2068" y="1150"/>
                  <a:pt x="2069" y="1184"/>
                  <a:pt x="2069" y="1218"/>
                </a:cubicBezTo>
                <a:cubicBezTo>
                  <a:pt x="2068" y="1279"/>
                  <a:pt x="2057" y="1343"/>
                  <a:pt x="2065" y="1404"/>
                </a:cubicBezTo>
                <a:cubicBezTo>
                  <a:pt x="2071" y="1452"/>
                  <a:pt x="2098" y="1497"/>
                  <a:pt x="2115" y="1541"/>
                </a:cubicBezTo>
                <a:cubicBezTo>
                  <a:pt x="2089" y="1508"/>
                  <a:pt x="2066" y="1479"/>
                  <a:pt x="2051" y="1438"/>
                </a:cubicBezTo>
                <a:cubicBezTo>
                  <a:pt x="2032" y="1389"/>
                  <a:pt x="2023" y="1324"/>
                  <a:pt x="2032" y="1271"/>
                </a:cubicBezTo>
                <a:cubicBezTo>
                  <a:pt x="2044" y="1199"/>
                  <a:pt x="2109" y="1123"/>
                  <a:pt x="2174" y="1092"/>
                </a:cubicBezTo>
                <a:cubicBezTo>
                  <a:pt x="2208" y="1076"/>
                  <a:pt x="2260" y="1072"/>
                  <a:pt x="2284" y="1105"/>
                </a:cubicBezTo>
                <a:cubicBezTo>
                  <a:pt x="2304" y="1133"/>
                  <a:pt x="2300" y="1190"/>
                  <a:pt x="2280" y="1216"/>
                </a:cubicBezTo>
                <a:cubicBezTo>
                  <a:pt x="2253" y="1252"/>
                  <a:pt x="2200" y="1273"/>
                  <a:pt x="2160" y="1291"/>
                </a:cubicBezTo>
                <a:cubicBezTo>
                  <a:pt x="2147" y="1297"/>
                  <a:pt x="2130" y="1306"/>
                  <a:pt x="2120" y="1312"/>
                </a:cubicBezTo>
                <a:moveTo>
                  <a:pt x="2649" y="1366"/>
                </a:moveTo>
                <a:cubicBezTo>
                  <a:pt x="2657" y="1366"/>
                  <a:pt x="2658" y="1364"/>
                  <a:pt x="2660" y="1370"/>
                </a:cubicBezTo>
                <a:cubicBezTo>
                  <a:pt x="2664" y="1381"/>
                  <a:pt x="2663" y="1391"/>
                  <a:pt x="2663" y="1402"/>
                </a:cubicBezTo>
                <a:cubicBezTo>
                  <a:pt x="2663" y="1422"/>
                  <a:pt x="2656" y="1421"/>
                  <a:pt x="2636" y="1424"/>
                </a:cubicBezTo>
                <a:cubicBezTo>
                  <a:pt x="2619" y="1426"/>
                  <a:pt x="2601" y="1425"/>
                  <a:pt x="2583" y="1425"/>
                </a:cubicBezTo>
                <a:cubicBezTo>
                  <a:pt x="2581" y="1425"/>
                  <a:pt x="2580" y="1425"/>
                  <a:pt x="2578" y="1425"/>
                </a:cubicBezTo>
                <a:cubicBezTo>
                  <a:pt x="2578" y="1412"/>
                  <a:pt x="2576" y="1414"/>
                  <a:pt x="2588" y="1407"/>
                </a:cubicBezTo>
                <a:cubicBezTo>
                  <a:pt x="2602" y="1399"/>
                  <a:pt x="2618" y="1395"/>
                  <a:pt x="2633" y="1388"/>
                </a:cubicBezTo>
                <a:moveTo>
                  <a:pt x="2926" y="1131"/>
                </a:moveTo>
                <a:cubicBezTo>
                  <a:pt x="2932" y="1090"/>
                  <a:pt x="2959" y="1084"/>
                  <a:pt x="2999" y="1078"/>
                </a:cubicBezTo>
                <a:cubicBezTo>
                  <a:pt x="3040" y="1071"/>
                  <a:pt x="3131" y="1059"/>
                  <a:pt x="3169" y="1081"/>
                </a:cubicBezTo>
                <a:cubicBezTo>
                  <a:pt x="3200" y="1099"/>
                  <a:pt x="3195" y="1156"/>
                  <a:pt x="3179" y="1181"/>
                </a:cubicBezTo>
                <a:cubicBezTo>
                  <a:pt x="3154" y="1221"/>
                  <a:pt x="3104" y="1253"/>
                  <a:pt x="3065" y="1278"/>
                </a:cubicBezTo>
                <a:cubicBezTo>
                  <a:pt x="3053" y="1286"/>
                  <a:pt x="3042" y="1290"/>
                  <a:pt x="3029" y="1295"/>
                </a:cubicBezTo>
                <a:cubicBezTo>
                  <a:pt x="3062" y="1269"/>
                  <a:pt x="3096" y="1245"/>
                  <a:pt x="3132" y="1223"/>
                </a:cubicBezTo>
                <a:cubicBezTo>
                  <a:pt x="3187" y="1190"/>
                  <a:pt x="3243" y="1164"/>
                  <a:pt x="3286" y="1114"/>
                </a:cubicBezTo>
                <a:cubicBezTo>
                  <a:pt x="3312" y="1085"/>
                  <a:pt x="3321" y="1060"/>
                  <a:pt x="3330" y="1025"/>
                </a:cubicBezTo>
                <a:cubicBezTo>
                  <a:pt x="3283" y="1046"/>
                  <a:pt x="3251" y="1066"/>
                  <a:pt x="3214" y="1106"/>
                </a:cubicBezTo>
                <a:cubicBezTo>
                  <a:pt x="3182" y="1142"/>
                  <a:pt x="3141" y="1212"/>
                  <a:pt x="3162" y="1264"/>
                </a:cubicBezTo>
                <a:cubicBezTo>
                  <a:pt x="3186" y="1326"/>
                  <a:pt x="3289" y="1367"/>
                  <a:pt x="3345" y="1388"/>
                </a:cubicBezTo>
                <a:cubicBezTo>
                  <a:pt x="3369" y="1395"/>
                  <a:pt x="3394" y="1403"/>
                  <a:pt x="3418" y="1410"/>
                </a:cubicBezTo>
                <a:moveTo>
                  <a:pt x="3933" y="1804"/>
                </a:moveTo>
                <a:cubicBezTo>
                  <a:pt x="3912" y="1787"/>
                  <a:pt x="3884" y="1772"/>
                  <a:pt x="3878" y="1744"/>
                </a:cubicBezTo>
                <a:cubicBezTo>
                  <a:pt x="3921" y="1736"/>
                  <a:pt x="3971" y="1741"/>
                  <a:pt x="4015" y="1741"/>
                </a:cubicBezTo>
                <a:moveTo>
                  <a:pt x="4444" y="1732"/>
                </a:moveTo>
                <a:cubicBezTo>
                  <a:pt x="4490" y="1736"/>
                  <a:pt x="4536" y="1747"/>
                  <a:pt x="4582" y="1755"/>
                </a:cubicBezTo>
                <a:moveTo>
                  <a:pt x="4932" y="49"/>
                </a:moveTo>
                <a:cubicBezTo>
                  <a:pt x="4919" y="44"/>
                  <a:pt x="4886" y="46"/>
                  <a:pt x="4894" y="34"/>
                </a:cubicBezTo>
                <a:cubicBezTo>
                  <a:pt x="4894" y="34"/>
                  <a:pt x="4875" y="33"/>
                  <a:pt x="4919" y="32"/>
                </a:cubicBezTo>
                <a:cubicBezTo>
                  <a:pt x="5067" y="29"/>
                  <a:pt x="5254" y="68"/>
                  <a:pt x="5396" y="30"/>
                </a:cubicBezTo>
                <a:cubicBezTo>
                  <a:pt x="5396" y="26"/>
                  <a:pt x="5395" y="24"/>
                  <a:pt x="5393" y="21"/>
                </a:cubicBezTo>
                <a:cubicBezTo>
                  <a:pt x="5207" y="1"/>
                  <a:pt x="5015" y="0"/>
                  <a:pt x="4828" y="10"/>
                </a:cubicBezTo>
                <a:cubicBezTo>
                  <a:pt x="4752" y="14"/>
                  <a:pt x="4668" y="16"/>
                  <a:pt x="4602" y="53"/>
                </a:cubicBezTo>
                <a:cubicBezTo>
                  <a:pt x="4646" y="95"/>
                  <a:pt x="4685" y="109"/>
                  <a:pt x="4762" y="120"/>
                </a:cubicBezTo>
                <a:cubicBezTo>
                  <a:pt x="4899" y="140"/>
                  <a:pt x="5039" y="135"/>
                  <a:pt x="5177" y="135"/>
                </a:cubicBezTo>
                <a:cubicBezTo>
                  <a:pt x="5253" y="135"/>
                  <a:pt x="5324" y="137"/>
                  <a:pt x="5390" y="100"/>
                </a:cubicBezTo>
                <a:cubicBezTo>
                  <a:pt x="5348" y="77"/>
                  <a:pt x="5299" y="71"/>
                  <a:pt x="5238" y="70"/>
                </a:cubicBezTo>
                <a:cubicBezTo>
                  <a:pt x="5115" y="67"/>
                  <a:pt x="4987" y="61"/>
                  <a:pt x="4864" y="73"/>
                </a:cubicBezTo>
                <a:cubicBezTo>
                  <a:pt x="4814" y="82"/>
                  <a:pt x="4802" y="83"/>
                  <a:pt x="4773" y="94"/>
                </a:cubicBezTo>
                <a:cubicBezTo>
                  <a:pt x="4760" y="132"/>
                  <a:pt x="4774" y="124"/>
                  <a:pt x="4834" y="128"/>
                </a:cubicBezTo>
                <a:cubicBezTo>
                  <a:pt x="4966" y="137"/>
                  <a:pt x="5100" y="131"/>
                  <a:pt x="5233" y="131"/>
                </a:cubicBezTo>
                <a:cubicBezTo>
                  <a:pt x="5335" y="131"/>
                  <a:pt x="5440" y="130"/>
                  <a:pt x="5537" y="93"/>
                </a:cubicBezTo>
                <a:cubicBezTo>
                  <a:pt x="5542" y="90"/>
                  <a:pt x="5548" y="86"/>
                  <a:pt x="5553" y="83"/>
                </a:cubicBezTo>
                <a:cubicBezTo>
                  <a:pt x="5514" y="72"/>
                  <a:pt x="5441" y="70"/>
                  <a:pt x="5388" y="70"/>
                </a:cubicBezTo>
                <a:cubicBezTo>
                  <a:pt x="5242" y="70"/>
                  <a:pt x="5098" y="72"/>
                  <a:pt x="4953" y="96"/>
                </a:cubicBezTo>
                <a:cubicBezTo>
                  <a:pt x="4888" y="107"/>
                  <a:pt x="4858" y="115"/>
                  <a:pt x="4823" y="152"/>
                </a:cubicBezTo>
                <a:cubicBezTo>
                  <a:pt x="4897" y="177"/>
                  <a:pt x="4978" y="169"/>
                  <a:pt x="5056" y="169"/>
                </a:cubicBezTo>
                <a:cubicBezTo>
                  <a:pt x="5176" y="169"/>
                  <a:pt x="5296" y="168"/>
                  <a:pt x="5414" y="145"/>
                </a:cubicBezTo>
                <a:cubicBezTo>
                  <a:pt x="5451" y="138"/>
                  <a:pt x="5539" y="135"/>
                  <a:pt x="5517" y="104"/>
                </a:cubicBezTo>
                <a:cubicBezTo>
                  <a:pt x="5502" y="83"/>
                  <a:pt x="5368" y="97"/>
                  <a:pt x="5348" y="97"/>
                </a:cubicBezTo>
                <a:cubicBezTo>
                  <a:pt x="5244" y="97"/>
                  <a:pt x="5142" y="100"/>
                  <a:pt x="5038" y="110"/>
                </a:cubicBezTo>
                <a:cubicBezTo>
                  <a:pt x="5029" y="111"/>
                  <a:pt x="5020" y="112"/>
                  <a:pt x="5011" y="113"/>
                </a:cubicBezTo>
                <a:cubicBezTo>
                  <a:pt x="5032" y="125"/>
                  <a:pt x="5039" y="128"/>
                  <a:pt x="5063" y="130"/>
                </a:cubicBezTo>
                <a:cubicBezTo>
                  <a:pt x="5190" y="138"/>
                  <a:pt x="5324" y="136"/>
                  <a:pt x="5451" y="128"/>
                </a:cubicBezTo>
                <a:cubicBezTo>
                  <a:pt x="5494" y="125"/>
                  <a:pt x="5530" y="119"/>
                  <a:pt x="5569" y="106"/>
                </a:cubicBezTo>
                <a:cubicBezTo>
                  <a:pt x="5517" y="102"/>
                  <a:pt x="5450" y="102"/>
                  <a:pt x="5393" y="102"/>
                </a:cubicBezTo>
                <a:cubicBezTo>
                  <a:pt x="5301" y="102"/>
                  <a:pt x="5153" y="77"/>
                  <a:pt x="5065" y="117"/>
                </a:cubicBezTo>
                <a:cubicBezTo>
                  <a:pt x="5040" y="128"/>
                  <a:pt x="5071" y="133"/>
                  <a:pt x="5086" y="135"/>
                </a:cubicBezTo>
                <a:cubicBezTo>
                  <a:pt x="5148" y="145"/>
                  <a:pt x="5227" y="145"/>
                  <a:pt x="5290" y="138"/>
                </a:cubicBezTo>
                <a:cubicBezTo>
                  <a:pt x="5306" y="136"/>
                  <a:pt x="5394" y="124"/>
                  <a:pt x="5405" y="106"/>
                </a:cubicBezTo>
                <a:cubicBezTo>
                  <a:pt x="5407" y="103"/>
                  <a:pt x="5395" y="103"/>
                  <a:pt x="5397" y="100"/>
                </a:cubicBezTo>
                <a:cubicBezTo>
                  <a:pt x="5380" y="99"/>
                  <a:pt x="5364" y="97"/>
                  <a:pt x="5347" y="97"/>
                </a:cubicBezTo>
                <a:cubicBezTo>
                  <a:pt x="5339" y="97"/>
                  <a:pt x="5327" y="95"/>
                  <a:pt x="5324" y="100"/>
                </a:cubicBezTo>
                <a:cubicBezTo>
                  <a:pt x="5323" y="102"/>
                  <a:pt x="5325" y="125"/>
                  <a:pt x="5323" y="125"/>
                </a:cubicBezTo>
                <a:cubicBezTo>
                  <a:pt x="5313" y="123"/>
                  <a:pt x="5304" y="112"/>
                  <a:pt x="5299" y="103"/>
                </a:cubicBezTo>
                <a:cubicBezTo>
                  <a:pt x="5296" y="98"/>
                  <a:pt x="5294" y="97"/>
                  <a:pt x="5294" y="92"/>
                </a:cubicBezTo>
                <a:cubicBezTo>
                  <a:pt x="5294" y="82"/>
                  <a:pt x="5297" y="91"/>
                  <a:pt x="5299" y="89"/>
                </a:cubicBezTo>
                <a:cubicBezTo>
                  <a:pt x="5301" y="87"/>
                  <a:pt x="5301" y="92"/>
                  <a:pt x="5302" y="94"/>
                </a:cubicBezTo>
                <a:cubicBezTo>
                  <a:pt x="5303" y="96"/>
                  <a:pt x="5300" y="92"/>
                  <a:pt x="5302" y="94"/>
                </a:cubicBezTo>
                <a:cubicBezTo>
                  <a:pt x="5304" y="95"/>
                  <a:pt x="5301" y="102"/>
                  <a:pt x="5303" y="103"/>
                </a:cubicBezTo>
                <a:cubicBezTo>
                  <a:pt x="5314" y="110"/>
                  <a:pt x="5321" y="113"/>
                  <a:pt x="5333" y="124"/>
                </a:cubicBezTo>
                <a:moveTo>
                  <a:pt x="257" y="1809"/>
                </a:moveTo>
                <a:cubicBezTo>
                  <a:pt x="256" y="1790"/>
                  <a:pt x="259" y="1790"/>
                  <a:pt x="242" y="1781"/>
                </a:cubicBezTo>
                <a:cubicBezTo>
                  <a:pt x="232" y="1776"/>
                  <a:pt x="221" y="1774"/>
                  <a:pt x="212" y="1768"/>
                </a:cubicBezTo>
                <a:cubicBezTo>
                  <a:pt x="211" y="1767"/>
                  <a:pt x="210" y="1766"/>
                  <a:pt x="209" y="1765"/>
                </a:cubicBezTo>
                <a:cubicBezTo>
                  <a:pt x="223" y="1763"/>
                  <a:pt x="248" y="1759"/>
                  <a:pt x="264" y="1758"/>
                </a:cubicBezTo>
                <a:cubicBezTo>
                  <a:pt x="321" y="1753"/>
                  <a:pt x="379" y="1750"/>
                  <a:pt x="436" y="1747"/>
                </a:cubicBezTo>
                <a:cubicBezTo>
                  <a:pt x="474" y="1745"/>
                  <a:pt x="513" y="1746"/>
                  <a:pt x="551" y="1744"/>
                </a:cubicBezTo>
                <a:cubicBezTo>
                  <a:pt x="558" y="1744"/>
                  <a:pt x="556" y="1744"/>
                  <a:pt x="542" y="1744"/>
                </a:cubicBezTo>
                <a:cubicBezTo>
                  <a:pt x="476" y="1744"/>
                  <a:pt x="412" y="1749"/>
                  <a:pt x="346" y="1755"/>
                </a:cubicBezTo>
                <a:cubicBezTo>
                  <a:pt x="246" y="1764"/>
                  <a:pt x="144" y="1768"/>
                  <a:pt x="44" y="1781"/>
                </a:cubicBezTo>
                <a:cubicBezTo>
                  <a:pt x="31" y="1784"/>
                  <a:pt x="25" y="1780"/>
                  <a:pt x="26" y="1788"/>
                </a:cubicBezTo>
                <a:cubicBezTo>
                  <a:pt x="68" y="1795"/>
                  <a:pt x="111" y="1799"/>
                  <a:pt x="156" y="1800"/>
                </a:cubicBezTo>
                <a:cubicBezTo>
                  <a:pt x="238" y="1801"/>
                  <a:pt x="326" y="1809"/>
                  <a:pt x="407" y="1798"/>
                </a:cubicBezTo>
                <a:cubicBezTo>
                  <a:pt x="479" y="1789"/>
                  <a:pt x="414" y="1793"/>
                  <a:pt x="427" y="1789"/>
                </a:cubicBezTo>
                <a:cubicBezTo>
                  <a:pt x="381" y="1782"/>
                  <a:pt x="332" y="1780"/>
                  <a:pt x="285" y="1779"/>
                </a:cubicBezTo>
                <a:cubicBezTo>
                  <a:pt x="220" y="1778"/>
                  <a:pt x="154" y="1780"/>
                  <a:pt x="89" y="1778"/>
                </a:cubicBezTo>
                <a:cubicBezTo>
                  <a:pt x="83" y="1778"/>
                  <a:pt x="78" y="1777"/>
                  <a:pt x="72" y="1777"/>
                </a:cubicBezTo>
                <a:cubicBezTo>
                  <a:pt x="194" y="1777"/>
                  <a:pt x="521" y="1777"/>
                  <a:pt x="399" y="1777"/>
                </a:cubicBezTo>
                <a:cubicBezTo>
                  <a:pt x="368" y="1777"/>
                  <a:pt x="356" y="1777"/>
                  <a:pt x="335" y="1781"/>
                </a:cubicBezTo>
                <a:moveTo>
                  <a:pt x="1297" y="1806"/>
                </a:moveTo>
                <a:cubicBezTo>
                  <a:pt x="1367" y="1783"/>
                  <a:pt x="1438" y="1769"/>
                  <a:pt x="1510" y="1757"/>
                </a:cubicBezTo>
                <a:cubicBezTo>
                  <a:pt x="1583" y="1745"/>
                  <a:pt x="1658" y="1732"/>
                  <a:pt x="1732" y="1728"/>
                </a:cubicBezTo>
                <a:cubicBezTo>
                  <a:pt x="1766" y="1726"/>
                  <a:pt x="1799" y="1726"/>
                  <a:pt x="1833" y="1725"/>
                </a:cubicBezTo>
                <a:cubicBezTo>
                  <a:pt x="1721" y="1725"/>
                  <a:pt x="1610" y="1730"/>
                  <a:pt x="1499" y="1734"/>
                </a:cubicBezTo>
                <a:cubicBezTo>
                  <a:pt x="1426" y="1737"/>
                  <a:pt x="1304" y="1719"/>
                  <a:pt x="1235" y="1755"/>
                </a:cubicBezTo>
                <a:cubicBezTo>
                  <a:pt x="1230" y="1763"/>
                  <a:pt x="1228" y="1765"/>
                  <a:pt x="1229" y="1772"/>
                </a:cubicBezTo>
                <a:cubicBezTo>
                  <a:pt x="1263" y="1797"/>
                  <a:pt x="1315" y="1797"/>
                  <a:pt x="1358" y="1799"/>
                </a:cubicBezTo>
                <a:cubicBezTo>
                  <a:pt x="1458" y="1804"/>
                  <a:pt x="1564" y="1807"/>
                  <a:pt x="1664" y="1796"/>
                </a:cubicBezTo>
                <a:cubicBezTo>
                  <a:pt x="1686" y="1794"/>
                  <a:pt x="1773" y="1790"/>
                  <a:pt x="1790" y="1768"/>
                </a:cubicBezTo>
                <a:cubicBezTo>
                  <a:pt x="1793" y="1761"/>
                  <a:pt x="1794" y="1758"/>
                  <a:pt x="1793" y="1752"/>
                </a:cubicBezTo>
                <a:cubicBezTo>
                  <a:pt x="1743" y="1728"/>
                  <a:pt x="1688" y="1727"/>
                  <a:pt x="1632" y="1723"/>
                </a:cubicBezTo>
                <a:cubicBezTo>
                  <a:pt x="1524" y="1715"/>
                  <a:pt x="1415" y="1713"/>
                  <a:pt x="1306" y="1711"/>
                </a:cubicBezTo>
                <a:cubicBezTo>
                  <a:pt x="1273" y="1710"/>
                  <a:pt x="1240" y="1711"/>
                  <a:pt x="1207" y="1711"/>
                </a:cubicBezTo>
                <a:cubicBezTo>
                  <a:pt x="1271" y="1721"/>
                  <a:pt x="1335" y="1730"/>
                  <a:pt x="1400" y="1734"/>
                </a:cubicBezTo>
                <a:cubicBezTo>
                  <a:pt x="1508" y="1741"/>
                  <a:pt x="1617" y="1741"/>
                  <a:pt x="1725" y="1741"/>
                </a:cubicBezTo>
                <a:cubicBezTo>
                  <a:pt x="1764" y="1741"/>
                  <a:pt x="1831" y="1741"/>
                  <a:pt x="1792" y="1741"/>
                </a:cubicBezTo>
                <a:cubicBezTo>
                  <a:pt x="1731" y="1741"/>
                  <a:pt x="1668" y="1741"/>
                  <a:pt x="1608" y="1752"/>
                </a:cubicBezTo>
                <a:cubicBezTo>
                  <a:pt x="1580" y="1759"/>
                  <a:pt x="1575" y="1759"/>
                  <a:pt x="1560" y="1768"/>
                </a:cubicBezTo>
                <a:moveTo>
                  <a:pt x="3227" y="1781"/>
                </a:moveTo>
                <a:cubicBezTo>
                  <a:pt x="3222" y="1781"/>
                  <a:pt x="3194" y="1778"/>
                  <a:pt x="3208" y="1782"/>
                </a:cubicBezTo>
                <a:cubicBezTo>
                  <a:pt x="3263" y="1799"/>
                  <a:pt x="3329" y="1789"/>
                  <a:pt x="3385" y="1789"/>
                </a:cubicBezTo>
                <a:cubicBezTo>
                  <a:pt x="3269" y="1791"/>
                  <a:pt x="3154" y="1804"/>
                  <a:pt x="3039" y="1810"/>
                </a:cubicBezTo>
                <a:cubicBezTo>
                  <a:pt x="2953" y="1816"/>
                  <a:pt x="2857" y="1807"/>
                  <a:pt x="2770" y="1825"/>
                </a:cubicBezTo>
                <a:cubicBezTo>
                  <a:pt x="2769" y="1826"/>
                  <a:pt x="2767" y="1828"/>
                  <a:pt x="2766" y="1829"/>
                </a:cubicBezTo>
                <a:cubicBezTo>
                  <a:pt x="2816" y="1847"/>
                  <a:pt x="2872" y="1859"/>
                  <a:pt x="2930" y="1865"/>
                </a:cubicBezTo>
                <a:cubicBezTo>
                  <a:pt x="3028" y="1874"/>
                  <a:pt x="3126" y="1876"/>
                  <a:pt x="3224" y="1876"/>
                </a:cubicBezTo>
                <a:cubicBezTo>
                  <a:pt x="3251" y="1876"/>
                  <a:pt x="3298" y="1873"/>
                  <a:pt x="3272" y="1876"/>
                </a:cubicBezTo>
                <a:cubicBezTo>
                  <a:pt x="3240" y="1880"/>
                  <a:pt x="3227" y="1882"/>
                  <a:pt x="3205" y="1886"/>
                </a:cubicBezTo>
                <a:moveTo>
                  <a:pt x="5308" y="1003"/>
                </a:moveTo>
                <a:cubicBezTo>
                  <a:pt x="5300" y="981"/>
                  <a:pt x="5290" y="961"/>
                  <a:pt x="5281" y="941"/>
                </a:cubicBezTo>
                <a:cubicBezTo>
                  <a:pt x="5281" y="940"/>
                  <a:pt x="5281" y="940"/>
                  <a:pt x="5281" y="939"/>
                </a:cubicBezTo>
                <a:cubicBezTo>
                  <a:pt x="5294" y="1043"/>
                  <a:pt x="5312" y="1144"/>
                  <a:pt x="5314" y="1250"/>
                </a:cubicBezTo>
                <a:cubicBezTo>
                  <a:pt x="5321" y="1594"/>
                  <a:pt x="5279" y="1954"/>
                  <a:pt x="5335" y="2295"/>
                </a:cubicBezTo>
                <a:cubicBezTo>
                  <a:pt x="5359" y="2442"/>
                  <a:pt x="5415" y="2583"/>
                  <a:pt x="5418" y="2732"/>
                </a:cubicBezTo>
                <a:cubicBezTo>
                  <a:pt x="5418" y="2747"/>
                  <a:pt x="5425" y="2779"/>
                  <a:pt x="5408" y="2785"/>
                </a:cubicBezTo>
                <a:cubicBezTo>
                  <a:pt x="5390" y="2791"/>
                  <a:pt x="5400" y="2770"/>
                  <a:pt x="5390" y="2764"/>
                </a:cubicBezTo>
                <a:moveTo>
                  <a:pt x="5553" y="914"/>
                </a:moveTo>
                <a:cubicBezTo>
                  <a:pt x="5602" y="926"/>
                  <a:pt x="5613" y="931"/>
                  <a:pt x="5627" y="995"/>
                </a:cubicBezTo>
                <a:cubicBezTo>
                  <a:pt x="5656" y="1129"/>
                  <a:pt x="5641" y="1294"/>
                  <a:pt x="5630" y="1429"/>
                </a:cubicBezTo>
                <a:cubicBezTo>
                  <a:pt x="5603" y="1766"/>
                  <a:pt x="5536" y="2100"/>
                  <a:pt x="5518" y="2438"/>
                </a:cubicBezTo>
                <a:cubicBezTo>
                  <a:pt x="5510" y="2594"/>
                  <a:pt x="5481" y="2797"/>
                  <a:pt x="5514" y="2952"/>
                </a:cubicBezTo>
                <a:cubicBezTo>
                  <a:pt x="5516" y="2961"/>
                  <a:pt x="5525" y="2965"/>
                  <a:pt x="5527" y="2974"/>
                </a:cubicBezTo>
                <a:cubicBezTo>
                  <a:pt x="5534" y="2916"/>
                  <a:pt x="5536" y="2860"/>
                  <a:pt x="5536" y="2801"/>
                </a:cubicBezTo>
                <a:moveTo>
                  <a:pt x="5484" y="1127"/>
                </a:moveTo>
                <a:cubicBezTo>
                  <a:pt x="5534" y="1130"/>
                  <a:pt x="5544" y="1123"/>
                  <a:pt x="5560" y="1186"/>
                </a:cubicBezTo>
                <a:cubicBezTo>
                  <a:pt x="5592" y="1311"/>
                  <a:pt x="5576" y="1452"/>
                  <a:pt x="5576" y="1579"/>
                </a:cubicBezTo>
                <a:cubicBezTo>
                  <a:pt x="5576" y="1827"/>
                  <a:pt x="5563" y="2077"/>
                  <a:pt x="5582" y="2323"/>
                </a:cubicBezTo>
                <a:cubicBezTo>
                  <a:pt x="5592" y="2454"/>
                  <a:pt x="5613" y="2585"/>
                  <a:pt x="5635" y="2713"/>
                </a:cubicBezTo>
                <a:cubicBezTo>
                  <a:pt x="5637" y="2724"/>
                  <a:pt x="5638" y="2788"/>
                  <a:pt x="5648" y="2798"/>
                </a:cubicBezTo>
                <a:cubicBezTo>
                  <a:pt x="5656" y="2806"/>
                  <a:pt x="5650" y="2741"/>
                  <a:pt x="5650" y="2730"/>
                </a:cubicBezTo>
                <a:moveTo>
                  <a:pt x="5214" y="1141"/>
                </a:moveTo>
                <a:cubicBezTo>
                  <a:pt x="5230" y="1133"/>
                  <a:pt x="5232" y="1109"/>
                  <a:pt x="5269" y="1136"/>
                </a:cubicBezTo>
                <a:cubicBezTo>
                  <a:pt x="5330" y="1182"/>
                  <a:pt x="5312" y="1328"/>
                  <a:pt x="5313" y="1388"/>
                </a:cubicBezTo>
                <a:cubicBezTo>
                  <a:pt x="5315" y="1625"/>
                  <a:pt x="5304" y="1862"/>
                  <a:pt x="5303" y="2098"/>
                </a:cubicBezTo>
                <a:cubicBezTo>
                  <a:pt x="5302" y="2298"/>
                  <a:pt x="5303" y="2494"/>
                  <a:pt x="5327" y="2692"/>
                </a:cubicBezTo>
                <a:cubicBezTo>
                  <a:pt x="5329" y="2706"/>
                  <a:pt x="5329" y="2709"/>
                  <a:pt x="5330" y="2716"/>
                </a:cubicBezTo>
                <a:cubicBezTo>
                  <a:pt x="5331" y="2709"/>
                  <a:pt x="5338" y="2653"/>
                  <a:pt x="5341" y="2641"/>
                </a:cubicBezTo>
                <a:cubicBezTo>
                  <a:pt x="5346" y="2622"/>
                  <a:pt x="5351" y="2604"/>
                  <a:pt x="5356" y="2585"/>
                </a:cubicBezTo>
                <a:moveTo>
                  <a:pt x="5407" y="1410"/>
                </a:moveTo>
                <a:cubicBezTo>
                  <a:pt x="5408" y="1495"/>
                  <a:pt x="5418" y="1579"/>
                  <a:pt x="5421" y="1665"/>
                </a:cubicBezTo>
                <a:cubicBezTo>
                  <a:pt x="5428" y="1853"/>
                  <a:pt x="5431" y="2039"/>
                  <a:pt x="5445" y="2225"/>
                </a:cubicBezTo>
                <a:cubicBezTo>
                  <a:pt x="5454" y="2343"/>
                  <a:pt x="5469" y="2460"/>
                  <a:pt x="5471" y="2578"/>
                </a:cubicBezTo>
                <a:cubicBezTo>
                  <a:pt x="5471" y="2615"/>
                  <a:pt x="5480" y="2666"/>
                  <a:pt x="5435" y="2682"/>
                </a:cubicBezTo>
                <a:cubicBezTo>
                  <a:pt x="5404" y="2693"/>
                  <a:pt x="5362" y="2682"/>
                  <a:pt x="5332" y="2679"/>
                </a:cubicBezTo>
                <a:moveTo>
                  <a:pt x="3096" y="1789"/>
                </a:moveTo>
                <a:cubicBezTo>
                  <a:pt x="3180" y="1788"/>
                  <a:pt x="3261" y="1775"/>
                  <a:pt x="3338" y="1754"/>
                </a:cubicBezTo>
                <a:cubicBezTo>
                  <a:pt x="3311" y="1753"/>
                  <a:pt x="3282" y="1750"/>
                  <a:pt x="3254" y="1750"/>
                </a:cubicBezTo>
                <a:cubicBezTo>
                  <a:pt x="3175" y="1749"/>
                  <a:pt x="3102" y="1752"/>
                  <a:pt x="3026" y="1777"/>
                </a:cubicBezTo>
                <a:cubicBezTo>
                  <a:pt x="3021" y="1780"/>
                  <a:pt x="3016" y="1782"/>
                  <a:pt x="3011" y="1785"/>
                </a:cubicBezTo>
                <a:cubicBezTo>
                  <a:pt x="3024" y="1792"/>
                  <a:pt x="3014" y="1814"/>
                  <a:pt x="3054" y="1822"/>
                </a:cubicBezTo>
                <a:cubicBezTo>
                  <a:pt x="3115" y="1834"/>
                  <a:pt x="3203" y="1839"/>
                  <a:pt x="3264" y="1824"/>
                </a:cubicBezTo>
                <a:cubicBezTo>
                  <a:pt x="3352" y="1802"/>
                  <a:pt x="3465" y="1721"/>
                  <a:pt x="3543" y="1675"/>
                </a:cubicBezTo>
                <a:cubicBezTo>
                  <a:pt x="3656" y="1608"/>
                  <a:pt x="3784" y="1528"/>
                  <a:pt x="3845" y="1408"/>
                </a:cubicBezTo>
                <a:cubicBezTo>
                  <a:pt x="3871" y="1357"/>
                  <a:pt x="3871" y="1310"/>
                  <a:pt x="3874" y="1255"/>
                </a:cubicBezTo>
                <a:cubicBezTo>
                  <a:pt x="3878" y="1182"/>
                  <a:pt x="3868" y="1114"/>
                  <a:pt x="3846" y="1045"/>
                </a:cubicBezTo>
                <a:cubicBezTo>
                  <a:pt x="3824" y="975"/>
                  <a:pt x="3787" y="917"/>
                  <a:pt x="3743" y="860"/>
                </a:cubicBezTo>
                <a:cubicBezTo>
                  <a:pt x="3708" y="814"/>
                  <a:pt x="3668" y="770"/>
                  <a:pt x="3627" y="729"/>
                </a:cubicBezTo>
                <a:cubicBezTo>
                  <a:pt x="3575" y="678"/>
                  <a:pt x="3517" y="621"/>
                  <a:pt x="3455" y="582"/>
                </a:cubicBezTo>
                <a:cubicBezTo>
                  <a:pt x="3405" y="551"/>
                  <a:pt x="3336" y="555"/>
                  <a:pt x="3281" y="566"/>
                </a:cubicBezTo>
                <a:cubicBezTo>
                  <a:pt x="3183" y="586"/>
                  <a:pt x="3088" y="648"/>
                  <a:pt x="3008" y="706"/>
                </a:cubicBezTo>
                <a:cubicBezTo>
                  <a:pt x="2929" y="763"/>
                  <a:pt x="2885" y="819"/>
                  <a:pt x="2856" y="911"/>
                </a:cubicBezTo>
                <a:cubicBezTo>
                  <a:pt x="2813" y="1042"/>
                  <a:pt x="2770" y="1165"/>
                  <a:pt x="2713" y="1291"/>
                </a:cubicBezTo>
                <a:cubicBezTo>
                  <a:pt x="2678" y="1368"/>
                  <a:pt x="2636" y="1441"/>
                  <a:pt x="2608" y="1520"/>
                </a:cubicBezTo>
                <a:cubicBezTo>
                  <a:pt x="2592" y="1566"/>
                  <a:pt x="2571" y="1639"/>
                  <a:pt x="2586" y="1688"/>
                </a:cubicBezTo>
                <a:cubicBezTo>
                  <a:pt x="2606" y="1754"/>
                  <a:pt x="2658" y="1784"/>
                  <a:pt x="2719" y="1811"/>
                </a:cubicBezTo>
                <a:cubicBezTo>
                  <a:pt x="2805" y="1849"/>
                  <a:pt x="2906" y="1868"/>
                  <a:pt x="2999" y="1876"/>
                </a:cubicBezTo>
                <a:cubicBezTo>
                  <a:pt x="3020" y="1877"/>
                  <a:pt x="3042" y="1877"/>
                  <a:pt x="3063" y="1878"/>
                </a:cubicBezTo>
                <a:moveTo>
                  <a:pt x="384" y="2589"/>
                </a:moveTo>
                <a:cubicBezTo>
                  <a:pt x="389" y="2589"/>
                  <a:pt x="388" y="2590"/>
                  <a:pt x="391" y="2583"/>
                </a:cubicBezTo>
                <a:cubicBezTo>
                  <a:pt x="394" y="2577"/>
                  <a:pt x="397" y="2570"/>
                  <a:pt x="399" y="2564"/>
                </a:cubicBezTo>
                <a:cubicBezTo>
                  <a:pt x="400" y="2561"/>
                  <a:pt x="400" y="2561"/>
                  <a:pt x="400" y="2559"/>
                </a:cubicBezTo>
                <a:moveTo>
                  <a:pt x="1482" y="1595"/>
                </a:moveTo>
                <a:cubicBezTo>
                  <a:pt x="1471" y="1595"/>
                  <a:pt x="1431" y="1595"/>
                  <a:pt x="1483" y="1595"/>
                </a:cubicBezTo>
                <a:cubicBezTo>
                  <a:pt x="1602" y="1595"/>
                  <a:pt x="1722" y="1609"/>
                  <a:pt x="1841" y="1620"/>
                </a:cubicBezTo>
                <a:cubicBezTo>
                  <a:pt x="1893" y="1625"/>
                  <a:pt x="1944" y="1630"/>
                  <a:pt x="1996" y="1636"/>
                </a:cubicBezTo>
                <a:cubicBezTo>
                  <a:pt x="1887" y="1636"/>
                  <a:pt x="1777" y="1640"/>
                  <a:pt x="1668" y="1641"/>
                </a:cubicBezTo>
                <a:cubicBezTo>
                  <a:pt x="1643" y="1641"/>
                  <a:pt x="1639" y="1640"/>
                  <a:pt x="1625" y="1642"/>
                </a:cubicBezTo>
                <a:cubicBezTo>
                  <a:pt x="1663" y="1654"/>
                  <a:pt x="1716" y="1666"/>
                  <a:pt x="1761" y="1672"/>
                </a:cubicBezTo>
                <a:cubicBezTo>
                  <a:pt x="1862" y="1686"/>
                  <a:pt x="1964" y="1694"/>
                  <a:pt x="2065" y="1698"/>
                </a:cubicBezTo>
                <a:cubicBezTo>
                  <a:pt x="2112" y="1700"/>
                  <a:pt x="2158" y="1700"/>
                  <a:pt x="2205" y="1700"/>
                </a:cubicBezTo>
                <a:cubicBezTo>
                  <a:pt x="2053" y="1700"/>
                  <a:pt x="1901" y="1695"/>
                  <a:pt x="1750" y="1706"/>
                </a:cubicBezTo>
                <a:cubicBezTo>
                  <a:pt x="1731" y="1707"/>
                  <a:pt x="1700" y="1713"/>
                  <a:pt x="1686" y="1717"/>
                </a:cubicBezTo>
                <a:cubicBezTo>
                  <a:pt x="1741" y="1729"/>
                  <a:pt x="1796" y="1737"/>
                  <a:pt x="1853" y="1741"/>
                </a:cubicBezTo>
                <a:cubicBezTo>
                  <a:pt x="1934" y="1747"/>
                  <a:pt x="2014" y="1748"/>
                  <a:pt x="2095" y="1755"/>
                </a:cubicBezTo>
                <a:cubicBezTo>
                  <a:pt x="2106" y="1756"/>
                  <a:pt x="2150" y="1753"/>
                  <a:pt x="2138" y="1778"/>
                </a:cubicBezTo>
                <a:cubicBezTo>
                  <a:pt x="2115" y="1794"/>
                  <a:pt x="2106" y="1800"/>
                  <a:pt x="2090" y="1811"/>
                </a:cubicBezTo>
                <a:moveTo>
                  <a:pt x="3266" y="1716"/>
                </a:moveTo>
                <a:cubicBezTo>
                  <a:pt x="3249" y="1719"/>
                  <a:pt x="3233" y="1721"/>
                  <a:pt x="3215" y="1721"/>
                </a:cubicBezTo>
                <a:cubicBezTo>
                  <a:pt x="3207" y="1721"/>
                  <a:pt x="3198" y="1721"/>
                  <a:pt x="3190" y="1721"/>
                </a:cubicBezTo>
                <a:cubicBezTo>
                  <a:pt x="3218" y="1719"/>
                  <a:pt x="3245" y="1714"/>
                  <a:pt x="3273" y="1709"/>
                </a:cubicBezTo>
                <a:cubicBezTo>
                  <a:pt x="3312" y="1702"/>
                  <a:pt x="3351" y="1696"/>
                  <a:pt x="3390" y="1692"/>
                </a:cubicBezTo>
                <a:cubicBezTo>
                  <a:pt x="3407" y="1690"/>
                  <a:pt x="3425" y="1689"/>
                  <a:pt x="3442" y="1688"/>
                </a:cubicBezTo>
                <a:cubicBezTo>
                  <a:pt x="3383" y="1688"/>
                  <a:pt x="3325" y="1686"/>
                  <a:pt x="3267" y="1695"/>
                </a:cubicBezTo>
                <a:cubicBezTo>
                  <a:pt x="3227" y="1701"/>
                  <a:pt x="3186" y="1708"/>
                  <a:pt x="3150" y="1728"/>
                </a:cubicBezTo>
                <a:cubicBezTo>
                  <a:pt x="3147" y="1730"/>
                  <a:pt x="3145" y="1732"/>
                  <a:pt x="3142" y="1734"/>
                </a:cubicBezTo>
                <a:cubicBezTo>
                  <a:pt x="3147" y="1752"/>
                  <a:pt x="3149" y="1749"/>
                  <a:pt x="3175" y="1750"/>
                </a:cubicBezTo>
                <a:cubicBezTo>
                  <a:pt x="3235" y="1752"/>
                  <a:pt x="3297" y="1753"/>
                  <a:pt x="3357" y="1744"/>
                </a:cubicBezTo>
                <a:cubicBezTo>
                  <a:pt x="3388" y="1739"/>
                  <a:pt x="3461" y="1733"/>
                  <a:pt x="3484" y="1706"/>
                </a:cubicBezTo>
                <a:cubicBezTo>
                  <a:pt x="3484" y="1704"/>
                  <a:pt x="3484" y="1701"/>
                  <a:pt x="3484" y="1699"/>
                </a:cubicBezTo>
                <a:cubicBezTo>
                  <a:pt x="3437" y="1685"/>
                  <a:pt x="3388" y="1684"/>
                  <a:pt x="3339" y="1683"/>
                </a:cubicBezTo>
                <a:cubicBezTo>
                  <a:pt x="3266" y="1682"/>
                  <a:pt x="3193" y="1681"/>
                  <a:pt x="3121" y="1689"/>
                </a:cubicBezTo>
                <a:cubicBezTo>
                  <a:pt x="3082" y="1693"/>
                  <a:pt x="3104" y="1691"/>
                  <a:pt x="3090" y="1699"/>
                </a:cubicBezTo>
                <a:cubicBezTo>
                  <a:pt x="3157" y="1714"/>
                  <a:pt x="3225" y="1710"/>
                  <a:pt x="3293" y="1710"/>
                </a:cubicBezTo>
                <a:cubicBezTo>
                  <a:pt x="3351" y="1710"/>
                  <a:pt x="3407" y="1709"/>
                  <a:pt x="3465" y="1703"/>
                </a:cubicBezTo>
                <a:cubicBezTo>
                  <a:pt x="3473" y="1702"/>
                  <a:pt x="3476" y="1704"/>
                  <a:pt x="3475" y="1699"/>
                </a:cubicBezTo>
                <a:cubicBezTo>
                  <a:pt x="3434" y="1697"/>
                  <a:pt x="3393" y="1698"/>
                  <a:pt x="3352" y="1698"/>
                </a:cubicBezTo>
                <a:cubicBezTo>
                  <a:pt x="3310" y="1698"/>
                  <a:pt x="3237" y="1692"/>
                  <a:pt x="3199" y="1716"/>
                </a:cubicBezTo>
                <a:cubicBezTo>
                  <a:pt x="3180" y="1728"/>
                  <a:pt x="3237" y="1729"/>
                  <a:pt x="3260" y="1732"/>
                </a:cubicBezTo>
                <a:cubicBezTo>
                  <a:pt x="3276" y="1734"/>
                  <a:pt x="3292" y="1735"/>
                  <a:pt x="3308" y="1737"/>
                </a:cubicBezTo>
                <a:moveTo>
                  <a:pt x="4124" y="3572"/>
                </a:moveTo>
                <a:cubicBezTo>
                  <a:pt x="4108" y="3572"/>
                  <a:pt x="4068" y="3577"/>
                  <a:pt x="4079" y="3565"/>
                </a:cubicBezTo>
                <a:cubicBezTo>
                  <a:pt x="4086" y="3557"/>
                  <a:pt x="4142" y="3562"/>
                  <a:pt x="4152" y="3561"/>
                </a:cubicBezTo>
                <a:cubicBezTo>
                  <a:pt x="4203" y="3555"/>
                  <a:pt x="4260" y="3547"/>
                  <a:pt x="4309" y="3530"/>
                </a:cubicBezTo>
                <a:cubicBezTo>
                  <a:pt x="4324" y="3525"/>
                  <a:pt x="4318" y="3523"/>
                  <a:pt x="4322" y="3512"/>
                </a:cubicBezTo>
                <a:cubicBezTo>
                  <a:pt x="4293" y="3499"/>
                  <a:pt x="4254" y="3503"/>
                  <a:pt x="4222" y="3503"/>
                </a:cubicBezTo>
                <a:cubicBezTo>
                  <a:pt x="4168" y="3503"/>
                  <a:pt x="4111" y="3497"/>
                  <a:pt x="4059" y="3516"/>
                </a:cubicBezTo>
                <a:cubicBezTo>
                  <a:pt x="4053" y="3519"/>
                  <a:pt x="4048" y="3523"/>
                  <a:pt x="4042" y="3526"/>
                </a:cubicBezTo>
                <a:cubicBezTo>
                  <a:pt x="4031" y="3551"/>
                  <a:pt x="4039" y="3557"/>
                  <a:pt x="4069" y="3565"/>
                </a:cubicBezTo>
                <a:cubicBezTo>
                  <a:pt x="4129" y="3580"/>
                  <a:pt x="4196" y="3573"/>
                  <a:pt x="4257" y="3573"/>
                </a:cubicBezTo>
                <a:cubicBezTo>
                  <a:pt x="4283" y="3573"/>
                  <a:pt x="4319" y="3578"/>
                  <a:pt x="4345" y="3571"/>
                </a:cubicBezTo>
                <a:cubicBezTo>
                  <a:pt x="4345" y="3570"/>
                  <a:pt x="4345" y="3569"/>
                  <a:pt x="4345" y="3568"/>
                </a:cubicBezTo>
                <a:cubicBezTo>
                  <a:pt x="4300" y="3554"/>
                  <a:pt x="4257" y="3555"/>
                  <a:pt x="4210" y="3553"/>
                </a:cubicBezTo>
                <a:cubicBezTo>
                  <a:pt x="4152" y="3551"/>
                  <a:pt x="4084" y="3561"/>
                  <a:pt x="4027" y="3550"/>
                </a:cubicBezTo>
                <a:cubicBezTo>
                  <a:pt x="4027" y="3549"/>
                  <a:pt x="4027" y="3549"/>
                  <a:pt x="4027" y="3548"/>
                </a:cubicBezTo>
                <a:cubicBezTo>
                  <a:pt x="4063" y="3546"/>
                  <a:pt x="4098" y="3543"/>
                  <a:pt x="4134" y="3539"/>
                </a:cubicBezTo>
                <a:cubicBezTo>
                  <a:pt x="4160" y="3536"/>
                  <a:pt x="4187" y="3533"/>
                  <a:pt x="4213" y="3527"/>
                </a:cubicBezTo>
                <a:lnTo>
                  <a:pt x="4213" y="3526"/>
                </a:lnTo>
                <a:cubicBezTo>
                  <a:pt x="4163" y="3526"/>
                  <a:pt x="4111" y="3521"/>
                  <a:pt x="4061" y="3530"/>
                </a:cubicBezTo>
                <a:cubicBezTo>
                  <a:pt x="4040" y="3534"/>
                  <a:pt x="3988" y="3540"/>
                  <a:pt x="3978" y="3565"/>
                </a:cubicBezTo>
                <a:cubicBezTo>
                  <a:pt x="3972" y="3579"/>
                  <a:pt x="3979" y="3598"/>
                  <a:pt x="3988" y="3608"/>
                </a:cubicBezTo>
                <a:cubicBezTo>
                  <a:pt x="3991" y="3611"/>
                  <a:pt x="3995" y="3613"/>
                  <a:pt x="3998" y="36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7" name="Freeform 28"/>
          <p:cNvSpPr/>
          <p:nvPr/>
        </p:nvSpPr>
        <p:spPr>
          <a:xfrm>
            <a:off x="9505800" y="3041640"/>
            <a:ext cx="1616400" cy="289440"/>
          </a:xfrm>
          <a:custGeom>
            <a:avLst/>
            <a:gdLst/>
            <a:ahLst/>
            <a:rect l="0" t="0" r="r" b="b"/>
            <a:pathLst>
              <a:path w="4490" h="804">
                <a:moveTo>
                  <a:pt x="32" y="260"/>
                </a:moveTo>
                <a:cubicBezTo>
                  <a:pt x="21" y="260"/>
                  <a:pt x="11" y="259"/>
                  <a:pt x="0" y="258"/>
                </a:cubicBezTo>
                <a:cubicBezTo>
                  <a:pt x="17" y="256"/>
                  <a:pt x="45" y="253"/>
                  <a:pt x="62" y="250"/>
                </a:cubicBezTo>
                <a:cubicBezTo>
                  <a:pt x="116" y="239"/>
                  <a:pt x="175" y="222"/>
                  <a:pt x="220" y="190"/>
                </a:cubicBezTo>
                <a:cubicBezTo>
                  <a:pt x="261" y="159"/>
                  <a:pt x="269" y="124"/>
                  <a:pt x="269" y="76"/>
                </a:cubicBezTo>
                <a:cubicBezTo>
                  <a:pt x="269" y="45"/>
                  <a:pt x="272" y="50"/>
                  <a:pt x="246" y="43"/>
                </a:cubicBezTo>
                <a:cubicBezTo>
                  <a:pt x="212" y="34"/>
                  <a:pt x="189" y="62"/>
                  <a:pt x="178" y="90"/>
                </a:cubicBezTo>
                <a:cubicBezTo>
                  <a:pt x="160" y="134"/>
                  <a:pt x="160" y="196"/>
                  <a:pt x="192" y="231"/>
                </a:cubicBezTo>
                <a:cubicBezTo>
                  <a:pt x="257" y="303"/>
                  <a:pt x="379" y="304"/>
                  <a:pt x="435" y="381"/>
                </a:cubicBezTo>
                <a:cubicBezTo>
                  <a:pt x="451" y="405"/>
                  <a:pt x="450" y="452"/>
                  <a:pt x="441" y="477"/>
                </a:cubicBezTo>
                <a:cubicBezTo>
                  <a:pt x="431" y="505"/>
                  <a:pt x="408" y="529"/>
                  <a:pt x="405" y="559"/>
                </a:cubicBezTo>
                <a:cubicBezTo>
                  <a:pt x="402" y="590"/>
                  <a:pt x="409" y="603"/>
                  <a:pt x="441" y="615"/>
                </a:cubicBezTo>
                <a:cubicBezTo>
                  <a:pt x="484" y="626"/>
                  <a:pt x="500" y="630"/>
                  <a:pt x="531" y="632"/>
                </a:cubicBezTo>
                <a:moveTo>
                  <a:pt x="975" y="525"/>
                </a:moveTo>
                <a:cubicBezTo>
                  <a:pt x="998" y="516"/>
                  <a:pt x="1014" y="515"/>
                  <a:pt x="1039" y="515"/>
                </a:cubicBezTo>
                <a:cubicBezTo>
                  <a:pt x="1043" y="540"/>
                  <a:pt x="1037" y="545"/>
                  <a:pt x="1011" y="553"/>
                </a:cubicBezTo>
                <a:cubicBezTo>
                  <a:pt x="982" y="562"/>
                  <a:pt x="953" y="560"/>
                  <a:pt x="923" y="560"/>
                </a:cubicBezTo>
                <a:cubicBezTo>
                  <a:pt x="908" y="560"/>
                  <a:pt x="932" y="558"/>
                  <a:pt x="947" y="556"/>
                </a:cubicBezTo>
                <a:moveTo>
                  <a:pt x="1377" y="340"/>
                </a:moveTo>
                <a:cubicBezTo>
                  <a:pt x="1362" y="344"/>
                  <a:pt x="1352" y="348"/>
                  <a:pt x="1339" y="353"/>
                </a:cubicBezTo>
                <a:cubicBezTo>
                  <a:pt x="1386" y="349"/>
                  <a:pt x="1426" y="332"/>
                  <a:pt x="1470" y="313"/>
                </a:cubicBezTo>
                <a:cubicBezTo>
                  <a:pt x="1524" y="289"/>
                  <a:pt x="1591" y="256"/>
                  <a:pt x="1604" y="192"/>
                </a:cubicBezTo>
                <a:cubicBezTo>
                  <a:pt x="1607" y="175"/>
                  <a:pt x="1604" y="160"/>
                  <a:pt x="1601" y="146"/>
                </a:cubicBezTo>
                <a:cubicBezTo>
                  <a:pt x="1573" y="150"/>
                  <a:pt x="1566" y="148"/>
                  <a:pt x="1553" y="179"/>
                </a:cubicBezTo>
                <a:cubicBezTo>
                  <a:pt x="1538" y="212"/>
                  <a:pt x="1533" y="265"/>
                  <a:pt x="1540" y="301"/>
                </a:cubicBezTo>
                <a:cubicBezTo>
                  <a:pt x="1550" y="352"/>
                  <a:pt x="1598" y="388"/>
                  <a:pt x="1632" y="424"/>
                </a:cubicBezTo>
                <a:cubicBezTo>
                  <a:pt x="1659" y="453"/>
                  <a:pt x="1691" y="482"/>
                  <a:pt x="1698" y="523"/>
                </a:cubicBezTo>
                <a:cubicBezTo>
                  <a:pt x="1700" y="537"/>
                  <a:pt x="1699" y="557"/>
                  <a:pt x="1696" y="571"/>
                </a:cubicBezTo>
                <a:cubicBezTo>
                  <a:pt x="1693" y="585"/>
                  <a:pt x="1736" y="577"/>
                  <a:pt x="1747" y="577"/>
                </a:cubicBezTo>
                <a:moveTo>
                  <a:pt x="2145" y="11"/>
                </a:moveTo>
                <a:cubicBezTo>
                  <a:pt x="2142" y="7"/>
                  <a:pt x="2140" y="4"/>
                  <a:pt x="2137" y="0"/>
                </a:cubicBezTo>
                <a:cubicBezTo>
                  <a:pt x="2116" y="14"/>
                  <a:pt x="2116" y="28"/>
                  <a:pt x="2111" y="61"/>
                </a:cubicBezTo>
                <a:cubicBezTo>
                  <a:pt x="2102" y="116"/>
                  <a:pt x="2093" y="191"/>
                  <a:pt x="2104" y="245"/>
                </a:cubicBezTo>
                <a:cubicBezTo>
                  <a:pt x="2116" y="308"/>
                  <a:pt x="2170" y="384"/>
                  <a:pt x="2234" y="404"/>
                </a:cubicBezTo>
                <a:cubicBezTo>
                  <a:pt x="2264" y="413"/>
                  <a:pt x="2300" y="407"/>
                  <a:pt x="2330" y="407"/>
                </a:cubicBezTo>
                <a:cubicBezTo>
                  <a:pt x="2380" y="407"/>
                  <a:pt x="2430" y="396"/>
                  <a:pt x="2480" y="399"/>
                </a:cubicBezTo>
                <a:cubicBezTo>
                  <a:pt x="2503" y="400"/>
                  <a:pt x="2515" y="436"/>
                  <a:pt x="2503" y="456"/>
                </a:cubicBezTo>
                <a:cubicBezTo>
                  <a:pt x="2485" y="488"/>
                  <a:pt x="2431" y="506"/>
                  <a:pt x="2397" y="512"/>
                </a:cubicBezTo>
                <a:cubicBezTo>
                  <a:pt x="2361" y="519"/>
                  <a:pt x="2302" y="518"/>
                  <a:pt x="2276" y="509"/>
                </a:cubicBezTo>
                <a:moveTo>
                  <a:pt x="2658" y="284"/>
                </a:moveTo>
                <a:cubicBezTo>
                  <a:pt x="2671" y="295"/>
                  <a:pt x="2667" y="266"/>
                  <a:pt x="2668" y="312"/>
                </a:cubicBezTo>
                <a:cubicBezTo>
                  <a:pt x="2671" y="428"/>
                  <a:pt x="2655" y="549"/>
                  <a:pt x="2671" y="662"/>
                </a:cubicBezTo>
                <a:cubicBezTo>
                  <a:pt x="2677" y="706"/>
                  <a:pt x="2692" y="754"/>
                  <a:pt x="2707" y="796"/>
                </a:cubicBezTo>
                <a:cubicBezTo>
                  <a:pt x="2708" y="798"/>
                  <a:pt x="2709" y="801"/>
                  <a:pt x="2710" y="803"/>
                </a:cubicBezTo>
                <a:cubicBezTo>
                  <a:pt x="2709" y="764"/>
                  <a:pt x="2704" y="726"/>
                  <a:pt x="2701" y="687"/>
                </a:cubicBezTo>
                <a:moveTo>
                  <a:pt x="2759" y="395"/>
                </a:moveTo>
                <a:cubicBezTo>
                  <a:pt x="2798" y="344"/>
                  <a:pt x="2832" y="298"/>
                  <a:pt x="2895" y="275"/>
                </a:cubicBezTo>
                <a:cubicBezTo>
                  <a:pt x="2912" y="269"/>
                  <a:pt x="2983" y="251"/>
                  <a:pt x="2999" y="270"/>
                </a:cubicBezTo>
                <a:cubicBezTo>
                  <a:pt x="3027" y="303"/>
                  <a:pt x="2984" y="357"/>
                  <a:pt x="2963" y="376"/>
                </a:cubicBezTo>
                <a:cubicBezTo>
                  <a:pt x="2911" y="424"/>
                  <a:pt x="2843" y="449"/>
                  <a:pt x="2775" y="461"/>
                </a:cubicBezTo>
                <a:cubicBezTo>
                  <a:pt x="2762" y="463"/>
                  <a:pt x="2736" y="468"/>
                  <a:pt x="2725" y="470"/>
                </a:cubicBezTo>
                <a:moveTo>
                  <a:pt x="3194" y="485"/>
                </a:moveTo>
                <a:cubicBezTo>
                  <a:pt x="3200" y="485"/>
                  <a:pt x="3207" y="485"/>
                  <a:pt x="3213" y="485"/>
                </a:cubicBezTo>
                <a:cubicBezTo>
                  <a:pt x="3213" y="479"/>
                  <a:pt x="3215" y="477"/>
                  <a:pt x="3223" y="477"/>
                </a:cubicBezTo>
                <a:moveTo>
                  <a:pt x="3510" y="183"/>
                </a:moveTo>
                <a:cubicBezTo>
                  <a:pt x="3510" y="214"/>
                  <a:pt x="3511" y="247"/>
                  <a:pt x="3520" y="278"/>
                </a:cubicBezTo>
                <a:cubicBezTo>
                  <a:pt x="3537" y="338"/>
                  <a:pt x="3581" y="362"/>
                  <a:pt x="3640" y="363"/>
                </a:cubicBezTo>
                <a:cubicBezTo>
                  <a:pt x="3679" y="364"/>
                  <a:pt x="3705" y="337"/>
                  <a:pt x="3730" y="308"/>
                </a:cubicBezTo>
                <a:cubicBezTo>
                  <a:pt x="3750" y="285"/>
                  <a:pt x="3763" y="258"/>
                  <a:pt x="3779" y="233"/>
                </a:cubicBezTo>
                <a:cubicBezTo>
                  <a:pt x="3781" y="231"/>
                  <a:pt x="3782" y="229"/>
                  <a:pt x="3784" y="227"/>
                </a:cubicBezTo>
                <a:cubicBezTo>
                  <a:pt x="3779" y="291"/>
                  <a:pt x="3747" y="343"/>
                  <a:pt x="3721" y="402"/>
                </a:cubicBezTo>
                <a:cubicBezTo>
                  <a:pt x="3697" y="458"/>
                  <a:pt x="3668" y="512"/>
                  <a:pt x="3651" y="571"/>
                </a:cubicBezTo>
                <a:cubicBezTo>
                  <a:pt x="3639" y="612"/>
                  <a:pt x="3639" y="653"/>
                  <a:pt x="3639" y="697"/>
                </a:cubicBezTo>
                <a:moveTo>
                  <a:pt x="4157" y="554"/>
                </a:moveTo>
                <a:cubicBezTo>
                  <a:pt x="4168" y="554"/>
                  <a:pt x="4174" y="554"/>
                  <a:pt x="4182" y="554"/>
                </a:cubicBezTo>
                <a:moveTo>
                  <a:pt x="4489" y="526"/>
                </a:moveTo>
                <a:cubicBezTo>
                  <a:pt x="4489" y="517"/>
                  <a:pt x="4488" y="516"/>
                  <a:pt x="4481" y="509"/>
                </a:cubicBezTo>
                <a:cubicBezTo>
                  <a:pt x="4479" y="507"/>
                  <a:pt x="4476" y="504"/>
                  <a:pt x="4474" y="502"/>
                </a:cubicBezTo>
                <a:moveTo>
                  <a:pt x="1925" y="731"/>
                </a:moveTo>
                <a:cubicBezTo>
                  <a:pt x="1898" y="718"/>
                  <a:pt x="1873" y="702"/>
                  <a:pt x="1846" y="689"/>
                </a:cubicBezTo>
                <a:cubicBezTo>
                  <a:pt x="1839" y="686"/>
                  <a:pt x="1798" y="675"/>
                  <a:pt x="1795" y="669"/>
                </a:cubicBezTo>
                <a:cubicBezTo>
                  <a:pt x="1793" y="666"/>
                  <a:pt x="1758" y="666"/>
                  <a:pt x="1806" y="667"/>
                </a:cubicBezTo>
                <a:cubicBezTo>
                  <a:pt x="1866" y="669"/>
                  <a:pt x="1926" y="669"/>
                  <a:pt x="1986" y="669"/>
                </a:cubicBezTo>
                <a:cubicBezTo>
                  <a:pt x="2000" y="669"/>
                  <a:pt x="2013" y="669"/>
                  <a:pt x="2027" y="669"/>
                </a:cubicBezTo>
                <a:cubicBezTo>
                  <a:pt x="2041" y="669"/>
                  <a:pt x="2054" y="669"/>
                  <a:pt x="2068" y="669"/>
                </a:cubicBezTo>
                <a:cubicBezTo>
                  <a:pt x="2011" y="670"/>
                  <a:pt x="1957" y="681"/>
                  <a:pt x="1900" y="690"/>
                </a:cubicBezTo>
                <a:cubicBezTo>
                  <a:pt x="1803" y="705"/>
                  <a:pt x="1695" y="709"/>
                  <a:pt x="1601" y="737"/>
                </a:cubicBezTo>
                <a:cubicBezTo>
                  <a:pt x="1588" y="744"/>
                  <a:pt x="1583" y="745"/>
                  <a:pt x="1586" y="756"/>
                </a:cubicBezTo>
                <a:cubicBezTo>
                  <a:pt x="1653" y="792"/>
                  <a:pt x="1737" y="788"/>
                  <a:pt x="1813" y="790"/>
                </a:cubicBezTo>
                <a:cubicBezTo>
                  <a:pt x="1955" y="793"/>
                  <a:pt x="2107" y="802"/>
                  <a:pt x="2249" y="780"/>
                </a:cubicBezTo>
                <a:cubicBezTo>
                  <a:pt x="2278" y="773"/>
                  <a:pt x="2284" y="775"/>
                  <a:pt x="2297" y="762"/>
                </a:cubicBezTo>
                <a:cubicBezTo>
                  <a:pt x="2253" y="744"/>
                  <a:pt x="2190" y="736"/>
                  <a:pt x="2131" y="733"/>
                </a:cubicBezTo>
                <a:cubicBezTo>
                  <a:pt x="1992" y="725"/>
                  <a:pt x="1852" y="725"/>
                  <a:pt x="1713" y="724"/>
                </a:cubicBezTo>
                <a:cubicBezTo>
                  <a:pt x="1699" y="724"/>
                  <a:pt x="1635" y="726"/>
                  <a:pt x="1618" y="727"/>
                </a:cubicBezTo>
                <a:cubicBezTo>
                  <a:pt x="1701" y="756"/>
                  <a:pt x="1784" y="760"/>
                  <a:pt x="1872" y="766"/>
                </a:cubicBezTo>
                <a:cubicBezTo>
                  <a:pt x="1954" y="772"/>
                  <a:pt x="2040" y="770"/>
                  <a:pt x="2121" y="785"/>
                </a:cubicBezTo>
                <a:cubicBezTo>
                  <a:pt x="2139" y="788"/>
                  <a:pt x="2100" y="786"/>
                  <a:pt x="2082" y="7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8" name="Freeform 29"/>
          <p:cNvSpPr/>
          <p:nvPr/>
        </p:nvSpPr>
        <p:spPr>
          <a:xfrm>
            <a:off x="9931320" y="3745080"/>
            <a:ext cx="79560" cy="108360"/>
          </a:xfrm>
          <a:custGeom>
            <a:avLst/>
            <a:gdLst/>
            <a:ahLst/>
            <a:rect l="0" t="0" r="r" b="b"/>
            <a:pathLst>
              <a:path w="221" h="301">
                <a:moveTo>
                  <a:pt x="0" y="223"/>
                </a:moveTo>
                <a:cubicBezTo>
                  <a:pt x="3" y="153"/>
                  <a:pt x="0" y="81"/>
                  <a:pt x="57" y="30"/>
                </a:cubicBezTo>
                <a:cubicBezTo>
                  <a:pt x="90" y="1"/>
                  <a:pt x="153" y="0"/>
                  <a:pt x="182" y="33"/>
                </a:cubicBezTo>
                <a:cubicBezTo>
                  <a:pt x="216" y="71"/>
                  <a:pt x="220" y="150"/>
                  <a:pt x="198" y="193"/>
                </a:cubicBezTo>
                <a:cubicBezTo>
                  <a:pt x="175" y="240"/>
                  <a:pt x="121" y="272"/>
                  <a:pt x="74" y="292"/>
                </a:cubicBezTo>
                <a:cubicBezTo>
                  <a:pt x="55" y="300"/>
                  <a:pt x="54" y="297"/>
                  <a:pt x="38" y="2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9" name="Freeform 30"/>
          <p:cNvSpPr/>
          <p:nvPr/>
        </p:nvSpPr>
        <p:spPr>
          <a:xfrm>
            <a:off x="7896240" y="3713040"/>
            <a:ext cx="554400" cy="219600"/>
          </a:xfrm>
          <a:custGeom>
            <a:avLst/>
            <a:gdLst/>
            <a:ahLst/>
            <a:rect l="0" t="0" r="r" b="b"/>
            <a:pathLst>
              <a:path w="1540" h="610">
                <a:moveTo>
                  <a:pt x="136" y="366"/>
                </a:moveTo>
                <a:cubicBezTo>
                  <a:pt x="120" y="371"/>
                  <a:pt x="114" y="369"/>
                  <a:pt x="116" y="380"/>
                </a:cubicBezTo>
                <a:cubicBezTo>
                  <a:pt x="126" y="405"/>
                  <a:pt x="154" y="423"/>
                  <a:pt x="182" y="433"/>
                </a:cubicBezTo>
                <a:cubicBezTo>
                  <a:pt x="205" y="441"/>
                  <a:pt x="229" y="437"/>
                  <a:pt x="252" y="441"/>
                </a:cubicBezTo>
                <a:lnTo>
                  <a:pt x="253" y="442"/>
                </a:lnTo>
                <a:cubicBezTo>
                  <a:pt x="244" y="472"/>
                  <a:pt x="234" y="479"/>
                  <a:pt x="206" y="501"/>
                </a:cubicBezTo>
                <a:cubicBezTo>
                  <a:pt x="167" y="532"/>
                  <a:pt x="125" y="550"/>
                  <a:pt x="80" y="569"/>
                </a:cubicBezTo>
                <a:cubicBezTo>
                  <a:pt x="54" y="580"/>
                  <a:pt x="28" y="589"/>
                  <a:pt x="0" y="595"/>
                </a:cubicBezTo>
                <a:moveTo>
                  <a:pt x="273" y="0"/>
                </a:moveTo>
                <a:cubicBezTo>
                  <a:pt x="325" y="14"/>
                  <a:pt x="355" y="78"/>
                  <a:pt x="382" y="124"/>
                </a:cubicBezTo>
                <a:cubicBezTo>
                  <a:pt x="445" y="233"/>
                  <a:pt x="481" y="354"/>
                  <a:pt x="521" y="472"/>
                </a:cubicBezTo>
                <a:cubicBezTo>
                  <a:pt x="537" y="519"/>
                  <a:pt x="557" y="564"/>
                  <a:pt x="578" y="609"/>
                </a:cubicBezTo>
                <a:moveTo>
                  <a:pt x="488" y="493"/>
                </a:moveTo>
                <a:cubicBezTo>
                  <a:pt x="475" y="457"/>
                  <a:pt x="476" y="452"/>
                  <a:pt x="517" y="437"/>
                </a:cubicBezTo>
                <a:cubicBezTo>
                  <a:pt x="568" y="418"/>
                  <a:pt x="622" y="417"/>
                  <a:pt x="675" y="411"/>
                </a:cubicBezTo>
                <a:moveTo>
                  <a:pt x="944" y="501"/>
                </a:moveTo>
                <a:cubicBezTo>
                  <a:pt x="931" y="485"/>
                  <a:pt x="913" y="466"/>
                  <a:pt x="931" y="444"/>
                </a:cubicBezTo>
                <a:cubicBezTo>
                  <a:pt x="960" y="408"/>
                  <a:pt x="1010" y="402"/>
                  <a:pt x="1053" y="400"/>
                </a:cubicBezTo>
                <a:cubicBezTo>
                  <a:pt x="1119" y="398"/>
                  <a:pt x="1167" y="407"/>
                  <a:pt x="1226" y="438"/>
                </a:cubicBezTo>
                <a:cubicBezTo>
                  <a:pt x="1276" y="464"/>
                  <a:pt x="1320" y="500"/>
                  <a:pt x="1370" y="527"/>
                </a:cubicBezTo>
                <a:cubicBezTo>
                  <a:pt x="1410" y="549"/>
                  <a:pt x="1451" y="566"/>
                  <a:pt x="1496" y="573"/>
                </a:cubicBezTo>
                <a:cubicBezTo>
                  <a:pt x="1510" y="575"/>
                  <a:pt x="1525" y="576"/>
                  <a:pt x="1539" y="5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0" name="Freeform 31"/>
          <p:cNvSpPr/>
          <p:nvPr/>
        </p:nvSpPr>
        <p:spPr>
          <a:xfrm>
            <a:off x="8869320" y="3727440"/>
            <a:ext cx="727560" cy="300240"/>
          </a:xfrm>
          <a:custGeom>
            <a:avLst/>
            <a:gdLst/>
            <a:ahLst/>
            <a:rect l="0" t="0" r="r" b="b"/>
            <a:pathLst>
              <a:path w="2021" h="834">
                <a:moveTo>
                  <a:pt x="0" y="424"/>
                </a:moveTo>
                <a:cubicBezTo>
                  <a:pt x="5" y="452"/>
                  <a:pt x="10" y="473"/>
                  <a:pt x="20" y="500"/>
                </a:cubicBezTo>
                <a:cubicBezTo>
                  <a:pt x="56" y="595"/>
                  <a:pt x="63" y="684"/>
                  <a:pt x="63" y="785"/>
                </a:cubicBezTo>
                <a:cubicBezTo>
                  <a:pt x="63" y="811"/>
                  <a:pt x="63" y="817"/>
                  <a:pt x="63" y="833"/>
                </a:cubicBezTo>
                <a:cubicBezTo>
                  <a:pt x="66" y="799"/>
                  <a:pt x="63" y="782"/>
                  <a:pt x="57" y="749"/>
                </a:cubicBezTo>
                <a:cubicBezTo>
                  <a:pt x="42" y="662"/>
                  <a:pt x="29" y="551"/>
                  <a:pt x="50" y="464"/>
                </a:cubicBezTo>
                <a:cubicBezTo>
                  <a:pt x="66" y="396"/>
                  <a:pt x="102" y="362"/>
                  <a:pt x="168" y="357"/>
                </a:cubicBezTo>
                <a:cubicBezTo>
                  <a:pt x="228" y="352"/>
                  <a:pt x="240" y="393"/>
                  <a:pt x="243" y="444"/>
                </a:cubicBezTo>
                <a:cubicBezTo>
                  <a:pt x="247" y="509"/>
                  <a:pt x="222" y="553"/>
                  <a:pt x="166" y="587"/>
                </a:cubicBezTo>
                <a:cubicBezTo>
                  <a:pt x="143" y="601"/>
                  <a:pt x="91" y="620"/>
                  <a:pt x="63" y="610"/>
                </a:cubicBezTo>
                <a:cubicBezTo>
                  <a:pt x="63" y="608"/>
                  <a:pt x="63" y="607"/>
                  <a:pt x="63" y="605"/>
                </a:cubicBezTo>
                <a:moveTo>
                  <a:pt x="535" y="316"/>
                </a:moveTo>
                <a:cubicBezTo>
                  <a:pt x="497" y="345"/>
                  <a:pt x="478" y="389"/>
                  <a:pt x="454" y="432"/>
                </a:cubicBezTo>
                <a:cubicBezTo>
                  <a:pt x="439" y="460"/>
                  <a:pt x="396" y="520"/>
                  <a:pt x="413" y="557"/>
                </a:cubicBezTo>
                <a:cubicBezTo>
                  <a:pt x="426" y="583"/>
                  <a:pt x="503" y="572"/>
                  <a:pt x="522" y="564"/>
                </a:cubicBezTo>
                <a:cubicBezTo>
                  <a:pt x="567" y="545"/>
                  <a:pt x="590" y="504"/>
                  <a:pt x="595" y="457"/>
                </a:cubicBezTo>
                <a:cubicBezTo>
                  <a:pt x="600" y="404"/>
                  <a:pt x="573" y="376"/>
                  <a:pt x="528" y="350"/>
                </a:cubicBezTo>
                <a:cubicBezTo>
                  <a:pt x="496" y="333"/>
                  <a:pt x="460" y="325"/>
                  <a:pt x="424" y="323"/>
                </a:cubicBezTo>
                <a:lnTo>
                  <a:pt x="423" y="323"/>
                </a:lnTo>
                <a:moveTo>
                  <a:pt x="698" y="314"/>
                </a:moveTo>
                <a:cubicBezTo>
                  <a:pt x="698" y="387"/>
                  <a:pt x="690" y="465"/>
                  <a:pt x="700" y="536"/>
                </a:cubicBezTo>
                <a:cubicBezTo>
                  <a:pt x="703" y="556"/>
                  <a:pt x="709" y="572"/>
                  <a:pt x="718" y="588"/>
                </a:cubicBezTo>
                <a:moveTo>
                  <a:pt x="614" y="95"/>
                </a:moveTo>
                <a:cubicBezTo>
                  <a:pt x="614" y="78"/>
                  <a:pt x="614" y="76"/>
                  <a:pt x="614" y="66"/>
                </a:cubicBezTo>
                <a:cubicBezTo>
                  <a:pt x="670" y="81"/>
                  <a:pt x="707" y="130"/>
                  <a:pt x="748" y="170"/>
                </a:cubicBezTo>
                <a:cubicBezTo>
                  <a:pt x="765" y="186"/>
                  <a:pt x="781" y="201"/>
                  <a:pt x="797" y="219"/>
                </a:cubicBezTo>
                <a:moveTo>
                  <a:pt x="1072" y="367"/>
                </a:moveTo>
                <a:cubicBezTo>
                  <a:pt x="1079" y="385"/>
                  <a:pt x="1080" y="393"/>
                  <a:pt x="1094" y="411"/>
                </a:cubicBezTo>
                <a:cubicBezTo>
                  <a:pt x="1139" y="471"/>
                  <a:pt x="1192" y="509"/>
                  <a:pt x="1266" y="527"/>
                </a:cubicBezTo>
                <a:cubicBezTo>
                  <a:pt x="1339" y="546"/>
                  <a:pt x="1439" y="549"/>
                  <a:pt x="1511" y="525"/>
                </a:cubicBezTo>
                <a:cubicBezTo>
                  <a:pt x="1578" y="503"/>
                  <a:pt x="1638" y="452"/>
                  <a:pt x="1666" y="387"/>
                </a:cubicBezTo>
                <a:cubicBezTo>
                  <a:pt x="1692" y="325"/>
                  <a:pt x="1693" y="229"/>
                  <a:pt x="1683" y="163"/>
                </a:cubicBezTo>
                <a:cubicBezTo>
                  <a:pt x="1674" y="110"/>
                  <a:pt x="1653" y="52"/>
                  <a:pt x="1632" y="2"/>
                </a:cubicBezTo>
                <a:cubicBezTo>
                  <a:pt x="1632" y="1"/>
                  <a:pt x="1631" y="1"/>
                  <a:pt x="1631" y="0"/>
                </a:cubicBezTo>
                <a:cubicBezTo>
                  <a:pt x="1622" y="37"/>
                  <a:pt x="1611" y="94"/>
                  <a:pt x="1608" y="139"/>
                </a:cubicBezTo>
                <a:cubicBezTo>
                  <a:pt x="1602" y="222"/>
                  <a:pt x="1597" y="304"/>
                  <a:pt x="1632" y="380"/>
                </a:cubicBezTo>
                <a:cubicBezTo>
                  <a:pt x="1655" y="429"/>
                  <a:pt x="1690" y="463"/>
                  <a:pt x="1735" y="488"/>
                </a:cubicBezTo>
                <a:moveTo>
                  <a:pt x="1547" y="324"/>
                </a:moveTo>
                <a:cubicBezTo>
                  <a:pt x="1541" y="299"/>
                  <a:pt x="1539" y="302"/>
                  <a:pt x="1575" y="298"/>
                </a:cubicBezTo>
                <a:cubicBezTo>
                  <a:pt x="1720" y="282"/>
                  <a:pt x="1874" y="293"/>
                  <a:pt x="2020" y="2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1" name="Freeform 32"/>
          <p:cNvSpPr/>
          <p:nvPr/>
        </p:nvSpPr>
        <p:spPr>
          <a:xfrm>
            <a:off x="9893160" y="3703680"/>
            <a:ext cx="1331280" cy="402120"/>
          </a:xfrm>
          <a:custGeom>
            <a:avLst/>
            <a:gdLst/>
            <a:ahLst/>
            <a:rect l="0" t="0" r="r" b="b"/>
            <a:pathLst>
              <a:path w="3698" h="1117">
                <a:moveTo>
                  <a:pt x="0" y="261"/>
                </a:moveTo>
                <a:cubicBezTo>
                  <a:pt x="53" y="271"/>
                  <a:pt x="91" y="300"/>
                  <a:pt x="119" y="352"/>
                </a:cubicBezTo>
                <a:cubicBezTo>
                  <a:pt x="148" y="406"/>
                  <a:pt x="152" y="482"/>
                  <a:pt x="162" y="542"/>
                </a:cubicBezTo>
                <a:cubicBezTo>
                  <a:pt x="170" y="590"/>
                  <a:pt x="176" y="637"/>
                  <a:pt x="183" y="685"/>
                </a:cubicBezTo>
                <a:cubicBezTo>
                  <a:pt x="184" y="694"/>
                  <a:pt x="185" y="702"/>
                  <a:pt x="185" y="697"/>
                </a:cubicBezTo>
                <a:moveTo>
                  <a:pt x="474" y="162"/>
                </a:moveTo>
                <a:cubicBezTo>
                  <a:pt x="487" y="186"/>
                  <a:pt x="498" y="214"/>
                  <a:pt x="519" y="233"/>
                </a:cubicBezTo>
                <a:cubicBezTo>
                  <a:pt x="532" y="245"/>
                  <a:pt x="578" y="264"/>
                  <a:pt x="596" y="252"/>
                </a:cubicBezTo>
                <a:cubicBezTo>
                  <a:pt x="624" y="233"/>
                  <a:pt x="622" y="209"/>
                  <a:pt x="623" y="176"/>
                </a:cubicBezTo>
                <a:cubicBezTo>
                  <a:pt x="624" y="140"/>
                  <a:pt x="623" y="104"/>
                  <a:pt x="623" y="68"/>
                </a:cubicBezTo>
                <a:cubicBezTo>
                  <a:pt x="623" y="113"/>
                  <a:pt x="627" y="138"/>
                  <a:pt x="632" y="182"/>
                </a:cubicBezTo>
                <a:cubicBezTo>
                  <a:pt x="640" y="257"/>
                  <a:pt x="649" y="333"/>
                  <a:pt x="660" y="409"/>
                </a:cubicBezTo>
                <a:cubicBezTo>
                  <a:pt x="668" y="463"/>
                  <a:pt x="686" y="523"/>
                  <a:pt x="676" y="578"/>
                </a:cubicBezTo>
                <a:cubicBezTo>
                  <a:pt x="669" y="618"/>
                  <a:pt x="617" y="612"/>
                  <a:pt x="587" y="613"/>
                </a:cubicBezTo>
                <a:cubicBezTo>
                  <a:pt x="554" y="614"/>
                  <a:pt x="556" y="614"/>
                  <a:pt x="541" y="592"/>
                </a:cubicBezTo>
                <a:cubicBezTo>
                  <a:pt x="560" y="552"/>
                  <a:pt x="574" y="543"/>
                  <a:pt x="626" y="527"/>
                </a:cubicBezTo>
                <a:cubicBezTo>
                  <a:pt x="742" y="491"/>
                  <a:pt x="868" y="480"/>
                  <a:pt x="987" y="458"/>
                </a:cubicBezTo>
                <a:moveTo>
                  <a:pt x="1608" y="209"/>
                </a:moveTo>
                <a:cubicBezTo>
                  <a:pt x="1592" y="186"/>
                  <a:pt x="1583" y="155"/>
                  <a:pt x="1572" y="128"/>
                </a:cubicBezTo>
                <a:cubicBezTo>
                  <a:pt x="1563" y="106"/>
                  <a:pt x="1550" y="84"/>
                  <a:pt x="1543" y="62"/>
                </a:cubicBezTo>
                <a:cubicBezTo>
                  <a:pt x="1543" y="61"/>
                  <a:pt x="1543" y="60"/>
                  <a:pt x="1543" y="59"/>
                </a:cubicBezTo>
                <a:cubicBezTo>
                  <a:pt x="1545" y="91"/>
                  <a:pt x="1556" y="121"/>
                  <a:pt x="1563" y="152"/>
                </a:cubicBezTo>
                <a:moveTo>
                  <a:pt x="1582" y="584"/>
                </a:moveTo>
                <a:cubicBezTo>
                  <a:pt x="1576" y="650"/>
                  <a:pt x="1570" y="710"/>
                  <a:pt x="1549" y="773"/>
                </a:cubicBezTo>
                <a:cubicBezTo>
                  <a:pt x="1514" y="880"/>
                  <a:pt x="1444" y="962"/>
                  <a:pt x="1363" y="1039"/>
                </a:cubicBezTo>
                <a:cubicBezTo>
                  <a:pt x="1333" y="1065"/>
                  <a:pt x="1303" y="1090"/>
                  <a:pt x="1273" y="1116"/>
                </a:cubicBezTo>
                <a:moveTo>
                  <a:pt x="2947" y="0"/>
                </a:moveTo>
                <a:cubicBezTo>
                  <a:pt x="2892" y="18"/>
                  <a:pt x="2864" y="56"/>
                  <a:pt x="2820" y="117"/>
                </a:cubicBezTo>
                <a:cubicBezTo>
                  <a:pt x="2658" y="337"/>
                  <a:pt x="2539" y="587"/>
                  <a:pt x="2369" y="801"/>
                </a:cubicBezTo>
                <a:cubicBezTo>
                  <a:pt x="2316" y="867"/>
                  <a:pt x="2263" y="924"/>
                  <a:pt x="2194" y="971"/>
                </a:cubicBezTo>
                <a:moveTo>
                  <a:pt x="2321" y="86"/>
                </a:moveTo>
                <a:cubicBezTo>
                  <a:pt x="2335" y="127"/>
                  <a:pt x="2350" y="176"/>
                  <a:pt x="2366" y="217"/>
                </a:cubicBezTo>
                <a:cubicBezTo>
                  <a:pt x="2478" y="496"/>
                  <a:pt x="2690" y="691"/>
                  <a:pt x="2967" y="801"/>
                </a:cubicBezTo>
                <a:cubicBezTo>
                  <a:pt x="3125" y="863"/>
                  <a:pt x="3293" y="900"/>
                  <a:pt x="3457" y="944"/>
                </a:cubicBezTo>
                <a:cubicBezTo>
                  <a:pt x="3519" y="961"/>
                  <a:pt x="3624" y="976"/>
                  <a:pt x="3679" y="1017"/>
                </a:cubicBezTo>
                <a:cubicBezTo>
                  <a:pt x="3692" y="1027"/>
                  <a:pt x="3688" y="1025"/>
                  <a:pt x="3694" y="1033"/>
                </a:cubicBezTo>
                <a:cubicBezTo>
                  <a:pt x="3697" y="1036"/>
                  <a:pt x="3687" y="1045"/>
                  <a:pt x="3691" y="10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2" name="Freeform 33"/>
          <p:cNvSpPr/>
          <p:nvPr/>
        </p:nvSpPr>
        <p:spPr>
          <a:xfrm>
            <a:off x="7769160" y="4129560"/>
            <a:ext cx="1111680" cy="449280"/>
          </a:xfrm>
          <a:custGeom>
            <a:avLst/>
            <a:gdLst/>
            <a:ahLst/>
            <a:rect l="0" t="0" r="r" b="b"/>
            <a:pathLst>
              <a:path w="3088" h="1248">
                <a:moveTo>
                  <a:pt x="0" y="552"/>
                </a:moveTo>
                <a:cubicBezTo>
                  <a:pt x="0" y="532"/>
                  <a:pt x="0" y="513"/>
                  <a:pt x="0" y="493"/>
                </a:cubicBezTo>
                <a:cubicBezTo>
                  <a:pt x="23" y="515"/>
                  <a:pt x="36" y="540"/>
                  <a:pt x="51" y="572"/>
                </a:cubicBezTo>
                <a:cubicBezTo>
                  <a:pt x="112" y="703"/>
                  <a:pt x="160" y="841"/>
                  <a:pt x="217" y="973"/>
                </a:cubicBezTo>
                <a:cubicBezTo>
                  <a:pt x="248" y="1046"/>
                  <a:pt x="287" y="1121"/>
                  <a:pt x="298" y="1201"/>
                </a:cubicBezTo>
                <a:cubicBezTo>
                  <a:pt x="298" y="1227"/>
                  <a:pt x="298" y="1232"/>
                  <a:pt x="298" y="1247"/>
                </a:cubicBezTo>
                <a:moveTo>
                  <a:pt x="32" y="1045"/>
                </a:moveTo>
                <a:cubicBezTo>
                  <a:pt x="40" y="1005"/>
                  <a:pt x="47" y="1004"/>
                  <a:pt x="91" y="980"/>
                </a:cubicBezTo>
                <a:cubicBezTo>
                  <a:pt x="191" y="926"/>
                  <a:pt x="311" y="893"/>
                  <a:pt x="403" y="825"/>
                </a:cubicBezTo>
                <a:cubicBezTo>
                  <a:pt x="441" y="797"/>
                  <a:pt x="464" y="742"/>
                  <a:pt x="448" y="695"/>
                </a:cubicBezTo>
                <a:cubicBezTo>
                  <a:pt x="434" y="654"/>
                  <a:pt x="386" y="612"/>
                  <a:pt x="348" y="592"/>
                </a:cubicBezTo>
                <a:cubicBezTo>
                  <a:pt x="336" y="586"/>
                  <a:pt x="335" y="584"/>
                  <a:pt x="327" y="585"/>
                </a:cubicBezTo>
                <a:cubicBezTo>
                  <a:pt x="331" y="649"/>
                  <a:pt x="354" y="696"/>
                  <a:pt x="383" y="753"/>
                </a:cubicBezTo>
                <a:cubicBezTo>
                  <a:pt x="426" y="837"/>
                  <a:pt x="474" y="919"/>
                  <a:pt x="518" y="1001"/>
                </a:cubicBezTo>
                <a:cubicBezTo>
                  <a:pt x="551" y="1063"/>
                  <a:pt x="583" y="1130"/>
                  <a:pt x="627" y="1185"/>
                </a:cubicBezTo>
                <a:cubicBezTo>
                  <a:pt x="642" y="1200"/>
                  <a:pt x="644" y="1205"/>
                  <a:pt x="658" y="1206"/>
                </a:cubicBezTo>
                <a:moveTo>
                  <a:pt x="679" y="902"/>
                </a:moveTo>
                <a:cubicBezTo>
                  <a:pt x="677" y="886"/>
                  <a:pt x="677" y="873"/>
                  <a:pt x="676" y="857"/>
                </a:cubicBezTo>
                <a:cubicBezTo>
                  <a:pt x="714" y="862"/>
                  <a:pt x="730" y="889"/>
                  <a:pt x="753" y="918"/>
                </a:cubicBezTo>
                <a:cubicBezTo>
                  <a:pt x="787" y="960"/>
                  <a:pt x="817" y="1010"/>
                  <a:pt x="867" y="1037"/>
                </a:cubicBezTo>
                <a:cubicBezTo>
                  <a:pt x="895" y="1047"/>
                  <a:pt x="903" y="1051"/>
                  <a:pt x="923" y="1048"/>
                </a:cubicBezTo>
                <a:moveTo>
                  <a:pt x="668" y="546"/>
                </a:moveTo>
                <a:cubicBezTo>
                  <a:pt x="643" y="521"/>
                  <a:pt x="638" y="515"/>
                  <a:pt x="621" y="503"/>
                </a:cubicBezTo>
                <a:cubicBezTo>
                  <a:pt x="627" y="516"/>
                  <a:pt x="675" y="567"/>
                  <a:pt x="686" y="578"/>
                </a:cubicBezTo>
                <a:cubicBezTo>
                  <a:pt x="702" y="593"/>
                  <a:pt x="718" y="608"/>
                  <a:pt x="734" y="623"/>
                </a:cubicBezTo>
                <a:moveTo>
                  <a:pt x="1223" y="705"/>
                </a:moveTo>
                <a:cubicBezTo>
                  <a:pt x="1220" y="691"/>
                  <a:pt x="1223" y="668"/>
                  <a:pt x="1199" y="678"/>
                </a:cubicBezTo>
                <a:cubicBezTo>
                  <a:pt x="1140" y="702"/>
                  <a:pt x="1094" y="840"/>
                  <a:pt x="1078" y="894"/>
                </a:cubicBezTo>
                <a:cubicBezTo>
                  <a:pt x="1063" y="943"/>
                  <a:pt x="1049" y="1021"/>
                  <a:pt x="1078" y="1064"/>
                </a:cubicBezTo>
                <a:cubicBezTo>
                  <a:pt x="1115" y="1060"/>
                  <a:pt x="1121" y="1060"/>
                  <a:pt x="1142" y="1020"/>
                </a:cubicBezTo>
                <a:cubicBezTo>
                  <a:pt x="1178" y="949"/>
                  <a:pt x="1197" y="874"/>
                  <a:pt x="1201" y="795"/>
                </a:cubicBezTo>
                <a:cubicBezTo>
                  <a:pt x="1206" y="692"/>
                  <a:pt x="1198" y="593"/>
                  <a:pt x="1173" y="493"/>
                </a:cubicBezTo>
                <a:cubicBezTo>
                  <a:pt x="1157" y="430"/>
                  <a:pt x="1135" y="352"/>
                  <a:pt x="1087" y="306"/>
                </a:cubicBezTo>
                <a:cubicBezTo>
                  <a:pt x="1076" y="300"/>
                  <a:pt x="1075" y="297"/>
                  <a:pt x="1067" y="298"/>
                </a:cubicBezTo>
                <a:cubicBezTo>
                  <a:pt x="1066" y="350"/>
                  <a:pt x="1056" y="414"/>
                  <a:pt x="1066" y="466"/>
                </a:cubicBezTo>
                <a:cubicBezTo>
                  <a:pt x="1087" y="576"/>
                  <a:pt x="1158" y="676"/>
                  <a:pt x="1248" y="740"/>
                </a:cubicBezTo>
                <a:cubicBezTo>
                  <a:pt x="1273" y="754"/>
                  <a:pt x="1297" y="767"/>
                  <a:pt x="1322" y="781"/>
                </a:cubicBezTo>
                <a:moveTo>
                  <a:pt x="1772" y="715"/>
                </a:moveTo>
                <a:cubicBezTo>
                  <a:pt x="1766" y="671"/>
                  <a:pt x="1778" y="642"/>
                  <a:pt x="1741" y="608"/>
                </a:cubicBezTo>
                <a:cubicBezTo>
                  <a:pt x="1711" y="580"/>
                  <a:pt x="1668" y="586"/>
                  <a:pt x="1633" y="599"/>
                </a:cubicBezTo>
                <a:cubicBezTo>
                  <a:pt x="1590" y="614"/>
                  <a:pt x="1523" y="688"/>
                  <a:pt x="1507" y="730"/>
                </a:cubicBezTo>
                <a:cubicBezTo>
                  <a:pt x="1497" y="756"/>
                  <a:pt x="1501" y="771"/>
                  <a:pt x="1497" y="796"/>
                </a:cubicBezTo>
                <a:cubicBezTo>
                  <a:pt x="1540" y="794"/>
                  <a:pt x="1549" y="810"/>
                  <a:pt x="1595" y="776"/>
                </a:cubicBezTo>
                <a:cubicBezTo>
                  <a:pt x="1706" y="693"/>
                  <a:pt x="1738" y="562"/>
                  <a:pt x="1726" y="430"/>
                </a:cubicBezTo>
                <a:cubicBezTo>
                  <a:pt x="1716" y="319"/>
                  <a:pt x="1662" y="215"/>
                  <a:pt x="1601" y="124"/>
                </a:cubicBezTo>
                <a:cubicBezTo>
                  <a:pt x="1573" y="82"/>
                  <a:pt x="1540" y="55"/>
                  <a:pt x="1506" y="20"/>
                </a:cubicBezTo>
                <a:cubicBezTo>
                  <a:pt x="1502" y="40"/>
                  <a:pt x="1484" y="96"/>
                  <a:pt x="1489" y="139"/>
                </a:cubicBezTo>
                <a:cubicBezTo>
                  <a:pt x="1506" y="290"/>
                  <a:pt x="1593" y="432"/>
                  <a:pt x="1686" y="549"/>
                </a:cubicBezTo>
                <a:cubicBezTo>
                  <a:pt x="1733" y="607"/>
                  <a:pt x="1798" y="677"/>
                  <a:pt x="1875" y="695"/>
                </a:cubicBezTo>
                <a:cubicBezTo>
                  <a:pt x="1884" y="695"/>
                  <a:pt x="1893" y="695"/>
                  <a:pt x="1902" y="695"/>
                </a:cubicBezTo>
                <a:cubicBezTo>
                  <a:pt x="1912" y="672"/>
                  <a:pt x="1927" y="655"/>
                  <a:pt x="1928" y="608"/>
                </a:cubicBezTo>
                <a:cubicBezTo>
                  <a:pt x="1930" y="547"/>
                  <a:pt x="1920" y="487"/>
                  <a:pt x="1919" y="426"/>
                </a:cubicBezTo>
                <a:cubicBezTo>
                  <a:pt x="1919" y="401"/>
                  <a:pt x="1919" y="395"/>
                  <a:pt x="1919" y="380"/>
                </a:cubicBezTo>
                <a:cubicBezTo>
                  <a:pt x="1952" y="390"/>
                  <a:pt x="1967" y="390"/>
                  <a:pt x="2003" y="410"/>
                </a:cubicBezTo>
                <a:cubicBezTo>
                  <a:pt x="2047" y="434"/>
                  <a:pt x="2124" y="479"/>
                  <a:pt x="2178" y="455"/>
                </a:cubicBezTo>
                <a:cubicBezTo>
                  <a:pt x="2210" y="441"/>
                  <a:pt x="2229" y="394"/>
                  <a:pt x="2217" y="360"/>
                </a:cubicBezTo>
                <a:cubicBezTo>
                  <a:pt x="2186" y="271"/>
                  <a:pt x="2064" y="256"/>
                  <a:pt x="2010" y="325"/>
                </a:cubicBezTo>
                <a:cubicBezTo>
                  <a:pt x="1971" y="375"/>
                  <a:pt x="1958" y="469"/>
                  <a:pt x="1969" y="530"/>
                </a:cubicBezTo>
                <a:cubicBezTo>
                  <a:pt x="1981" y="595"/>
                  <a:pt x="2050" y="616"/>
                  <a:pt x="2107" y="621"/>
                </a:cubicBezTo>
                <a:cubicBezTo>
                  <a:pt x="2174" y="627"/>
                  <a:pt x="2243" y="625"/>
                  <a:pt x="2292" y="571"/>
                </a:cubicBezTo>
                <a:cubicBezTo>
                  <a:pt x="2326" y="532"/>
                  <a:pt x="2319" y="456"/>
                  <a:pt x="2311" y="409"/>
                </a:cubicBezTo>
                <a:cubicBezTo>
                  <a:pt x="2294" y="321"/>
                  <a:pt x="2274" y="247"/>
                  <a:pt x="2273" y="156"/>
                </a:cubicBezTo>
                <a:cubicBezTo>
                  <a:pt x="2314" y="150"/>
                  <a:pt x="2325" y="136"/>
                  <a:pt x="2371" y="157"/>
                </a:cubicBezTo>
                <a:cubicBezTo>
                  <a:pt x="2417" y="178"/>
                  <a:pt x="2459" y="249"/>
                  <a:pt x="2487" y="288"/>
                </a:cubicBezTo>
                <a:cubicBezTo>
                  <a:pt x="2513" y="325"/>
                  <a:pt x="2533" y="362"/>
                  <a:pt x="2550" y="403"/>
                </a:cubicBezTo>
                <a:cubicBezTo>
                  <a:pt x="2550" y="406"/>
                  <a:pt x="2551" y="408"/>
                  <a:pt x="2548" y="407"/>
                </a:cubicBezTo>
                <a:cubicBezTo>
                  <a:pt x="2516" y="381"/>
                  <a:pt x="2490" y="365"/>
                  <a:pt x="2466" y="325"/>
                </a:cubicBezTo>
                <a:cubicBezTo>
                  <a:pt x="2426" y="260"/>
                  <a:pt x="2405" y="126"/>
                  <a:pt x="2438" y="54"/>
                </a:cubicBezTo>
                <a:cubicBezTo>
                  <a:pt x="2457" y="13"/>
                  <a:pt x="2509" y="0"/>
                  <a:pt x="2550" y="13"/>
                </a:cubicBezTo>
                <a:cubicBezTo>
                  <a:pt x="2613" y="33"/>
                  <a:pt x="2668" y="210"/>
                  <a:pt x="2702" y="261"/>
                </a:cubicBezTo>
                <a:cubicBezTo>
                  <a:pt x="2766" y="357"/>
                  <a:pt x="2865" y="452"/>
                  <a:pt x="2986" y="460"/>
                </a:cubicBezTo>
                <a:cubicBezTo>
                  <a:pt x="3036" y="460"/>
                  <a:pt x="3053" y="460"/>
                  <a:pt x="3087" y="4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3" name="Freeform 34"/>
          <p:cNvSpPr/>
          <p:nvPr/>
        </p:nvSpPr>
        <p:spPr>
          <a:xfrm>
            <a:off x="8514000" y="4111560"/>
            <a:ext cx="3016440" cy="854640"/>
          </a:xfrm>
          <a:custGeom>
            <a:avLst/>
            <a:gdLst/>
            <a:ahLst/>
            <a:rect l="0" t="0" r="r" b="b"/>
            <a:pathLst>
              <a:path w="8379" h="2374">
                <a:moveTo>
                  <a:pt x="475" y="1512"/>
                </a:moveTo>
                <a:cubicBezTo>
                  <a:pt x="502" y="1480"/>
                  <a:pt x="517" y="1449"/>
                  <a:pt x="535" y="1412"/>
                </a:cubicBezTo>
                <a:cubicBezTo>
                  <a:pt x="542" y="1397"/>
                  <a:pt x="546" y="1389"/>
                  <a:pt x="550" y="1375"/>
                </a:cubicBezTo>
                <a:cubicBezTo>
                  <a:pt x="550" y="1371"/>
                  <a:pt x="550" y="1370"/>
                  <a:pt x="550" y="1367"/>
                </a:cubicBezTo>
                <a:cubicBezTo>
                  <a:pt x="534" y="1365"/>
                  <a:pt x="515" y="1361"/>
                  <a:pt x="496" y="1361"/>
                </a:cubicBezTo>
                <a:cubicBezTo>
                  <a:pt x="440" y="1360"/>
                  <a:pt x="385" y="1377"/>
                  <a:pt x="330" y="1386"/>
                </a:cubicBezTo>
                <a:cubicBezTo>
                  <a:pt x="280" y="1394"/>
                  <a:pt x="224" y="1395"/>
                  <a:pt x="175" y="1407"/>
                </a:cubicBezTo>
                <a:cubicBezTo>
                  <a:pt x="148" y="1414"/>
                  <a:pt x="144" y="1419"/>
                  <a:pt x="132" y="1443"/>
                </a:cubicBezTo>
                <a:cubicBezTo>
                  <a:pt x="107" y="1494"/>
                  <a:pt x="109" y="1568"/>
                  <a:pt x="96" y="1622"/>
                </a:cubicBezTo>
                <a:cubicBezTo>
                  <a:pt x="70" y="1734"/>
                  <a:pt x="39" y="1845"/>
                  <a:pt x="26" y="1959"/>
                </a:cubicBezTo>
                <a:cubicBezTo>
                  <a:pt x="16" y="2050"/>
                  <a:pt x="0" y="2187"/>
                  <a:pt x="33" y="2275"/>
                </a:cubicBezTo>
                <a:cubicBezTo>
                  <a:pt x="56" y="2336"/>
                  <a:pt x="107" y="2361"/>
                  <a:pt x="169" y="2366"/>
                </a:cubicBezTo>
                <a:cubicBezTo>
                  <a:pt x="260" y="2373"/>
                  <a:pt x="343" y="2356"/>
                  <a:pt x="424" y="2314"/>
                </a:cubicBezTo>
                <a:cubicBezTo>
                  <a:pt x="479" y="2279"/>
                  <a:pt x="496" y="2269"/>
                  <a:pt x="523" y="2236"/>
                </a:cubicBezTo>
                <a:moveTo>
                  <a:pt x="72" y="1982"/>
                </a:moveTo>
                <a:cubicBezTo>
                  <a:pt x="92" y="1968"/>
                  <a:pt x="116" y="1949"/>
                  <a:pt x="157" y="1937"/>
                </a:cubicBezTo>
                <a:cubicBezTo>
                  <a:pt x="299" y="1894"/>
                  <a:pt x="459" y="1868"/>
                  <a:pt x="608" y="1859"/>
                </a:cubicBezTo>
                <a:cubicBezTo>
                  <a:pt x="667" y="1855"/>
                  <a:pt x="704" y="1864"/>
                  <a:pt x="756" y="1897"/>
                </a:cubicBezTo>
                <a:cubicBezTo>
                  <a:pt x="808" y="1930"/>
                  <a:pt x="918" y="2051"/>
                  <a:pt x="865" y="2122"/>
                </a:cubicBezTo>
                <a:cubicBezTo>
                  <a:pt x="846" y="2148"/>
                  <a:pt x="771" y="2134"/>
                  <a:pt x="759" y="2109"/>
                </a:cubicBezTo>
                <a:cubicBezTo>
                  <a:pt x="730" y="2048"/>
                  <a:pt x="779" y="1976"/>
                  <a:pt x="820" y="1938"/>
                </a:cubicBezTo>
                <a:cubicBezTo>
                  <a:pt x="885" y="1876"/>
                  <a:pt x="1081" y="1806"/>
                  <a:pt x="1157" y="1883"/>
                </a:cubicBezTo>
                <a:cubicBezTo>
                  <a:pt x="1198" y="1925"/>
                  <a:pt x="1196" y="1961"/>
                  <a:pt x="1202" y="2014"/>
                </a:cubicBezTo>
                <a:cubicBezTo>
                  <a:pt x="1204" y="2000"/>
                  <a:pt x="1196" y="1992"/>
                  <a:pt x="1201" y="1979"/>
                </a:cubicBezTo>
                <a:cubicBezTo>
                  <a:pt x="1224" y="1917"/>
                  <a:pt x="1273" y="1877"/>
                  <a:pt x="1332" y="1848"/>
                </a:cubicBezTo>
                <a:cubicBezTo>
                  <a:pt x="1370" y="1829"/>
                  <a:pt x="1445" y="1808"/>
                  <a:pt x="1487" y="1824"/>
                </a:cubicBezTo>
                <a:cubicBezTo>
                  <a:pt x="1531" y="1841"/>
                  <a:pt x="1529" y="1881"/>
                  <a:pt x="1554" y="1912"/>
                </a:cubicBezTo>
                <a:cubicBezTo>
                  <a:pt x="1570" y="1932"/>
                  <a:pt x="1586" y="1933"/>
                  <a:pt x="1600" y="1945"/>
                </a:cubicBezTo>
                <a:cubicBezTo>
                  <a:pt x="1611" y="1914"/>
                  <a:pt x="1627" y="1884"/>
                  <a:pt x="1630" y="1842"/>
                </a:cubicBezTo>
                <a:cubicBezTo>
                  <a:pt x="1635" y="1770"/>
                  <a:pt x="1625" y="1702"/>
                  <a:pt x="1611" y="1632"/>
                </a:cubicBezTo>
                <a:cubicBezTo>
                  <a:pt x="1591" y="1534"/>
                  <a:pt x="1574" y="1435"/>
                  <a:pt x="1555" y="1337"/>
                </a:cubicBezTo>
                <a:cubicBezTo>
                  <a:pt x="1555" y="1437"/>
                  <a:pt x="1560" y="1523"/>
                  <a:pt x="1594" y="1618"/>
                </a:cubicBezTo>
                <a:cubicBezTo>
                  <a:pt x="1622" y="1697"/>
                  <a:pt x="1668" y="1796"/>
                  <a:pt x="1752" y="1829"/>
                </a:cubicBezTo>
                <a:cubicBezTo>
                  <a:pt x="1783" y="1841"/>
                  <a:pt x="1822" y="1837"/>
                  <a:pt x="1853" y="1828"/>
                </a:cubicBezTo>
                <a:cubicBezTo>
                  <a:pt x="1873" y="1823"/>
                  <a:pt x="1947" y="1780"/>
                  <a:pt x="1967" y="1803"/>
                </a:cubicBezTo>
                <a:cubicBezTo>
                  <a:pt x="1983" y="1821"/>
                  <a:pt x="1990" y="1866"/>
                  <a:pt x="1977" y="1889"/>
                </a:cubicBezTo>
                <a:cubicBezTo>
                  <a:pt x="1933" y="1966"/>
                  <a:pt x="1789" y="2000"/>
                  <a:pt x="1708" y="1993"/>
                </a:cubicBezTo>
                <a:cubicBezTo>
                  <a:pt x="1701" y="1993"/>
                  <a:pt x="1699" y="1992"/>
                  <a:pt x="1702" y="1983"/>
                </a:cubicBezTo>
                <a:moveTo>
                  <a:pt x="1989" y="1691"/>
                </a:moveTo>
                <a:cubicBezTo>
                  <a:pt x="2021" y="1696"/>
                  <a:pt x="2030" y="1704"/>
                  <a:pt x="2058" y="1724"/>
                </a:cubicBezTo>
                <a:cubicBezTo>
                  <a:pt x="2096" y="1751"/>
                  <a:pt x="2135" y="1776"/>
                  <a:pt x="2181" y="1785"/>
                </a:cubicBezTo>
                <a:cubicBezTo>
                  <a:pt x="2215" y="1791"/>
                  <a:pt x="2255" y="1793"/>
                  <a:pt x="2282" y="1770"/>
                </a:cubicBezTo>
                <a:cubicBezTo>
                  <a:pt x="2314" y="1743"/>
                  <a:pt x="2333" y="1705"/>
                  <a:pt x="2337" y="1664"/>
                </a:cubicBezTo>
                <a:cubicBezTo>
                  <a:pt x="2342" y="1613"/>
                  <a:pt x="2336" y="1581"/>
                  <a:pt x="2288" y="1556"/>
                </a:cubicBezTo>
                <a:cubicBezTo>
                  <a:pt x="2248" y="1535"/>
                  <a:pt x="2185" y="1533"/>
                  <a:pt x="2151" y="1565"/>
                </a:cubicBezTo>
                <a:cubicBezTo>
                  <a:pt x="2103" y="1610"/>
                  <a:pt x="2103" y="1672"/>
                  <a:pt x="2102" y="1732"/>
                </a:cubicBezTo>
                <a:cubicBezTo>
                  <a:pt x="2101" y="1790"/>
                  <a:pt x="2127" y="1832"/>
                  <a:pt x="2176" y="1865"/>
                </a:cubicBezTo>
                <a:cubicBezTo>
                  <a:pt x="2217" y="1893"/>
                  <a:pt x="2255" y="1895"/>
                  <a:pt x="2302" y="1901"/>
                </a:cubicBezTo>
                <a:moveTo>
                  <a:pt x="2770" y="1564"/>
                </a:moveTo>
                <a:cubicBezTo>
                  <a:pt x="2773" y="1552"/>
                  <a:pt x="2786" y="1535"/>
                  <a:pt x="2776" y="1529"/>
                </a:cubicBezTo>
                <a:cubicBezTo>
                  <a:pt x="2758" y="1519"/>
                  <a:pt x="2700" y="1532"/>
                  <a:pt x="2684" y="1537"/>
                </a:cubicBezTo>
                <a:cubicBezTo>
                  <a:pt x="2608" y="1561"/>
                  <a:pt x="2532" y="1607"/>
                  <a:pt x="2473" y="1659"/>
                </a:cubicBezTo>
                <a:cubicBezTo>
                  <a:pt x="2426" y="1700"/>
                  <a:pt x="2384" y="1759"/>
                  <a:pt x="2394" y="1825"/>
                </a:cubicBezTo>
                <a:cubicBezTo>
                  <a:pt x="2403" y="1885"/>
                  <a:pt x="2480" y="1886"/>
                  <a:pt x="2525" y="1883"/>
                </a:cubicBezTo>
                <a:cubicBezTo>
                  <a:pt x="2612" y="1877"/>
                  <a:pt x="2679" y="1823"/>
                  <a:pt x="2722" y="1749"/>
                </a:cubicBezTo>
                <a:cubicBezTo>
                  <a:pt x="2731" y="1729"/>
                  <a:pt x="2739" y="1708"/>
                  <a:pt x="2748" y="1688"/>
                </a:cubicBezTo>
                <a:moveTo>
                  <a:pt x="2739" y="1389"/>
                </a:moveTo>
                <a:cubicBezTo>
                  <a:pt x="2709" y="1290"/>
                  <a:pt x="2680" y="1191"/>
                  <a:pt x="2655" y="1091"/>
                </a:cubicBezTo>
                <a:cubicBezTo>
                  <a:pt x="2652" y="1077"/>
                  <a:pt x="2648" y="1064"/>
                  <a:pt x="2645" y="1050"/>
                </a:cubicBezTo>
                <a:cubicBezTo>
                  <a:pt x="2645" y="1171"/>
                  <a:pt x="2632" y="1297"/>
                  <a:pt x="2655" y="1416"/>
                </a:cubicBezTo>
                <a:cubicBezTo>
                  <a:pt x="2676" y="1525"/>
                  <a:pt x="2727" y="1609"/>
                  <a:pt x="2789" y="1698"/>
                </a:cubicBezTo>
                <a:moveTo>
                  <a:pt x="3264" y="1757"/>
                </a:moveTo>
                <a:cubicBezTo>
                  <a:pt x="3290" y="1718"/>
                  <a:pt x="3320" y="1681"/>
                  <a:pt x="3323" y="1633"/>
                </a:cubicBezTo>
                <a:cubicBezTo>
                  <a:pt x="3323" y="1615"/>
                  <a:pt x="3323" y="1609"/>
                  <a:pt x="3314" y="1600"/>
                </a:cubicBezTo>
                <a:cubicBezTo>
                  <a:pt x="3244" y="1579"/>
                  <a:pt x="3158" y="1566"/>
                  <a:pt x="3088" y="1598"/>
                </a:cubicBezTo>
                <a:cubicBezTo>
                  <a:pt x="3034" y="1623"/>
                  <a:pt x="2994" y="1674"/>
                  <a:pt x="2980" y="1731"/>
                </a:cubicBezTo>
                <a:cubicBezTo>
                  <a:pt x="2970" y="1771"/>
                  <a:pt x="2967" y="1827"/>
                  <a:pt x="3006" y="1851"/>
                </a:cubicBezTo>
                <a:cubicBezTo>
                  <a:pt x="3047" y="1876"/>
                  <a:pt x="3119" y="1872"/>
                  <a:pt x="3161" y="1853"/>
                </a:cubicBezTo>
                <a:cubicBezTo>
                  <a:pt x="3295" y="1791"/>
                  <a:pt x="3319" y="1632"/>
                  <a:pt x="3323" y="1502"/>
                </a:cubicBezTo>
                <a:cubicBezTo>
                  <a:pt x="3327" y="1376"/>
                  <a:pt x="3319" y="1254"/>
                  <a:pt x="3300" y="1130"/>
                </a:cubicBezTo>
                <a:cubicBezTo>
                  <a:pt x="3292" y="1079"/>
                  <a:pt x="3278" y="1036"/>
                  <a:pt x="3264" y="988"/>
                </a:cubicBezTo>
                <a:cubicBezTo>
                  <a:pt x="3227" y="1020"/>
                  <a:pt x="3220" y="1049"/>
                  <a:pt x="3209" y="1109"/>
                </a:cubicBezTo>
                <a:cubicBezTo>
                  <a:pt x="3189" y="1222"/>
                  <a:pt x="3177" y="1363"/>
                  <a:pt x="3202" y="1478"/>
                </a:cubicBezTo>
                <a:cubicBezTo>
                  <a:pt x="3224" y="1581"/>
                  <a:pt x="3297" y="1694"/>
                  <a:pt x="3395" y="1739"/>
                </a:cubicBezTo>
                <a:cubicBezTo>
                  <a:pt x="3442" y="1760"/>
                  <a:pt x="3485" y="1752"/>
                  <a:pt x="3518" y="1715"/>
                </a:cubicBezTo>
                <a:cubicBezTo>
                  <a:pt x="3579" y="1647"/>
                  <a:pt x="3612" y="1555"/>
                  <a:pt x="3661" y="1479"/>
                </a:cubicBezTo>
                <a:cubicBezTo>
                  <a:pt x="3689" y="1435"/>
                  <a:pt x="3723" y="1377"/>
                  <a:pt x="3776" y="1360"/>
                </a:cubicBezTo>
                <a:cubicBezTo>
                  <a:pt x="3813" y="1348"/>
                  <a:pt x="3828" y="1385"/>
                  <a:pt x="3850" y="1403"/>
                </a:cubicBezTo>
                <a:cubicBezTo>
                  <a:pt x="3888" y="1434"/>
                  <a:pt x="3925" y="1463"/>
                  <a:pt x="3977" y="1453"/>
                </a:cubicBezTo>
                <a:cubicBezTo>
                  <a:pt x="3993" y="1451"/>
                  <a:pt x="3998" y="1450"/>
                  <a:pt x="4004" y="1439"/>
                </a:cubicBezTo>
                <a:cubicBezTo>
                  <a:pt x="4005" y="1416"/>
                  <a:pt x="4020" y="1391"/>
                  <a:pt x="3999" y="1371"/>
                </a:cubicBezTo>
                <a:cubicBezTo>
                  <a:pt x="3971" y="1344"/>
                  <a:pt x="3910" y="1334"/>
                  <a:pt x="3873" y="1344"/>
                </a:cubicBezTo>
                <a:cubicBezTo>
                  <a:pt x="3783" y="1368"/>
                  <a:pt x="3717" y="1472"/>
                  <a:pt x="3679" y="1550"/>
                </a:cubicBezTo>
                <a:cubicBezTo>
                  <a:pt x="3662" y="1586"/>
                  <a:pt x="3627" y="1681"/>
                  <a:pt x="3657" y="1721"/>
                </a:cubicBezTo>
                <a:cubicBezTo>
                  <a:pt x="3691" y="1766"/>
                  <a:pt x="3784" y="1756"/>
                  <a:pt x="3830" y="1755"/>
                </a:cubicBezTo>
                <a:cubicBezTo>
                  <a:pt x="3891" y="1753"/>
                  <a:pt x="3912" y="1752"/>
                  <a:pt x="3950" y="1735"/>
                </a:cubicBezTo>
                <a:moveTo>
                  <a:pt x="4116" y="1640"/>
                </a:moveTo>
                <a:cubicBezTo>
                  <a:pt x="4224" y="1528"/>
                  <a:pt x="4331" y="1393"/>
                  <a:pt x="4363" y="1237"/>
                </a:cubicBezTo>
                <a:cubicBezTo>
                  <a:pt x="4363" y="1234"/>
                  <a:pt x="4363" y="1231"/>
                  <a:pt x="4363" y="1228"/>
                </a:cubicBezTo>
                <a:cubicBezTo>
                  <a:pt x="4298" y="1235"/>
                  <a:pt x="4269" y="1242"/>
                  <a:pt x="4214" y="1286"/>
                </a:cubicBezTo>
                <a:cubicBezTo>
                  <a:pt x="4155" y="1335"/>
                  <a:pt x="4103" y="1396"/>
                  <a:pt x="4083" y="1474"/>
                </a:cubicBezTo>
                <a:cubicBezTo>
                  <a:pt x="4071" y="1519"/>
                  <a:pt x="4063" y="1593"/>
                  <a:pt x="4104" y="1625"/>
                </a:cubicBezTo>
                <a:cubicBezTo>
                  <a:pt x="4149" y="1660"/>
                  <a:pt x="4221" y="1635"/>
                  <a:pt x="4257" y="1604"/>
                </a:cubicBezTo>
                <a:cubicBezTo>
                  <a:pt x="4391" y="1490"/>
                  <a:pt x="4405" y="1291"/>
                  <a:pt x="4411" y="1130"/>
                </a:cubicBezTo>
                <a:cubicBezTo>
                  <a:pt x="4417" y="971"/>
                  <a:pt x="4427" y="799"/>
                  <a:pt x="4408" y="641"/>
                </a:cubicBezTo>
                <a:cubicBezTo>
                  <a:pt x="4399" y="599"/>
                  <a:pt x="4398" y="589"/>
                  <a:pt x="4386" y="566"/>
                </a:cubicBezTo>
                <a:cubicBezTo>
                  <a:pt x="4341" y="598"/>
                  <a:pt x="4330" y="632"/>
                  <a:pt x="4311" y="697"/>
                </a:cubicBezTo>
                <a:cubicBezTo>
                  <a:pt x="4270" y="835"/>
                  <a:pt x="4255" y="965"/>
                  <a:pt x="4253" y="1109"/>
                </a:cubicBezTo>
                <a:cubicBezTo>
                  <a:pt x="4252" y="1222"/>
                  <a:pt x="4275" y="1329"/>
                  <a:pt x="4351" y="1419"/>
                </a:cubicBezTo>
                <a:cubicBezTo>
                  <a:pt x="4412" y="1491"/>
                  <a:pt x="4512" y="1522"/>
                  <a:pt x="4601" y="1539"/>
                </a:cubicBezTo>
                <a:cubicBezTo>
                  <a:pt x="4654" y="1549"/>
                  <a:pt x="4739" y="1562"/>
                  <a:pt x="4790" y="1537"/>
                </a:cubicBezTo>
                <a:cubicBezTo>
                  <a:pt x="4815" y="1519"/>
                  <a:pt x="4823" y="1514"/>
                  <a:pt x="4833" y="1496"/>
                </a:cubicBezTo>
                <a:moveTo>
                  <a:pt x="4970" y="829"/>
                </a:moveTo>
                <a:cubicBezTo>
                  <a:pt x="4974" y="793"/>
                  <a:pt x="4978" y="759"/>
                  <a:pt x="4979" y="723"/>
                </a:cubicBezTo>
                <a:cubicBezTo>
                  <a:pt x="4979" y="716"/>
                  <a:pt x="4979" y="708"/>
                  <a:pt x="4979" y="701"/>
                </a:cubicBezTo>
                <a:cubicBezTo>
                  <a:pt x="4966" y="765"/>
                  <a:pt x="4946" y="825"/>
                  <a:pt x="4927" y="888"/>
                </a:cubicBezTo>
                <a:cubicBezTo>
                  <a:pt x="4882" y="1037"/>
                  <a:pt x="4855" y="1189"/>
                  <a:pt x="4836" y="1344"/>
                </a:cubicBezTo>
                <a:cubicBezTo>
                  <a:pt x="4820" y="1475"/>
                  <a:pt x="4805" y="1604"/>
                  <a:pt x="4758" y="1729"/>
                </a:cubicBezTo>
                <a:cubicBezTo>
                  <a:pt x="4734" y="1792"/>
                  <a:pt x="4700" y="1847"/>
                  <a:pt x="4664" y="1904"/>
                </a:cubicBezTo>
                <a:moveTo>
                  <a:pt x="5354" y="1282"/>
                </a:moveTo>
                <a:cubicBezTo>
                  <a:pt x="5328" y="1343"/>
                  <a:pt x="5304" y="1402"/>
                  <a:pt x="5288" y="1467"/>
                </a:cubicBezTo>
                <a:cubicBezTo>
                  <a:pt x="5259" y="1587"/>
                  <a:pt x="5248" y="1710"/>
                  <a:pt x="5241" y="1833"/>
                </a:cubicBezTo>
                <a:cubicBezTo>
                  <a:pt x="5241" y="1840"/>
                  <a:pt x="5235" y="1873"/>
                  <a:pt x="5234" y="1878"/>
                </a:cubicBezTo>
                <a:cubicBezTo>
                  <a:pt x="5226" y="1796"/>
                  <a:pt x="5219" y="1706"/>
                  <a:pt x="5228" y="1624"/>
                </a:cubicBezTo>
                <a:cubicBezTo>
                  <a:pt x="5237" y="1545"/>
                  <a:pt x="5267" y="1417"/>
                  <a:pt x="5354" y="1389"/>
                </a:cubicBezTo>
                <a:cubicBezTo>
                  <a:pt x="5422" y="1367"/>
                  <a:pt x="5495" y="1396"/>
                  <a:pt x="5555" y="1427"/>
                </a:cubicBezTo>
                <a:cubicBezTo>
                  <a:pt x="5623" y="1462"/>
                  <a:pt x="5683" y="1504"/>
                  <a:pt x="5758" y="1522"/>
                </a:cubicBezTo>
                <a:cubicBezTo>
                  <a:pt x="5789" y="1529"/>
                  <a:pt x="5816" y="1527"/>
                  <a:pt x="5847" y="1528"/>
                </a:cubicBezTo>
                <a:cubicBezTo>
                  <a:pt x="5861" y="1472"/>
                  <a:pt x="5855" y="1440"/>
                  <a:pt x="5822" y="1390"/>
                </a:cubicBezTo>
                <a:cubicBezTo>
                  <a:pt x="5767" y="1307"/>
                  <a:pt x="5689" y="1234"/>
                  <a:pt x="5621" y="1163"/>
                </a:cubicBezTo>
                <a:cubicBezTo>
                  <a:pt x="5587" y="1126"/>
                  <a:pt x="5592" y="1147"/>
                  <a:pt x="5587" y="1146"/>
                </a:cubicBezTo>
                <a:moveTo>
                  <a:pt x="5995" y="1313"/>
                </a:moveTo>
                <a:cubicBezTo>
                  <a:pt x="6008" y="1328"/>
                  <a:pt x="6023" y="1347"/>
                  <a:pt x="6040" y="1361"/>
                </a:cubicBezTo>
                <a:cubicBezTo>
                  <a:pt x="6101" y="1411"/>
                  <a:pt x="6170" y="1416"/>
                  <a:pt x="6246" y="1415"/>
                </a:cubicBezTo>
                <a:cubicBezTo>
                  <a:pt x="6312" y="1414"/>
                  <a:pt x="6367" y="1386"/>
                  <a:pt x="6374" y="1316"/>
                </a:cubicBezTo>
                <a:cubicBezTo>
                  <a:pt x="6379" y="1261"/>
                  <a:pt x="6349" y="1214"/>
                  <a:pt x="6301" y="1186"/>
                </a:cubicBezTo>
                <a:cubicBezTo>
                  <a:pt x="6254" y="1160"/>
                  <a:pt x="6171" y="1157"/>
                  <a:pt x="6125" y="1187"/>
                </a:cubicBezTo>
                <a:cubicBezTo>
                  <a:pt x="6062" y="1229"/>
                  <a:pt x="6046" y="1302"/>
                  <a:pt x="6042" y="1371"/>
                </a:cubicBezTo>
                <a:cubicBezTo>
                  <a:pt x="6038" y="1442"/>
                  <a:pt x="6070" y="1473"/>
                  <a:pt x="6140" y="1486"/>
                </a:cubicBezTo>
                <a:cubicBezTo>
                  <a:pt x="6255" y="1507"/>
                  <a:pt x="6376" y="1486"/>
                  <a:pt x="6476" y="1425"/>
                </a:cubicBezTo>
                <a:cubicBezTo>
                  <a:pt x="6557" y="1376"/>
                  <a:pt x="6612" y="1301"/>
                  <a:pt x="6621" y="1206"/>
                </a:cubicBezTo>
                <a:cubicBezTo>
                  <a:pt x="6625" y="1159"/>
                  <a:pt x="6622" y="1119"/>
                  <a:pt x="6581" y="1090"/>
                </a:cubicBezTo>
                <a:cubicBezTo>
                  <a:pt x="6565" y="1083"/>
                  <a:pt x="6561" y="1081"/>
                  <a:pt x="6549" y="1083"/>
                </a:cubicBezTo>
                <a:cubicBezTo>
                  <a:pt x="6531" y="1105"/>
                  <a:pt x="6528" y="1112"/>
                  <a:pt x="6528" y="1153"/>
                </a:cubicBezTo>
                <a:cubicBezTo>
                  <a:pt x="6528" y="1212"/>
                  <a:pt x="6553" y="1262"/>
                  <a:pt x="6584" y="1313"/>
                </a:cubicBezTo>
                <a:cubicBezTo>
                  <a:pt x="6618" y="1370"/>
                  <a:pt x="6672" y="1426"/>
                  <a:pt x="6682" y="1494"/>
                </a:cubicBezTo>
                <a:cubicBezTo>
                  <a:pt x="6682" y="1513"/>
                  <a:pt x="6682" y="1519"/>
                  <a:pt x="6679" y="1531"/>
                </a:cubicBezTo>
                <a:cubicBezTo>
                  <a:pt x="6633" y="1543"/>
                  <a:pt x="6546" y="1564"/>
                  <a:pt x="6504" y="1533"/>
                </a:cubicBezTo>
                <a:cubicBezTo>
                  <a:pt x="6499" y="1525"/>
                  <a:pt x="6495" y="1517"/>
                  <a:pt x="6490" y="1509"/>
                </a:cubicBezTo>
                <a:moveTo>
                  <a:pt x="6836" y="802"/>
                </a:moveTo>
                <a:cubicBezTo>
                  <a:pt x="6859" y="779"/>
                  <a:pt x="6874" y="769"/>
                  <a:pt x="6891" y="807"/>
                </a:cubicBezTo>
                <a:cubicBezTo>
                  <a:pt x="6942" y="917"/>
                  <a:pt x="6956" y="1047"/>
                  <a:pt x="6994" y="1163"/>
                </a:cubicBezTo>
                <a:cubicBezTo>
                  <a:pt x="7013" y="1222"/>
                  <a:pt x="7035" y="1286"/>
                  <a:pt x="7067" y="1341"/>
                </a:cubicBezTo>
                <a:cubicBezTo>
                  <a:pt x="7072" y="1348"/>
                  <a:pt x="7077" y="1355"/>
                  <a:pt x="7082" y="1362"/>
                </a:cubicBezTo>
                <a:moveTo>
                  <a:pt x="6897" y="1182"/>
                </a:moveTo>
                <a:cubicBezTo>
                  <a:pt x="6904" y="1180"/>
                  <a:pt x="6928" y="1172"/>
                  <a:pt x="6952" y="1172"/>
                </a:cubicBezTo>
                <a:cubicBezTo>
                  <a:pt x="7029" y="1172"/>
                  <a:pt x="7107" y="1174"/>
                  <a:pt x="7184" y="1177"/>
                </a:cubicBezTo>
                <a:cubicBezTo>
                  <a:pt x="7235" y="1179"/>
                  <a:pt x="7328" y="1198"/>
                  <a:pt x="7376" y="1173"/>
                </a:cubicBezTo>
                <a:cubicBezTo>
                  <a:pt x="7419" y="1150"/>
                  <a:pt x="7447" y="1102"/>
                  <a:pt x="7490" y="1077"/>
                </a:cubicBezTo>
                <a:cubicBezTo>
                  <a:pt x="7508" y="1067"/>
                  <a:pt x="7524" y="1060"/>
                  <a:pt x="7544" y="1057"/>
                </a:cubicBezTo>
                <a:cubicBezTo>
                  <a:pt x="7594" y="1049"/>
                  <a:pt x="7651" y="1061"/>
                  <a:pt x="7702" y="1060"/>
                </a:cubicBezTo>
                <a:cubicBezTo>
                  <a:pt x="7733" y="1059"/>
                  <a:pt x="7768" y="1055"/>
                  <a:pt x="7777" y="1020"/>
                </a:cubicBezTo>
                <a:cubicBezTo>
                  <a:pt x="7786" y="980"/>
                  <a:pt x="7755" y="955"/>
                  <a:pt x="7722" y="941"/>
                </a:cubicBezTo>
                <a:cubicBezTo>
                  <a:pt x="7676" y="922"/>
                  <a:pt x="7602" y="918"/>
                  <a:pt x="7559" y="945"/>
                </a:cubicBezTo>
                <a:cubicBezTo>
                  <a:pt x="7485" y="991"/>
                  <a:pt x="7441" y="1089"/>
                  <a:pt x="7434" y="1172"/>
                </a:cubicBezTo>
                <a:cubicBezTo>
                  <a:pt x="7428" y="1241"/>
                  <a:pt x="7447" y="1287"/>
                  <a:pt x="7517" y="1313"/>
                </a:cubicBezTo>
                <a:cubicBezTo>
                  <a:pt x="7573" y="1325"/>
                  <a:pt x="7593" y="1328"/>
                  <a:pt x="7632" y="1326"/>
                </a:cubicBezTo>
                <a:moveTo>
                  <a:pt x="8128" y="1047"/>
                </a:moveTo>
                <a:cubicBezTo>
                  <a:pt x="8149" y="1013"/>
                  <a:pt x="8171" y="980"/>
                  <a:pt x="8186" y="943"/>
                </a:cubicBezTo>
                <a:cubicBezTo>
                  <a:pt x="8186" y="941"/>
                  <a:pt x="8186" y="939"/>
                  <a:pt x="8186" y="937"/>
                </a:cubicBezTo>
                <a:cubicBezTo>
                  <a:pt x="8125" y="943"/>
                  <a:pt x="8088" y="954"/>
                  <a:pt x="8031" y="984"/>
                </a:cubicBezTo>
                <a:cubicBezTo>
                  <a:pt x="7959" y="1022"/>
                  <a:pt x="7863" y="1073"/>
                  <a:pt x="7837" y="1157"/>
                </a:cubicBezTo>
                <a:cubicBezTo>
                  <a:pt x="7824" y="1198"/>
                  <a:pt x="7834" y="1228"/>
                  <a:pt x="7871" y="1248"/>
                </a:cubicBezTo>
                <a:cubicBezTo>
                  <a:pt x="7917" y="1273"/>
                  <a:pt x="7983" y="1260"/>
                  <a:pt x="8021" y="1232"/>
                </a:cubicBezTo>
                <a:cubicBezTo>
                  <a:pt x="8103" y="1173"/>
                  <a:pt x="8123" y="1056"/>
                  <a:pt x="8131" y="962"/>
                </a:cubicBezTo>
                <a:cubicBezTo>
                  <a:pt x="8144" y="801"/>
                  <a:pt x="8139" y="631"/>
                  <a:pt x="8134" y="470"/>
                </a:cubicBezTo>
                <a:cubicBezTo>
                  <a:pt x="8130" y="316"/>
                  <a:pt x="8137" y="151"/>
                  <a:pt x="8107" y="0"/>
                </a:cubicBezTo>
                <a:cubicBezTo>
                  <a:pt x="8105" y="0"/>
                  <a:pt x="8104" y="0"/>
                  <a:pt x="8102" y="0"/>
                </a:cubicBezTo>
                <a:cubicBezTo>
                  <a:pt x="8082" y="74"/>
                  <a:pt x="8064" y="152"/>
                  <a:pt x="8052" y="229"/>
                </a:cubicBezTo>
                <a:cubicBezTo>
                  <a:pt x="8024" y="405"/>
                  <a:pt x="8004" y="601"/>
                  <a:pt x="8059" y="773"/>
                </a:cubicBezTo>
                <a:cubicBezTo>
                  <a:pt x="8090" y="869"/>
                  <a:pt x="8145" y="963"/>
                  <a:pt x="8220" y="1030"/>
                </a:cubicBezTo>
                <a:cubicBezTo>
                  <a:pt x="8268" y="1073"/>
                  <a:pt x="8317" y="1078"/>
                  <a:pt x="8378" y="10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4" name="Freeform 35"/>
          <p:cNvSpPr/>
          <p:nvPr/>
        </p:nvSpPr>
        <p:spPr>
          <a:xfrm>
            <a:off x="1216440" y="87480"/>
            <a:ext cx="1086480" cy="1521360"/>
          </a:xfrm>
          <a:custGeom>
            <a:avLst/>
            <a:gdLst/>
            <a:ahLst/>
            <a:rect l="0" t="0" r="r" b="b"/>
            <a:pathLst>
              <a:path w="3018" h="4226">
                <a:moveTo>
                  <a:pt x="143" y="3806"/>
                </a:moveTo>
                <a:cubicBezTo>
                  <a:pt x="91" y="3863"/>
                  <a:pt x="71" y="3909"/>
                  <a:pt x="55" y="3986"/>
                </a:cubicBezTo>
                <a:cubicBezTo>
                  <a:pt x="40" y="4058"/>
                  <a:pt x="31" y="4132"/>
                  <a:pt x="16" y="4204"/>
                </a:cubicBezTo>
                <a:cubicBezTo>
                  <a:pt x="14" y="4216"/>
                  <a:pt x="13" y="4218"/>
                  <a:pt x="13" y="4225"/>
                </a:cubicBezTo>
                <a:cubicBezTo>
                  <a:pt x="13" y="4121"/>
                  <a:pt x="0" y="4004"/>
                  <a:pt x="16" y="3903"/>
                </a:cubicBezTo>
                <a:cubicBezTo>
                  <a:pt x="55" y="3908"/>
                  <a:pt x="68" y="3917"/>
                  <a:pt x="103" y="3940"/>
                </a:cubicBezTo>
                <a:cubicBezTo>
                  <a:pt x="128" y="3957"/>
                  <a:pt x="193" y="4007"/>
                  <a:pt x="229" y="3986"/>
                </a:cubicBezTo>
                <a:cubicBezTo>
                  <a:pt x="260" y="3968"/>
                  <a:pt x="256" y="3912"/>
                  <a:pt x="257" y="3883"/>
                </a:cubicBezTo>
                <a:cubicBezTo>
                  <a:pt x="258" y="3837"/>
                  <a:pt x="254" y="3809"/>
                  <a:pt x="232" y="3768"/>
                </a:cubicBezTo>
                <a:cubicBezTo>
                  <a:pt x="225" y="3756"/>
                  <a:pt x="211" y="3733"/>
                  <a:pt x="208" y="3720"/>
                </a:cubicBezTo>
                <a:cubicBezTo>
                  <a:pt x="208" y="3718"/>
                  <a:pt x="208" y="3717"/>
                  <a:pt x="211" y="3718"/>
                </a:cubicBezTo>
                <a:moveTo>
                  <a:pt x="202" y="3656"/>
                </a:moveTo>
                <a:cubicBezTo>
                  <a:pt x="185" y="3643"/>
                  <a:pt x="168" y="3629"/>
                  <a:pt x="150" y="3618"/>
                </a:cubicBezTo>
                <a:cubicBezTo>
                  <a:pt x="149" y="3618"/>
                  <a:pt x="149" y="3618"/>
                  <a:pt x="148" y="3618"/>
                </a:cubicBezTo>
                <a:cubicBezTo>
                  <a:pt x="197" y="3684"/>
                  <a:pt x="254" y="3749"/>
                  <a:pt x="311" y="3809"/>
                </a:cubicBezTo>
                <a:cubicBezTo>
                  <a:pt x="360" y="3860"/>
                  <a:pt x="410" y="3913"/>
                  <a:pt x="468" y="3952"/>
                </a:cubicBezTo>
                <a:cubicBezTo>
                  <a:pt x="465" y="3921"/>
                  <a:pt x="442" y="3872"/>
                  <a:pt x="419" y="3829"/>
                </a:cubicBezTo>
                <a:cubicBezTo>
                  <a:pt x="363" y="3725"/>
                  <a:pt x="318" y="3622"/>
                  <a:pt x="281" y="3509"/>
                </a:cubicBezTo>
                <a:cubicBezTo>
                  <a:pt x="246" y="3401"/>
                  <a:pt x="210" y="3292"/>
                  <a:pt x="200" y="3178"/>
                </a:cubicBezTo>
                <a:cubicBezTo>
                  <a:pt x="200" y="3170"/>
                  <a:pt x="200" y="3162"/>
                  <a:pt x="200" y="3154"/>
                </a:cubicBezTo>
                <a:cubicBezTo>
                  <a:pt x="229" y="3195"/>
                  <a:pt x="250" y="3232"/>
                  <a:pt x="260" y="3289"/>
                </a:cubicBezTo>
                <a:cubicBezTo>
                  <a:pt x="270" y="3345"/>
                  <a:pt x="269" y="3402"/>
                  <a:pt x="269" y="3459"/>
                </a:cubicBezTo>
                <a:cubicBezTo>
                  <a:pt x="269" y="3504"/>
                  <a:pt x="266" y="3436"/>
                  <a:pt x="266" y="3436"/>
                </a:cubicBezTo>
                <a:cubicBezTo>
                  <a:pt x="266" y="3422"/>
                  <a:pt x="266" y="3408"/>
                  <a:pt x="266" y="3394"/>
                </a:cubicBezTo>
                <a:moveTo>
                  <a:pt x="227" y="2919"/>
                </a:moveTo>
                <a:cubicBezTo>
                  <a:pt x="227" y="2919"/>
                  <a:pt x="275" y="2967"/>
                  <a:pt x="281" y="2975"/>
                </a:cubicBezTo>
                <a:cubicBezTo>
                  <a:pt x="324" y="3032"/>
                  <a:pt x="359" y="3093"/>
                  <a:pt x="396" y="3154"/>
                </a:cubicBezTo>
                <a:cubicBezTo>
                  <a:pt x="413" y="3182"/>
                  <a:pt x="429" y="3209"/>
                  <a:pt x="447" y="3236"/>
                </a:cubicBezTo>
                <a:cubicBezTo>
                  <a:pt x="444" y="3226"/>
                  <a:pt x="428" y="3189"/>
                  <a:pt x="419" y="3175"/>
                </a:cubicBezTo>
                <a:cubicBezTo>
                  <a:pt x="363" y="3082"/>
                  <a:pt x="315" y="2986"/>
                  <a:pt x="287" y="2880"/>
                </a:cubicBezTo>
                <a:cubicBezTo>
                  <a:pt x="274" y="2833"/>
                  <a:pt x="272" y="2793"/>
                  <a:pt x="277" y="2750"/>
                </a:cubicBezTo>
                <a:cubicBezTo>
                  <a:pt x="338" y="2762"/>
                  <a:pt x="376" y="2805"/>
                  <a:pt x="419" y="2849"/>
                </a:cubicBezTo>
                <a:cubicBezTo>
                  <a:pt x="455" y="2885"/>
                  <a:pt x="516" y="2934"/>
                  <a:pt x="535" y="2984"/>
                </a:cubicBezTo>
                <a:cubicBezTo>
                  <a:pt x="535" y="2998"/>
                  <a:pt x="535" y="3002"/>
                  <a:pt x="535" y="3011"/>
                </a:cubicBezTo>
                <a:cubicBezTo>
                  <a:pt x="499" y="3025"/>
                  <a:pt x="447" y="3035"/>
                  <a:pt x="409" y="3025"/>
                </a:cubicBezTo>
                <a:cubicBezTo>
                  <a:pt x="360" y="3013"/>
                  <a:pt x="350" y="2981"/>
                  <a:pt x="329" y="2942"/>
                </a:cubicBezTo>
                <a:moveTo>
                  <a:pt x="595" y="2815"/>
                </a:moveTo>
                <a:cubicBezTo>
                  <a:pt x="606" y="2824"/>
                  <a:pt x="618" y="2833"/>
                  <a:pt x="629" y="2842"/>
                </a:cubicBezTo>
                <a:cubicBezTo>
                  <a:pt x="622" y="2796"/>
                  <a:pt x="596" y="2758"/>
                  <a:pt x="572" y="2718"/>
                </a:cubicBezTo>
                <a:cubicBezTo>
                  <a:pt x="525" y="2638"/>
                  <a:pt x="470" y="2556"/>
                  <a:pt x="474" y="2459"/>
                </a:cubicBezTo>
                <a:cubicBezTo>
                  <a:pt x="476" y="2417"/>
                  <a:pt x="551" y="2424"/>
                  <a:pt x="580" y="2429"/>
                </a:cubicBezTo>
                <a:cubicBezTo>
                  <a:pt x="644" y="2441"/>
                  <a:pt x="704" y="2480"/>
                  <a:pt x="759" y="2513"/>
                </a:cubicBezTo>
                <a:cubicBezTo>
                  <a:pt x="786" y="2529"/>
                  <a:pt x="811" y="2545"/>
                  <a:pt x="840" y="2555"/>
                </a:cubicBezTo>
                <a:cubicBezTo>
                  <a:pt x="841" y="2555"/>
                  <a:pt x="842" y="2555"/>
                  <a:pt x="843" y="2555"/>
                </a:cubicBezTo>
                <a:cubicBezTo>
                  <a:pt x="843" y="2458"/>
                  <a:pt x="832" y="2374"/>
                  <a:pt x="813" y="2279"/>
                </a:cubicBezTo>
                <a:cubicBezTo>
                  <a:pt x="810" y="2264"/>
                  <a:pt x="809" y="2247"/>
                  <a:pt x="807" y="2232"/>
                </a:cubicBezTo>
                <a:cubicBezTo>
                  <a:pt x="823" y="2266"/>
                  <a:pt x="848" y="2296"/>
                  <a:pt x="879" y="2320"/>
                </a:cubicBezTo>
                <a:cubicBezTo>
                  <a:pt x="904" y="2340"/>
                  <a:pt x="927" y="2342"/>
                  <a:pt x="956" y="2346"/>
                </a:cubicBezTo>
                <a:cubicBezTo>
                  <a:pt x="947" y="2309"/>
                  <a:pt x="942" y="2294"/>
                  <a:pt x="907" y="2269"/>
                </a:cubicBezTo>
                <a:cubicBezTo>
                  <a:pt x="858" y="2234"/>
                  <a:pt x="804" y="2229"/>
                  <a:pt x="747" y="2227"/>
                </a:cubicBezTo>
                <a:moveTo>
                  <a:pt x="1264" y="1885"/>
                </a:moveTo>
                <a:cubicBezTo>
                  <a:pt x="1264" y="1872"/>
                  <a:pt x="1268" y="1852"/>
                  <a:pt x="1261" y="1840"/>
                </a:cubicBezTo>
                <a:cubicBezTo>
                  <a:pt x="1255" y="1830"/>
                  <a:pt x="1231" y="1825"/>
                  <a:pt x="1222" y="1830"/>
                </a:cubicBezTo>
                <a:cubicBezTo>
                  <a:pt x="1180" y="1854"/>
                  <a:pt x="1162" y="1939"/>
                  <a:pt x="1149" y="1980"/>
                </a:cubicBezTo>
                <a:cubicBezTo>
                  <a:pt x="1141" y="2007"/>
                  <a:pt x="1104" y="2126"/>
                  <a:pt x="1148" y="2139"/>
                </a:cubicBezTo>
                <a:cubicBezTo>
                  <a:pt x="1193" y="2152"/>
                  <a:pt x="1220" y="2113"/>
                  <a:pt x="1241" y="2079"/>
                </a:cubicBezTo>
                <a:cubicBezTo>
                  <a:pt x="1279" y="2022"/>
                  <a:pt x="1301" y="1960"/>
                  <a:pt x="1318" y="1895"/>
                </a:cubicBezTo>
                <a:cubicBezTo>
                  <a:pt x="1326" y="1866"/>
                  <a:pt x="1330" y="1839"/>
                  <a:pt x="1333" y="1809"/>
                </a:cubicBezTo>
                <a:cubicBezTo>
                  <a:pt x="1339" y="1815"/>
                  <a:pt x="1353" y="1836"/>
                  <a:pt x="1360" y="1843"/>
                </a:cubicBezTo>
                <a:cubicBezTo>
                  <a:pt x="1386" y="1870"/>
                  <a:pt x="1406" y="1867"/>
                  <a:pt x="1440" y="1870"/>
                </a:cubicBezTo>
                <a:moveTo>
                  <a:pt x="1717" y="1483"/>
                </a:moveTo>
                <a:cubicBezTo>
                  <a:pt x="1670" y="1469"/>
                  <a:pt x="1650" y="1476"/>
                  <a:pt x="1618" y="1518"/>
                </a:cubicBezTo>
                <a:cubicBezTo>
                  <a:pt x="1569" y="1581"/>
                  <a:pt x="1543" y="1658"/>
                  <a:pt x="1536" y="1737"/>
                </a:cubicBezTo>
                <a:cubicBezTo>
                  <a:pt x="1532" y="1785"/>
                  <a:pt x="1570" y="1811"/>
                  <a:pt x="1617" y="1785"/>
                </a:cubicBezTo>
                <a:cubicBezTo>
                  <a:pt x="1657" y="1748"/>
                  <a:pt x="1672" y="1734"/>
                  <a:pt x="1690" y="1700"/>
                </a:cubicBezTo>
                <a:moveTo>
                  <a:pt x="1593" y="1055"/>
                </a:moveTo>
                <a:cubicBezTo>
                  <a:pt x="1578" y="1036"/>
                  <a:pt x="1576" y="1033"/>
                  <a:pt x="1568" y="1022"/>
                </a:cubicBezTo>
                <a:cubicBezTo>
                  <a:pt x="1568" y="1085"/>
                  <a:pt x="1569" y="1144"/>
                  <a:pt x="1593" y="1203"/>
                </a:cubicBezTo>
                <a:cubicBezTo>
                  <a:pt x="1621" y="1272"/>
                  <a:pt x="1669" y="1338"/>
                  <a:pt x="1739" y="1367"/>
                </a:cubicBezTo>
                <a:cubicBezTo>
                  <a:pt x="1773" y="1381"/>
                  <a:pt x="1829" y="1389"/>
                  <a:pt x="1856" y="1359"/>
                </a:cubicBezTo>
                <a:cubicBezTo>
                  <a:pt x="1880" y="1333"/>
                  <a:pt x="1883" y="1277"/>
                  <a:pt x="1889" y="1244"/>
                </a:cubicBezTo>
                <a:cubicBezTo>
                  <a:pt x="1892" y="1230"/>
                  <a:pt x="1895" y="1215"/>
                  <a:pt x="1899" y="1203"/>
                </a:cubicBezTo>
                <a:cubicBezTo>
                  <a:pt x="1926" y="1219"/>
                  <a:pt x="1939" y="1236"/>
                  <a:pt x="1962" y="1263"/>
                </a:cubicBezTo>
                <a:cubicBezTo>
                  <a:pt x="1989" y="1293"/>
                  <a:pt x="1997" y="1303"/>
                  <a:pt x="2017" y="1321"/>
                </a:cubicBezTo>
                <a:moveTo>
                  <a:pt x="2213" y="804"/>
                </a:moveTo>
                <a:cubicBezTo>
                  <a:pt x="2198" y="782"/>
                  <a:pt x="2185" y="759"/>
                  <a:pt x="2173" y="738"/>
                </a:cubicBezTo>
                <a:cubicBezTo>
                  <a:pt x="2220" y="765"/>
                  <a:pt x="2259" y="795"/>
                  <a:pt x="2300" y="835"/>
                </a:cubicBezTo>
                <a:cubicBezTo>
                  <a:pt x="2358" y="893"/>
                  <a:pt x="2416" y="952"/>
                  <a:pt x="2485" y="998"/>
                </a:cubicBezTo>
                <a:cubicBezTo>
                  <a:pt x="2514" y="1017"/>
                  <a:pt x="2545" y="1033"/>
                  <a:pt x="2576" y="1048"/>
                </a:cubicBezTo>
                <a:moveTo>
                  <a:pt x="2246" y="771"/>
                </a:moveTo>
                <a:cubicBezTo>
                  <a:pt x="2213" y="705"/>
                  <a:pt x="2163" y="629"/>
                  <a:pt x="2179" y="550"/>
                </a:cubicBezTo>
                <a:cubicBezTo>
                  <a:pt x="2189" y="500"/>
                  <a:pt x="2262" y="506"/>
                  <a:pt x="2298" y="507"/>
                </a:cubicBezTo>
                <a:cubicBezTo>
                  <a:pt x="2373" y="509"/>
                  <a:pt x="2423" y="554"/>
                  <a:pt x="2470" y="611"/>
                </a:cubicBezTo>
                <a:cubicBezTo>
                  <a:pt x="2506" y="655"/>
                  <a:pt x="2528" y="703"/>
                  <a:pt x="2531" y="759"/>
                </a:cubicBezTo>
                <a:cubicBezTo>
                  <a:pt x="2532" y="774"/>
                  <a:pt x="2532" y="790"/>
                  <a:pt x="2533" y="805"/>
                </a:cubicBezTo>
                <a:cubicBezTo>
                  <a:pt x="2553" y="807"/>
                  <a:pt x="2573" y="808"/>
                  <a:pt x="2593" y="808"/>
                </a:cubicBezTo>
                <a:cubicBezTo>
                  <a:pt x="2625" y="808"/>
                  <a:pt x="2658" y="807"/>
                  <a:pt x="2675" y="840"/>
                </a:cubicBezTo>
                <a:cubicBezTo>
                  <a:pt x="2699" y="887"/>
                  <a:pt x="2678" y="943"/>
                  <a:pt x="2651" y="980"/>
                </a:cubicBezTo>
                <a:cubicBezTo>
                  <a:pt x="2606" y="1042"/>
                  <a:pt x="2539" y="1075"/>
                  <a:pt x="2467" y="1094"/>
                </a:cubicBezTo>
                <a:moveTo>
                  <a:pt x="2333" y="0"/>
                </a:moveTo>
                <a:cubicBezTo>
                  <a:pt x="2034" y="180"/>
                  <a:pt x="1887" y="427"/>
                  <a:pt x="1847" y="778"/>
                </a:cubicBezTo>
                <a:cubicBezTo>
                  <a:pt x="1825" y="969"/>
                  <a:pt x="1804" y="1216"/>
                  <a:pt x="1917" y="1385"/>
                </a:cubicBezTo>
                <a:cubicBezTo>
                  <a:pt x="2000" y="1509"/>
                  <a:pt x="2191" y="1540"/>
                  <a:pt x="2327" y="1510"/>
                </a:cubicBezTo>
                <a:cubicBezTo>
                  <a:pt x="2552" y="1461"/>
                  <a:pt x="2722" y="1228"/>
                  <a:pt x="2833" y="1044"/>
                </a:cubicBezTo>
                <a:cubicBezTo>
                  <a:pt x="2939" y="867"/>
                  <a:pt x="3017" y="649"/>
                  <a:pt x="2986" y="439"/>
                </a:cubicBezTo>
                <a:cubicBezTo>
                  <a:pt x="2959" y="257"/>
                  <a:pt x="2845" y="66"/>
                  <a:pt x="2651" y="37"/>
                </a:cubicBezTo>
                <a:cubicBezTo>
                  <a:pt x="2434" y="4"/>
                  <a:pt x="2217" y="223"/>
                  <a:pt x="2083" y="365"/>
                </a:cubicBezTo>
                <a:cubicBezTo>
                  <a:pt x="1957" y="519"/>
                  <a:pt x="1917" y="566"/>
                  <a:pt x="1849" y="6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5" name="Freeform 36"/>
          <p:cNvSpPr/>
          <p:nvPr/>
        </p:nvSpPr>
        <p:spPr>
          <a:xfrm>
            <a:off x="3130560" y="1725480"/>
            <a:ext cx="401760" cy="1713240"/>
          </a:xfrm>
          <a:custGeom>
            <a:avLst/>
            <a:gdLst/>
            <a:ahLst/>
            <a:rect l="0" t="0" r="r" b="b"/>
            <a:pathLst>
              <a:path w="1116" h="4759">
                <a:moveTo>
                  <a:pt x="202" y="92"/>
                </a:moveTo>
                <a:cubicBezTo>
                  <a:pt x="247" y="71"/>
                  <a:pt x="260" y="100"/>
                  <a:pt x="294" y="57"/>
                </a:cubicBezTo>
                <a:cubicBezTo>
                  <a:pt x="303" y="46"/>
                  <a:pt x="302" y="28"/>
                  <a:pt x="308" y="18"/>
                </a:cubicBezTo>
                <a:cubicBezTo>
                  <a:pt x="311" y="14"/>
                  <a:pt x="305" y="4"/>
                  <a:pt x="308" y="0"/>
                </a:cubicBezTo>
                <a:cubicBezTo>
                  <a:pt x="291" y="41"/>
                  <a:pt x="269" y="85"/>
                  <a:pt x="254" y="129"/>
                </a:cubicBezTo>
                <a:cubicBezTo>
                  <a:pt x="174" y="367"/>
                  <a:pt x="160" y="612"/>
                  <a:pt x="160" y="861"/>
                </a:cubicBezTo>
                <a:cubicBezTo>
                  <a:pt x="160" y="989"/>
                  <a:pt x="168" y="1095"/>
                  <a:pt x="211" y="1217"/>
                </a:cubicBezTo>
                <a:cubicBezTo>
                  <a:pt x="317" y="1518"/>
                  <a:pt x="489" y="1800"/>
                  <a:pt x="534" y="2121"/>
                </a:cubicBezTo>
                <a:cubicBezTo>
                  <a:pt x="555" y="2262"/>
                  <a:pt x="587" y="2401"/>
                  <a:pt x="607" y="2542"/>
                </a:cubicBezTo>
                <a:cubicBezTo>
                  <a:pt x="654" y="2864"/>
                  <a:pt x="576" y="3196"/>
                  <a:pt x="648" y="3515"/>
                </a:cubicBezTo>
                <a:cubicBezTo>
                  <a:pt x="689" y="3691"/>
                  <a:pt x="738" y="3900"/>
                  <a:pt x="809" y="4066"/>
                </a:cubicBezTo>
                <a:cubicBezTo>
                  <a:pt x="867" y="4202"/>
                  <a:pt x="997" y="4273"/>
                  <a:pt x="1061" y="4398"/>
                </a:cubicBezTo>
                <a:cubicBezTo>
                  <a:pt x="1115" y="4504"/>
                  <a:pt x="1077" y="4597"/>
                  <a:pt x="1067" y="4708"/>
                </a:cubicBezTo>
                <a:cubicBezTo>
                  <a:pt x="1066" y="4725"/>
                  <a:pt x="1068" y="4741"/>
                  <a:pt x="1067" y="4758"/>
                </a:cubicBezTo>
                <a:cubicBezTo>
                  <a:pt x="1057" y="4741"/>
                  <a:pt x="1023" y="4727"/>
                  <a:pt x="1011" y="4698"/>
                </a:cubicBezTo>
                <a:cubicBezTo>
                  <a:pt x="973" y="4603"/>
                  <a:pt x="972" y="4494"/>
                  <a:pt x="952" y="4394"/>
                </a:cubicBezTo>
                <a:cubicBezTo>
                  <a:pt x="892" y="4072"/>
                  <a:pt x="698" y="3804"/>
                  <a:pt x="599" y="3494"/>
                </a:cubicBezTo>
                <a:cubicBezTo>
                  <a:pt x="542" y="3316"/>
                  <a:pt x="495" y="3122"/>
                  <a:pt x="474" y="2936"/>
                </a:cubicBezTo>
                <a:cubicBezTo>
                  <a:pt x="450" y="2721"/>
                  <a:pt x="405" y="2515"/>
                  <a:pt x="372" y="2300"/>
                </a:cubicBezTo>
                <a:cubicBezTo>
                  <a:pt x="350" y="2162"/>
                  <a:pt x="332" y="2055"/>
                  <a:pt x="272" y="1931"/>
                </a:cubicBezTo>
                <a:cubicBezTo>
                  <a:pt x="218" y="1820"/>
                  <a:pt x="141" y="1656"/>
                  <a:pt x="22" y="1600"/>
                </a:cubicBezTo>
                <a:cubicBezTo>
                  <a:pt x="10" y="1594"/>
                  <a:pt x="13" y="1617"/>
                  <a:pt x="0" y="16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6" name="Freeform 37"/>
          <p:cNvSpPr/>
          <p:nvPr/>
        </p:nvSpPr>
        <p:spPr>
          <a:xfrm>
            <a:off x="7076520" y="728640"/>
            <a:ext cx="142200" cy="4042080"/>
          </a:xfrm>
          <a:custGeom>
            <a:avLst/>
            <a:gdLst/>
            <a:ahLst/>
            <a:rect l="0" t="0" r="r" b="b"/>
            <a:pathLst>
              <a:path w="395" h="11228">
                <a:moveTo>
                  <a:pt x="296" y="0"/>
                </a:moveTo>
                <a:cubicBezTo>
                  <a:pt x="296" y="50"/>
                  <a:pt x="307" y="99"/>
                  <a:pt x="306" y="151"/>
                </a:cubicBezTo>
                <a:cubicBezTo>
                  <a:pt x="294" y="712"/>
                  <a:pt x="286" y="1273"/>
                  <a:pt x="298" y="1835"/>
                </a:cubicBezTo>
                <a:cubicBezTo>
                  <a:pt x="316" y="2653"/>
                  <a:pt x="254" y="3429"/>
                  <a:pt x="164" y="4242"/>
                </a:cubicBezTo>
                <a:cubicBezTo>
                  <a:pt x="17" y="5594"/>
                  <a:pt x="0" y="6997"/>
                  <a:pt x="99" y="8353"/>
                </a:cubicBezTo>
                <a:cubicBezTo>
                  <a:pt x="164" y="9250"/>
                  <a:pt x="394" y="10243"/>
                  <a:pt x="229" y="11140"/>
                </a:cubicBezTo>
                <a:cubicBezTo>
                  <a:pt x="224" y="11168"/>
                  <a:pt x="206" y="11201"/>
                  <a:pt x="201" y="112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7" name="Freeform 38"/>
          <p:cNvSpPr/>
          <p:nvPr/>
        </p:nvSpPr>
        <p:spPr>
          <a:xfrm>
            <a:off x="5783760" y="1498680"/>
            <a:ext cx="3328920" cy="2895480"/>
          </a:xfrm>
          <a:custGeom>
            <a:avLst/>
            <a:gdLst/>
            <a:ahLst/>
            <a:rect l="0" t="0" r="r" b="b"/>
            <a:pathLst>
              <a:path w="9247" h="8043">
                <a:moveTo>
                  <a:pt x="9220" y="6571"/>
                </a:moveTo>
                <a:cubicBezTo>
                  <a:pt x="9218" y="6581"/>
                  <a:pt x="9246" y="6569"/>
                  <a:pt x="9245" y="6579"/>
                </a:cubicBezTo>
                <a:cubicBezTo>
                  <a:pt x="9216" y="6819"/>
                  <a:pt x="9164" y="6897"/>
                  <a:pt x="8966" y="7088"/>
                </a:cubicBezTo>
                <a:cubicBezTo>
                  <a:pt x="8532" y="7509"/>
                  <a:pt x="7863" y="7819"/>
                  <a:pt x="7271" y="7922"/>
                </a:cubicBezTo>
                <a:cubicBezTo>
                  <a:pt x="6585" y="8042"/>
                  <a:pt x="5853" y="7942"/>
                  <a:pt x="5335" y="7460"/>
                </a:cubicBezTo>
                <a:cubicBezTo>
                  <a:pt x="5056" y="7201"/>
                  <a:pt x="4904" y="6886"/>
                  <a:pt x="4721" y="6561"/>
                </a:cubicBezTo>
                <a:cubicBezTo>
                  <a:pt x="4404" y="5997"/>
                  <a:pt x="4201" y="5366"/>
                  <a:pt x="4074" y="4730"/>
                </a:cubicBezTo>
                <a:cubicBezTo>
                  <a:pt x="3999" y="4355"/>
                  <a:pt x="3874" y="4061"/>
                  <a:pt x="3754" y="3707"/>
                </a:cubicBezTo>
                <a:cubicBezTo>
                  <a:pt x="3683" y="3499"/>
                  <a:pt x="3657" y="3312"/>
                  <a:pt x="3534" y="3123"/>
                </a:cubicBezTo>
                <a:cubicBezTo>
                  <a:pt x="3056" y="2388"/>
                  <a:pt x="2024" y="2145"/>
                  <a:pt x="1440" y="1454"/>
                </a:cubicBezTo>
                <a:cubicBezTo>
                  <a:pt x="1144" y="1104"/>
                  <a:pt x="770" y="846"/>
                  <a:pt x="536" y="449"/>
                </a:cubicBezTo>
                <a:cubicBezTo>
                  <a:pt x="432" y="272"/>
                  <a:pt x="333" y="143"/>
                  <a:pt x="214" y="0"/>
                </a:cubicBezTo>
                <a:cubicBezTo>
                  <a:pt x="222" y="102"/>
                  <a:pt x="286" y="110"/>
                  <a:pt x="270" y="236"/>
                </a:cubicBezTo>
                <a:cubicBezTo>
                  <a:pt x="246" y="426"/>
                  <a:pt x="152" y="628"/>
                  <a:pt x="94" y="803"/>
                </a:cubicBezTo>
                <a:cubicBezTo>
                  <a:pt x="96" y="689"/>
                  <a:pt x="0" y="376"/>
                  <a:pt x="120" y="302"/>
                </a:cubicBezTo>
                <a:cubicBezTo>
                  <a:pt x="259" y="216"/>
                  <a:pt x="644" y="367"/>
                  <a:pt x="778" y="3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Freeform 1"/>
          <p:cNvSpPr/>
          <p:nvPr/>
        </p:nvSpPr>
        <p:spPr>
          <a:xfrm>
            <a:off x="6638760" y="986040"/>
            <a:ext cx="1190880" cy="557640"/>
          </a:xfrm>
          <a:custGeom>
            <a:avLst/>
            <a:gdLst/>
            <a:ahLst/>
            <a:rect l="0" t="0" r="r" b="b"/>
            <a:pathLst>
              <a:path w="3308" h="1549">
                <a:moveTo>
                  <a:pt x="1132" y="512"/>
                </a:moveTo>
                <a:cubicBezTo>
                  <a:pt x="1149" y="477"/>
                  <a:pt x="1156" y="455"/>
                  <a:pt x="1159" y="418"/>
                </a:cubicBezTo>
                <a:cubicBezTo>
                  <a:pt x="1124" y="402"/>
                  <a:pt x="1090" y="404"/>
                  <a:pt x="1051" y="405"/>
                </a:cubicBezTo>
                <a:cubicBezTo>
                  <a:pt x="986" y="407"/>
                  <a:pt x="921" y="424"/>
                  <a:pt x="873" y="470"/>
                </a:cubicBezTo>
                <a:cubicBezTo>
                  <a:pt x="848" y="494"/>
                  <a:pt x="836" y="549"/>
                  <a:pt x="858" y="579"/>
                </a:cubicBezTo>
                <a:cubicBezTo>
                  <a:pt x="899" y="637"/>
                  <a:pt x="985" y="664"/>
                  <a:pt x="1043" y="701"/>
                </a:cubicBezTo>
                <a:cubicBezTo>
                  <a:pt x="1087" y="730"/>
                  <a:pt x="1158" y="766"/>
                  <a:pt x="1173" y="824"/>
                </a:cubicBezTo>
                <a:cubicBezTo>
                  <a:pt x="1189" y="881"/>
                  <a:pt x="1094" y="895"/>
                  <a:pt x="1061" y="903"/>
                </a:cubicBezTo>
                <a:cubicBezTo>
                  <a:pt x="972" y="925"/>
                  <a:pt x="881" y="927"/>
                  <a:pt x="790" y="928"/>
                </a:cubicBezTo>
                <a:moveTo>
                  <a:pt x="1165" y="419"/>
                </a:moveTo>
                <a:cubicBezTo>
                  <a:pt x="1202" y="412"/>
                  <a:pt x="1250" y="399"/>
                  <a:pt x="1288" y="416"/>
                </a:cubicBezTo>
                <a:cubicBezTo>
                  <a:pt x="1318" y="429"/>
                  <a:pt x="1343" y="458"/>
                  <a:pt x="1366" y="480"/>
                </a:cubicBezTo>
                <a:moveTo>
                  <a:pt x="1675" y="880"/>
                </a:moveTo>
                <a:cubicBezTo>
                  <a:pt x="1675" y="910"/>
                  <a:pt x="1677" y="935"/>
                  <a:pt x="1665" y="964"/>
                </a:cubicBezTo>
                <a:cubicBezTo>
                  <a:pt x="1641" y="1016"/>
                  <a:pt x="1599" y="1059"/>
                  <a:pt x="1570" y="1108"/>
                </a:cubicBezTo>
                <a:cubicBezTo>
                  <a:pt x="1548" y="1145"/>
                  <a:pt x="1532" y="1182"/>
                  <a:pt x="1524" y="1224"/>
                </a:cubicBezTo>
                <a:moveTo>
                  <a:pt x="1910" y="590"/>
                </a:moveTo>
                <a:cubicBezTo>
                  <a:pt x="1943" y="544"/>
                  <a:pt x="1980" y="506"/>
                  <a:pt x="2034" y="485"/>
                </a:cubicBezTo>
                <a:cubicBezTo>
                  <a:pt x="2050" y="479"/>
                  <a:pt x="2104" y="462"/>
                  <a:pt x="2121" y="477"/>
                </a:cubicBezTo>
                <a:cubicBezTo>
                  <a:pt x="2158" y="510"/>
                  <a:pt x="2162" y="598"/>
                  <a:pt x="2167" y="642"/>
                </a:cubicBezTo>
                <a:cubicBezTo>
                  <a:pt x="2176" y="719"/>
                  <a:pt x="2181" y="799"/>
                  <a:pt x="2185" y="876"/>
                </a:cubicBezTo>
                <a:cubicBezTo>
                  <a:pt x="2187" y="918"/>
                  <a:pt x="2186" y="960"/>
                  <a:pt x="2182" y="1000"/>
                </a:cubicBezTo>
                <a:moveTo>
                  <a:pt x="2050" y="795"/>
                </a:moveTo>
                <a:cubicBezTo>
                  <a:pt x="2100" y="734"/>
                  <a:pt x="2149" y="711"/>
                  <a:pt x="2225" y="689"/>
                </a:cubicBezTo>
                <a:cubicBezTo>
                  <a:pt x="2308" y="665"/>
                  <a:pt x="2395" y="656"/>
                  <a:pt x="2480" y="641"/>
                </a:cubicBezTo>
                <a:moveTo>
                  <a:pt x="2398" y="1362"/>
                </a:moveTo>
                <a:cubicBezTo>
                  <a:pt x="2378" y="1362"/>
                  <a:pt x="2359" y="1361"/>
                  <a:pt x="2339" y="1357"/>
                </a:cubicBezTo>
                <a:cubicBezTo>
                  <a:pt x="2337" y="1356"/>
                  <a:pt x="2333" y="1355"/>
                  <a:pt x="2331" y="1354"/>
                </a:cubicBezTo>
                <a:cubicBezTo>
                  <a:pt x="2329" y="1352"/>
                  <a:pt x="2322" y="1351"/>
                  <a:pt x="2325" y="1350"/>
                </a:cubicBezTo>
                <a:cubicBezTo>
                  <a:pt x="2335" y="1347"/>
                  <a:pt x="2340" y="1349"/>
                  <a:pt x="2350" y="1349"/>
                </a:cubicBezTo>
                <a:cubicBezTo>
                  <a:pt x="2373" y="1349"/>
                  <a:pt x="2406" y="1358"/>
                  <a:pt x="2411" y="1385"/>
                </a:cubicBezTo>
                <a:cubicBezTo>
                  <a:pt x="2416" y="1410"/>
                  <a:pt x="2407" y="1425"/>
                  <a:pt x="2385" y="1437"/>
                </a:cubicBezTo>
                <a:cubicBezTo>
                  <a:pt x="2345" y="1460"/>
                  <a:pt x="2297" y="1468"/>
                  <a:pt x="2253" y="1475"/>
                </a:cubicBezTo>
                <a:cubicBezTo>
                  <a:pt x="2219" y="1480"/>
                  <a:pt x="2186" y="1481"/>
                  <a:pt x="2152" y="1481"/>
                </a:cubicBezTo>
                <a:cubicBezTo>
                  <a:pt x="2145" y="1481"/>
                  <a:pt x="2142" y="1482"/>
                  <a:pt x="2141" y="1477"/>
                </a:cubicBezTo>
                <a:cubicBezTo>
                  <a:pt x="2141" y="1450"/>
                  <a:pt x="2146" y="1439"/>
                  <a:pt x="2171" y="1423"/>
                </a:cubicBezTo>
                <a:cubicBezTo>
                  <a:pt x="2215" y="1394"/>
                  <a:pt x="2268" y="1376"/>
                  <a:pt x="2320" y="1368"/>
                </a:cubicBezTo>
                <a:cubicBezTo>
                  <a:pt x="2346" y="1364"/>
                  <a:pt x="2403" y="1353"/>
                  <a:pt x="2422" y="1372"/>
                </a:cubicBezTo>
                <a:cubicBezTo>
                  <a:pt x="2422" y="1393"/>
                  <a:pt x="2426" y="1412"/>
                  <a:pt x="2413" y="1430"/>
                </a:cubicBezTo>
                <a:cubicBezTo>
                  <a:pt x="2397" y="1451"/>
                  <a:pt x="2369" y="1469"/>
                  <a:pt x="2343" y="1474"/>
                </a:cubicBezTo>
                <a:cubicBezTo>
                  <a:pt x="2322" y="1478"/>
                  <a:pt x="2298" y="1475"/>
                  <a:pt x="2277" y="1474"/>
                </a:cubicBezTo>
                <a:cubicBezTo>
                  <a:pt x="2272" y="1457"/>
                  <a:pt x="2268" y="1438"/>
                  <a:pt x="2281" y="1423"/>
                </a:cubicBezTo>
                <a:cubicBezTo>
                  <a:pt x="2302" y="1398"/>
                  <a:pt x="2335" y="1380"/>
                  <a:pt x="2364" y="1368"/>
                </a:cubicBezTo>
                <a:cubicBezTo>
                  <a:pt x="2385" y="1359"/>
                  <a:pt x="2407" y="1352"/>
                  <a:pt x="2430" y="1351"/>
                </a:cubicBezTo>
                <a:cubicBezTo>
                  <a:pt x="2441" y="1351"/>
                  <a:pt x="2442" y="1355"/>
                  <a:pt x="2449" y="1357"/>
                </a:cubicBezTo>
                <a:cubicBezTo>
                  <a:pt x="2449" y="1382"/>
                  <a:pt x="2453" y="1393"/>
                  <a:pt x="2434" y="1412"/>
                </a:cubicBezTo>
                <a:cubicBezTo>
                  <a:pt x="2420" y="1426"/>
                  <a:pt x="2401" y="1446"/>
                  <a:pt x="2383" y="1455"/>
                </a:cubicBezTo>
                <a:cubicBezTo>
                  <a:pt x="2374" y="1460"/>
                  <a:pt x="2360" y="1459"/>
                  <a:pt x="2350" y="1458"/>
                </a:cubicBezTo>
                <a:cubicBezTo>
                  <a:pt x="2346" y="1457"/>
                  <a:pt x="2343" y="1456"/>
                  <a:pt x="2339" y="1455"/>
                </a:cubicBezTo>
                <a:cubicBezTo>
                  <a:pt x="2328" y="1438"/>
                  <a:pt x="2328" y="1428"/>
                  <a:pt x="2328" y="1408"/>
                </a:cubicBezTo>
                <a:cubicBezTo>
                  <a:pt x="2328" y="1380"/>
                  <a:pt x="2362" y="1371"/>
                  <a:pt x="2385" y="1365"/>
                </a:cubicBezTo>
                <a:cubicBezTo>
                  <a:pt x="2413" y="1358"/>
                  <a:pt x="2445" y="1360"/>
                  <a:pt x="2474" y="1361"/>
                </a:cubicBezTo>
                <a:cubicBezTo>
                  <a:pt x="2500" y="1362"/>
                  <a:pt x="2501" y="1376"/>
                  <a:pt x="2502" y="1398"/>
                </a:cubicBezTo>
                <a:cubicBezTo>
                  <a:pt x="2498" y="1431"/>
                  <a:pt x="2481" y="1435"/>
                  <a:pt x="2449" y="1444"/>
                </a:cubicBezTo>
                <a:cubicBezTo>
                  <a:pt x="2415" y="1454"/>
                  <a:pt x="2382" y="1453"/>
                  <a:pt x="2347" y="1453"/>
                </a:cubicBezTo>
                <a:cubicBezTo>
                  <a:pt x="2335" y="1453"/>
                  <a:pt x="2297" y="1461"/>
                  <a:pt x="2289" y="1446"/>
                </a:cubicBezTo>
                <a:cubicBezTo>
                  <a:pt x="2289" y="1443"/>
                  <a:pt x="2289" y="1440"/>
                  <a:pt x="2289" y="1437"/>
                </a:cubicBezTo>
                <a:cubicBezTo>
                  <a:pt x="2297" y="1415"/>
                  <a:pt x="2299" y="1411"/>
                  <a:pt x="2326" y="1402"/>
                </a:cubicBezTo>
                <a:cubicBezTo>
                  <a:pt x="2353" y="1393"/>
                  <a:pt x="2380" y="1393"/>
                  <a:pt x="2408" y="1393"/>
                </a:cubicBezTo>
                <a:cubicBezTo>
                  <a:pt x="2432" y="1393"/>
                  <a:pt x="2421" y="1392"/>
                  <a:pt x="2432" y="1406"/>
                </a:cubicBezTo>
                <a:cubicBezTo>
                  <a:pt x="2432" y="1439"/>
                  <a:pt x="2422" y="1450"/>
                  <a:pt x="2394" y="1471"/>
                </a:cubicBezTo>
                <a:cubicBezTo>
                  <a:pt x="2349" y="1505"/>
                  <a:pt x="2298" y="1519"/>
                  <a:pt x="2242" y="1521"/>
                </a:cubicBezTo>
                <a:cubicBezTo>
                  <a:pt x="2226" y="1522"/>
                  <a:pt x="2211" y="1521"/>
                  <a:pt x="2195" y="1521"/>
                </a:cubicBezTo>
                <a:cubicBezTo>
                  <a:pt x="2191" y="1502"/>
                  <a:pt x="2188" y="1483"/>
                  <a:pt x="2201" y="1465"/>
                </a:cubicBezTo>
                <a:cubicBezTo>
                  <a:pt x="2222" y="1437"/>
                  <a:pt x="2252" y="1417"/>
                  <a:pt x="2283" y="1402"/>
                </a:cubicBezTo>
                <a:cubicBezTo>
                  <a:pt x="2304" y="1391"/>
                  <a:pt x="2326" y="1386"/>
                  <a:pt x="2349" y="1385"/>
                </a:cubicBezTo>
                <a:cubicBezTo>
                  <a:pt x="2356" y="1385"/>
                  <a:pt x="2358" y="1385"/>
                  <a:pt x="2362" y="1385"/>
                </a:cubicBezTo>
                <a:cubicBezTo>
                  <a:pt x="2365" y="1404"/>
                  <a:pt x="2367" y="1425"/>
                  <a:pt x="2359" y="1444"/>
                </a:cubicBezTo>
                <a:cubicBezTo>
                  <a:pt x="2347" y="1473"/>
                  <a:pt x="2326" y="1501"/>
                  <a:pt x="2306" y="1525"/>
                </a:cubicBezTo>
                <a:cubicBezTo>
                  <a:pt x="2290" y="1545"/>
                  <a:pt x="2273" y="1548"/>
                  <a:pt x="2249" y="1547"/>
                </a:cubicBezTo>
                <a:cubicBezTo>
                  <a:pt x="2245" y="1547"/>
                  <a:pt x="2241" y="1546"/>
                  <a:pt x="2237" y="1546"/>
                </a:cubicBezTo>
                <a:cubicBezTo>
                  <a:pt x="2226" y="1527"/>
                  <a:pt x="2223" y="1509"/>
                  <a:pt x="2226" y="1486"/>
                </a:cubicBezTo>
                <a:cubicBezTo>
                  <a:pt x="2230" y="1457"/>
                  <a:pt x="2255" y="1431"/>
                  <a:pt x="2276" y="1412"/>
                </a:cubicBezTo>
                <a:cubicBezTo>
                  <a:pt x="2294" y="1395"/>
                  <a:pt x="2316" y="1378"/>
                  <a:pt x="2341" y="1374"/>
                </a:cubicBezTo>
                <a:cubicBezTo>
                  <a:pt x="2351" y="1372"/>
                  <a:pt x="2362" y="1374"/>
                  <a:pt x="2372" y="1374"/>
                </a:cubicBezTo>
                <a:cubicBezTo>
                  <a:pt x="2378" y="1395"/>
                  <a:pt x="2382" y="1424"/>
                  <a:pt x="2377" y="1446"/>
                </a:cubicBezTo>
                <a:cubicBezTo>
                  <a:pt x="2370" y="1476"/>
                  <a:pt x="2350" y="1506"/>
                  <a:pt x="2326" y="1525"/>
                </a:cubicBezTo>
                <a:cubicBezTo>
                  <a:pt x="2310" y="1537"/>
                  <a:pt x="2283" y="1540"/>
                  <a:pt x="2264" y="1536"/>
                </a:cubicBezTo>
                <a:cubicBezTo>
                  <a:pt x="2248" y="1530"/>
                  <a:pt x="2242" y="1527"/>
                  <a:pt x="2235" y="1516"/>
                </a:cubicBezTo>
                <a:cubicBezTo>
                  <a:pt x="2231" y="1489"/>
                  <a:pt x="2223" y="1461"/>
                  <a:pt x="2245" y="1439"/>
                </a:cubicBezTo>
                <a:cubicBezTo>
                  <a:pt x="2281" y="1404"/>
                  <a:pt x="2331" y="1408"/>
                  <a:pt x="2377" y="1405"/>
                </a:cubicBezTo>
                <a:moveTo>
                  <a:pt x="275" y="215"/>
                </a:moveTo>
                <a:cubicBezTo>
                  <a:pt x="283" y="188"/>
                  <a:pt x="283" y="178"/>
                  <a:pt x="303" y="155"/>
                </a:cubicBezTo>
                <a:cubicBezTo>
                  <a:pt x="310" y="147"/>
                  <a:pt x="318" y="146"/>
                  <a:pt x="324" y="137"/>
                </a:cubicBezTo>
                <a:cubicBezTo>
                  <a:pt x="328" y="130"/>
                  <a:pt x="327" y="121"/>
                  <a:pt x="330" y="115"/>
                </a:cubicBezTo>
                <a:cubicBezTo>
                  <a:pt x="276" y="145"/>
                  <a:pt x="227" y="174"/>
                  <a:pt x="182" y="220"/>
                </a:cubicBezTo>
                <a:cubicBezTo>
                  <a:pt x="63" y="344"/>
                  <a:pt x="0" y="514"/>
                  <a:pt x="22" y="687"/>
                </a:cubicBezTo>
                <a:cubicBezTo>
                  <a:pt x="52" y="924"/>
                  <a:pt x="250" y="1063"/>
                  <a:pt x="442" y="1169"/>
                </a:cubicBezTo>
                <a:cubicBezTo>
                  <a:pt x="641" y="1262"/>
                  <a:pt x="709" y="1294"/>
                  <a:pt x="856" y="1320"/>
                </a:cubicBezTo>
                <a:moveTo>
                  <a:pt x="2784" y="4"/>
                </a:moveTo>
                <a:cubicBezTo>
                  <a:pt x="2887" y="4"/>
                  <a:pt x="2959" y="0"/>
                  <a:pt x="3053" y="49"/>
                </a:cubicBezTo>
                <a:cubicBezTo>
                  <a:pt x="3173" y="112"/>
                  <a:pt x="3277" y="212"/>
                  <a:pt x="3289" y="353"/>
                </a:cubicBezTo>
                <a:cubicBezTo>
                  <a:pt x="3307" y="571"/>
                  <a:pt x="3082" y="711"/>
                  <a:pt x="2942" y="839"/>
                </a:cubicBezTo>
                <a:moveTo>
                  <a:pt x="1177" y="1336"/>
                </a:moveTo>
                <a:cubicBezTo>
                  <a:pt x="1160" y="1336"/>
                  <a:pt x="1142" y="1337"/>
                  <a:pt x="1125" y="1334"/>
                </a:cubicBezTo>
                <a:cubicBezTo>
                  <a:pt x="1118" y="1333"/>
                  <a:pt x="1110" y="1332"/>
                  <a:pt x="1104" y="1327"/>
                </a:cubicBezTo>
                <a:cubicBezTo>
                  <a:pt x="1099" y="1323"/>
                  <a:pt x="1093" y="1316"/>
                  <a:pt x="1091" y="1309"/>
                </a:cubicBezTo>
                <a:cubicBezTo>
                  <a:pt x="1090" y="1307"/>
                  <a:pt x="1090" y="1277"/>
                  <a:pt x="1086" y="1282"/>
                </a:cubicBezTo>
                <a:cubicBezTo>
                  <a:pt x="1073" y="1296"/>
                  <a:pt x="1067" y="1321"/>
                  <a:pt x="1055" y="1337"/>
                </a:cubicBezTo>
                <a:cubicBezTo>
                  <a:pt x="1042" y="1354"/>
                  <a:pt x="1034" y="1361"/>
                  <a:pt x="1013" y="1365"/>
                </a:cubicBezTo>
                <a:cubicBezTo>
                  <a:pt x="1003" y="1367"/>
                  <a:pt x="1001" y="1362"/>
                  <a:pt x="992" y="1360"/>
                </a:cubicBezTo>
                <a:cubicBezTo>
                  <a:pt x="985" y="1331"/>
                  <a:pt x="983" y="1305"/>
                  <a:pt x="983" y="1275"/>
                </a:cubicBezTo>
                <a:cubicBezTo>
                  <a:pt x="983" y="1236"/>
                  <a:pt x="1002" y="1203"/>
                  <a:pt x="1031" y="1176"/>
                </a:cubicBezTo>
                <a:cubicBezTo>
                  <a:pt x="1048" y="1160"/>
                  <a:pt x="1061" y="1157"/>
                  <a:pt x="1082" y="1154"/>
                </a:cubicBezTo>
                <a:cubicBezTo>
                  <a:pt x="1116" y="1155"/>
                  <a:pt x="1125" y="1162"/>
                  <a:pt x="1129" y="1200"/>
                </a:cubicBezTo>
                <a:cubicBezTo>
                  <a:pt x="1135" y="1267"/>
                  <a:pt x="1106" y="1316"/>
                  <a:pt x="1060" y="1362"/>
                </a:cubicBezTo>
                <a:cubicBezTo>
                  <a:pt x="1005" y="1418"/>
                  <a:pt x="933" y="1442"/>
                  <a:pt x="856" y="1447"/>
                </a:cubicBezTo>
                <a:cubicBezTo>
                  <a:pt x="824" y="1449"/>
                  <a:pt x="804" y="1454"/>
                  <a:pt x="788" y="1428"/>
                </a:cubicBezTo>
                <a:cubicBezTo>
                  <a:pt x="788" y="1388"/>
                  <a:pt x="788" y="1361"/>
                  <a:pt x="812" y="1327"/>
                </a:cubicBezTo>
                <a:cubicBezTo>
                  <a:pt x="839" y="1289"/>
                  <a:pt x="886" y="1252"/>
                  <a:pt x="930" y="1235"/>
                </a:cubicBezTo>
                <a:cubicBezTo>
                  <a:pt x="960" y="1224"/>
                  <a:pt x="1022" y="1217"/>
                  <a:pt x="1052" y="1233"/>
                </a:cubicBezTo>
                <a:cubicBezTo>
                  <a:pt x="1094" y="1255"/>
                  <a:pt x="1104" y="1311"/>
                  <a:pt x="1107" y="1353"/>
                </a:cubicBezTo>
                <a:cubicBezTo>
                  <a:pt x="1110" y="1398"/>
                  <a:pt x="1112" y="1446"/>
                  <a:pt x="1088" y="1486"/>
                </a:cubicBezTo>
                <a:cubicBezTo>
                  <a:pt x="1069" y="1517"/>
                  <a:pt x="1041" y="1515"/>
                  <a:pt x="1009" y="1515"/>
                </a:cubicBezTo>
                <a:cubicBezTo>
                  <a:pt x="945" y="1516"/>
                  <a:pt x="895" y="1493"/>
                  <a:pt x="855" y="1443"/>
                </a:cubicBezTo>
                <a:cubicBezTo>
                  <a:pt x="828" y="1410"/>
                  <a:pt x="822" y="1375"/>
                  <a:pt x="821" y="1333"/>
                </a:cubicBezTo>
                <a:cubicBezTo>
                  <a:pt x="820" y="1284"/>
                  <a:pt x="857" y="1260"/>
                  <a:pt x="900" y="1244"/>
                </a:cubicBezTo>
                <a:cubicBezTo>
                  <a:pt x="936" y="1231"/>
                  <a:pt x="1008" y="1222"/>
                  <a:pt x="1043" y="1241"/>
                </a:cubicBezTo>
                <a:cubicBezTo>
                  <a:pt x="1085" y="1263"/>
                  <a:pt x="1102" y="1319"/>
                  <a:pt x="1106" y="1362"/>
                </a:cubicBezTo>
                <a:cubicBezTo>
                  <a:pt x="1110" y="1405"/>
                  <a:pt x="1113" y="1453"/>
                  <a:pt x="1077" y="1482"/>
                </a:cubicBezTo>
                <a:cubicBezTo>
                  <a:pt x="1035" y="1516"/>
                  <a:pt x="955" y="1513"/>
                  <a:pt x="905" y="1508"/>
                </a:cubicBezTo>
                <a:cubicBezTo>
                  <a:pt x="857" y="1504"/>
                  <a:pt x="830" y="1482"/>
                  <a:pt x="798" y="1449"/>
                </a:cubicBezTo>
                <a:cubicBezTo>
                  <a:pt x="794" y="1403"/>
                  <a:pt x="793" y="1383"/>
                  <a:pt x="833" y="1353"/>
                </a:cubicBezTo>
                <a:cubicBezTo>
                  <a:pt x="907" y="1296"/>
                  <a:pt x="1002" y="1285"/>
                  <a:pt x="1093" y="1290"/>
                </a:cubicBezTo>
                <a:cubicBezTo>
                  <a:pt x="1128" y="1292"/>
                  <a:pt x="1130" y="1305"/>
                  <a:pt x="1146" y="1332"/>
                </a:cubicBezTo>
                <a:cubicBezTo>
                  <a:pt x="1150" y="1385"/>
                  <a:pt x="1154" y="1419"/>
                  <a:pt x="1116" y="1460"/>
                </a:cubicBezTo>
                <a:cubicBezTo>
                  <a:pt x="1077" y="1502"/>
                  <a:pt x="1021" y="1522"/>
                  <a:pt x="966" y="1526"/>
                </a:cubicBezTo>
                <a:cubicBezTo>
                  <a:pt x="928" y="1529"/>
                  <a:pt x="880" y="1533"/>
                  <a:pt x="848" y="1509"/>
                </a:cubicBezTo>
                <a:cubicBezTo>
                  <a:pt x="831" y="1491"/>
                  <a:pt x="826" y="1485"/>
                  <a:pt x="821" y="1469"/>
                </a:cubicBezTo>
                <a:cubicBezTo>
                  <a:pt x="817" y="1431"/>
                  <a:pt x="810" y="1401"/>
                  <a:pt x="836" y="1369"/>
                </a:cubicBezTo>
                <a:cubicBezTo>
                  <a:pt x="868" y="1330"/>
                  <a:pt x="922" y="1302"/>
                  <a:pt x="970" y="1290"/>
                </a:cubicBezTo>
                <a:cubicBezTo>
                  <a:pt x="1011" y="1280"/>
                  <a:pt x="1045" y="1278"/>
                  <a:pt x="1073" y="1303"/>
                </a:cubicBezTo>
                <a:cubicBezTo>
                  <a:pt x="1082" y="1364"/>
                  <a:pt x="1084" y="1400"/>
                  <a:pt x="1048" y="1453"/>
                </a:cubicBezTo>
                <a:cubicBezTo>
                  <a:pt x="1016" y="1501"/>
                  <a:pt x="968" y="1544"/>
                  <a:pt x="909" y="1547"/>
                </a:cubicBezTo>
                <a:cubicBezTo>
                  <a:pt x="886" y="1548"/>
                  <a:pt x="874" y="1540"/>
                  <a:pt x="866" y="1518"/>
                </a:cubicBezTo>
                <a:cubicBezTo>
                  <a:pt x="857" y="1496"/>
                  <a:pt x="859" y="1466"/>
                  <a:pt x="861" y="1443"/>
                </a:cubicBezTo>
                <a:cubicBezTo>
                  <a:pt x="863" y="1428"/>
                  <a:pt x="864" y="1423"/>
                  <a:pt x="870" y="1415"/>
                </a:cubicBezTo>
                <a:moveTo>
                  <a:pt x="1485" y="425"/>
                </a:moveTo>
                <a:cubicBezTo>
                  <a:pt x="1495" y="410"/>
                  <a:pt x="1510" y="398"/>
                  <a:pt x="1514" y="379"/>
                </a:cubicBezTo>
                <a:cubicBezTo>
                  <a:pt x="1518" y="361"/>
                  <a:pt x="1516" y="341"/>
                  <a:pt x="1501" y="331"/>
                </a:cubicBezTo>
                <a:cubicBezTo>
                  <a:pt x="1463" y="307"/>
                  <a:pt x="1365" y="323"/>
                  <a:pt x="1323" y="324"/>
                </a:cubicBezTo>
                <a:cubicBezTo>
                  <a:pt x="1287" y="325"/>
                  <a:pt x="1257" y="333"/>
                  <a:pt x="1223" y="344"/>
                </a:cubicBezTo>
                <a:cubicBezTo>
                  <a:pt x="1192" y="354"/>
                  <a:pt x="1163" y="363"/>
                  <a:pt x="1131" y="370"/>
                </a:cubicBezTo>
                <a:cubicBezTo>
                  <a:pt x="1061" y="387"/>
                  <a:pt x="987" y="387"/>
                  <a:pt x="916" y="401"/>
                </a:cubicBezTo>
                <a:cubicBezTo>
                  <a:pt x="882" y="408"/>
                  <a:pt x="848" y="419"/>
                  <a:pt x="818" y="436"/>
                </a:cubicBezTo>
                <a:cubicBezTo>
                  <a:pt x="796" y="448"/>
                  <a:pt x="773" y="469"/>
                  <a:pt x="757" y="488"/>
                </a:cubicBezTo>
                <a:cubicBezTo>
                  <a:pt x="684" y="573"/>
                  <a:pt x="653" y="699"/>
                  <a:pt x="624" y="807"/>
                </a:cubicBezTo>
                <a:cubicBezTo>
                  <a:pt x="606" y="873"/>
                  <a:pt x="588" y="968"/>
                  <a:pt x="613" y="1035"/>
                </a:cubicBezTo>
                <a:cubicBezTo>
                  <a:pt x="634" y="1090"/>
                  <a:pt x="689" y="1134"/>
                  <a:pt x="734" y="1169"/>
                </a:cubicBezTo>
                <a:cubicBezTo>
                  <a:pt x="777" y="1202"/>
                  <a:pt x="820" y="1237"/>
                  <a:pt x="869" y="1261"/>
                </a:cubicBezTo>
                <a:cubicBezTo>
                  <a:pt x="924" y="1289"/>
                  <a:pt x="1010" y="1305"/>
                  <a:pt x="1071" y="1290"/>
                </a:cubicBezTo>
                <a:cubicBezTo>
                  <a:pt x="1122" y="1278"/>
                  <a:pt x="1147" y="1252"/>
                  <a:pt x="1181" y="1214"/>
                </a:cubicBezTo>
                <a:cubicBezTo>
                  <a:pt x="1218" y="1172"/>
                  <a:pt x="1245" y="1097"/>
                  <a:pt x="1252" y="1042"/>
                </a:cubicBezTo>
                <a:cubicBezTo>
                  <a:pt x="1255" y="1020"/>
                  <a:pt x="1257" y="985"/>
                  <a:pt x="1243" y="969"/>
                </a:cubicBezTo>
                <a:cubicBezTo>
                  <a:pt x="1222" y="947"/>
                  <a:pt x="1143" y="958"/>
                  <a:pt x="1119" y="962"/>
                </a:cubicBezTo>
                <a:cubicBezTo>
                  <a:pt x="1035" y="976"/>
                  <a:pt x="918" y="995"/>
                  <a:pt x="849" y="1048"/>
                </a:cubicBezTo>
                <a:cubicBezTo>
                  <a:pt x="824" y="1067"/>
                  <a:pt x="813" y="1090"/>
                  <a:pt x="801" y="1118"/>
                </a:cubicBezTo>
                <a:cubicBezTo>
                  <a:pt x="785" y="1156"/>
                  <a:pt x="779" y="1197"/>
                  <a:pt x="776" y="1237"/>
                </a:cubicBezTo>
                <a:cubicBezTo>
                  <a:pt x="776" y="1241"/>
                  <a:pt x="777" y="1269"/>
                  <a:pt x="776" y="1271"/>
                </a:cubicBezTo>
                <a:cubicBezTo>
                  <a:pt x="774" y="1274"/>
                  <a:pt x="772" y="1262"/>
                  <a:pt x="770" y="1265"/>
                </a:cubicBezTo>
                <a:cubicBezTo>
                  <a:pt x="768" y="1268"/>
                  <a:pt x="762" y="1263"/>
                  <a:pt x="760" y="1265"/>
                </a:cubicBezTo>
                <a:moveTo>
                  <a:pt x="1449" y="334"/>
                </a:moveTo>
                <a:cubicBezTo>
                  <a:pt x="1442" y="323"/>
                  <a:pt x="1441" y="290"/>
                  <a:pt x="1427" y="284"/>
                </a:cubicBezTo>
                <a:cubicBezTo>
                  <a:pt x="1426" y="283"/>
                  <a:pt x="1427" y="282"/>
                  <a:pt x="1424" y="281"/>
                </a:cubicBezTo>
                <a:cubicBezTo>
                  <a:pt x="1348" y="254"/>
                  <a:pt x="1169" y="268"/>
                  <a:pt x="1090" y="288"/>
                </a:cubicBezTo>
                <a:cubicBezTo>
                  <a:pt x="1068" y="294"/>
                  <a:pt x="1046" y="307"/>
                  <a:pt x="1024" y="315"/>
                </a:cubicBezTo>
                <a:cubicBezTo>
                  <a:pt x="927" y="351"/>
                  <a:pt x="826" y="383"/>
                  <a:pt x="730" y="422"/>
                </a:cubicBezTo>
                <a:cubicBezTo>
                  <a:pt x="694" y="437"/>
                  <a:pt x="663" y="449"/>
                  <a:pt x="635" y="477"/>
                </a:cubicBezTo>
                <a:cubicBezTo>
                  <a:pt x="608" y="504"/>
                  <a:pt x="590" y="542"/>
                  <a:pt x="570" y="574"/>
                </a:cubicBezTo>
                <a:cubicBezTo>
                  <a:pt x="544" y="616"/>
                  <a:pt x="519" y="658"/>
                  <a:pt x="493" y="699"/>
                </a:cubicBezTo>
                <a:cubicBezTo>
                  <a:pt x="413" y="828"/>
                  <a:pt x="368" y="953"/>
                  <a:pt x="367" y="1105"/>
                </a:cubicBezTo>
                <a:cubicBezTo>
                  <a:pt x="366" y="1168"/>
                  <a:pt x="365" y="1220"/>
                  <a:pt x="397" y="1276"/>
                </a:cubicBezTo>
                <a:cubicBezTo>
                  <a:pt x="421" y="1318"/>
                  <a:pt x="458" y="1350"/>
                  <a:pt x="497" y="1376"/>
                </a:cubicBezTo>
                <a:cubicBezTo>
                  <a:pt x="642" y="1474"/>
                  <a:pt x="884" y="1470"/>
                  <a:pt x="1052" y="1461"/>
                </a:cubicBezTo>
                <a:cubicBezTo>
                  <a:pt x="1094" y="1459"/>
                  <a:pt x="1115" y="1451"/>
                  <a:pt x="1152" y="1433"/>
                </a:cubicBezTo>
                <a:cubicBezTo>
                  <a:pt x="1228" y="1397"/>
                  <a:pt x="1252" y="1351"/>
                  <a:pt x="1255" y="1269"/>
                </a:cubicBezTo>
                <a:cubicBezTo>
                  <a:pt x="1256" y="1231"/>
                  <a:pt x="1253" y="1208"/>
                  <a:pt x="1237" y="1174"/>
                </a:cubicBezTo>
                <a:cubicBezTo>
                  <a:pt x="1210" y="1122"/>
                  <a:pt x="1152" y="1092"/>
                  <a:pt x="1103" y="1066"/>
                </a:cubicBezTo>
                <a:cubicBezTo>
                  <a:pt x="1038" y="1031"/>
                  <a:pt x="981" y="1024"/>
                  <a:pt x="908" y="1022"/>
                </a:cubicBezTo>
                <a:cubicBezTo>
                  <a:pt x="816" y="1019"/>
                  <a:pt x="742" y="1029"/>
                  <a:pt x="655" y="1058"/>
                </a:cubicBezTo>
                <a:cubicBezTo>
                  <a:pt x="600" y="1076"/>
                  <a:pt x="543" y="1095"/>
                  <a:pt x="494" y="1125"/>
                </a:cubicBezTo>
                <a:cubicBezTo>
                  <a:pt x="445" y="1155"/>
                  <a:pt x="439" y="1185"/>
                  <a:pt x="427" y="1234"/>
                </a:cubicBezTo>
                <a:cubicBezTo>
                  <a:pt x="451" y="1225"/>
                  <a:pt x="476" y="1216"/>
                  <a:pt x="500" y="1207"/>
                </a:cubicBezTo>
                <a:cubicBezTo>
                  <a:pt x="550" y="1187"/>
                  <a:pt x="601" y="1171"/>
                  <a:pt x="652" y="1154"/>
                </a:cubicBezTo>
                <a:cubicBezTo>
                  <a:pt x="716" y="1133"/>
                  <a:pt x="778" y="1110"/>
                  <a:pt x="842" y="1089"/>
                </a:cubicBezTo>
                <a:cubicBezTo>
                  <a:pt x="887" y="1074"/>
                  <a:pt x="980" y="1036"/>
                  <a:pt x="1027" y="1066"/>
                </a:cubicBezTo>
                <a:cubicBezTo>
                  <a:pt x="1052" y="1082"/>
                  <a:pt x="1055" y="1123"/>
                  <a:pt x="1061" y="1148"/>
                </a:cubicBezTo>
                <a:cubicBezTo>
                  <a:pt x="1069" y="1184"/>
                  <a:pt x="1073" y="1222"/>
                  <a:pt x="1079" y="1258"/>
                </a:cubicBezTo>
                <a:cubicBezTo>
                  <a:pt x="1086" y="1302"/>
                  <a:pt x="1095" y="1347"/>
                  <a:pt x="1098" y="1392"/>
                </a:cubicBezTo>
                <a:cubicBezTo>
                  <a:pt x="1099" y="1401"/>
                  <a:pt x="1097" y="1410"/>
                  <a:pt x="1097" y="1419"/>
                </a:cubicBezTo>
                <a:cubicBezTo>
                  <a:pt x="1040" y="1424"/>
                  <a:pt x="979" y="1431"/>
                  <a:pt x="921" y="1425"/>
                </a:cubicBezTo>
                <a:cubicBezTo>
                  <a:pt x="845" y="1417"/>
                  <a:pt x="778" y="1383"/>
                  <a:pt x="710" y="1351"/>
                </a:cubicBezTo>
                <a:cubicBezTo>
                  <a:pt x="656" y="1325"/>
                  <a:pt x="596" y="1300"/>
                  <a:pt x="557" y="1253"/>
                </a:cubicBezTo>
                <a:cubicBezTo>
                  <a:pt x="502" y="1187"/>
                  <a:pt x="505" y="1086"/>
                  <a:pt x="542" y="1014"/>
                </a:cubicBezTo>
                <a:cubicBezTo>
                  <a:pt x="595" y="909"/>
                  <a:pt x="702" y="827"/>
                  <a:pt x="775" y="734"/>
                </a:cubicBezTo>
                <a:cubicBezTo>
                  <a:pt x="851" y="639"/>
                  <a:pt x="929" y="558"/>
                  <a:pt x="1022" y="480"/>
                </a:cubicBezTo>
                <a:cubicBezTo>
                  <a:pt x="1061" y="447"/>
                  <a:pt x="1101" y="410"/>
                  <a:pt x="1148" y="388"/>
                </a:cubicBezTo>
                <a:cubicBezTo>
                  <a:pt x="1259" y="336"/>
                  <a:pt x="1456" y="283"/>
                  <a:pt x="1579" y="284"/>
                </a:cubicBezTo>
                <a:cubicBezTo>
                  <a:pt x="1584" y="284"/>
                  <a:pt x="1582" y="271"/>
                  <a:pt x="1586" y="273"/>
                </a:cubicBezTo>
                <a:cubicBezTo>
                  <a:pt x="1594" y="277"/>
                  <a:pt x="1585" y="288"/>
                  <a:pt x="1589" y="297"/>
                </a:cubicBezTo>
                <a:cubicBezTo>
                  <a:pt x="1589" y="311"/>
                  <a:pt x="1590" y="315"/>
                  <a:pt x="1583" y="3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9" name="Freeform 2"/>
          <p:cNvSpPr/>
          <p:nvPr/>
        </p:nvSpPr>
        <p:spPr>
          <a:xfrm>
            <a:off x="9718560" y="396720"/>
            <a:ext cx="1833840" cy="443160"/>
          </a:xfrm>
          <a:custGeom>
            <a:avLst/>
            <a:gdLst/>
            <a:ahLst/>
            <a:rect l="0" t="0" r="r" b="b"/>
            <a:pathLst>
              <a:path w="5094" h="1231">
                <a:moveTo>
                  <a:pt x="735" y="600"/>
                </a:moveTo>
                <a:cubicBezTo>
                  <a:pt x="705" y="582"/>
                  <a:pt x="691" y="557"/>
                  <a:pt x="687" y="519"/>
                </a:cubicBezTo>
                <a:cubicBezTo>
                  <a:pt x="683" y="476"/>
                  <a:pt x="688" y="449"/>
                  <a:pt x="725" y="423"/>
                </a:cubicBezTo>
                <a:cubicBezTo>
                  <a:pt x="775" y="387"/>
                  <a:pt x="850" y="385"/>
                  <a:pt x="908" y="390"/>
                </a:cubicBezTo>
                <a:cubicBezTo>
                  <a:pt x="996" y="397"/>
                  <a:pt x="1015" y="453"/>
                  <a:pt x="1011" y="533"/>
                </a:cubicBezTo>
                <a:cubicBezTo>
                  <a:pt x="1006" y="627"/>
                  <a:pt x="944" y="701"/>
                  <a:pt x="871" y="756"/>
                </a:cubicBezTo>
                <a:cubicBezTo>
                  <a:pt x="808" y="803"/>
                  <a:pt x="736" y="823"/>
                  <a:pt x="659" y="828"/>
                </a:cubicBezTo>
                <a:cubicBezTo>
                  <a:pt x="655" y="828"/>
                  <a:pt x="652" y="828"/>
                  <a:pt x="648" y="828"/>
                </a:cubicBezTo>
                <a:cubicBezTo>
                  <a:pt x="702" y="773"/>
                  <a:pt x="767" y="738"/>
                  <a:pt x="832" y="696"/>
                </a:cubicBezTo>
                <a:cubicBezTo>
                  <a:pt x="921" y="639"/>
                  <a:pt x="1009" y="582"/>
                  <a:pt x="1089" y="514"/>
                </a:cubicBezTo>
                <a:cubicBezTo>
                  <a:pt x="1096" y="508"/>
                  <a:pt x="1102" y="501"/>
                  <a:pt x="1109" y="495"/>
                </a:cubicBezTo>
                <a:cubicBezTo>
                  <a:pt x="1081" y="499"/>
                  <a:pt x="1042" y="522"/>
                  <a:pt x="1012" y="546"/>
                </a:cubicBezTo>
                <a:cubicBezTo>
                  <a:pt x="963" y="584"/>
                  <a:pt x="907" y="627"/>
                  <a:pt x="895" y="691"/>
                </a:cubicBezTo>
                <a:cubicBezTo>
                  <a:pt x="888" y="728"/>
                  <a:pt x="895" y="763"/>
                  <a:pt x="935" y="775"/>
                </a:cubicBezTo>
                <a:cubicBezTo>
                  <a:pt x="946" y="776"/>
                  <a:pt x="957" y="777"/>
                  <a:pt x="968" y="778"/>
                </a:cubicBezTo>
                <a:moveTo>
                  <a:pt x="1726" y="269"/>
                </a:moveTo>
                <a:cubicBezTo>
                  <a:pt x="1662" y="260"/>
                  <a:pt x="1628" y="284"/>
                  <a:pt x="1576" y="323"/>
                </a:cubicBezTo>
                <a:cubicBezTo>
                  <a:pt x="1510" y="372"/>
                  <a:pt x="1437" y="434"/>
                  <a:pt x="1409" y="514"/>
                </a:cubicBezTo>
                <a:cubicBezTo>
                  <a:pt x="1396" y="551"/>
                  <a:pt x="1393" y="616"/>
                  <a:pt x="1414" y="650"/>
                </a:cubicBezTo>
                <a:cubicBezTo>
                  <a:pt x="1432" y="679"/>
                  <a:pt x="1468" y="693"/>
                  <a:pt x="1499" y="700"/>
                </a:cubicBezTo>
                <a:cubicBezTo>
                  <a:pt x="1520" y="705"/>
                  <a:pt x="1540" y="706"/>
                  <a:pt x="1561" y="707"/>
                </a:cubicBezTo>
                <a:moveTo>
                  <a:pt x="1412" y="752"/>
                </a:moveTo>
                <a:cubicBezTo>
                  <a:pt x="1393" y="743"/>
                  <a:pt x="1464" y="742"/>
                  <a:pt x="1473" y="740"/>
                </a:cubicBezTo>
                <a:cubicBezTo>
                  <a:pt x="1617" y="716"/>
                  <a:pt x="1763" y="704"/>
                  <a:pt x="1909" y="703"/>
                </a:cubicBezTo>
                <a:cubicBezTo>
                  <a:pt x="1920" y="703"/>
                  <a:pt x="1955" y="705"/>
                  <a:pt x="1963" y="706"/>
                </a:cubicBezTo>
                <a:cubicBezTo>
                  <a:pt x="1937" y="709"/>
                  <a:pt x="1913" y="710"/>
                  <a:pt x="1887" y="710"/>
                </a:cubicBezTo>
                <a:moveTo>
                  <a:pt x="2119" y="258"/>
                </a:moveTo>
                <a:cubicBezTo>
                  <a:pt x="2099" y="259"/>
                  <a:pt x="2093" y="253"/>
                  <a:pt x="2051" y="275"/>
                </a:cubicBezTo>
                <a:cubicBezTo>
                  <a:pt x="1921" y="341"/>
                  <a:pt x="1792" y="403"/>
                  <a:pt x="1658" y="460"/>
                </a:cubicBezTo>
                <a:cubicBezTo>
                  <a:pt x="1588" y="490"/>
                  <a:pt x="1515" y="517"/>
                  <a:pt x="1450" y="558"/>
                </a:cubicBezTo>
                <a:cubicBezTo>
                  <a:pt x="1428" y="572"/>
                  <a:pt x="1376" y="604"/>
                  <a:pt x="1388" y="639"/>
                </a:cubicBezTo>
                <a:cubicBezTo>
                  <a:pt x="1402" y="682"/>
                  <a:pt x="1469" y="684"/>
                  <a:pt x="1509" y="690"/>
                </a:cubicBezTo>
                <a:cubicBezTo>
                  <a:pt x="1614" y="707"/>
                  <a:pt x="1740" y="688"/>
                  <a:pt x="1839" y="731"/>
                </a:cubicBezTo>
                <a:cubicBezTo>
                  <a:pt x="1868" y="743"/>
                  <a:pt x="1871" y="767"/>
                  <a:pt x="1881" y="792"/>
                </a:cubicBezTo>
                <a:moveTo>
                  <a:pt x="1576" y="1218"/>
                </a:moveTo>
                <a:cubicBezTo>
                  <a:pt x="1587" y="1213"/>
                  <a:pt x="1596" y="1209"/>
                  <a:pt x="1608" y="1205"/>
                </a:cubicBezTo>
                <a:cubicBezTo>
                  <a:pt x="1682" y="1182"/>
                  <a:pt x="1759" y="1175"/>
                  <a:pt x="1836" y="1167"/>
                </a:cubicBezTo>
                <a:cubicBezTo>
                  <a:pt x="1950" y="1154"/>
                  <a:pt x="2065" y="1146"/>
                  <a:pt x="2180" y="1135"/>
                </a:cubicBezTo>
                <a:moveTo>
                  <a:pt x="2364" y="550"/>
                </a:moveTo>
                <a:cubicBezTo>
                  <a:pt x="2351" y="529"/>
                  <a:pt x="2343" y="512"/>
                  <a:pt x="2334" y="491"/>
                </a:cubicBezTo>
                <a:cubicBezTo>
                  <a:pt x="2334" y="490"/>
                  <a:pt x="2334" y="490"/>
                  <a:pt x="2334" y="489"/>
                </a:cubicBezTo>
                <a:cubicBezTo>
                  <a:pt x="2379" y="536"/>
                  <a:pt x="2428" y="579"/>
                  <a:pt x="2489" y="603"/>
                </a:cubicBezTo>
                <a:cubicBezTo>
                  <a:pt x="2532" y="620"/>
                  <a:pt x="2610" y="634"/>
                  <a:pt x="2656" y="621"/>
                </a:cubicBezTo>
                <a:cubicBezTo>
                  <a:pt x="2705" y="607"/>
                  <a:pt x="2711" y="561"/>
                  <a:pt x="2712" y="519"/>
                </a:cubicBezTo>
                <a:cubicBezTo>
                  <a:pt x="2713" y="483"/>
                  <a:pt x="2710" y="452"/>
                  <a:pt x="2704" y="418"/>
                </a:cubicBezTo>
                <a:cubicBezTo>
                  <a:pt x="2702" y="450"/>
                  <a:pt x="2699" y="469"/>
                  <a:pt x="2701" y="501"/>
                </a:cubicBezTo>
                <a:cubicBezTo>
                  <a:pt x="2716" y="699"/>
                  <a:pt x="2791" y="881"/>
                  <a:pt x="2821" y="1074"/>
                </a:cubicBezTo>
                <a:cubicBezTo>
                  <a:pt x="2826" y="1105"/>
                  <a:pt x="2837" y="1152"/>
                  <a:pt x="2806" y="1165"/>
                </a:cubicBezTo>
                <a:cubicBezTo>
                  <a:pt x="2770" y="1181"/>
                  <a:pt x="2701" y="1167"/>
                  <a:pt x="2666" y="1155"/>
                </a:cubicBezTo>
                <a:cubicBezTo>
                  <a:pt x="2624" y="1141"/>
                  <a:pt x="2586" y="1114"/>
                  <a:pt x="2593" y="1065"/>
                </a:cubicBezTo>
                <a:cubicBezTo>
                  <a:pt x="2606" y="1023"/>
                  <a:pt x="2615" y="1005"/>
                  <a:pt x="2646" y="987"/>
                </a:cubicBezTo>
                <a:moveTo>
                  <a:pt x="3673" y="358"/>
                </a:moveTo>
                <a:cubicBezTo>
                  <a:pt x="3646" y="376"/>
                  <a:pt x="3594" y="413"/>
                  <a:pt x="3564" y="433"/>
                </a:cubicBezTo>
                <a:cubicBezTo>
                  <a:pt x="3474" y="493"/>
                  <a:pt x="3378" y="539"/>
                  <a:pt x="3286" y="594"/>
                </a:cubicBezTo>
                <a:cubicBezTo>
                  <a:pt x="3245" y="618"/>
                  <a:pt x="3208" y="638"/>
                  <a:pt x="3205" y="687"/>
                </a:cubicBezTo>
                <a:cubicBezTo>
                  <a:pt x="3202" y="736"/>
                  <a:pt x="3274" y="754"/>
                  <a:pt x="3311" y="765"/>
                </a:cubicBezTo>
                <a:cubicBezTo>
                  <a:pt x="3471" y="815"/>
                  <a:pt x="3786" y="785"/>
                  <a:pt x="3909" y="905"/>
                </a:cubicBezTo>
                <a:cubicBezTo>
                  <a:pt x="3910" y="910"/>
                  <a:pt x="3911" y="915"/>
                  <a:pt x="3912" y="920"/>
                </a:cubicBezTo>
                <a:moveTo>
                  <a:pt x="3154" y="1198"/>
                </a:moveTo>
                <a:cubicBezTo>
                  <a:pt x="3221" y="1214"/>
                  <a:pt x="3285" y="1216"/>
                  <a:pt x="3354" y="1219"/>
                </a:cubicBezTo>
                <a:cubicBezTo>
                  <a:pt x="3549" y="1226"/>
                  <a:pt x="3745" y="1230"/>
                  <a:pt x="3940" y="1230"/>
                </a:cubicBezTo>
                <a:moveTo>
                  <a:pt x="4052" y="472"/>
                </a:moveTo>
                <a:cubicBezTo>
                  <a:pt x="4022" y="441"/>
                  <a:pt x="4029" y="450"/>
                  <a:pt x="4014" y="423"/>
                </a:cubicBezTo>
                <a:cubicBezTo>
                  <a:pt x="4050" y="402"/>
                  <a:pt x="4053" y="388"/>
                  <a:pt x="4117" y="381"/>
                </a:cubicBezTo>
                <a:cubicBezTo>
                  <a:pt x="4280" y="363"/>
                  <a:pt x="4469" y="355"/>
                  <a:pt x="4632" y="376"/>
                </a:cubicBezTo>
                <a:cubicBezTo>
                  <a:pt x="4704" y="385"/>
                  <a:pt x="4763" y="404"/>
                  <a:pt x="4762" y="482"/>
                </a:cubicBezTo>
                <a:cubicBezTo>
                  <a:pt x="4760" y="588"/>
                  <a:pt x="4641" y="671"/>
                  <a:pt x="4568" y="733"/>
                </a:cubicBezTo>
                <a:cubicBezTo>
                  <a:pt x="4480" y="809"/>
                  <a:pt x="4365" y="875"/>
                  <a:pt x="4301" y="974"/>
                </a:cubicBezTo>
                <a:cubicBezTo>
                  <a:pt x="4271" y="1021"/>
                  <a:pt x="4272" y="1078"/>
                  <a:pt x="4320" y="1109"/>
                </a:cubicBezTo>
                <a:cubicBezTo>
                  <a:pt x="4391" y="1155"/>
                  <a:pt x="4491" y="1153"/>
                  <a:pt x="4571" y="1155"/>
                </a:cubicBezTo>
                <a:cubicBezTo>
                  <a:pt x="4644" y="1157"/>
                  <a:pt x="4776" y="1180"/>
                  <a:pt x="4844" y="1146"/>
                </a:cubicBezTo>
                <a:cubicBezTo>
                  <a:pt x="4844" y="1144"/>
                  <a:pt x="4845" y="1141"/>
                  <a:pt x="4845" y="1139"/>
                </a:cubicBezTo>
                <a:moveTo>
                  <a:pt x="846" y="540"/>
                </a:moveTo>
                <a:cubicBezTo>
                  <a:pt x="766" y="545"/>
                  <a:pt x="714" y="558"/>
                  <a:pt x="640" y="595"/>
                </a:cubicBezTo>
                <a:cubicBezTo>
                  <a:pt x="565" y="632"/>
                  <a:pt x="488" y="664"/>
                  <a:pt x="411" y="696"/>
                </a:cubicBezTo>
                <a:cubicBezTo>
                  <a:pt x="378" y="710"/>
                  <a:pt x="361" y="719"/>
                  <a:pt x="337" y="739"/>
                </a:cubicBezTo>
                <a:cubicBezTo>
                  <a:pt x="337" y="741"/>
                  <a:pt x="337" y="742"/>
                  <a:pt x="337" y="743"/>
                </a:cubicBezTo>
                <a:cubicBezTo>
                  <a:pt x="364" y="745"/>
                  <a:pt x="391" y="745"/>
                  <a:pt x="419" y="745"/>
                </a:cubicBezTo>
                <a:cubicBezTo>
                  <a:pt x="477" y="745"/>
                  <a:pt x="524" y="741"/>
                  <a:pt x="580" y="725"/>
                </a:cubicBezTo>
                <a:cubicBezTo>
                  <a:pt x="641" y="707"/>
                  <a:pt x="755" y="681"/>
                  <a:pt x="787" y="617"/>
                </a:cubicBezTo>
                <a:cubicBezTo>
                  <a:pt x="799" y="594"/>
                  <a:pt x="799" y="572"/>
                  <a:pt x="801" y="547"/>
                </a:cubicBezTo>
                <a:cubicBezTo>
                  <a:pt x="802" y="532"/>
                  <a:pt x="801" y="516"/>
                  <a:pt x="801" y="501"/>
                </a:cubicBezTo>
                <a:cubicBezTo>
                  <a:pt x="787" y="496"/>
                  <a:pt x="774" y="490"/>
                  <a:pt x="759" y="487"/>
                </a:cubicBezTo>
                <a:cubicBezTo>
                  <a:pt x="722" y="480"/>
                  <a:pt x="677" y="477"/>
                  <a:pt x="640" y="482"/>
                </a:cubicBezTo>
                <a:cubicBezTo>
                  <a:pt x="525" y="498"/>
                  <a:pt x="410" y="561"/>
                  <a:pt x="316" y="625"/>
                </a:cubicBezTo>
                <a:cubicBezTo>
                  <a:pt x="202" y="702"/>
                  <a:pt x="70" y="807"/>
                  <a:pt x="21" y="941"/>
                </a:cubicBezTo>
                <a:cubicBezTo>
                  <a:pt x="0" y="999"/>
                  <a:pt x="2" y="1058"/>
                  <a:pt x="71" y="1074"/>
                </a:cubicBezTo>
                <a:cubicBezTo>
                  <a:pt x="178" y="1099"/>
                  <a:pt x="305" y="1074"/>
                  <a:pt x="407" y="1044"/>
                </a:cubicBezTo>
                <a:cubicBezTo>
                  <a:pt x="558" y="999"/>
                  <a:pt x="711" y="929"/>
                  <a:pt x="805" y="799"/>
                </a:cubicBezTo>
                <a:cubicBezTo>
                  <a:pt x="843" y="747"/>
                  <a:pt x="864" y="685"/>
                  <a:pt x="893" y="628"/>
                </a:cubicBezTo>
                <a:cubicBezTo>
                  <a:pt x="895" y="620"/>
                  <a:pt x="896" y="616"/>
                  <a:pt x="895" y="626"/>
                </a:cubicBezTo>
                <a:cubicBezTo>
                  <a:pt x="882" y="697"/>
                  <a:pt x="851" y="764"/>
                  <a:pt x="839" y="836"/>
                </a:cubicBezTo>
                <a:cubicBezTo>
                  <a:pt x="825" y="923"/>
                  <a:pt x="826" y="996"/>
                  <a:pt x="893" y="1058"/>
                </a:cubicBezTo>
                <a:cubicBezTo>
                  <a:pt x="911" y="1071"/>
                  <a:pt x="929" y="1083"/>
                  <a:pt x="947" y="1096"/>
                </a:cubicBezTo>
                <a:moveTo>
                  <a:pt x="2380" y="0"/>
                </a:moveTo>
                <a:cubicBezTo>
                  <a:pt x="2383" y="22"/>
                  <a:pt x="2388" y="39"/>
                  <a:pt x="2389" y="61"/>
                </a:cubicBezTo>
                <a:cubicBezTo>
                  <a:pt x="2394" y="178"/>
                  <a:pt x="2393" y="290"/>
                  <a:pt x="2372" y="405"/>
                </a:cubicBezTo>
                <a:cubicBezTo>
                  <a:pt x="2347" y="542"/>
                  <a:pt x="2296" y="676"/>
                  <a:pt x="2286" y="815"/>
                </a:cubicBezTo>
                <a:cubicBezTo>
                  <a:pt x="2283" y="853"/>
                  <a:pt x="2287" y="877"/>
                  <a:pt x="2298" y="903"/>
                </a:cubicBezTo>
                <a:cubicBezTo>
                  <a:pt x="2356" y="897"/>
                  <a:pt x="2387" y="887"/>
                  <a:pt x="2440" y="856"/>
                </a:cubicBezTo>
                <a:cubicBezTo>
                  <a:pt x="2522" y="809"/>
                  <a:pt x="2600" y="755"/>
                  <a:pt x="2692" y="731"/>
                </a:cubicBezTo>
                <a:cubicBezTo>
                  <a:pt x="2761" y="713"/>
                  <a:pt x="2852" y="704"/>
                  <a:pt x="2906" y="758"/>
                </a:cubicBezTo>
                <a:cubicBezTo>
                  <a:pt x="2961" y="812"/>
                  <a:pt x="2951" y="904"/>
                  <a:pt x="2908" y="960"/>
                </a:cubicBezTo>
                <a:cubicBezTo>
                  <a:pt x="2799" y="1101"/>
                  <a:pt x="2592" y="1138"/>
                  <a:pt x="2427" y="1122"/>
                </a:cubicBezTo>
                <a:cubicBezTo>
                  <a:pt x="2381" y="1118"/>
                  <a:pt x="2289" y="1101"/>
                  <a:pt x="2276" y="1043"/>
                </a:cubicBezTo>
                <a:cubicBezTo>
                  <a:pt x="2266" y="999"/>
                  <a:pt x="2307" y="982"/>
                  <a:pt x="2334" y="958"/>
                </a:cubicBezTo>
                <a:moveTo>
                  <a:pt x="4905" y="472"/>
                </a:moveTo>
                <a:cubicBezTo>
                  <a:pt x="4921" y="426"/>
                  <a:pt x="4939" y="385"/>
                  <a:pt x="4939" y="336"/>
                </a:cubicBezTo>
                <a:cubicBezTo>
                  <a:pt x="4939" y="320"/>
                  <a:pt x="4941" y="316"/>
                  <a:pt x="4933" y="309"/>
                </a:cubicBezTo>
                <a:cubicBezTo>
                  <a:pt x="4831" y="312"/>
                  <a:pt x="4758" y="350"/>
                  <a:pt x="4668" y="400"/>
                </a:cubicBezTo>
                <a:cubicBezTo>
                  <a:pt x="4509" y="489"/>
                  <a:pt x="4275" y="617"/>
                  <a:pt x="4208" y="800"/>
                </a:cubicBezTo>
                <a:cubicBezTo>
                  <a:pt x="4166" y="915"/>
                  <a:pt x="4257" y="971"/>
                  <a:pt x="4350" y="1004"/>
                </a:cubicBezTo>
                <a:cubicBezTo>
                  <a:pt x="4509" y="1060"/>
                  <a:pt x="4682" y="1063"/>
                  <a:pt x="4848" y="1065"/>
                </a:cubicBezTo>
                <a:cubicBezTo>
                  <a:pt x="4881" y="1065"/>
                  <a:pt x="5068" y="1091"/>
                  <a:pt x="5093" y="1041"/>
                </a:cubicBezTo>
                <a:cubicBezTo>
                  <a:pt x="5093" y="1021"/>
                  <a:pt x="5086" y="1014"/>
                  <a:pt x="5060" y="10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0" name="Freeform 3"/>
          <p:cNvSpPr/>
          <p:nvPr/>
        </p:nvSpPr>
        <p:spPr>
          <a:xfrm>
            <a:off x="1037880" y="250560"/>
            <a:ext cx="1808280" cy="2135880"/>
          </a:xfrm>
          <a:custGeom>
            <a:avLst/>
            <a:gdLst/>
            <a:ahLst/>
            <a:rect l="0" t="0" r="r" b="b"/>
            <a:pathLst>
              <a:path w="5023" h="5933">
                <a:moveTo>
                  <a:pt x="2646" y="326"/>
                </a:moveTo>
                <a:cubicBezTo>
                  <a:pt x="2642" y="314"/>
                  <a:pt x="2641" y="307"/>
                  <a:pt x="2640" y="294"/>
                </a:cubicBezTo>
                <a:cubicBezTo>
                  <a:pt x="2639" y="280"/>
                  <a:pt x="2645" y="258"/>
                  <a:pt x="2638" y="246"/>
                </a:cubicBezTo>
                <a:cubicBezTo>
                  <a:pt x="2630" y="231"/>
                  <a:pt x="2615" y="225"/>
                  <a:pt x="2597" y="223"/>
                </a:cubicBezTo>
                <a:cubicBezTo>
                  <a:pt x="2571" y="221"/>
                  <a:pt x="2537" y="218"/>
                  <a:pt x="2514" y="230"/>
                </a:cubicBezTo>
                <a:cubicBezTo>
                  <a:pt x="2504" y="238"/>
                  <a:pt x="2500" y="238"/>
                  <a:pt x="2501" y="247"/>
                </a:cubicBezTo>
                <a:cubicBezTo>
                  <a:pt x="2517" y="275"/>
                  <a:pt x="2529" y="283"/>
                  <a:pt x="2564" y="298"/>
                </a:cubicBezTo>
                <a:cubicBezTo>
                  <a:pt x="2624" y="324"/>
                  <a:pt x="2689" y="339"/>
                  <a:pt x="2746" y="371"/>
                </a:cubicBezTo>
                <a:cubicBezTo>
                  <a:pt x="2783" y="392"/>
                  <a:pt x="2811" y="416"/>
                  <a:pt x="2813" y="459"/>
                </a:cubicBezTo>
                <a:cubicBezTo>
                  <a:pt x="2815" y="514"/>
                  <a:pt x="2720" y="541"/>
                  <a:pt x="2680" y="557"/>
                </a:cubicBezTo>
                <a:cubicBezTo>
                  <a:pt x="2614" y="585"/>
                  <a:pt x="2550" y="601"/>
                  <a:pt x="2480" y="605"/>
                </a:cubicBezTo>
                <a:moveTo>
                  <a:pt x="2607" y="254"/>
                </a:moveTo>
                <a:cubicBezTo>
                  <a:pt x="2657" y="226"/>
                  <a:pt x="2705" y="211"/>
                  <a:pt x="2761" y="199"/>
                </a:cubicBezTo>
                <a:cubicBezTo>
                  <a:pt x="2818" y="187"/>
                  <a:pt x="2870" y="182"/>
                  <a:pt x="2927" y="182"/>
                </a:cubicBezTo>
                <a:moveTo>
                  <a:pt x="3143" y="430"/>
                </a:moveTo>
                <a:cubicBezTo>
                  <a:pt x="3154" y="430"/>
                  <a:pt x="3165" y="431"/>
                  <a:pt x="3175" y="427"/>
                </a:cubicBezTo>
                <a:cubicBezTo>
                  <a:pt x="3207" y="415"/>
                  <a:pt x="3237" y="396"/>
                  <a:pt x="3266" y="380"/>
                </a:cubicBezTo>
                <a:moveTo>
                  <a:pt x="3748" y="44"/>
                </a:moveTo>
                <a:cubicBezTo>
                  <a:pt x="3739" y="13"/>
                  <a:pt x="3757" y="19"/>
                  <a:pt x="3723" y="11"/>
                </a:cubicBezTo>
                <a:cubicBezTo>
                  <a:pt x="3675" y="0"/>
                  <a:pt x="3621" y="76"/>
                  <a:pt x="3597" y="106"/>
                </a:cubicBezTo>
                <a:cubicBezTo>
                  <a:pt x="3549" y="166"/>
                  <a:pt x="3518" y="222"/>
                  <a:pt x="3512" y="299"/>
                </a:cubicBezTo>
                <a:cubicBezTo>
                  <a:pt x="3509" y="345"/>
                  <a:pt x="3514" y="372"/>
                  <a:pt x="3563" y="378"/>
                </a:cubicBezTo>
                <a:cubicBezTo>
                  <a:pt x="3617" y="384"/>
                  <a:pt x="3657" y="336"/>
                  <a:pt x="3686" y="298"/>
                </a:cubicBezTo>
                <a:cubicBezTo>
                  <a:pt x="3725" y="248"/>
                  <a:pt x="3748" y="193"/>
                  <a:pt x="3768" y="133"/>
                </a:cubicBezTo>
                <a:cubicBezTo>
                  <a:pt x="3783" y="88"/>
                  <a:pt x="3795" y="46"/>
                  <a:pt x="3818" y="5"/>
                </a:cubicBezTo>
                <a:cubicBezTo>
                  <a:pt x="3823" y="25"/>
                  <a:pt x="3830" y="56"/>
                  <a:pt x="3830" y="83"/>
                </a:cubicBezTo>
                <a:cubicBezTo>
                  <a:pt x="3832" y="224"/>
                  <a:pt x="3821" y="360"/>
                  <a:pt x="3808" y="500"/>
                </a:cubicBezTo>
                <a:cubicBezTo>
                  <a:pt x="3795" y="649"/>
                  <a:pt x="3793" y="798"/>
                  <a:pt x="3793" y="948"/>
                </a:cubicBezTo>
                <a:moveTo>
                  <a:pt x="3378" y="416"/>
                </a:moveTo>
                <a:cubicBezTo>
                  <a:pt x="3377" y="472"/>
                  <a:pt x="3364" y="522"/>
                  <a:pt x="3345" y="575"/>
                </a:cubicBezTo>
                <a:cubicBezTo>
                  <a:pt x="3291" y="723"/>
                  <a:pt x="3210" y="868"/>
                  <a:pt x="3127" y="1001"/>
                </a:cubicBezTo>
                <a:cubicBezTo>
                  <a:pt x="3097" y="1046"/>
                  <a:pt x="3066" y="1092"/>
                  <a:pt x="3036" y="1137"/>
                </a:cubicBezTo>
                <a:moveTo>
                  <a:pt x="2438" y="1139"/>
                </a:moveTo>
                <a:cubicBezTo>
                  <a:pt x="2468" y="1129"/>
                  <a:pt x="2498" y="1117"/>
                  <a:pt x="2528" y="1108"/>
                </a:cubicBezTo>
                <a:cubicBezTo>
                  <a:pt x="2580" y="1092"/>
                  <a:pt x="2635" y="1085"/>
                  <a:pt x="2688" y="1074"/>
                </a:cubicBezTo>
                <a:cubicBezTo>
                  <a:pt x="2733" y="1065"/>
                  <a:pt x="2857" y="1058"/>
                  <a:pt x="2817" y="1036"/>
                </a:cubicBezTo>
                <a:cubicBezTo>
                  <a:pt x="2817" y="1026"/>
                  <a:pt x="2810" y="1025"/>
                  <a:pt x="2792" y="1033"/>
                </a:cubicBezTo>
                <a:cubicBezTo>
                  <a:pt x="2712" y="1034"/>
                  <a:pt x="2642" y="1048"/>
                  <a:pt x="2564" y="1069"/>
                </a:cubicBezTo>
                <a:cubicBezTo>
                  <a:pt x="2493" y="1088"/>
                  <a:pt x="2412" y="1102"/>
                  <a:pt x="2343" y="1132"/>
                </a:cubicBezTo>
                <a:cubicBezTo>
                  <a:pt x="2340" y="1134"/>
                  <a:pt x="2338" y="1135"/>
                  <a:pt x="2335" y="1137"/>
                </a:cubicBezTo>
                <a:cubicBezTo>
                  <a:pt x="2341" y="1139"/>
                  <a:pt x="2372" y="1147"/>
                  <a:pt x="2393" y="1146"/>
                </a:cubicBezTo>
                <a:cubicBezTo>
                  <a:pt x="2469" y="1143"/>
                  <a:pt x="2540" y="1121"/>
                  <a:pt x="2613" y="1105"/>
                </a:cubicBezTo>
                <a:cubicBezTo>
                  <a:pt x="2649" y="1097"/>
                  <a:pt x="2717" y="1116"/>
                  <a:pt x="2721" y="1079"/>
                </a:cubicBezTo>
                <a:cubicBezTo>
                  <a:pt x="2714" y="1079"/>
                  <a:pt x="2708" y="1079"/>
                  <a:pt x="2701" y="1079"/>
                </a:cubicBezTo>
                <a:cubicBezTo>
                  <a:pt x="2616" y="1096"/>
                  <a:pt x="2536" y="1125"/>
                  <a:pt x="2453" y="1147"/>
                </a:cubicBezTo>
                <a:cubicBezTo>
                  <a:pt x="2397" y="1162"/>
                  <a:pt x="2340" y="1175"/>
                  <a:pt x="2283" y="1187"/>
                </a:cubicBezTo>
                <a:cubicBezTo>
                  <a:pt x="2313" y="1183"/>
                  <a:pt x="2330" y="1180"/>
                  <a:pt x="2358" y="1171"/>
                </a:cubicBezTo>
                <a:cubicBezTo>
                  <a:pt x="2442" y="1143"/>
                  <a:pt x="2526" y="1118"/>
                  <a:pt x="2613" y="1101"/>
                </a:cubicBezTo>
                <a:cubicBezTo>
                  <a:pt x="2614" y="1101"/>
                  <a:pt x="2714" y="1079"/>
                  <a:pt x="2688" y="1089"/>
                </a:cubicBezTo>
                <a:cubicBezTo>
                  <a:pt x="2619" y="1117"/>
                  <a:pt x="2549" y="1141"/>
                  <a:pt x="2480" y="1166"/>
                </a:cubicBezTo>
                <a:cubicBezTo>
                  <a:pt x="2443" y="1179"/>
                  <a:pt x="2407" y="1192"/>
                  <a:pt x="2371" y="1207"/>
                </a:cubicBezTo>
                <a:cubicBezTo>
                  <a:pt x="2352" y="1217"/>
                  <a:pt x="2382" y="1206"/>
                  <a:pt x="2402" y="1198"/>
                </a:cubicBezTo>
                <a:cubicBezTo>
                  <a:pt x="2451" y="1177"/>
                  <a:pt x="2505" y="1155"/>
                  <a:pt x="2549" y="1126"/>
                </a:cubicBezTo>
                <a:cubicBezTo>
                  <a:pt x="2557" y="1121"/>
                  <a:pt x="2576" y="1107"/>
                  <a:pt x="2567" y="1104"/>
                </a:cubicBezTo>
                <a:cubicBezTo>
                  <a:pt x="2532" y="1091"/>
                  <a:pt x="2469" y="1125"/>
                  <a:pt x="2441" y="1136"/>
                </a:cubicBezTo>
                <a:cubicBezTo>
                  <a:pt x="2372" y="1162"/>
                  <a:pt x="2298" y="1184"/>
                  <a:pt x="2231" y="1215"/>
                </a:cubicBezTo>
                <a:cubicBezTo>
                  <a:pt x="2211" y="1224"/>
                  <a:pt x="2215" y="1226"/>
                  <a:pt x="2229" y="1227"/>
                </a:cubicBezTo>
                <a:cubicBezTo>
                  <a:pt x="2305" y="1232"/>
                  <a:pt x="2388" y="1187"/>
                  <a:pt x="2459" y="1164"/>
                </a:cubicBezTo>
                <a:cubicBezTo>
                  <a:pt x="2515" y="1146"/>
                  <a:pt x="2570" y="1129"/>
                  <a:pt x="2627" y="1112"/>
                </a:cubicBezTo>
                <a:cubicBezTo>
                  <a:pt x="2659" y="1099"/>
                  <a:pt x="2600" y="1115"/>
                  <a:pt x="2567" y="1126"/>
                </a:cubicBezTo>
                <a:cubicBezTo>
                  <a:pt x="2488" y="1153"/>
                  <a:pt x="2410" y="1182"/>
                  <a:pt x="2328" y="1204"/>
                </a:cubicBezTo>
                <a:cubicBezTo>
                  <a:pt x="2317" y="1207"/>
                  <a:pt x="2305" y="1210"/>
                  <a:pt x="2294" y="1213"/>
                </a:cubicBezTo>
                <a:cubicBezTo>
                  <a:pt x="2280" y="1217"/>
                  <a:pt x="2278" y="1216"/>
                  <a:pt x="2271" y="1220"/>
                </a:cubicBezTo>
                <a:cubicBezTo>
                  <a:pt x="2338" y="1211"/>
                  <a:pt x="2401" y="1182"/>
                  <a:pt x="2465" y="1161"/>
                </a:cubicBezTo>
                <a:cubicBezTo>
                  <a:pt x="2534" y="1138"/>
                  <a:pt x="2605" y="1117"/>
                  <a:pt x="2676" y="1097"/>
                </a:cubicBezTo>
                <a:cubicBezTo>
                  <a:pt x="2749" y="1074"/>
                  <a:pt x="2692" y="1089"/>
                  <a:pt x="2655" y="1102"/>
                </a:cubicBezTo>
                <a:cubicBezTo>
                  <a:pt x="2564" y="1134"/>
                  <a:pt x="2473" y="1170"/>
                  <a:pt x="2383" y="1205"/>
                </a:cubicBezTo>
                <a:cubicBezTo>
                  <a:pt x="2368" y="1211"/>
                  <a:pt x="2284" y="1236"/>
                  <a:pt x="2278" y="1260"/>
                </a:cubicBezTo>
                <a:cubicBezTo>
                  <a:pt x="2274" y="1279"/>
                  <a:pt x="2390" y="1270"/>
                  <a:pt x="2393" y="1270"/>
                </a:cubicBezTo>
                <a:moveTo>
                  <a:pt x="4666" y="3786"/>
                </a:moveTo>
                <a:cubicBezTo>
                  <a:pt x="4590" y="3716"/>
                  <a:pt x="4495" y="3664"/>
                  <a:pt x="4480" y="3555"/>
                </a:cubicBezTo>
                <a:cubicBezTo>
                  <a:pt x="4467" y="3462"/>
                  <a:pt x="4508" y="3370"/>
                  <a:pt x="4514" y="3278"/>
                </a:cubicBezTo>
                <a:cubicBezTo>
                  <a:pt x="4519" y="3196"/>
                  <a:pt x="4505" y="3130"/>
                  <a:pt x="4487" y="3051"/>
                </a:cubicBezTo>
                <a:moveTo>
                  <a:pt x="1230" y="1468"/>
                </a:moveTo>
                <a:cubicBezTo>
                  <a:pt x="1230" y="1464"/>
                  <a:pt x="1218" y="1473"/>
                  <a:pt x="1218" y="1465"/>
                </a:cubicBezTo>
                <a:cubicBezTo>
                  <a:pt x="1219" y="1449"/>
                  <a:pt x="1216" y="1449"/>
                  <a:pt x="1227" y="1437"/>
                </a:cubicBezTo>
                <a:cubicBezTo>
                  <a:pt x="1256" y="1404"/>
                  <a:pt x="1340" y="1402"/>
                  <a:pt x="1378" y="1400"/>
                </a:cubicBezTo>
                <a:cubicBezTo>
                  <a:pt x="1446" y="1397"/>
                  <a:pt x="1486" y="1409"/>
                  <a:pt x="1518" y="1473"/>
                </a:cubicBezTo>
                <a:cubicBezTo>
                  <a:pt x="1549" y="1536"/>
                  <a:pt x="1560" y="1658"/>
                  <a:pt x="1526" y="1722"/>
                </a:cubicBezTo>
                <a:cubicBezTo>
                  <a:pt x="1501" y="1769"/>
                  <a:pt x="1463" y="1773"/>
                  <a:pt x="1417" y="1776"/>
                </a:cubicBezTo>
                <a:cubicBezTo>
                  <a:pt x="1395" y="1727"/>
                  <a:pt x="1395" y="1673"/>
                  <a:pt x="1417" y="1621"/>
                </a:cubicBezTo>
                <a:cubicBezTo>
                  <a:pt x="1451" y="1542"/>
                  <a:pt x="1522" y="1480"/>
                  <a:pt x="1579" y="1418"/>
                </a:cubicBezTo>
                <a:cubicBezTo>
                  <a:pt x="1601" y="1394"/>
                  <a:pt x="1623" y="1369"/>
                  <a:pt x="1645" y="1345"/>
                </a:cubicBezTo>
                <a:cubicBezTo>
                  <a:pt x="1624" y="1405"/>
                  <a:pt x="1590" y="1460"/>
                  <a:pt x="1568" y="1519"/>
                </a:cubicBezTo>
                <a:cubicBezTo>
                  <a:pt x="1549" y="1572"/>
                  <a:pt x="1510" y="1681"/>
                  <a:pt x="1566" y="1726"/>
                </a:cubicBezTo>
                <a:cubicBezTo>
                  <a:pt x="1654" y="1797"/>
                  <a:pt x="1865" y="1727"/>
                  <a:pt x="1951" y="1704"/>
                </a:cubicBezTo>
                <a:cubicBezTo>
                  <a:pt x="2012" y="1686"/>
                  <a:pt x="2072" y="1667"/>
                  <a:pt x="2133" y="1649"/>
                </a:cubicBezTo>
                <a:moveTo>
                  <a:pt x="4544" y="182"/>
                </a:moveTo>
                <a:cubicBezTo>
                  <a:pt x="4566" y="150"/>
                  <a:pt x="4576" y="131"/>
                  <a:pt x="4571" y="91"/>
                </a:cubicBezTo>
                <a:cubicBezTo>
                  <a:pt x="4569" y="76"/>
                  <a:pt x="4563" y="63"/>
                  <a:pt x="4561" y="48"/>
                </a:cubicBezTo>
                <a:cubicBezTo>
                  <a:pt x="4561" y="47"/>
                  <a:pt x="4561" y="46"/>
                  <a:pt x="4561" y="45"/>
                </a:cubicBezTo>
                <a:cubicBezTo>
                  <a:pt x="4594" y="46"/>
                  <a:pt x="4618" y="57"/>
                  <a:pt x="4647" y="73"/>
                </a:cubicBezTo>
                <a:cubicBezTo>
                  <a:pt x="4682" y="92"/>
                  <a:pt x="4718" y="114"/>
                  <a:pt x="4757" y="123"/>
                </a:cubicBezTo>
                <a:cubicBezTo>
                  <a:pt x="4793" y="132"/>
                  <a:pt x="4851" y="138"/>
                  <a:pt x="4886" y="124"/>
                </a:cubicBezTo>
                <a:cubicBezTo>
                  <a:pt x="4911" y="114"/>
                  <a:pt x="4908" y="100"/>
                  <a:pt x="4913" y="80"/>
                </a:cubicBezTo>
                <a:cubicBezTo>
                  <a:pt x="4913" y="76"/>
                  <a:pt x="4913" y="76"/>
                  <a:pt x="4913" y="83"/>
                </a:cubicBezTo>
                <a:cubicBezTo>
                  <a:pt x="4928" y="114"/>
                  <a:pt x="4942" y="145"/>
                  <a:pt x="4958" y="175"/>
                </a:cubicBezTo>
                <a:cubicBezTo>
                  <a:pt x="4979" y="214"/>
                  <a:pt x="4995" y="251"/>
                  <a:pt x="5007" y="294"/>
                </a:cubicBezTo>
                <a:cubicBezTo>
                  <a:pt x="5011" y="309"/>
                  <a:pt x="5022" y="345"/>
                  <a:pt x="5007" y="358"/>
                </a:cubicBezTo>
                <a:cubicBezTo>
                  <a:pt x="4952" y="406"/>
                  <a:pt x="4797" y="413"/>
                  <a:pt x="4729" y="433"/>
                </a:cubicBezTo>
                <a:cubicBezTo>
                  <a:pt x="4659" y="455"/>
                  <a:pt x="4639" y="462"/>
                  <a:pt x="4592" y="467"/>
                </a:cubicBezTo>
                <a:moveTo>
                  <a:pt x="134" y="215"/>
                </a:moveTo>
                <a:cubicBezTo>
                  <a:pt x="126" y="228"/>
                  <a:pt x="93" y="251"/>
                  <a:pt x="80" y="288"/>
                </a:cubicBezTo>
                <a:cubicBezTo>
                  <a:pt x="0" y="513"/>
                  <a:pt x="37" y="812"/>
                  <a:pt x="74" y="1040"/>
                </a:cubicBezTo>
                <a:cubicBezTo>
                  <a:pt x="165" y="1606"/>
                  <a:pt x="200" y="2180"/>
                  <a:pt x="279" y="2749"/>
                </a:cubicBezTo>
                <a:cubicBezTo>
                  <a:pt x="376" y="3443"/>
                  <a:pt x="572" y="4133"/>
                  <a:pt x="361" y="4822"/>
                </a:cubicBezTo>
                <a:cubicBezTo>
                  <a:pt x="269" y="5123"/>
                  <a:pt x="67" y="5487"/>
                  <a:pt x="180" y="5807"/>
                </a:cubicBezTo>
                <a:cubicBezTo>
                  <a:pt x="203" y="5872"/>
                  <a:pt x="259" y="5889"/>
                  <a:pt x="300" y="59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1" name="Freeform 4"/>
          <p:cNvSpPr/>
          <p:nvPr/>
        </p:nvSpPr>
        <p:spPr>
          <a:xfrm>
            <a:off x="10221840" y="873000"/>
            <a:ext cx="1151280" cy="606960"/>
          </a:xfrm>
          <a:custGeom>
            <a:avLst/>
            <a:gdLst/>
            <a:ahLst/>
            <a:rect l="0" t="0" r="r" b="b"/>
            <a:pathLst>
              <a:path w="3198" h="1686">
                <a:moveTo>
                  <a:pt x="0" y="448"/>
                </a:moveTo>
                <a:cubicBezTo>
                  <a:pt x="88" y="433"/>
                  <a:pt x="176" y="418"/>
                  <a:pt x="264" y="404"/>
                </a:cubicBezTo>
                <a:cubicBezTo>
                  <a:pt x="1098" y="267"/>
                  <a:pt x="1937" y="133"/>
                  <a:pt x="2776" y="24"/>
                </a:cubicBezTo>
                <a:cubicBezTo>
                  <a:pt x="2884" y="10"/>
                  <a:pt x="2987" y="2"/>
                  <a:pt x="3095" y="0"/>
                </a:cubicBezTo>
                <a:moveTo>
                  <a:pt x="979" y="432"/>
                </a:moveTo>
                <a:cubicBezTo>
                  <a:pt x="1404" y="379"/>
                  <a:pt x="1829" y="331"/>
                  <a:pt x="2254" y="282"/>
                </a:cubicBezTo>
                <a:cubicBezTo>
                  <a:pt x="2540" y="249"/>
                  <a:pt x="2898" y="278"/>
                  <a:pt x="3175" y="200"/>
                </a:cubicBezTo>
                <a:cubicBezTo>
                  <a:pt x="3197" y="194"/>
                  <a:pt x="3130" y="200"/>
                  <a:pt x="3107" y="199"/>
                </a:cubicBezTo>
                <a:moveTo>
                  <a:pt x="2669" y="714"/>
                </a:moveTo>
                <a:cubicBezTo>
                  <a:pt x="2658" y="707"/>
                  <a:pt x="2632" y="690"/>
                  <a:pt x="2618" y="681"/>
                </a:cubicBezTo>
                <a:cubicBezTo>
                  <a:pt x="2579" y="656"/>
                  <a:pt x="2539" y="633"/>
                  <a:pt x="2505" y="605"/>
                </a:cubicBezTo>
                <a:cubicBezTo>
                  <a:pt x="2515" y="569"/>
                  <a:pt x="2520" y="560"/>
                  <a:pt x="2559" y="539"/>
                </a:cubicBezTo>
                <a:cubicBezTo>
                  <a:pt x="2608" y="512"/>
                  <a:pt x="2657" y="499"/>
                  <a:pt x="2713" y="497"/>
                </a:cubicBezTo>
                <a:cubicBezTo>
                  <a:pt x="2756" y="495"/>
                  <a:pt x="2755" y="548"/>
                  <a:pt x="2747" y="582"/>
                </a:cubicBezTo>
                <a:cubicBezTo>
                  <a:pt x="2726" y="673"/>
                  <a:pt x="2648" y="748"/>
                  <a:pt x="2596" y="821"/>
                </a:cubicBezTo>
                <a:cubicBezTo>
                  <a:pt x="2521" y="927"/>
                  <a:pt x="2401" y="1055"/>
                  <a:pt x="2377" y="1185"/>
                </a:cubicBezTo>
                <a:cubicBezTo>
                  <a:pt x="2369" y="1226"/>
                  <a:pt x="2377" y="1258"/>
                  <a:pt x="2387" y="1296"/>
                </a:cubicBezTo>
                <a:moveTo>
                  <a:pt x="2571" y="1667"/>
                </a:moveTo>
                <a:cubicBezTo>
                  <a:pt x="2571" y="1645"/>
                  <a:pt x="2576" y="1646"/>
                  <a:pt x="2598" y="1635"/>
                </a:cubicBezTo>
                <a:cubicBezTo>
                  <a:pt x="2618" y="1625"/>
                  <a:pt x="2648" y="1611"/>
                  <a:pt x="2670" y="1619"/>
                </a:cubicBezTo>
                <a:cubicBezTo>
                  <a:pt x="2672" y="1621"/>
                  <a:pt x="2675" y="1623"/>
                  <a:pt x="2677" y="1625"/>
                </a:cubicBezTo>
                <a:cubicBezTo>
                  <a:pt x="2677" y="1650"/>
                  <a:pt x="2684" y="1660"/>
                  <a:pt x="2659" y="1671"/>
                </a:cubicBezTo>
                <a:cubicBezTo>
                  <a:pt x="2631" y="1684"/>
                  <a:pt x="2600" y="1685"/>
                  <a:pt x="2569" y="1685"/>
                </a:cubicBezTo>
                <a:cubicBezTo>
                  <a:pt x="2563" y="1685"/>
                  <a:pt x="2562" y="1685"/>
                  <a:pt x="2559" y="1685"/>
                </a:cubicBezTo>
                <a:cubicBezTo>
                  <a:pt x="2559" y="1650"/>
                  <a:pt x="2601" y="1637"/>
                  <a:pt x="2628" y="16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2" name="Freeform 5"/>
          <p:cNvSpPr/>
          <p:nvPr/>
        </p:nvSpPr>
        <p:spPr>
          <a:xfrm>
            <a:off x="10775880" y="2665080"/>
            <a:ext cx="399240" cy="635760"/>
          </a:xfrm>
          <a:custGeom>
            <a:avLst/>
            <a:gdLst/>
            <a:ahLst/>
            <a:rect l="0" t="0" r="r" b="b"/>
            <a:pathLst>
              <a:path w="1109" h="1766">
                <a:moveTo>
                  <a:pt x="517" y="73"/>
                </a:moveTo>
                <a:cubicBezTo>
                  <a:pt x="531" y="60"/>
                  <a:pt x="567" y="10"/>
                  <a:pt x="585" y="4"/>
                </a:cubicBezTo>
                <a:cubicBezTo>
                  <a:pt x="591" y="2"/>
                  <a:pt x="587" y="2"/>
                  <a:pt x="598" y="1"/>
                </a:cubicBezTo>
                <a:cubicBezTo>
                  <a:pt x="623" y="0"/>
                  <a:pt x="658" y="24"/>
                  <a:pt x="680" y="34"/>
                </a:cubicBezTo>
                <a:cubicBezTo>
                  <a:pt x="833" y="101"/>
                  <a:pt x="1025" y="186"/>
                  <a:pt x="1086" y="357"/>
                </a:cubicBezTo>
                <a:cubicBezTo>
                  <a:pt x="1108" y="418"/>
                  <a:pt x="1105" y="507"/>
                  <a:pt x="1094" y="569"/>
                </a:cubicBezTo>
                <a:cubicBezTo>
                  <a:pt x="1064" y="743"/>
                  <a:pt x="968" y="945"/>
                  <a:pt x="868" y="1088"/>
                </a:cubicBezTo>
                <a:cubicBezTo>
                  <a:pt x="700" y="1326"/>
                  <a:pt x="445" y="1457"/>
                  <a:pt x="214" y="1622"/>
                </a:cubicBezTo>
                <a:cubicBezTo>
                  <a:pt x="142" y="1674"/>
                  <a:pt x="78" y="1721"/>
                  <a:pt x="0" y="17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3" name="Freeform 6"/>
          <p:cNvSpPr/>
          <p:nvPr/>
        </p:nvSpPr>
        <p:spPr>
          <a:xfrm>
            <a:off x="10396440" y="4133880"/>
            <a:ext cx="340920" cy="506880"/>
          </a:xfrm>
          <a:custGeom>
            <a:avLst/>
            <a:gdLst/>
            <a:ahLst/>
            <a:rect l="0" t="0" r="r" b="b"/>
            <a:pathLst>
              <a:path w="947" h="1408">
                <a:moveTo>
                  <a:pt x="581" y="994"/>
                </a:moveTo>
                <a:cubicBezTo>
                  <a:pt x="577" y="952"/>
                  <a:pt x="567" y="948"/>
                  <a:pt x="524" y="940"/>
                </a:cubicBezTo>
                <a:cubicBezTo>
                  <a:pt x="462" y="929"/>
                  <a:pt x="399" y="930"/>
                  <a:pt x="338" y="930"/>
                </a:cubicBezTo>
                <a:cubicBezTo>
                  <a:pt x="264" y="930"/>
                  <a:pt x="191" y="926"/>
                  <a:pt x="118" y="938"/>
                </a:cubicBezTo>
                <a:cubicBezTo>
                  <a:pt x="59" y="950"/>
                  <a:pt x="39" y="954"/>
                  <a:pt x="0" y="963"/>
                </a:cubicBezTo>
                <a:moveTo>
                  <a:pt x="401" y="31"/>
                </a:moveTo>
                <a:cubicBezTo>
                  <a:pt x="415" y="17"/>
                  <a:pt x="413" y="0"/>
                  <a:pt x="433" y="0"/>
                </a:cubicBezTo>
                <a:cubicBezTo>
                  <a:pt x="466" y="0"/>
                  <a:pt x="482" y="13"/>
                  <a:pt x="510" y="31"/>
                </a:cubicBezTo>
                <a:cubicBezTo>
                  <a:pt x="656" y="124"/>
                  <a:pt x="751" y="249"/>
                  <a:pt x="820" y="407"/>
                </a:cubicBezTo>
                <a:cubicBezTo>
                  <a:pt x="882" y="547"/>
                  <a:pt x="928" y="708"/>
                  <a:pt x="938" y="861"/>
                </a:cubicBezTo>
                <a:cubicBezTo>
                  <a:pt x="946" y="987"/>
                  <a:pt x="914" y="1065"/>
                  <a:pt x="807" y="1138"/>
                </a:cubicBezTo>
                <a:cubicBezTo>
                  <a:pt x="666" y="1234"/>
                  <a:pt x="491" y="1277"/>
                  <a:pt x="337" y="1349"/>
                </a:cubicBezTo>
                <a:cubicBezTo>
                  <a:pt x="299" y="1368"/>
                  <a:pt x="262" y="1388"/>
                  <a:pt x="224" y="14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4" name="Freeform 7"/>
          <p:cNvSpPr/>
          <p:nvPr/>
        </p:nvSpPr>
        <p:spPr>
          <a:xfrm>
            <a:off x="9061200" y="1355400"/>
            <a:ext cx="2715120" cy="532080"/>
          </a:xfrm>
          <a:custGeom>
            <a:avLst/>
            <a:gdLst/>
            <a:ahLst/>
            <a:rect l="0" t="0" r="r" b="b"/>
            <a:pathLst>
              <a:path w="7542" h="1478">
                <a:moveTo>
                  <a:pt x="453" y="456"/>
                </a:moveTo>
                <a:cubicBezTo>
                  <a:pt x="512" y="424"/>
                  <a:pt x="571" y="408"/>
                  <a:pt x="636" y="392"/>
                </a:cubicBezTo>
                <a:cubicBezTo>
                  <a:pt x="671" y="384"/>
                  <a:pt x="704" y="381"/>
                  <a:pt x="739" y="384"/>
                </a:cubicBezTo>
                <a:cubicBezTo>
                  <a:pt x="745" y="433"/>
                  <a:pt x="741" y="462"/>
                  <a:pt x="713" y="506"/>
                </a:cubicBezTo>
                <a:cubicBezTo>
                  <a:pt x="670" y="571"/>
                  <a:pt x="610" y="623"/>
                  <a:pt x="545" y="666"/>
                </a:cubicBezTo>
                <a:cubicBezTo>
                  <a:pt x="517" y="685"/>
                  <a:pt x="486" y="699"/>
                  <a:pt x="456" y="715"/>
                </a:cubicBezTo>
                <a:cubicBezTo>
                  <a:pt x="514" y="697"/>
                  <a:pt x="568" y="664"/>
                  <a:pt x="621" y="633"/>
                </a:cubicBezTo>
                <a:cubicBezTo>
                  <a:pt x="684" y="596"/>
                  <a:pt x="784" y="551"/>
                  <a:pt x="816" y="479"/>
                </a:cubicBezTo>
                <a:cubicBezTo>
                  <a:pt x="827" y="454"/>
                  <a:pt x="816" y="464"/>
                  <a:pt x="807" y="458"/>
                </a:cubicBezTo>
                <a:cubicBezTo>
                  <a:pt x="760" y="464"/>
                  <a:pt x="728" y="483"/>
                  <a:pt x="694" y="518"/>
                </a:cubicBezTo>
                <a:cubicBezTo>
                  <a:pt x="664" y="549"/>
                  <a:pt x="658" y="575"/>
                  <a:pt x="658" y="616"/>
                </a:cubicBezTo>
                <a:cubicBezTo>
                  <a:pt x="658" y="646"/>
                  <a:pt x="677" y="667"/>
                  <a:pt x="702" y="684"/>
                </a:cubicBezTo>
                <a:cubicBezTo>
                  <a:pt x="725" y="700"/>
                  <a:pt x="749" y="705"/>
                  <a:pt x="776" y="712"/>
                </a:cubicBezTo>
                <a:moveTo>
                  <a:pt x="1679" y="331"/>
                </a:moveTo>
                <a:cubicBezTo>
                  <a:pt x="1666" y="346"/>
                  <a:pt x="1658" y="353"/>
                  <a:pt x="1641" y="364"/>
                </a:cubicBezTo>
                <a:cubicBezTo>
                  <a:pt x="1580" y="403"/>
                  <a:pt x="1515" y="435"/>
                  <a:pt x="1446" y="459"/>
                </a:cubicBezTo>
                <a:cubicBezTo>
                  <a:pt x="1395" y="477"/>
                  <a:pt x="1341" y="490"/>
                  <a:pt x="1291" y="509"/>
                </a:cubicBezTo>
                <a:cubicBezTo>
                  <a:pt x="1301" y="529"/>
                  <a:pt x="1283" y="524"/>
                  <a:pt x="1316" y="538"/>
                </a:cubicBezTo>
                <a:cubicBezTo>
                  <a:pt x="1373" y="562"/>
                  <a:pt x="1436" y="572"/>
                  <a:pt x="1495" y="591"/>
                </a:cubicBezTo>
                <a:cubicBezTo>
                  <a:pt x="1541" y="606"/>
                  <a:pt x="1593" y="626"/>
                  <a:pt x="1626" y="664"/>
                </a:cubicBezTo>
                <a:cubicBezTo>
                  <a:pt x="1646" y="687"/>
                  <a:pt x="1651" y="719"/>
                  <a:pt x="1658" y="748"/>
                </a:cubicBezTo>
                <a:moveTo>
                  <a:pt x="1320" y="1147"/>
                </a:moveTo>
                <a:cubicBezTo>
                  <a:pt x="1391" y="1147"/>
                  <a:pt x="1461" y="1147"/>
                  <a:pt x="1532" y="1147"/>
                </a:cubicBezTo>
                <a:moveTo>
                  <a:pt x="1868" y="583"/>
                </a:moveTo>
                <a:cubicBezTo>
                  <a:pt x="1873" y="532"/>
                  <a:pt x="1880" y="523"/>
                  <a:pt x="1928" y="502"/>
                </a:cubicBezTo>
                <a:cubicBezTo>
                  <a:pt x="1952" y="492"/>
                  <a:pt x="1992" y="484"/>
                  <a:pt x="2016" y="500"/>
                </a:cubicBezTo>
                <a:cubicBezTo>
                  <a:pt x="2047" y="520"/>
                  <a:pt x="2058" y="604"/>
                  <a:pt x="2064" y="636"/>
                </a:cubicBezTo>
                <a:cubicBezTo>
                  <a:pt x="2071" y="674"/>
                  <a:pt x="2071" y="712"/>
                  <a:pt x="2077" y="750"/>
                </a:cubicBezTo>
                <a:cubicBezTo>
                  <a:pt x="2078" y="756"/>
                  <a:pt x="2081" y="763"/>
                  <a:pt x="2082" y="769"/>
                </a:cubicBezTo>
                <a:cubicBezTo>
                  <a:pt x="2085" y="764"/>
                  <a:pt x="2097" y="744"/>
                  <a:pt x="2101" y="738"/>
                </a:cubicBezTo>
                <a:cubicBezTo>
                  <a:pt x="2126" y="692"/>
                  <a:pt x="2148" y="640"/>
                  <a:pt x="2185" y="602"/>
                </a:cubicBezTo>
                <a:cubicBezTo>
                  <a:pt x="2202" y="588"/>
                  <a:pt x="2207" y="584"/>
                  <a:pt x="2221" y="581"/>
                </a:cubicBezTo>
                <a:cubicBezTo>
                  <a:pt x="2264" y="607"/>
                  <a:pt x="2272" y="620"/>
                  <a:pt x="2285" y="683"/>
                </a:cubicBezTo>
                <a:cubicBezTo>
                  <a:pt x="2320" y="850"/>
                  <a:pt x="2305" y="1030"/>
                  <a:pt x="2303" y="1200"/>
                </a:cubicBezTo>
                <a:cubicBezTo>
                  <a:pt x="2302" y="1273"/>
                  <a:pt x="2311" y="1372"/>
                  <a:pt x="2271" y="1438"/>
                </a:cubicBezTo>
                <a:cubicBezTo>
                  <a:pt x="2250" y="1473"/>
                  <a:pt x="2196" y="1472"/>
                  <a:pt x="2160" y="1467"/>
                </a:cubicBezTo>
                <a:cubicBezTo>
                  <a:pt x="2114" y="1460"/>
                  <a:pt x="2082" y="1436"/>
                  <a:pt x="2076" y="1389"/>
                </a:cubicBezTo>
                <a:cubicBezTo>
                  <a:pt x="2068" y="1328"/>
                  <a:pt x="2087" y="1289"/>
                  <a:pt x="2131" y="1246"/>
                </a:cubicBezTo>
                <a:cubicBezTo>
                  <a:pt x="2206" y="1173"/>
                  <a:pt x="2308" y="1140"/>
                  <a:pt x="2403" y="1101"/>
                </a:cubicBezTo>
                <a:moveTo>
                  <a:pt x="3347" y="731"/>
                </a:moveTo>
                <a:cubicBezTo>
                  <a:pt x="3314" y="693"/>
                  <a:pt x="3293" y="683"/>
                  <a:pt x="3242" y="674"/>
                </a:cubicBezTo>
                <a:cubicBezTo>
                  <a:pt x="3186" y="664"/>
                  <a:pt x="3082" y="657"/>
                  <a:pt x="3066" y="585"/>
                </a:cubicBezTo>
                <a:cubicBezTo>
                  <a:pt x="3055" y="538"/>
                  <a:pt x="3063" y="514"/>
                  <a:pt x="3098" y="480"/>
                </a:cubicBezTo>
                <a:cubicBezTo>
                  <a:pt x="3135" y="444"/>
                  <a:pt x="3182" y="441"/>
                  <a:pt x="3230" y="439"/>
                </a:cubicBezTo>
                <a:cubicBezTo>
                  <a:pt x="3224" y="511"/>
                  <a:pt x="3211" y="537"/>
                  <a:pt x="3163" y="599"/>
                </a:cubicBezTo>
                <a:cubicBezTo>
                  <a:pt x="3076" y="713"/>
                  <a:pt x="2966" y="816"/>
                  <a:pt x="2901" y="945"/>
                </a:cubicBezTo>
                <a:cubicBezTo>
                  <a:pt x="2888" y="980"/>
                  <a:pt x="2883" y="988"/>
                  <a:pt x="2886" y="1011"/>
                </a:cubicBezTo>
                <a:cubicBezTo>
                  <a:pt x="2911" y="1033"/>
                  <a:pt x="2927" y="1041"/>
                  <a:pt x="2980" y="1034"/>
                </a:cubicBezTo>
                <a:cubicBezTo>
                  <a:pt x="3061" y="1023"/>
                  <a:pt x="3133" y="979"/>
                  <a:pt x="3200" y="934"/>
                </a:cubicBezTo>
                <a:cubicBezTo>
                  <a:pt x="3243" y="906"/>
                  <a:pt x="3277" y="879"/>
                  <a:pt x="3324" y="860"/>
                </a:cubicBezTo>
                <a:cubicBezTo>
                  <a:pt x="3326" y="860"/>
                  <a:pt x="3328" y="860"/>
                  <a:pt x="3330" y="860"/>
                </a:cubicBezTo>
                <a:cubicBezTo>
                  <a:pt x="3336" y="900"/>
                  <a:pt x="3336" y="945"/>
                  <a:pt x="3358" y="981"/>
                </a:cubicBezTo>
                <a:cubicBezTo>
                  <a:pt x="3395" y="1042"/>
                  <a:pt x="3464" y="1036"/>
                  <a:pt x="3526" y="1037"/>
                </a:cubicBezTo>
                <a:cubicBezTo>
                  <a:pt x="3649" y="1039"/>
                  <a:pt x="3737" y="983"/>
                  <a:pt x="3789" y="871"/>
                </a:cubicBezTo>
                <a:cubicBezTo>
                  <a:pt x="3811" y="821"/>
                  <a:pt x="3850" y="729"/>
                  <a:pt x="3836" y="673"/>
                </a:cubicBezTo>
                <a:cubicBezTo>
                  <a:pt x="3823" y="621"/>
                  <a:pt x="3764" y="621"/>
                  <a:pt x="3716" y="610"/>
                </a:cubicBezTo>
                <a:cubicBezTo>
                  <a:pt x="3669" y="600"/>
                  <a:pt x="3551" y="594"/>
                  <a:pt x="3524" y="545"/>
                </a:cubicBezTo>
                <a:cubicBezTo>
                  <a:pt x="3492" y="486"/>
                  <a:pt x="3542" y="443"/>
                  <a:pt x="3590" y="416"/>
                </a:cubicBezTo>
                <a:cubicBezTo>
                  <a:pt x="3645" y="385"/>
                  <a:pt x="3699" y="379"/>
                  <a:pt x="3760" y="377"/>
                </a:cubicBezTo>
                <a:cubicBezTo>
                  <a:pt x="3753" y="455"/>
                  <a:pt x="3741" y="486"/>
                  <a:pt x="3693" y="555"/>
                </a:cubicBezTo>
                <a:cubicBezTo>
                  <a:pt x="3624" y="653"/>
                  <a:pt x="3506" y="757"/>
                  <a:pt x="3484" y="881"/>
                </a:cubicBezTo>
                <a:cubicBezTo>
                  <a:pt x="3484" y="903"/>
                  <a:pt x="3484" y="907"/>
                  <a:pt x="3484" y="920"/>
                </a:cubicBezTo>
                <a:cubicBezTo>
                  <a:pt x="3533" y="921"/>
                  <a:pt x="3547" y="918"/>
                  <a:pt x="3592" y="891"/>
                </a:cubicBezTo>
                <a:cubicBezTo>
                  <a:pt x="3624" y="872"/>
                  <a:pt x="3713" y="792"/>
                  <a:pt x="3758" y="821"/>
                </a:cubicBezTo>
                <a:cubicBezTo>
                  <a:pt x="3807" y="851"/>
                  <a:pt x="3822" y="939"/>
                  <a:pt x="3841" y="988"/>
                </a:cubicBezTo>
                <a:cubicBezTo>
                  <a:pt x="3869" y="1062"/>
                  <a:pt x="3896" y="1133"/>
                  <a:pt x="3929" y="1205"/>
                </a:cubicBezTo>
                <a:moveTo>
                  <a:pt x="4425" y="616"/>
                </a:moveTo>
                <a:cubicBezTo>
                  <a:pt x="4419" y="608"/>
                  <a:pt x="4409" y="601"/>
                  <a:pt x="4405" y="591"/>
                </a:cubicBezTo>
                <a:cubicBezTo>
                  <a:pt x="4404" y="588"/>
                  <a:pt x="4406" y="583"/>
                  <a:pt x="4405" y="580"/>
                </a:cubicBezTo>
                <a:cubicBezTo>
                  <a:pt x="4420" y="571"/>
                  <a:pt x="4436" y="562"/>
                  <a:pt x="4456" y="555"/>
                </a:cubicBezTo>
                <a:cubicBezTo>
                  <a:pt x="4483" y="546"/>
                  <a:pt x="4551" y="527"/>
                  <a:pt x="4577" y="547"/>
                </a:cubicBezTo>
                <a:cubicBezTo>
                  <a:pt x="4607" y="570"/>
                  <a:pt x="4595" y="635"/>
                  <a:pt x="4595" y="666"/>
                </a:cubicBezTo>
                <a:cubicBezTo>
                  <a:pt x="4595" y="720"/>
                  <a:pt x="4579" y="803"/>
                  <a:pt x="4608" y="851"/>
                </a:cubicBezTo>
                <a:cubicBezTo>
                  <a:pt x="4636" y="896"/>
                  <a:pt x="4691" y="890"/>
                  <a:pt x="4736" y="890"/>
                </a:cubicBezTo>
                <a:cubicBezTo>
                  <a:pt x="4808" y="891"/>
                  <a:pt x="4869" y="861"/>
                  <a:pt x="4923" y="814"/>
                </a:cubicBezTo>
                <a:cubicBezTo>
                  <a:pt x="4971" y="772"/>
                  <a:pt x="4996" y="724"/>
                  <a:pt x="5002" y="662"/>
                </a:cubicBezTo>
                <a:cubicBezTo>
                  <a:pt x="5002" y="660"/>
                  <a:pt x="5002" y="659"/>
                  <a:pt x="5002" y="657"/>
                </a:cubicBezTo>
                <a:cubicBezTo>
                  <a:pt x="4985" y="708"/>
                  <a:pt x="4974" y="757"/>
                  <a:pt x="4964" y="811"/>
                </a:cubicBezTo>
                <a:cubicBezTo>
                  <a:pt x="4941" y="941"/>
                  <a:pt x="4933" y="1075"/>
                  <a:pt x="4923" y="1208"/>
                </a:cubicBezTo>
                <a:cubicBezTo>
                  <a:pt x="4918" y="1275"/>
                  <a:pt x="4921" y="1373"/>
                  <a:pt x="4862" y="1421"/>
                </a:cubicBezTo>
                <a:cubicBezTo>
                  <a:pt x="4840" y="1439"/>
                  <a:pt x="4782" y="1440"/>
                  <a:pt x="4757" y="1430"/>
                </a:cubicBezTo>
                <a:cubicBezTo>
                  <a:pt x="4702" y="1409"/>
                  <a:pt x="4689" y="1355"/>
                  <a:pt x="4696" y="1303"/>
                </a:cubicBezTo>
                <a:cubicBezTo>
                  <a:pt x="4704" y="1240"/>
                  <a:pt x="4767" y="1203"/>
                  <a:pt x="4821" y="1180"/>
                </a:cubicBezTo>
                <a:cubicBezTo>
                  <a:pt x="4872" y="1159"/>
                  <a:pt x="4927" y="1151"/>
                  <a:pt x="4981" y="1141"/>
                </a:cubicBezTo>
                <a:moveTo>
                  <a:pt x="5843" y="551"/>
                </a:moveTo>
                <a:cubicBezTo>
                  <a:pt x="5837" y="549"/>
                  <a:pt x="5832" y="539"/>
                  <a:pt x="5811" y="547"/>
                </a:cubicBezTo>
                <a:cubicBezTo>
                  <a:pt x="5684" y="592"/>
                  <a:pt x="5559" y="651"/>
                  <a:pt x="5433" y="701"/>
                </a:cubicBezTo>
                <a:cubicBezTo>
                  <a:pt x="5400" y="714"/>
                  <a:pt x="5313" y="738"/>
                  <a:pt x="5306" y="783"/>
                </a:cubicBezTo>
                <a:cubicBezTo>
                  <a:pt x="5301" y="817"/>
                  <a:pt x="5312" y="832"/>
                  <a:pt x="5339" y="851"/>
                </a:cubicBezTo>
                <a:cubicBezTo>
                  <a:pt x="5385" y="884"/>
                  <a:pt x="5440" y="904"/>
                  <a:pt x="5491" y="928"/>
                </a:cubicBezTo>
                <a:cubicBezTo>
                  <a:pt x="5552" y="956"/>
                  <a:pt x="5632" y="978"/>
                  <a:pt x="5681" y="1025"/>
                </a:cubicBezTo>
                <a:cubicBezTo>
                  <a:pt x="5698" y="1041"/>
                  <a:pt x="5691" y="1043"/>
                  <a:pt x="5694" y="1062"/>
                </a:cubicBezTo>
                <a:moveTo>
                  <a:pt x="5191" y="1269"/>
                </a:moveTo>
                <a:cubicBezTo>
                  <a:pt x="5195" y="1285"/>
                  <a:pt x="5184" y="1282"/>
                  <a:pt x="5202" y="1290"/>
                </a:cubicBezTo>
                <a:cubicBezTo>
                  <a:pt x="5239" y="1305"/>
                  <a:pt x="5284" y="1307"/>
                  <a:pt x="5323" y="1314"/>
                </a:cubicBezTo>
                <a:cubicBezTo>
                  <a:pt x="5408" y="1328"/>
                  <a:pt x="5495" y="1341"/>
                  <a:pt x="5576" y="1371"/>
                </a:cubicBezTo>
                <a:cubicBezTo>
                  <a:pt x="5602" y="1381"/>
                  <a:pt x="5613" y="1389"/>
                  <a:pt x="5631" y="1407"/>
                </a:cubicBezTo>
                <a:moveTo>
                  <a:pt x="6252" y="702"/>
                </a:moveTo>
                <a:cubicBezTo>
                  <a:pt x="6259" y="700"/>
                  <a:pt x="6247" y="695"/>
                  <a:pt x="6254" y="694"/>
                </a:cubicBezTo>
                <a:cubicBezTo>
                  <a:pt x="6350" y="681"/>
                  <a:pt x="6450" y="703"/>
                  <a:pt x="6546" y="688"/>
                </a:cubicBezTo>
                <a:cubicBezTo>
                  <a:pt x="6567" y="685"/>
                  <a:pt x="6583" y="678"/>
                  <a:pt x="6603" y="671"/>
                </a:cubicBezTo>
                <a:cubicBezTo>
                  <a:pt x="6583" y="708"/>
                  <a:pt x="6562" y="745"/>
                  <a:pt x="6541" y="781"/>
                </a:cubicBezTo>
                <a:cubicBezTo>
                  <a:pt x="6464" y="913"/>
                  <a:pt x="6354" y="1065"/>
                  <a:pt x="6331" y="1220"/>
                </a:cubicBezTo>
                <a:cubicBezTo>
                  <a:pt x="6326" y="1254"/>
                  <a:pt x="6325" y="1276"/>
                  <a:pt x="6348" y="1296"/>
                </a:cubicBezTo>
                <a:cubicBezTo>
                  <a:pt x="6386" y="1331"/>
                  <a:pt x="6545" y="1303"/>
                  <a:pt x="6588" y="1297"/>
                </a:cubicBezTo>
                <a:cubicBezTo>
                  <a:pt x="6687" y="1284"/>
                  <a:pt x="6787" y="1266"/>
                  <a:pt x="6886" y="1252"/>
                </a:cubicBezTo>
                <a:cubicBezTo>
                  <a:pt x="6904" y="1249"/>
                  <a:pt x="6973" y="1230"/>
                  <a:pt x="6995" y="1240"/>
                </a:cubicBezTo>
                <a:cubicBezTo>
                  <a:pt x="6992" y="1242"/>
                  <a:pt x="6989" y="1245"/>
                  <a:pt x="6986" y="1247"/>
                </a:cubicBezTo>
                <a:moveTo>
                  <a:pt x="682" y="451"/>
                </a:moveTo>
                <a:cubicBezTo>
                  <a:pt x="678" y="407"/>
                  <a:pt x="683" y="397"/>
                  <a:pt x="631" y="380"/>
                </a:cubicBezTo>
                <a:cubicBezTo>
                  <a:pt x="586" y="366"/>
                  <a:pt x="542" y="366"/>
                  <a:pt x="496" y="360"/>
                </a:cubicBezTo>
                <a:cubicBezTo>
                  <a:pt x="482" y="358"/>
                  <a:pt x="470" y="355"/>
                  <a:pt x="456" y="354"/>
                </a:cubicBezTo>
                <a:cubicBezTo>
                  <a:pt x="418" y="351"/>
                  <a:pt x="387" y="350"/>
                  <a:pt x="352" y="366"/>
                </a:cubicBezTo>
                <a:cubicBezTo>
                  <a:pt x="240" y="417"/>
                  <a:pt x="145" y="537"/>
                  <a:pt x="76" y="634"/>
                </a:cubicBezTo>
                <a:cubicBezTo>
                  <a:pt x="35" y="693"/>
                  <a:pt x="0" y="754"/>
                  <a:pt x="5" y="828"/>
                </a:cubicBezTo>
                <a:cubicBezTo>
                  <a:pt x="9" y="887"/>
                  <a:pt x="112" y="879"/>
                  <a:pt x="153" y="871"/>
                </a:cubicBezTo>
                <a:cubicBezTo>
                  <a:pt x="274" y="847"/>
                  <a:pt x="398" y="767"/>
                  <a:pt x="493" y="691"/>
                </a:cubicBezTo>
                <a:cubicBezTo>
                  <a:pt x="536" y="657"/>
                  <a:pt x="610" y="540"/>
                  <a:pt x="669" y="534"/>
                </a:cubicBezTo>
                <a:cubicBezTo>
                  <a:pt x="705" y="531"/>
                  <a:pt x="729" y="585"/>
                  <a:pt x="745" y="608"/>
                </a:cubicBezTo>
                <a:cubicBezTo>
                  <a:pt x="841" y="753"/>
                  <a:pt x="942" y="835"/>
                  <a:pt x="1106" y="895"/>
                </a:cubicBezTo>
                <a:moveTo>
                  <a:pt x="2207" y="55"/>
                </a:moveTo>
                <a:cubicBezTo>
                  <a:pt x="2176" y="57"/>
                  <a:pt x="2192" y="0"/>
                  <a:pt x="2183" y="58"/>
                </a:cubicBezTo>
                <a:cubicBezTo>
                  <a:pt x="2156" y="221"/>
                  <a:pt x="2195" y="402"/>
                  <a:pt x="2212" y="565"/>
                </a:cubicBezTo>
                <a:cubicBezTo>
                  <a:pt x="2222" y="664"/>
                  <a:pt x="2226" y="766"/>
                  <a:pt x="2243" y="865"/>
                </a:cubicBezTo>
                <a:cubicBezTo>
                  <a:pt x="2250" y="906"/>
                  <a:pt x="2257" y="960"/>
                  <a:pt x="2304" y="973"/>
                </a:cubicBezTo>
                <a:cubicBezTo>
                  <a:pt x="2369" y="992"/>
                  <a:pt x="2412" y="913"/>
                  <a:pt x="2453" y="877"/>
                </a:cubicBezTo>
                <a:cubicBezTo>
                  <a:pt x="2562" y="781"/>
                  <a:pt x="2673" y="713"/>
                  <a:pt x="2820" y="709"/>
                </a:cubicBezTo>
                <a:cubicBezTo>
                  <a:pt x="2906" y="707"/>
                  <a:pt x="2951" y="760"/>
                  <a:pt x="2968" y="844"/>
                </a:cubicBezTo>
                <a:cubicBezTo>
                  <a:pt x="2988" y="942"/>
                  <a:pt x="2971" y="1029"/>
                  <a:pt x="2899" y="1102"/>
                </a:cubicBezTo>
                <a:cubicBezTo>
                  <a:pt x="2807" y="1195"/>
                  <a:pt x="2669" y="1238"/>
                  <a:pt x="2544" y="1253"/>
                </a:cubicBezTo>
                <a:cubicBezTo>
                  <a:pt x="2500" y="1258"/>
                  <a:pt x="2341" y="1286"/>
                  <a:pt x="2303" y="1250"/>
                </a:cubicBezTo>
                <a:cubicBezTo>
                  <a:pt x="2268" y="1217"/>
                  <a:pt x="2301" y="1188"/>
                  <a:pt x="2319" y="1157"/>
                </a:cubicBezTo>
                <a:moveTo>
                  <a:pt x="4627" y="87"/>
                </a:moveTo>
                <a:cubicBezTo>
                  <a:pt x="4629" y="117"/>
                  <a:pt x="4631" y="134"/>
                  <a:pt x="4632" y="164"/>
                </a:cubicBezTo>
                <a:cubicBezTo>
                  <a:pt x="4635" y="286"/>
                  <a:pt x="4627" y="403"/>
                  <a:pt x="4608" y="524"/>
                </a:cubicBezTo>
                <a:cubicBezTo>
                  <a:pt x="4587" y="661"/>
                  <a:pt x="4567" y="798"/>
                  <a:pt x="4574" y="937"/>
                </a:cubicBezTo>
                <a:cubicBezTo>
                  <a:pt x="4577" y="989"/>
                  <a:pt x="4589" y="1050"/>
                  <a:pt x="4644" y="1071"/>
                </a:cubicBezTo>
                <a:cubicBezTo>
                  <a:pt x="4682" y="1086"/>
                  <a:pt x="4721" y="1058"/>
                  <a:pt x="4751" y="1041"/>
                </a:cubicBezTo>
                <a:cubicBezTo>
                  <a:pt x="4818" y="1002"/>
                  <a:pt x="4878" y="956"/>
                  <a:pt x="4948" y="923"/>
                </a:cubicBezTo>
                <a:cubicBezTo>
                  <a:pt x="5037" y="880"/>
                  <a:pt x="5176" y="833"/>
                  <a:pt x="5276" y="863"/>
                </a:cubicBezTo>
                <a:cubicBezTo>
                  <a:pt x="5353" y="886"/>
                  <a:pt x="5353" y="968"/>
                  <a:pt x="5354" y="1032"/>
                </a:cubicBezTo>
                <a:cubicBezTo>
                  <a:pt x="5356" y="1112"/>
                  <a:pt x="5326" y="1176"/>
                  <a:pt x="5275" y="1237"/>
                </a:cubicBezTo>
                <a:cubicBezTo>
                  <a:pt x="5225" y="1296"/>
                  <a:pt x="5159" y="1327"/>
                  <a:pt x="5082" y="1334"/>
                </a:cubicBezTo>
                <a:cubicBezTo>
                  <a:pt x="4982" y="1343"/>
                  <a:pt x="4873" y="1335"/>
                  <a:pt x="4781" y="1292"/>
                </a:cubicBezTo>
                <a:cubicBezTo>
                  <a:pt x="4728" y="1268"/>
                  <a:pt x="4750" y="1264"/>
                  <a:pt x="4732" y="1225"/>
                </a:cubicBezTo>
                <a:moveTo>
                  <a:pt x="7541" y="690"/>
                </a:moveTo>
                <a:cubicBezTo>
                  <a:pt x="7473" y="623"/>
                  <a:pt x="7383" y="629"/>
                  <a:pt x="7286" y="633"/>
                </a:cubicBezTo>
                <a:cubicBezTo>
                  <a:pt x="7084" y="641"/>
                  <a:pt x="6902" y="716"/>
                  <a:pt x="6733" y="825"/>
                </a:cubicBezTo>
                <a:cubicBezTo>
                  <a:pt x="6616" y="900"/>
                  <a:pt x="6481" y="1001"/>
                  <a:pt x="6454" y="1146"/>
                </a:cubicBezTo>
                <a:cubicBezTo>
                  <a:pt x="6435" y="1251"/>
                  <a:pt x="6523" y="1317"/>
                  <a:pt x="6606" y="1358"/>
                </a:cubicBezTo>
                <a:cubicBezTo>
                  <a:pt x="6791" y="1448"/>
                  <a:pt x="7006" y="1455"/>
                  <a:pt x="7207" y="1457"/>
                </a:cubicBezTo>
                <a:cubicBezTo>
                  <a:pt x="7259" y="1458"/>
                  <a:pt x="7414" y="1477"/>
                  <a:pt x="7440" y="1404"/>
                </a:cubicBezTo>
                <a:cubicBezTo>
                  <a:pt x="7461" y="1345"/>
                  <a:pt x="7288" y="1362"/>
                  <a:pt x="7274" y="13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5" name="Freeform 8"/>
          <p:cNvSpPr/>
          <p:nvPr/>
        </p:nvSpPr>
        <p:spPr>
          <a:xfrm>
            <a:off x="5022720" y="2098800"/>
            <a:ext cx="1020960" cy="432000"/>
          </a:xfrm>
          <a:custGeom>
            <a:avLst/>
            <a:gdLst/>
            <a:ahLst/>
            <a:rect l="0" t="0" r="r" b="b"/>
            <a:pathLst>
              <a:path w="2836" h="1200">
                <a:moveTo>
                  <a:pt x="132" y="99"/>
                </a:moveTo>
                <a:cubicBezTo>
                  <a:pt x="132" y="67"/>
                  <a:pt x="136" y="47"/>
                  <a:pt x="148" y="17"/>
                </a:cubicBezTo>
                <a:cubicBezTo>
                  <a:pt x="152" y="7"/>
                  <a:pt x="152" y="5"/>
                  <a:pt x="156" y="0"/>
                </a:cubicBezTo>
                <a:cubicBezTo>
                  <a:pt x="156" y="48"/>
                  <a:pt x="149" y="85"/>
                  <a:pt x="134" y="131"/>
                </a:cubicBezTo>
                <a:cubicBezTo>
                  <a:pt x="112" y="199"/>
                  <a:pt x="86" y="266"/>
                  <a:pt x="69" y="336"/>
                </a:cubicBezTo>
                <a:cubicBezTo>
                  <a:pt x="54" y="395"/>
                  <a:pt x="35" y="452"/>
                  <a:pt x="18" y="510"/>
                </a:cubicBezTo>
                <a:cubicBezTo>
                  <a:pt x="8" y="544"/>
                  <a:pt x="1" y="575"/>
                  <a:pt x="0" y="611"/>
                </a:cubicBezTo>
                <a:moveTo>
                  <a:pt x="430" y="119"/>
                </a:moveTo>
                <a:cubicBezTo>
                  <a:pt x="430" y="113"/>
                  <a:pt x="427" y="99"/>
                  <a:pt x="431" y="94"/>
                </a:cubicBezTo>
                <a:cubicBezTo>
                  <a:pt x="455" y="62"/>
                  <a:pt x="543" y="64"/>
                  <a:pt x="575" y="63"/>
                </a:cubicBezTo>
                <a:cubicBezTo>
                  <a:pt x="610" y="62"/>
                  <a:pt x="664" y="52"/>
                  <a:pt x="687" y="87"/>
                </a:cubicBezTo>
                <a:cubicBezTo>
                  <a:pt x="709" y="120"/>
                  <a:pt x="700" y="181"/>
                  <a:pt x="684" y="214"/>
                </a:cubicBezTo>
                <a:cubicBezTo>
                  <a:pt x="650" y="288"/>
                  <a:pt x="572" y="322"/>
                  <a:pt x="530" y="385"/>
                </a:cubicBezTo>
                <a:cubicBezTo>
                  <a:pt x="529" y="386"/>
                  <a:pt x="528" y="394"/>
                  <a:pt x="527" y="395"/>
                </a:cubicBezTo>
                <a:cubicBezTo>
                  <a:pt x="556" y="398"/>
                  <a:pt x="585" y="398"/>
                  <a:pt x="615" y="399"/>
                </a:cubicBezTo>
                <a:cubicBezTo>
                  <a:pt x="649" y="400"/>
                  <a:pt x="707" y="393"/>
                  <a:pt x="736" y="418"/>
                </a:cubicBezTo>
                <a:cubicBezTo>
                  <a:pt x="768" y="446"/>
                  <a:pt x="715" y="481"/>
                  <a:pt x="701" y="491"/>
                </a:cubicBezTo>
                <a:cubicBezTo>
                  <a:pt x="658" y="519"/>
                  <a:pt x="611" y="532"/>
                  <a:pt x="563" y="545"/>
                </a:cubicBezTo>
                <a:cubicBezTo>
                  <a:pt x="535" y="553"/>
                  <a:pt x="505" y="559"/>
                  <a:pt x="476" y="563"/>
                </a:cubicBezTo>
                <a:cubicBezTo>
                  <a:pt x="475" y="563"/>
                  <a:pt x="473" y="563"/>
                  <a:pt x="472" y="563"/>
                </a:cubicBezTo>
                <a:moveTo>
                  <a:pt x="1035" y="438"/>
                </a:moveTo>
                <a:cubicBezTo>
                  <a:pt x="1041" y="474"/>
                  <a:pt x="1047" y="517"/>
                  <a:pt x="1041" y="555"/>
                </a:cubicBezTo>
                <a:cubicBezTo>
                  <a:pt x="1034" y="600"/>
                  <a:pt x="1008" y="640"/>
                  <a:pt x="984" y="676"/>
                </a:cubicBezTo>
                <a:cubicBezTo>
                  <a:pt x="970" y="697"/>
                  <a:pt x="953" y="715"/>
                  <a:pt x="936" y="735"/>
                </a:cubicBezTo>
                <a:moveTo>
                  <a:pt x="1439" y="250"/>
                </a:moveTo>
                <a:cubicBezTo>
                  <a:pt x="1439" y="217"/>
                  <a:pt x="1435" y="182"/>
                  <a:pt x="1448" y="151"/>
                </a:cubicBezTo>
                <a:cubicBezTo>
                  <a:pt x="1474" y="90"/>
                  <a:pt x="1541" y="76"/>
                  <a:pt x="1602" y="73"/>
                </a:cubicBezTo>
                <a:cubicBezTo>
                  <a:pt x="1651" y="71"/>
                  <a:pt x="1712" y="64"/>
                  <a:pt x="1755" y="94"/>
                </a:cubicBezTo>
                <a:cubicBezTo>
                  <a:pt x="1798" y="124"/>
                  <a:pt x="1791" y="195"/>
                  <a:pt x="1771" y="237"/>
                </a:cubicBezTo>
                <a:cubicBezTo>
                  <a:pt x="1727" y="330"/>
                  <a:pt x="1642" y="404"/>
                  <a:pt x="1571" y="473"/>
                </a:cubicBezTo>
                <a:cubicBezTo>
                  <a:pt x="1535" y="509"/>
                  <a:pt x="1483" y="543"/>
                  <a:pt x="1476" y="597"/>
                </a:cubicBezTo>
                <a:cubicBezTo>
                  <a:pt x="1476" y="604"/>
                  <a:pt x="1476" y="609"/>
                  <a:pt x="1476" y="615"/>
                </a:cubicBezTo>
                <a:cubicBezTo>
                  <a:pt x="1561" y="647"/>
                  <a:pt x="1658" y="640"/>
                  <a:pt x="1749" y="641"/>
                </a:cubicBezTo>
                <a:cubicBezTo>
                  <a:pt x="1917" y="642"/>
                  <a:pt x="2083" y="638"/>
                  <a:pt x="2251" y="631"/>
                </a:cubicBezTo>
                <a:moveTo>
                  <a:pt x="2424" y="812"/>
                </a:moveTo>
                <a:cubicBezTo>
                  <a:pt x="2410" y="785"/>
                  <a:pt x="2402" y="768"/>
                  <a:pt x="2399" y="739"/>
                </a:cubicBezTo>
                <a:cubicBezTo>
                  <a:pt x="2398" y="732"/>
                  <a:pt x="2399" y="725"/>
                  <a:pt x="2399" y="718"/>
                </a:cubicBezTo>
                <a:cubicBezTo>
                  <a:pt x="2421" y="717"/>
                  <a:pt x="2453" y="710"/>
                  <a:pt x="2476" y="718"/>
                </a:cubicBezTo>
                <a:cubicBezTo>
                  <a:pt x="2517" y="732"/>
                  <a:pt x="2550" y="769"/>
                  <a:pt x="2585" y="792"/>
                </a:cubicBezTo>
                <a:cubicBezTo>
                  <a:pt x="2617" y="813"/>
                  <a:pt x="2645" y="821"/>
                  <a:pt x="2683" y="822"/>
                </a:cubicBezTo>
                <a:cubicBezTo>
                  <a:pt x="2715" y="823"/>
                  <a:pt x="2731" y="818"/>
                  <a:pt x="2747" y="789"/>
                </a:cubicBezTo>
                <a:cubicBezTo>
                  <a:pt x="2762" y="763"/>
                  <a:pt x="2768" y="733"/>
                  <a:pt x="2782" y="706"/>
                </a:cubicBezTo>
                <a:cubicBezTo>
                  <a:pt x="2787" y="721"/>
                  <a:pt x="2787" y="658"/>
                  <a:pt x="2790" y="720"/>
                </a:cubicBezTo>
                <a:cubicBezTo>
                  <a:pt x="2793" y="789"/>
                  <a:pt x="2835" y="1108"/>
                  <a:pt x="2784" y="1153"/>
                </a:cubicBezTo>
                <a:cubicBezTo>
                  <a:pt x="2760" y="1174"/>
                  <a:pt x="2669" y="1173"/>
                  <a:pt x="2640" y="1178"/>
                </a:cubicBezTo>
                <a:cubicBezTo>
                  <a:pt x="2577" y="1189"/>
                  <a:pt x="2556" y="1193"/>
                  <a:pt x="2513" y="11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6" name="Freeform 9"/>
          <p:cNvSpPr/>
          <p:nvPr/>
        </p:nvSpPr>
        <p:spPr>
          <a:xfrm>
            <a:off x="996840" y="2652840"/>
            <a:ext cx="6129720" cy="311400"/>
          </a:xfrm>
          <a:custGeom>
            <a:avLst/>
            <a:gdLst/>
            <a:ahLst/>
            <a:rect l="0" t="0" r="r" b="b"/>
            <a:pathLst>
              <a:path w="17027" h="865">
                <a:moveTo>
                  <a:pt x="0" y="864"/>
                </a:moveTo>
                <a:cubicBezTo>
                  <a:pt x="24" y="844"/>
                  <a:pt x="41" y="843"/>
                  <a:pt x="74" y="836"/>
                </a:cubicBezTo>
                <a:moveTo>
                  <a:pt x="17026" y="0"/>
                </a:moveTo>
                <a:cubicBezTo>
                  <a:pt x="17016" y="214"/>
                  <a:pt x="16983" y="280"/>
                  <a:pt x="16877" y="4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7" name="Freeform 10"/>
          <p:cNvSpPr/>
          <p:nvPr/>
        </p:nvSpPr>
        <p:spPr>
          <a:xfrm>
            <a:off x="826920" y="2805120"/>
            <a:ext cx="929160" cy="255960"/>
          </a:xfrm>
          <a:custGeom>
            <a:avLst/>
            <a:gdLst/>
            <a:ahLst/>
            <a:rect l="0" t="0" r="r" b="b"/>
            <a:pathLst>
              <a:path w="2581" h="711">
                <a:moveTo>
                  <a:pt x="298" y="358"/>
                </a:moveTo>
                <a:cubicBezTo>
                  <a:pt x="281" y="360"/>
                  <a:pt x="265" y="362"/>
                  <a:pt x="248" y="362"/>
                </a:cubicBezTo>
                <a:cubicBezTo>
                  <a:pt x="214" y="363"/>
                  <a:pt x="155" y="350"/>
                  <a:pt x="125" y="368"/>
                </a:cubicBezTo>
                <a:cubicBezTo>
                  <a:pt x="109" y="377"/>
                  <a:pt x="96" y="388"/>
                  <a:pt x="94" y="407"/>
                </a:cubicBezTo>
                <a:cubicBezTo>
                  <a:pt x="91" y="437"/>
                  <a:pt x="109" y="448"/>
                  <a:pt x="136" y="461"/>
                </a:cubicBezTo>
                <a:cubicBezTo>
                  <a:pt x="180" y="482"/>
                  <a:pt x="231" y="490"/>
                  <a:pt x="273" y="515"/>
                </a:cubicBezTo>
                <a:cubicBezTo>
                  <a:pt x="294" y="528"/>
                  <a:pt x="327" y="564"/>
                  <a:pt x="310" y="593"/>
                </a:cubicBezTo>
                <a:cubicBezTo>
                  <a:pt x="282" y="641"/>
                  <a:pt x="193" y="666"/>
                  <a:pt x="145" y="682"/>
                </a:cubicBezTo>
                <a:cubicBezTo>
                  <a:pt x="98" y="698"/>
                  <a:pt x="50" y="708"/>
                  <a:pt x="0" y="710"/>
                </a:cubicBezTo>
                <a:moveTo>
                  <a:pt x="543" y="110"/>
                </a:moveTo>
                <a:cubicBezTo>
                  <a:pt x="523" y="135"/>
                  <a:pt x="512" y="174"/>
                  <a:pt x="506" y="206"/>
                </a:cubicBezTo>
                <a:cubicBezTo>
                  <a:pt x="493" y="272"/>
                  <a:pt x="497" y="340"/>
                  <a:pt x="497" y="408"/>
                </a:cubicBezTo>
                <a:cubicBezTo>
                  <a:pt x="497" y="476"/>
                  <a:pt x="504" y="527"/>
                  <a:pt x="539" y="587"/>
                </a:cubicBezTo>
                <a:cubicBezTo>
                  <a:pt x="545" y="596"/>
                  <a:pt x="552" y="605"/>
                  <a:pt x="558" y="614"/>
                </a:cubicBezTo>
                <a:moveTo>
                  <a:pt x="934" y="535"/>
                </a:moveTo>
                <a:cubicBezTo>
                  <a:pt x="906" y="535"/>
                  <a:pt x="877" y="536"/>
                  <a:pt x="849" y="536"/>
                </a:cubicBezTo>
                <a:cubicBezTo>
                  <a:pt x="824" y="536"/>
                  <a:pt x="800" y="529"/>
                  <a:pt x="795" y="500"/>
                </a:cubicBezTo>
                <a:cubicBezTo>
                  <a:pt x="789" y="462"/>
                  <a:pt x="796" y="427"/>
                  <a:pt x="820" y="397"/>
                </a:cubicBezTo>
                <a:cubicBezTo>
                  <a:pt x="849" y="360"/>
                  <a:pt x="883" y="349"/>
                  <a:pt x="928" y="348"/>
                </a:cubicBezTo>
                <a:cubicBezTo>
                  <a:pt x="974" y="347"/>
                  <a:pt x="994" y="381"/>
                  <a:pt x="1010" y="422"/>
                </a:cubicBezTo>
                <a:cubicBezTo>
                  <a:pt x="1025" y="461"/>
                  <a:pt x="1032" y="502"/>
                  <a:pt x="1049" y="540"/>
                </a:cubicBezTo>
                <a:moveTo>
                  <a:pt x="1237" y="484"/>
                </a:moveTo>
                <a:cubicBezTo>
                  <a:pt x="1242" y="472"/>
                  <a:pt x="1244" y="454"/>
                  <a:pt x="1253" y="444"/>
                </a:cubicBezTo>
                <a:cubicBezTo>
                  <a:pt x="1254" y="444"/>
                  <a:pt x="1255" y="444"/>
                  <a:pt x="1256" y="444"/>
                </a:cubicBezTo>
                <a:cubicBezTo>
                  <a:pt x="1271" y="449"/>
                  <a:pt x="1273" y="459"/>
                  <a:pt x="1286" y="470"/>
                </a:cubicBezTo>
                <a:cubicBezTo>
                  <a:pt x="1314" y="493"/>
                  <a:pt x="1346" y="502"/>
                  <a:pt x="1381" y="507"/>
                </a:cubicBezTo>
                <a:cubicBezTo>
                  <a:pt x="1415" y="512"/>
                  <a:pt x="1450" y="510"/>
                  <a:pt x="1485" y="510"/>
                </a:cubicBezTo>
                <a:cubicBezTo>
                  <a:pt x="1504" y="510"/>
                  <a:pt x="1526" y="506"/>
                  <a:pt x="1541" y="517"/>
                </a:cubicBezTo>
                <a:cubicBezTo>
                  <a:pt x="1566" y="537"/>
                  <a:pt x="1583" y="543"/>
                  <a:pt x="1615" y="550"/>
                </a:cubicBezTo>
                <a:moveTo>
                  <a:pt x="2073" y="377"/>
                </a:moveTo>
                <a:cubicBezTo>
                  <a:pt x="2069" y="339"/>
                  <a:pt x="2060" y="320"/>
                  <a:pt x="2018" y="315"/>
                </a:cubicBezTo>
                <a:cubicBezTo>
                  <a:pt x="1968" y="309"/>
                  <a:pt x="1918" y="315"/>
                  <a:pt x="1879" y="349"/>
                </a:cubicBezTo>
                <a:cubicBezTo>
                  <a:pt x="1839" y="385"/>
                  <a:pt x="1825" y="440"/>
                  <a:pt x="1830" y="491"/>
                </a:cubicBezTo>
                <a:cubicBezTo>
                  <a:pt x="1835" y="547"/>
                  <a:pt x="1905" y="541"/>
                  <a:pt x="1946" y="542"/>
                </a:cubicBezTo>
                <a:cubicBezTo>
                  <a:pt x="1964" y="542"/>
                  <a:pt x="1983" y="542"/>
                  <a:pt x="2001" y="542"/>
                </a:cubicBezTo>
                <a:moveTo>
                  <a:pt x="2279" y="0"/>
                </a:moveTo>
                <a:cubicBezTo>
                  <a:pt x="2250" y="8"/>
                  <a:pt x="2249" y="74"/>
                  <a:pt x="2244" y="99"/>
                </a:cubicBezTo>
                <a:cubicBezTo>
                  <a:pt x="2227" y="187"/>
                  <a:pt x="2227" y="271"/>
                  <a:pt x="2227" y="361"/>
                </a:cubicBezTo>
                <a:cubicBezTo>
                  <a:pt x="2227" y="425"/>
                  <a:pt x="2233" y="477"/>
                  <a:pt x="2253" y="537"/>
                </a:cubicBezTo>
                <a:moveTo>
                  <a:pt x="2206" y="362"/>
                </a:moveTo>
                <a:cubicBezTo>
                  <a:pt x="2203" y="334"/>
                  <a:pt x="2197" y="330"/>
                  <a:pt x="2225" y="318"/>
                </a:cubicBezTo>
                <a:cubicBezTo>
                  <a:pt x="2290" y="289"/>
                  <a:pt x="2368" y="286"/>
                  <a:pt x="2437" y="280"/>
                </a:cubicBezTo>
                <a:cubicBezTo>
                  <a:pt x="2509" y="275"/>
                  <a:pt x="2532" y="273"/>
                  <a:pt x="2580" y="2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8" name="Freeform 11"/>
          <p:cNvSpPr/>
          <p:nvPr/>
        </p:nvSpPr>
        <p:spPr>
          <a:xfrm>
            <a:off x="2089800" y="2754720"/>
            <a:ext cx="1194840" cy="389520"/>
          </a:xfrm>
          <a:custGeom>
            <a:avLst/>
            <a:gdLst/>
            <a:ahLst/>
            <a:rect l="0" t="0" r="r" b="b"/>
            <a:pathLst>
              <a:path w="3319" h="1082">
                <a:moveTo>
                  <a:pt x="14" y="602"/>
                </a:moveTo>
                <a:cubicBezTo>
                  <a:pt x="14" y="612"/>
                  <a:pt x="0" y="628"/>
                  <a:pt x="30" y="597"/>
                </a:cubicBezTo>
                <a:cubicBezTo>
                  <a:pt x="65" y="561"/>
                  <a:pt x="90" y="521"/>
                  <a:pt x="120" y="481"/>
                </a:cubicBezTo>
                <a:cubicBezTo>
                  <a:pt x="143" y="450"/>
                  <a:pt x="167" y="427"/>
                  <a:pt x="206" y="423"/>
                </a:cubicBezTo>
                <a:cubicBezTo>
                  <a:pt x="247" y="418"/>
                  <a:pt x="251" y="466"/>
                  <a:pt x="257" y="496"/>
                </a:cubicBezTo>
                <a:cubicBezTo>
                  <a:pt x="267" y="546"/>
                  <a:pt x="255" y="622"/>
                  <a:pt x="288" y="665"/>
                </a:cubicBezTo>
                <a:cubicBezTo>
                  <a:pt x="297" y="677"/>
                  <a:pt x="316" y="687"/>
                  <a:pt x="333" y="679"/>
                </a:cubicBezTo>
                <a:cubicBezTo>
                  <a:pt x="374" y="659"/>
                  <a:pt x="402" y="607"/>
                  <a:pt x="432" y="575"/>
                </a:cubicBezTo>
                <a:cubicBezTo>
                  <a:pt x="447" y="559"/>
                  <a:pt x="458" y="545"/>
                  <a:pt x="482" y="546"/>
                </a:cubicBezTo>
                <a:cubicBezTo>
                  <a:pt x="502" y="547"/>
                  <a:pt x="511" y="565"/>
                  <a:pt x="528" y="576"/>
                </a:cubicBezTo>
                <a:cubicBezTo>
                  <a:pt x="551" y="591"/>
                  <a:pt x="572" y="590"/>
                  <a:pt x="598" y="590"/>
                </a:cubicBezTo>
                <a:cubicBezTo>
                  <a:pt x="626" y="590"/>
                  <a:pt x="622" y="568"/>
                  <a:pt x="622" y="547"/>
                </a:cubicBezTo>
                <a:cubicBezTo>
                  <a:pt x="622" y="523"/>
                  <a:pt x="617" y="503"/>
                  <a:pt x="590" y="498"/>
                </a:cubicBezTo>
                <a:cubicBezTo>
                  <a:pt x="551" y="491"/>
                  <a:pt x="523" y="507"/>
                  <a:pt x="495" y="533"/>
                </a:cubicBezTo>
                <a:cubicBezTo>
                  <a:pt x="457" y="567"/>
                  <a:pt x="440" y="603"/>
                  <a:pt x="438" y="654"/>
                </a:cubicBezTo>
                <a:cubicBezTo>
                  <a:pt x="436" y="697"/>
                  <a:pt x="464" y="690"/>
                  <a:pt x="498" y="699"/>
                </a:cubicBezTo>
                <a:moveTo>
                  <a:pt x="1148" y="436"/>
                </a:moveTo>
                <a:cubicBezTo>
                  <a:pt x="1149" y="414"/>
                  <a:pt x="1149" y="409"/>
                  <a:pt x="1149" y="395"/>
                </a:cubicBezTo>
                <a:cubicBezTo>
                  <a:pt x="1102" y="381"/>
                  <a:pt x="1050" y="385"/>
                  <a:pt x="1003" y="405"/>
                </a:cubicBezTo>
                <a:cubicBezTo>
                  <a:pt x="946" y="430"/>
                  <a:pt x="871" y="482"/>
                  <a:pt x="854" y="546"/>
                </a:cubicBezTo>
                <a:cubicBezTo>
                  <a:pt x="836" y="606"/>
                  <a:pt x="883" y="616"/>
                  <a:pt x="936" y="620"/>
                </a:cubicBezTo>
                <a:cubicBezTo>
                  <a:pt x="957" y="620"/>
                  <a:pt x="979" y="620"/>
                  <a:pt x="1000" y="620"/>
                </a:cubicBezTo>
                <a:moveTo>
                  <a:pt x="1382" y="69"/>
                </a:moveTo>
                <a:cubicBezTo>
                  <a:pt x="1366" y="49"/>
                  <a:pt x="1335" y="0"/>
                  <a:pt x="1306" y="41"/>
                </a:cubicBezTo>
                <a:cubicBezTo>
                  <a:pt x="1266" y="99"/>
                  <a:pt x="1267" y="180"/>
                  <a:pt x="1266" y="246"/>
                </a:cubicBezTo>
                <a:cubicBezTo>
                  <a:pt x="1265" y="336"/>
                  <a:pt x="1275" y="411"/>
                  <a:pt x="1309" y="495"/>
                </a:cubicBezTo>
                <a:cubicBezTo>
                  <a:pt x="1330" y="541"/>
                  <a:pt x="1336" y="552"/>
                  <a:pt x="1355" y="579"/>
                </a:cubicBezTo>
                <a:moveTo>
                  <a:pt x="1333" y="498"/>
                </a:moveTo>
                <a:cubicBezTo>
                  <a:pt x="1322" y="463"/>
                  <a:pt x="1305" y="418"/>
                  <a:pt x="1343" y="395"/>
                </a:cubicBezTo>
                <a:cubicBezTo>
                  <a:pt x="1394" y="365"/>
                  <a:pt x="1464" y="359"/>
                  <a:pt x="1520" y="350"/>
                </a:cubicBezTo>
                <a:cubicBezTo>
                  <a:pt x="1582" y="340"/>
                  <a:pt x="1643" y="333"/>
                  <a:pt x="1705" y="326"/>
                </a:cubicBezTo>
                <a:cubicBezTo>
                  <a:pt x="1718" y="325"/>
                  <a:pt x="1719" y="324"/>
                  <a:pt x="1726" y="324"/>
                </a:cubicBezTo>
                <a:cubicBezTo>
                  <a:pt x="1689" y="335"/>
                  <a:pt x="1656" y="354"/>
                  <a:pt x="1623" y="375"/>
                </a:cubicBezTo>
                <a:cubicBezTo>
                  <a:pt x="1598" y="391"/>
                  <a:pt x="1609" y="388"/>
                  <a:pt x="1601" y="407"/>
                </a:cubicBezTo>
                <a:cubicBezTo>
                  <a:pt x="1631" y="414"/>
                  <a:pt x="1664" y="420"/>
                  <a:pt x="1698" y="416"/>
                </a:cubicBezTo>
                <a:cubicBezTo>
                  <a:pt x="1745" y="411"/>
                  <a:pt x="1788" y="389"/>
                  <a:pt x="1825" y="360"/>
                </a:cubicBezTo>
                <a:cubicBezTo>
                  <a:pt x="1837" y="350"/>
                  <a:pt x="1847" y="339"/>
                  <a:pt x="1858" y="328"/>
                </a:cubicBezTo>
                <a:cubicBezTo>
                  <a:pt x="1859" y="351"/>
                  <a:pt x="1858" y="373"/>
                  <a:pt x="1869" y="394"/>
                </a:cubicBezTo>
                <a:cubicBezTo>
                  <a:pt x="1883" y="420"/>
                  <a:pt x="1909" y="428"/>
                  <a:pt x="1936" y="429"/>
                </a:cubicBezTo>
                <a:cubicBezTo>
                  <a:pt x="1973" y="431"/>
                  <a:pt x="1983" y="422"/>
                  <a:pt x="2008" y="396"/>
                </a:cubicBezTo>
                <a:cubicBezTo>
                  <a:pt x="2027" y="376"/>
                  <a:pt x="2042" y="349"/>
                  <a:pt x="2066" y="335"/>
                </a:cubicBezTo>
                <a:cubicBezTo>
                  <a:pt x="2077" y="329"/>
                  <a:pt x="2091" y="334"/>
                  <a:pt x="2100" y="340"/>
                </a:cubicBezTo>
                <a:cubicBezTo>
                  <a:pt x="2139" y="367"/>
                  <a:pt x="2167" y="401"/>
                  <a:pt x="2210" y="426"/>
                </a:cubicBezTo>
                <a:moveTo>
                  <a:pt x="2616" y="450"/>
                </a:moveTo>
                <a:cubicBezTo>
                  <a:pt x="2661" y="428"/>
                  <a:pt x="2694" y="419"/>
                  <a:pt x="2698" y="365"/>
                </a:cubicBezTo>
                <a:cubicBezTo>
                  <a:pt x="2701" y="322"/>
                  <a:pt x="2669" y="308"/>
                  <a:pt x="2630" y="303"/>
                </a:cubicBezTo>
                <a:cubicBezTo>
                  <a:pt x="2581" y="297"/>
                  <a:pt x="2537" y="301"/>
                  <a:pt x="2507" y="345"/>
                </a:cubicBezTo>
                <a:cubicBezTo>
                  <a:pt x="2472" y="394"/>
                  <a:pt x="2463" y="482"/>
                  <a:pt x="2508" y="526"/>
                </a:cubicBezTo>
                <a:cubicBezTo>
                  <a:pt x="2538" y="554"/>
                  <a:pt x="2619" y="561"/>
                  <a:pt x="2657" y="547"/>
                </a:cubicBezTo>
                <a:cubicBezTo>
                  <a:pt x="2702" y="527"/>
                  <a:pt x="2720" y="476"/>
                  <a:pt x="2745" y="439"/>
                </a:cubicBezTo>
                <a:cubicBezTo>
                  <a:pt x="2754" y="426"/>
                  <a:pt x="2755" y="422"/>
                  <a:pt x="2766" y="421"/>
                </a:cubicBezTo>
                <a:cubicBezTo>
                  <a:pt x="2801" y="451"/>
                  <a:pt x="2819" y="481"/>
                  <a:pt x="2839" y="535"/>
                </a:cubicBezTo>
                <a:cubicBezTo>
                  <a:pt x="2876" y="632"/>
                  <a:pt x="2899" y="736"/>
                  <a:pt x="2917" y="840"/>
                </a:cubicBezTo>
                <a:cubicBezTo>
                  <a:pt x="2926" y="891"/>
                  <a:pt x="2955" y="1005"/>
                  <a:pt x="2927" y="1056"/>
                </a:cubicBezTo>
                <a:cubicBezTo>
                  <a:pt x="2909" y="1069"/>
                  <a:pt x="2905" y="1073"/>
                  <a:pt x="2890" y="1075"/>
                </a:cubicBezTo>
                <a:cubicBezTo>
                  <a:pt x="2861" y="1060"/>
                  <a:pt x="2860" y="1081"/>
                  <a:pt x="2856" y="1033"/>
                </a:cubicBezTo>
                <a:cubicBezTo>
                  <a:pt x="2849" y="958"/>
                  <a:pt x="2867" y="901"/>
                  <a:pt x="2911" y="839"/>
                </a:cubicBezTo>
                <a:cubicBezTo>
                  <a:pt x="2923" y="824"/>
                  <a:pt x="2935" y="809"/>
                  <a:pt x="2947" y="794"/>
                </a:cubicBezTo>
                <a:moveTo>
                  <a:pt x="2981" y="116"/>
                </a:moveTo>
                <a:cubicBezTo>
                  <a:pt x="2948" y="108"/>
                  <a:pt x="2965" y="111"/>
                  <a:pt x="2957" y="165"/>
                </a:cubicBezTo>
                <a:cubicBezTo>
                  <a:pt x="2939" y="285"/>
                  <a:pt x="2909" y="405"/>
                  <a:pt x="2881" y="523"/>
                </a:cubicBezTo>
                <a:cubicBezTo>
                  <a:pt x="2862" y="604"/>
                  <a:pt x="2845" y="684"/>
                  <a:pt x="2842" y="769"/>
                </a:cubicBezTo>
                <a:cubicBezTo>
                  <a:pt x="2842" y="782"/>
                  <a:pt x="2842" y="796"/>
                  <a:pt x="2842" y="809"/>
                </a:cubicBezTo>
                <a:moveTo>
                  <a:pt x="3083" y="568"/>
                </a:moveTo>
                <a:cubicBezTo>
                  <a:pt x="3089" y="597"/>
                  <a:pt x="3092" y="619"/>
                  <a:pt x="3125" y="630"/>
                </a:cubicBezTo>
                <a:cubicBezTo>
                  <a:pt x="3146" y="637"/>
                  <a:pt x="3183" y="639"/>
                  <a:pt x="3200" y="622"/>
                </a:cubicBezTo>
                <a:cubicBezTo>
                  <a:pt x="3227" y="596"/>
                  <a:pt x="3236" y="533"/>
                  <a:pt x="3227" y="498"/>
                </a:cubicBezTo>
                <a:cubicBezTo>
                  <a:pt x="3217" y="458"/>
                  <a:pt x="3170" y="442"/>
                  <a:pt x="3133" y="450"/>
                </a:cubicBezTo>
                <a:cubicBezTo>
                  <a:pt x="3075" y="463"/>
                  <a:pt x="3040" y="541"/>
                  <a:pt x="3027" y="590"/>
                </a:cubicBezTo>
                <a:cubicBezTo>
                  <a:pt x="3012" y="649"/>
                  <a:pt x="3009" y="727"/>
                  <a:pt x="3043" y="779"/>
                </a:cubicBezTo>
                <a:cubicBezTo>
                  <a:pt x="3080" y="837"/>
                  <a:pt x="3147" y="872"/>
                  <a:pt x="3210" y="891"/>
                </a:cubicBezTo>
                <a:cubicBezTo>
                  <a:pt x="3264" y="903"/>
                  <a:pt x="3281" y="907"/>
                  <a:pt x="3318" y="9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9" name="Freeform 12"/>
          <p:cNvSpPr/>
          <p:nvPr/>
        </p:nvSpPr>
        <p:spPr>
          <a:xfrm>
            <a:off x="3502080" y="2885400"/>
            <a:ext cx="335160" cy="285120"/>
          </a:xfrm>
          <a:custGeom>
            <a:avLst/>
            <a:gdLst/>
            <a:ahLst/>
            <a:rect l="0" t="0" r="r" b="b"/>
            <a:pathLst>
              <a:path w="931" h="792">
                <a:moveTo>
                  <a:pt x="0" y="404"/>
                </a:moveTo>
                <a:cubicBezTo>
                  <a:pt x="4" y="406"/>
                  <a:pt x="27" y="416"/>
                  <a:pt x="46" y="411"/>
                </a:cubicBezTo>
                <a:cubicBezTo>
                  <a:pt x="98" y="395"/>
                  <a:pt x="141" y="337"/>
                  <a:pt x="165" y="293"/>
                </a:cubicBezTo>
                <a:cubicBezTo>
                  <a:pt x="191" y="243"/>
                  <a:pt x="193" y="192"/>
                  <a:pt x="193" y="137"/>
                </a:cubicBezTo>
                <a:cubicBezTo>
                  <a:pt x="193" y="108"/>
                  <a:pt x="190" y="56"/>
                  <a:pt x="151" y="47"/>
                </a:cubicBezTo>
                <a:cubicBezTo>
                  <a:pt x="123" y="41"/>
                  <a:pt x="110" y="57"/>
                  <a:pt x="106" y="84"/>
                </a:cubicBezTo>
                <a:cubicBezTo>
                  <a:pt x="99" y="131"/>
                  <a:pt x="109" y="172"/>
                  <a:pt x="146" y="204"/>
                </a:cubicBezTo>
                <a:cubicBezTo>
                  <a:pt x="196" y="247"/>
                  <a:pt x="260" y="266"/>
                  <a:pt x="316" y="297"/>
                </a:cubicBezTo>
                <a:cubicBezTo>
                  <a:pt x="355" y="317"/>
                  <a:pt x="382" y="339"/>
                  <a:pt x="374" y="386"/>
                </a:cubicBezTo>
                <a:cubicBezTo>
                  <a:pt x="367" y="433"/>
                  <a:pt x="324" y="460"/>
                  <a:pt x="300" y="496"/>
                </a:cubicBezTo>
                <a:cubicBezTo>
                  <a:pt x="291" y="510"/>
                  <a:pt x="277" y="541"/>
                  <a:pt x="291" y="557"/>
                </a:cubicBezTo>
                <a:cubicBezTo>
                  <a:pt x="309" y="564"/>
                  <a:pt x="315" y="566"/>
                  <a:pt x="328" y="567"/>
                </a:cubicBezTo>
                <a:moveTo>
                  <a:pt x="722" y="52"/>
                </a:moveTo>
                <a:cubicBezTo>
                  <a:pt x="721" y="44"/>
                  <a:pt x="715" y="22"/>
                  <a:pt x="722" y="15"/>
                </a:cubicBezTo>
                <a:cubicBezTo>
                  <a:pt x="730" y="7"/>
                  <a:pt x="740" y="3"/>
                  <a:pt x="750" y="2"/>
                </a:cubicBezTo>
                <a:cubicBezTo>
                  <a:pt x="742" y="2"/>
                  <a:pt x="729" y="0"/>
                  <a:pt x="725" y="5"/>
                </a:cubicBezTo>
                <a:moveTo>
                  <a:pt x="930" y="403"/>
                </a:moveTo>
                <a:cubicBezTo>
                  <a:pt x="930" y="490"/>
                  <a:pt x="920" y="542"/>
                  <a:pt x="858" y="611"/>
                </a:cubicBezTo>
                <a:cubicBezTo>
                  <a:pt x="785" y="693"/>
                  <a:pt x="693" y="737"/>
                  <a:pt x="600" y="7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0" name="Freeform 13"/>
          <p:cNvSpPr/>
          <p:nvPr/>
        </p:nvSpPr>
        <p:spPr>
          <a:xfrm>
            <a:off x="4735440" y="2598840"/>
            <a:ext cx="1376280" cy="1152720"/>
          </a:xfrm>
          <a:custGeom>
            <a:avLst/>
            <a:gdLst/>
            <a:ahLst/>
            <a:rect l="0" t="0" r="r" b="b"/>
            <a:pathLst>
              <a:path w="3823" h="3202">
                <a:moveTo>
                  <a:pt x="101" y="538"/>
                </a:moveTo>
                <a:cubicBezTo>
                  <a:pt x="110" y="549"/>
                  <a:pt x="115" y="552"/>
                  <a:pt x="117" y="566"/>
                </a:cubicBezTo>
                <a:cubicBezTo>
                  <a:pt x="122" y="606"/>
                  <a:pt x="119" y="648"/>
                  <a:pt x="119" y="689"/>
                </a:cubicBezTo>
                <a:cubicBezTo>
                  <a:pt x="119" y="775"/>
                  <a:pt x="120" y="861"/>
                  <a:pt x="120" y="947"/>
                </a:cubicBezTo>
                <a:cubicBezTo>
                  <a:pt x="120" y="979"/>
                  <a:pt x="132" y="1044"/>
                  <a:pt x="117" y="1073"/>
                </a:cubicBezTo>
                <a:cubicBezTo>
                  <a:pt x="116" y="1073"/>
                  <a:pt x="114" y="1073"/>
                  <a:pt x="113" y="1073"/>
                </a:cubicBezTo>
                <a:moveTo>
                  <a:pt x="44" y="270"/>
                </a:moveTo>
                <a:cubicBezTo>
                  <a:pt x="24" y="220"/>
                  <a:pt x="44" y="261"/>
                  <a:pt x="25" y="232"/>
                </a:cubicBezTo>
                <a:cubicBezTo>
                  <a:pt x="14" y="266"/>
                  <a:pt x="3" y="295"/>
                  <a:pt x="0" y="331"/>
                </a:cubicBezTo>
                <a:cubicBezTo>
                  <a:pt x="0" y="345"/>
                  <a:pt x="0" y="358"/>
                  <a:pt x="0" y="372"/>
                </a:cubicBezTo>
                <a:moveTo>
                  <a:pt x="481" y="573"/>
                </a:moveTo>
                <a:cubicBezTo>
                  <a:pt x="498" y="561"/>
                  <a:pt x="532" y="546"/>
                  <a:pt x="542" y="528"/>
                </a:cubicBezTo>
                <a:cubicBezTo>
                  <a:pt x="556" y="504"/>
                  <a:pt x="555" y="465"/>
                  <a:pt x="551" y="438"/>
                </a:cubicBezTo>
                <a:cubicBezTo>
                  <a:pt x="545" y="397"/>
                  <a:pt x="520" y="358"/>
                  <a:pt x="490" y="331"/>
                </a:cubicBezTo>
                <a:cubicBezTo>
                  <a:pt x="473" y="319"/>
                  <a:pt x="468" y="315"/>
                  <a:pt x="454" y="315"/>
                </a:cubicBezTo>
                <a:cubicBezTo>
                  <a:pt x="424" y="347"/>
                  <a:pt x="411" y="377"/>
                  <a:pt x="405" y="434"/>
                </a:cubicBezTo>
                <a:cubicBezTo>
                  <a:pt x="391" y="576"/>
                  <a:pt x="413" y="703"/>
                  <a:pt x="454" y="839"/>
                </a:cubicBezTo>
                <a:cubicBezTo>
                  <a:pt x="494" y="973"/>
                  <a:pt x="546" y="1104"/>
                  <a:pt x="575" y="1241"/>
                </a:cubicBezTo>
                <a:cubicBezTo>
                  <a:pt x="589" y="1308"/>
                  <a:pt x="605" y="1395"/>
                  <a:pt x="593" y="1464"/>
                </a:cubicBezTo>
                <a:cubicBezTo>
                  <a:pt x="586" y="1503"/>
                  <a:pt x="567" y="1503"/>
                  <a:pt x="535" y="1513"/>
                </a:cubicBezTo>
                <a:moveTo>
                  <a:pt x="302" y="1141"/>
                </a:moveTo>
                <a:cubicBezTo>
                  <a:pt x="377" y="1120"/>
                  <a:pt x="453" y="1112"/>
                  <a:pt x="530" y="1100"/>
                </a:cubicBezTo>
                <a:cubicBezTo>
                  <a:pt x="634" y="1083"/>
                  <a:pt x="735" y="1068"/>
                  <a:pt x="841" y="1066"/>
                </a:cubicBezTo>
                <a:cubicBezTo>
                  <a:pt x="852" y="1066"/>
                  <a:pt x="862" y="1066"/>
                  <a:pt x="873" y="1066"/>
                </a:cubicBezTo>
                <a:moveTo>
                  <a:pt x="1557" y="424"/>
                </a:moveTo>
                <a:cubicBezTo>
                  <a:pt x="1492" y="383"/>
                  <a:pt x="1453" y="409"/>
                  <a:pt x="1397" y="465"/>
                </a:cubicBezTo>
                <a:cubicBezTo>
                  <a:pt x="1219" y="643"/>
                  <a:pt x="1082" y="864"/>
                  <a:pt x="1063" y="1119"/>
                </a:cubicBezTo>
                <a:cubicBezTo>
                  <a:pt x="1053" y="1253"/>
                  <a:pt x="1069" y="1385"/>
                  <a:pt x="1132" y="1505"/>
                </a:cubicBezTo>
                <a:cubicBezTo>
                  <a:pt x="1169" y="1575"/>
                  <a:pt x="1226" y="1635"/>
                  <a:pt x="1277" y="1695"/>
                </a:cubicBezTo>
                <a:cubicBezTo>
                  <a:pt x="1298" y="1718"/>
                  <a:pt x="1303" y="1724"/>
                  <a:pt x="1316" y="1739"/>
                </a:cubicBezTo>
                <a:moveTo>
                  <a:pt x="2146" y="1533"/>
                </a:moveTo>
                <a:cubicBezTo>
                  <a:pt x="2162" y="1531"/>
                  <a:pt x="2166" y="1534"/>
                  <a:pt x="2179" y="1526"/>
                </a:cubicBezTo>
                <a:cubicBezTo>
                  <a:pt x="2184" y="1523"/>
                  <a:pt x="2188" y="1520"/>
                  <a:pt x="2190" y="1515"/>
                </a:cubicBezTo>
                <a:cubicBezTo>
                  <a:pt x="2196" y="1500"/>
                  <a:pt x="2193" y="1492"/>
                  <a:pt x="2204" y="1474"/>
                </a:cubicBezTo>
                <a:cubicBezTo>
                  <a:pt x="2219" y="1449"/>
                  <a:pt x="2242" y="1431"/>
                  <a:pt x="2256" y="1405"/>
                </a:cubicBezTo>
                <a:cubicBezTo>
                  <a:pt x="2278" y="1365"/>
                  <a:pt x="2285" y="1317"/>
                  <a:pt x="2287" y="1272"/>
                </a:cubicBezTo>
                <a:cubicBezTo>
                  <a:pt x="2290" y="1223"/>
                  <a:pt x="2296" y="1163"/>
                  <a:pt x="2274" y="1118"/>
                </a:cubicBezTo>
                <a:cubicBezTo>
                  <a:pt x="2256" y="1081"/>
                  <a:pt x="2231" y="1070"/>
                  <a:pt x="2193" y="1069"/>
                </a:cubicBezTo>
                <a:cubicBezTo>
                  <a:pt x="2157" y="1068"/>
                  <a:pt x="2141" y="1082"/>
                  <a:pt x="2137" y="1118"/>
                </a:cubicBezTo>
                <a:cubicBezTo>
                  <a:pt x="2132" y="1163"/>
                  <a:pt x="2152" y="1187"/>
                  <a:pt x="2188" y="1211"/>
                </a:cubicBezTo>
                <a:cubicBezTo>
                  <a:pt x="2238" y="1244"/>
                  <a:pt x="2300" y="1254"/>
                  <a:pt x="2348" y="1289"/>
                </a:cubicBezTo>
                <a:cubicBezTo>
                  <a:pt x="2377" y="1310"/>
                  <a:pt x="2383" y="1345"/>
                  <a:pt x="2375" y="1379"/>
                </a:cubicBezTo>
                <a:cubicBezTo>
                  <a:pt x="2363" y="1430"/>
                  <a:pt x="2322" y="1472"/>
                  <a:pt x="2298" y="1518"/>
                </a:cubicBezTo>
                <a:cubicBezTo>
                  <a:pt x="2280" y="1553"/>
                  <a:pt x="2270" y="1584"/>
                  <a:pt x="2274" y="1622"/>
                </a:cubicBezTo>
                <a:cubicBezTo>
                  <a:pt x="2277" y="1654"/>
                  <a:pt x="2325" y="1660"/>
                  <a:pt x="2351" y="1666"/>
                </a:cubicBezTo>
                <a:cubicBezTo>
                  <a:pt x="2399" y="1676"/>
                  <a:pt x="2448" y="1678"/>
                  <a:pt x="2496" y="1682"/>
                </a:cubicBezTo>
                <a:moveTo>
                  <a:pt x="2967" y="1699"/>
                </a:moveTo>
                <a:cubicBezTo>
                  <a:pt x="2967" y="1686"/>
                  <a:pt x="2963" y="1663"/>
                  <a:pt x="2970" y="1652"/>
                </a:cubicBezTo>
                <a:cubicBezTo>
                  <a:pt x="2978" y="1639"/>
                  <a:pt x="2998" y="1628"/>
                  <a:pt x="3013" y="1626"/>
                </a:cubicBezTo>
                <a:cubicBezTo>
                  <a:pt x="3020" y="1625"/>
                  <a:pt x="3029" y="1626"/>
                  <a:pt x="3037" y="1626"/>
                </a:cubicBezTo>
                <a:cubicBezTo>
                  <a:pt x="3041" y="1646"/>
                  <a:pt x="3043" y="1658"/>
                  <a:pt x="3025" y="1672"/>
                </a:cubicBezTo>
                <a:cubicBezTo>
                  <a:pt x="3008" y="1686"/>
                  <a:pt x="2979" y="1695"/>
                  <a:pt x="2957" y="1699"/>
                </a:cubicBezTo>
                <a:cubicBezTo>
                  <a:pt x="2944" y="1701"/>
                  <a:pt x="2959" y="1683"/>
                  <a:pt x="2967" y="1673"/>
                </a:cubicBezTo>
                <a:moveTo>
                  <a:pt x="3267" y="1382"/>
                </a:moveTo>
                <a:cubicBezTo>
                  <a:pt x="3267" y="1367"/>
                  <a:pt x="3258" y="1357"/>
                  <a:pt x="3271" y="1343"/>
                </a:cubicBezTo>
                <a:cubicBezTo>
                  <a:pt x="3296" y="1317"/>
                  <a:pt x="3343" y="1300"/>
                  <a:pt x="3377" y="1291"/>
                </a:cubicBezTo>
                <a:cubicBezTo>
                  <a:pt x="3397" y="1286"/>
                  <a:pt x="3456" y="1275"/>
                  <a:pt x="3474" y="1293"/>
                </a:cubicBezTo>
                <a:cubicBezTo>
                  <a:pt x="3498" y="1317"/>
                  <a:pt x="3496" y="1385"/>
                  <a:pt x="3491" y="1415"/>
                </a:cubicBezTo>
                <a:cubicBezTo>
                  <a:pt x="3482" y="1468"/>
                  <a:pt x="3443" y="1511"/>
                  <a:pt x="3403" y="1544"/>
                </a:cubicBezTo>
                <a:cubicBezTo>
                  <a:pt x="3373" y="1568"/>
                  <a:pt x="3338" y="1588"/>
                  <a:pt x="3301" y="1598"/>
                </a:cubicBezTo>
                <a:cubicBezTo>
                  <a:pt x="3293" y="1600"/>
                  <a:pt x="3291" y="1601"/>
                  <a:pt x="3286" y="1601"/>
                </a:cubicBezTo>
                <a:cubicBezTo>
                  <a:pt x="3307" y="1570"/>
                  <a:pt x="3331" y="1552"/>
                  <a:pt x="3361" y="1526"/>
                </a:cubicBezTo>
                <a:cubicBezTo>
                  <a:pt x="3421" y="1474"/>
                  <a:pt x="3472" y="1419"/>
                  <a:pt x="3519" y="1355"/>
                </a:cubicBezTo>
                <a:cubicBezTo>
                  <a:pt x="3552" y="1310"/>
                  <a:pt x="3587" y="1264"/>
                  <a:pt x="3609" y="1215"/>
                </a:cubicBezTo>
                <a:cubicBezTo>
                  <a:pt x="3561" y="1230"/>
                  <a:pt x="3521" y="1269"/>
                  <a:pt x="3492" y="1314"/>
                </a:cubicBezTo>
                <a:cubicBezTo>
                  <a:pt x="3460" y="1364"/>
                  <a:pt x="3455" y="1417"/>
                  <a:pt x="3455" y="1474"/>
                </a:cubicBezTo>
                <a:cubicBezTo>
                  <a:pt x="3455" y="1524"/>
                  <a:pt x="3488" y="1545"/>
                  <a:pt x="3534" y="1558"/>
                </a:cubicBezTo>
                <a:cubicBezTo>
                  <a:pt x="3583" y="1572"/>
                  <a:pt x="3653" y="1575"/>
                  <a:pt x="3703" y="1562"/>
                </a:cubicBezTo>
                <a:cubicBezTo>
                  <a:pt x="3721" y="1557"/>
                  <a:pt x="3729" y="1550"/>
                  <a:pt x="3739" y="1540"/>
                </a:cubicBezTo>
                <a:cubicBezTo>
                  <a:pt x="3739" y="1539"/>
                  <a:pt x="3739" y="1538"/>
                  <a:pt x="3739" y="1537"/>
                </a:cubicBezTo>
                <a:cubicBezTo>
                  <a:pt x="3708" y="1536"/>
                  <a:pt x="3679" y="1534"/>
                  <a:pt x="3649" y="1543"/>
                </a:cubicBezTo>
                <a:cubicBezTo>
                  <a:pt x="3642" y="1546"/>
                  <a:pt x="3635" y="1548"/>
                  <a:pt x="3628" y="1551"/>
                </a:cubicBezTo>
                <a:moveTo>
                  <a:pt x="2933" y="1371"/>
                </a:moveTo>
                <a:cubicBezTo>
                  <a:pt x="2937" y="1369"/>
                  <a:pt x="2935" y="1382"/>
                  <a:pt x="2939" y="1379"/>
                </a:cubicBezTo>
                <a:cubicBezTo>
                  <a:pt x="2955" y="1368"/>
                  <a:pt x="2959" y="1358"/>
                  <a:pt x="2967" y="1340"/>
                </a:cubicBezTo>
                <a:cubicBezTo>
                  <a:pt x="3015" y="1235"/>
                  <a:pt x="2996" y="1064"/>
                  <a:pt x="2988" y="954"/>
                </a:cubicBezTo>
                <a:cubicBezTo>
                  <a:pt x="2983" y="881"/>
                  <a:pt x="2971" y="806"/>
                  <a:pt x="2952" y="735"/>
                </a:cubicBezTo>
                <a:cubicBezTo>
                  <a:pt x="2946" y="714"/>
                  <a:pt x="2934" y="690"/>
                  <a:pt x="2927" y="673"/>
                </a:cubicBezTo>
                <a:cubicBezTo>
                  <a:pt x="2917" y="702"/>
                  <a:pt x="2906" y="731"/>
                  <a:pt x="2901" y="762"/>
                </a:cubicBezTo>
                <a:cubicBezTo>
                  <a:pt x="2888" y="843"/>
                  <a:pt x="2891" y="925"/>
                  <a:pt x="2891" y="1007"/>
                </a:cubicBezTo>
                <a:cubicBezTo>
                  <a:pt x="2891" y="1090"/>
                  <a:pt x="2897" y="1163"/>
                  <a:pt x="2925" y="1242"/>
                </a:cubicBezTo>
                <a:cubicBezTo>
                  <a:pt x="2939" y="1282"/>
                  <a:pt x="2962" y="1339"/>
                  <a:pt x="3000" y="1364"/>
                </a:cubicBezTo>
                <a:cubicBezTo>
                  <a:pt x="3022" y="1378"/>
                  <a:pt x="3082" y="1380"/>
                  <a:pt x="3106" y="1373"/>
                </a:cubicBezTo>
                <a:cubicBezTo>
                  <a:pt x="3170" y="1355"/>
                  <a:pt x="3217" y="1294"/>
                  <a:pt x="3242" y="1237"/>
                </a:cubicBezTo>
                <a:cubicBezTo>
                  <a:pt x="3286" y="1138"/>
                  <a:pt x="3286" y="1003"/>
                  <a:pt x="3273" y="897"/>
                </a:cubicBezTo>
                <a:cubicBezTo>
                  <a:pt x="3267" y="848"/>
                  <a:pt x="3250" y="802"/>
                  <a:pt x="3237" y="755"/>
                </a:cubicBezTo>
                <a:cubicBezTo>
                  <a:pt x="3230" y="730"/>
                  <a:pt x="3223" y="704"/>
                  <a:pt x="3218" y="678"/>
                </a:cubicBezTo>
                <a:cubicBezTo>
                  <a:pt x="3214" y="658"/>
                  <a:pt x="3213" y="637"/>
                  <a:pt x="3210" y="617"/>
                </a:cubicBezTo>
                <a:cubicBezTo>
                  <a:pt x="3208" y="604"/>
                  <a:pt x="3206" y="589"/>
                  <a:pt x="3203" y="576"/>
                </a:cubicBezTo>
                <a:cubicBezTo>
                  <a:pt x="3202" y="569"/>
                  <a:pt x="3202" y="561"/>
                  <a:pt x="3198" y="554"/>
                </a:cubicBezTo>
                <a:cubicBezTo>
                  <a:pt x="3195" y="548"/>
                  <a:pt x="3187" y="545"/>
                  <a:pt x="3183" y="540"/>
                </a:cubicBezTo>
                <a:cubicBezTo>
                  <a:pt x="3183" y="648"/>
                  <a:pt x="3192" y="737"/>
                  <a:pt x="3229" y="840"/>
                </a:cubicBezTo>
                <a:cubicBezTo>
                  <a:pt x="3252" y="905"/>
                  <a:pt x="3284" y="964"/>
                  <a:pt x="3327" y="1018"/>
                </a:cubicBezTo>
                <a:cubicBezTo>
                  <a:pt x="3348" y="1044"/>
                  <a:pt x="3373" y="1074"/>
                  <a:pt x="3410" y="1069"/>
                </a:cubicBezTo>
                <a:cubicBezTo>
                  <a:pt x="3427" y="1067"/>
                  <a:pt x="3422" y="1065"/>
                  <a:pt x="3433" y="1052"/>
                </a:cubicBezTo>
                <a:cubicBezTo>
                  <a:pt x="3444" y="1040"/>
                  <a:pt x="3452" y="1021"/>
                  <a:pt x="3462" y="1008"/>
                </a:cubicBezTo>
                <a:moveTo>
                  <a:pt x="3124" y="933"/>
                </a:moveTo>
                <a:cubicBezTo>
                  <a:pt x="3125" y="927"/>
                  <a:pt x="3112" y="926"/>
                  <a:pt x="3122" y="918"/>
                </a:cubicBezTo>
                <a:cubicBezTo>
                  <a:pt x="3151" y="894"/>
                  <a:pt x="3199" y="876"/>
                  <a:pt x="3231" y="857"/>
                </a:cubicBezTo>
                <a:cubicBezTo>
                  <a:pt x="3282" y="827"/>
                  <a:pt x="3336" y="802"/>
                  <a:pt x="3386" y="771"/>
                </a:cubicBezTo>
                <a:cubicBezTo>
                  <a:pt x="3414" y="754"/>
                  <a:pt x="3432" y="738"/>
                  <a:pt x="3444" y="708"/>
                </a:cubicBezTo>
                <a:moveTo>
                  <a:pt x="3446" y="619"/>
                </a:moveTo>
                <a:cubicBezTo>
                  <a:pt x="3454" y="623"/>
                  <a:pt x="3467" y="639"/>
                  <a:pt x="3473" y="654"/>
                </a:cubicBezTo>
                <a:cubicBezTo>
                  <a:pt x="3493" y="700"/>
                  <a:pt x="3503" y="755"/>
                  <a:pt x="3510" y="804"/>
                </a:cubicBezTo>
                <a:cubicBezTo>
                  <a:pt x="3518" y="857"/>
                  <a:pt x="3524" y="910"/>
                  <a:pt x="3534" y="963"/>
                </a:cubicBezTo>
                <a:cubicBezTo>
                  <a:pt x="3537" y="980"/>
                  <a:pt x="3543" y="997"/>
                  <a:pt x="3546" y="1014"/>
                </a:cubicBezTo>
                <a:cubicBezTo>
                  <a:pt x="3550" y="1031"/>
                  <a:pt x="3540" y="984"/>
                  <a:pt x="3534" y="967"/>
                </a:cubicBezTo>
                <a:moveTo>
                  <a:pt x="3482" y="662"/>
                </a:moveTo>
                <a:cubicBezTo>
                  <a:pt x="3482" y="622"/>
                  <a:pt x="3480" y="594"/>
                  <a:pt x="3504" y="560"/>
                </a:cubicBezTo>
                <a:cubicBezTo>
                  <a:pt x="3527" y="526"/>
                  <a:pt x="3558" y="501"/>
                  <a:pt x="3598" y="490"/>
                </a:cubicBezTo>
                <a:cubicBezTo>
                  <a:pt x="3615" y="485"/>
                  <a:pt x="3632" y="486"/>
                  <a:pt x="3650" y="486"/>
                </a:cubicBezTo>
                <a:cubicBezTo>
                  <a:pt x="3655" y="526"/>
                  <a:pt x="3656" y="548"/>
                  <a:pt x="3634" y="583"/>
                </a:cubicBezTo>
                <a:cubicBezTo>
                  <a:pt x="3610" y="622"/>
                  <a:pt x="3575" y="651"/>
                  <a:pt x="3534" y="672"/>
                </a:cubicBezTo>
                <a:cubicBezTo>
                  <a:pt x="3514" y="682"/>
                  <a:pt x="3474" y="690"/>
                  <a:pt x="3459" y="708"/>
                </a:cubicBezTo>
                <a:cubicBezTo>
                  <a:pt x="3454" y="714"/>
                  <a:pt x="3458" y="716"/>
                  <a:pt x="3456" y="722"/>
                </a:cubicBezTo>
                <a:moveTo>
                  <a:pt x="3769" y="944"/>
                </a:moveTo>
                <a:cubicBezTo>
                  <a:pt x="3778" y="942"/>
                  <a:pt x="3777" y="939"/>
                  <a:pt x="3784" y="933"/>
                </a:cubicBezTo>
                <a:cubicBezTo>
                  <a:pt x="3788" y="929"/>
                  <a:pt x="3806" y="925"/>
                  <a:pt x="3811" y="929"/>
                </a:cubicBezTo>
                <a:cubicBezTo>
                  <a:pt x="3822" y="937"/>
                  <a:pt x="3820" y="975"/>
                  <a:pt x="3817" y="987"/>
                </a:cubicBezTo>
                <a:cubicBezTo>
                  <a:pt x="3810" y="1013"/>
                  <a:pt x="3778" y="1019"/>
                  <a:pt x="3756" y="1021"/>
                </a:cubicBezTo>
                <a:cubicBezTo>
                  <a:pt x="3741" y="1022"/>
                  <a:pt x="3717" y="1027"/>
                  <a:pt x="3710" y="1011"/>
                </a:cubicBezTo>
                <a:cubicBezTo>
                  <a:pt x="3704" y="997"/>
                  <a:pt x="3703" y="964"/>
                  <a:pt x="3707" y="950"/>
                </a:cubicBezTo>
                <a:cubicBezTo>
                  <a:pt x="3710" y="938"/>
                  <a:pt x="3717" y="933"/>
                  <a:pt x="3725" y="926"/>
                </a:cubicBezTo>
                <a:moveTo>
                  <a:pt x="2179" y="2539"/>
                </a:moveTo>
                <a:cubicBezTo>
                  <a:pt x="2162" y="2550"/>
                  <a:pt x="2154" y="2552"/>
                  <a:pt x="2134" y="2552"/>
                </a:cubicBezTo>
                <a:cubicBezTo>
                  <a:pt x="2130" y="2552"/>
                  <a:pt x="2126" y="2553"/>
                  <a:pt x="2122" y="2551"/>
                </a:cubicBezTo>
                <a:cubicBezTo>
                  <a:pt x="2115" y="2548"/>
                  <a:pt x="2109" y="2542"/>
                  <a:pt x="2102" y="2539"/>
                </a:cubicBezTo>
                <a:cubicBezTo>
                  <a:pt x="2098" y="2538"/>
                  <a:pt x="2097" y="2538"/>
                  <a:pt x="2095" y="2538"/>
                </a:cubicBezTo>
                <a:cubicBezTo>
                  <a:pt x="2108" y="2538"/>
                  <a:pt x="2118" y="2541"/>
                  <a:pt x="2131" y="2545"/>
                </a:cubicBezTo>
                <a:cubicBezTo>
                  <a:pt x="2137" y="2547"/>
                  <a:pt x="2141" y="2548"/>
                  <a:pt x="2147" y="2548"/>
                </a:cubicBezTo>
                <a:cubicBezTo>
                  <a:pt x="2142" y="2549"/>
                  <a:pt x="2133" y="2549"/>
                  <a:pt x="2127" y="2549"/>
                </a:cubicBezTo>
                <a:cubicBezTo>
                  <a:pt x="2122" y="2549"/>
                  <a:pt x="2108" y="2546"/>
                  <a:pt x="2108" y="2552"/>
                </a:cubicBezTo>
                <a:cubicBezTo>
                  <a:pt x="2108" y="2556"/>
                  <a:pt x="2108" y="2557"/>
                  <a:pt x="2108" y="2559"/>
                </a:cubicBezTo>
                <a:moveTo>
                  <a:pt x="2729" y="174"/>
                </a:moveTo>
                <a:cubicBezTo>
                  <a:pt x="2723" y="153"/>
                  <a:pt x="2719" y="121"/>
                  <a:pt x="2711" y="101"/>
                </a:cubicBezTo>
                <a:cubicBezTo>
                  <a:pt x="2682" y="22"/>
                  <a:pt x="2658" y="0"/>
                  <a:pt x="2571" y="5"/>
                </a:cubicBezTo>
                <a:cubicBezTo>
                  <a:pt x="2522" y="8"/>
                  <a:pt x="2475" y="22"/>
                  <a:pt x="2429" y="40"/>
                </a:cubicBezTo>
                <a:cubicBezTo>
                  <a:pt x="2243" y="111"/>
                  <a:pt x="2035" y="234"/>
                  <a:pt x="1883" y="360"/>
                </a:cubicBezTo>
                <a:cubicBezTo>
                  <a:pt x="1664" y="540"/>
                  <a:pt x="1615" y="820"/>
                  <a:pt x="1605" y="1090"/>
                </a:cubicBezTo>
                <a:cubicBezTo>
                  <a:pt x="1592" y="1413"/>
                  <a:pt x="1541" y="1806"/>
                  <a:pt x="1623" y="2119"/>
                </a:cubicBezTo>
                <a:cubicBezTo>
                  <a:pt x="1726" y="2512"/>
                  <a:pt x="2032" y="2791"/>
                  <a:pt x="2370" y="2991"/>
                </a:cubicBezTo>
                <a:cubicBezTo>
                  <a:pt x="2504" y="3070"/>
                  <a:pt x="2643" y="3135"/>
                  <a:pt x="2783" y="32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1" name="Freeform 14"/>
          <p:cNvSpPr/>
          <p:nvPr/>
        </p:nvSpPr>
        <p:spPr>
          <a:xfrm>
            <a:off x="6308640" y="3103560"/>
            <a:ext cx="229320" cy="319320"/>
          </a:xfrm>
          <a:custGeom>
            <a:avLst/>
            <a:gdLst/>
            <a:ahLst/>
            <a:rect l="0" t="0" r="r" b="b"/>
            <a:pathLst>
              <a:path w="637" h="887">
                <a:moveTo>
                  <a:pt x="459" y="18"/>
                </a:moveTo>
                <a:cubicBezTo>
                  <a:pt x="468" y="13"/>
                  <a:pt x="481" y="5"/>
                  <a:pt x="489" y="0"/>
                </a:cubicBezTo>
                <a:cubicBezTo>
                  <a:pt x="448" y="21"/>
                  <a:pt x="409" y="40"/>
                  <a:pt x="365" y="55"/>
                </a:cubicBezTo>
                <a:cubicBezTo>
                  <a:pt x="277" y="86"/>
                  <a:pt x="186" y="101"/>
                  <a:pt x="96" y="124"/>
                </a:cubicBezTo>
                <a:cubicBezTo>
                  <a:pt x="68" y="131"/>
                  <a:pt x="26" y="138"/>
                  <a:pt x="9" y="166"/>
                </a:cubicBezTo>
                <a:cubicBezTo>
                  <a:pt x="0" y="180"/>
                  <a:pt x="8" y="194"/>
                  <a:pt x="15" y="203"/>
                </a:cubicBezTo>
                <a:cubicBezTo>
                  <a:pt x="26" y="217"/>
                  <a:pt x="50" y="227"/>
                  <a:pt x="65" y="236"/>
                </a:cubicBezTo>
                <a:cubicBezTo>
                  <a:pt x="187" y="305"/>
                  <a:pt x="334" y="324"/>
                  <a:pt x="460" y="387"/>
                </a:cubicBezTo>
                <a:cubicBezTo>
                  <a:pt x="507" y="411"/>
                  <a:pt x="553" y="438"/>
                  <a:pt x="588" y="480"/>
                </a:cubicBezTo>
                <a:cubicBezTo>
                  <a:pt x="605" y="504"/>
                  <a:pt x="610" y="512"/>
                  <a:pt x="619" y="529"/>
                </a:cubicBezTo>
                <a:moveTo>
                  <a:pt x="166" y="790"/>
                </a:moveTo>
                <a:cubicBezTo>
                  <a:pt x="158" y="794"/>
                  <a:pt x="146" y="796"/>
                  <a:pt x="153" y="812"/>
                </a:cubicBezTo>
                <a:cubicBezTo>
                  <a:pt x="162" y="831"/>
                  <a:pt x="232" y="827"/>
                  <a:pt x="247" y="827"/>
                </a:cubicBezTo>
                <a:cubicBezTo>
                  <a:pt x="319" y="828"/>
                  <a:pt x="390" y="827"/>
                  <a:pt x="462" y="829"/>
                </a:cubicBezTo>
                <a:cubicBezTo>
                  <a:pt x="508" y="830"/>
                  <a:pt x="553" y="831"/>
                  <a:pt x="599" y="837"/>
                </a:cubicBezTo>
                <a:cubicBezTo>
                  <a:pt x="613" y="839"/>
                  <a:pt x="624" y="843"/>
                  <a:pt x="636" y="847"/>
                </a:cubicBezTo>
                <a:cubicBezTo>
                  <a:pt x="635" y="853"/>
                  <a:pt x="633" y="859"/>
                  <a:pt x="632" y="865"/>
                </a:cubicBezTo>
                <a:cubicBezTo>
                  <a:pt x="631" y="872"/>
                  <a:pt x="632" y="879"/>
                  <a:pt x="632" y="8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2" name="Freeform 15"/>
          <p:cNvSpPr/>
          <p:nvPr/>
        </p:nvSpPr>
        <p:spPr>
          <a:xfrm>
            <a:off x="6767640" y="3053520"/>
            <a:ext cx="433800" cy="199440"/>
          </a:xfrm>
          <a:custGeom>
            <a:avLst/>
            <a:gdLst/>
            <a:ahLst/>
            <a:rect l="0" t="0" r="r" b="b"/>
            <a:pathLst>
              <a:path w="1205" h="554">
                <a:moveTo>
                  <a:pt x="102" y="57"/>
                </a:moveTo>
                <a:cubicBezTo>
                  <a:pt x="91" y="46"/>
                  <a:pt x="90" y="43"/>
                  <a:pt x="83" y="37"/>
                </a:cubicBezTo>
                <a:cubicBezTo>
                  <a:pt x="81" y="45"/>
                  <a:pt x="75" y="68"/>
                  <a:pt x="74" y="79"/>
                </a:cubicBezTo>
                <a:cubicBezTo>
                  <a:pt x="68" y="139"/>
                  <a:pt x="71" y="198"/>
                  <a:pt x="71" y="258"/>
                </a:cubicBezTo>
                <a:cubicBezTo>
                  <a:pt x="71" y="316"/>
                  <a:pt x="74" y="372"/>
                  <a:pt x="75" y="428"/>
                </a:cubicBezTo>
                <a:cubicBezTo>
                  <a:pt x="75" y="454"/>
                  <a:pt x="85" y="508"/>
                  <a:pt x="74" y="532"/>
                </a:cubicBezTo>
                <a:cubicBezTo>
                  <a:pt x="62" y="544"/>
                  <a:pt x="59" y="547"/>
                  <a:pt x="50" y="553"/>
                </a:cubicBezTo>
                <a:moveTo>
                  <a:pt x="0" y="114"/>
                </a:moveTo>
                <a:cubicBezTo>
                  <a:pt x="0" y="82"/>
                  <a:pt x="2" y="71"/>
                  <a:pt x="31" y="52"/>
                </a:cubicBezTo>
                <a:cubicBezTo>
                  <a:pt x="86" y="16"/>
                  <a:pt x="153" y="4"/>
                  <a:pt x="217" y="2"/>
                </a:cubicBezTo>
                <a:cubicBezTo>
                  <a:pt x="266" y="0"/>
                  <a:pt x="297" y="8"/>
                  <a:pt x="311" y="60"/>
                </a:cubicBezTo>
                <a:cubicBezTo>
                  <a:pt x="322" y="103"/>
                  <a:pt x="320" y="154"/>
                  <a:pt x="287" y="186"/>
                </a:cubicBezTo>
                <a:cubicBezTo>
                  <a:pt x="243" y="229"/>
                  <a:pt x="169" y="240"/>
                  <a:pt x="111" y="250"/>
                </a:cubicBezTo>
                <a:cubicBezTo>
                  <a:pt x="108" y="250"/>
                  <a:pt x="1" y="262"/>
                  <a:pt x="3" y="274"/>
                </a:cubicBezTo>
                <a:cubicBezTo>
                  <a:pt x="3" y="283"/>
                  <a:pt x="4" y="286"/>
                  <a:pt x="14" y="284"/>
                </a:cubicBezTo>
                <a:moveTo>
                  <a:pt x="472" y="510"/>
                </a:moveTo>
                <a:cubicBezTo>
                  <a:pt x="493" y="508"/>
                  <a:pt x="513" y="501"/>
                  <a:pt x="535" y="500"/>
                </a:cubicBezTo>
                <a:cubicBezTo>
                  <a:pt x="544" y="499"/>
                  <a:pt x="591" y="495"/>
                  <a:pt x="596" y="502"/>
                </a:cubicBezTo>
                <a:cubicBezTo>
                  <a:pt x="596" y="505"/>
                  <a:pt x="596" y="507"/>
                  <a:pt x="596" y="510"/>
                </a:cubicBezTo>
                <a:cubicBezTo>
                  <a:pt x="559" y="524"/>
                  <a:pt x="523" y="530"/>
                  <a:pt x="483" y="532"/>
                </a:cubicBezTo>
                <a:cubicBezTo>
                  <a:pt x="458" y="534"/>
                  <a:pt x="433" y="533"/>
                  <a:pt x="408" y="533"/>
                </a:cubicBezTo>
                <a:moveTo>
                  <a:pt x="727" y="250"/>
                </a:moveTo>
                <a:cubicBezTo>
                  <a:pt x="724" y="238"/>
                  <a:pt x="716" y="221"/>
                  <a:pt x="727" y="210"/>
                </a:cubicBezTo>
                <a:cubicBezTo>
                  <a:pt x="749" y="188"/>
                  <a:pt x="809" y="194"/>
                  <a:pt x="836" y="194"/>
                </a:cubicBezTo>
                <a:cubicBezTo>
                  <a:pt x="883" y="193"/>
                  <a:pt x="906" y="213"/>
                  <a:pt x="912" y="260"/>
                </a:cubicBezTo>
                <a:cubicBezTo>
                  <a:pt x="919" y="310"/>
                  <a:pt x="908" y="346"/>
                  <a:pt x="881" y="386"/>
                </a:cubicBezTo>
                <a:cubicBezTo>
                  <a:pt x="861" y="416"/>
                  <a:pt x="835" y="434"/>
                  <a:pt x="806" y="454"/>
                </a:cubicBezTo>
                <a:cubicBezTo>
                  <a:pt x="799" y="459"/>
                  <a:pt x="798" y="460"/>
                  <a:pt x="794" y="462"/>
                </a:cubicBezTo>
                <a:cubicBezTo>
                  <a:pt x="832" y="441"/>
                  <a:pt x="869" y="419"/>
                  <a:pt x="903" y="390"/>
                </a:cubicBezTo>
                <a:cubicBezTo>
                  <a:pt x="962" y="338"/>
                  <a:pt x="1029" y="269"/>
                  <a:pt x="1046" y="188"/>
                </a:cubicBezTo>
                <a:cubicBezTo>
                  <a:pt x="1046" y="163"/>
                  <a:pt x="1046" y="157"/>
                  <a:pt x="1046" y="141"/>
                </a:cubicBezTo>
                <a:cubicBezTo>
                  <a:pt x="1000" y="130"/>
                  <a:pt x="963" y="125"/>
                  <a:pt x="921" y="152"/>
                </a:cubicBezTo>
                <a:cubicBezTo>
                  <a:pt x="880" y="180"/>
                  <a:pt x="864" y="223"/>
                  <a:pt x="870" y="271"/>
                </a:cubicBezTo>
                <a:cubicBezTo>
                  <a:pt x="877" y="323"/>
                  <a:pt x="926" y="351"/>
                  <a:pt x="969" y="369"/>
                </a:cubicBezTo>
                <a:cubicBezTo>
                  <a:pt x="1016" y="388"/>
                  <a:pt x="1069" y="397"/>
                  <a:pt x="1119" y="402"/>
                </a:cubicBezTo>
                <a:cubicBezTo>
                  <a:pt x="1147" y="405"/>
                  <a:pt x="1176" y="404"/>
                  <a:pt x="1204" y="4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3" name="Freeform 16"/>
          <p:cNvSpPr/>
          <p:nvPr/>
        </p:nvSpPr>
        <p:spPr>
          <a:xfrm>
            <a:off x="7525800" y="3059280"/>
            <a:ext cx="399600" cy="292320"/>
          </a:xfrm>
          <a:custGeom>
            <a:avLst/>
            <a:gdLst/>
            <a:ahLst/>
            <a:rect l="0" t="0" r="r" b="b"/>
            <a:pathLst>
              <a:path w="1110" h="812">
                <a:moveTo>
                  <a:pt x="430" y="169"/>
                </a:moveTo>
                <a:cubicBezTo>
                  <a:pt x="419" y="169"/>
                  <a:pt x="417" y="170"/>
                  <a:pt x="406" y="170"/>
                </a:cubicBezTo>
                <a:cubicBezTo>
                  <a:pt x="348" y="170"/>
                  <a:pt x="293" y="170"/>
                  <a:pt x="236" y="155"/>
                </a:cubicBezTo>
                <a:cubicBezTo>
                  <a:pt x="210" y="148"/>
                  <a:pt x="172" y="136"/>
                  <a:pt x="176" y="103"/>
                </a:cubicBezTo>
                <a:cubicBezTo>
                  <a:pt x="180" y="66"/>
                  <a:pt x="213" y="46"/>
                  <a:pt x="245" y="27"/>
                </a:cubicBezTo>
                <a:cubicBezTo>
                  <a:pt x="268" y="14"/>
                  <a:pt x="288" y="6"/>
                  <a:pt x="313" y="0"/>
                </a:cubicBezTo>
                <a:cubicBezTo>
                  <a:pt x="291" y="46"/>
                  <a:pt x="263" y="75"/>
                  <a:pt x="225" y="113"/>
                </a:cubicBezTo>
                <a:cubicBezTo>
                  <a:pt x="162" y="176"/>
                  <a:pt x="88" y="239"/>
                  <a:pt x="43" y="319"/>
                </a:cubicBezTo>
                <a:cubicBezTo>
                  <a:pt x="28" y="346"/>
                  <a:pt x="0" y="424"/>
                  <a:pt x="24" y="456"/>
                </a:cubicBezTo>
                <a:cubicBezTo>
                  <a:pt x="48" y="488"/>
                  <a:pt x="123" y="478"/>
                  <a:pt x="156" y="476"/>
                </a:cubicBezTo>
                <a:cubicBezTo>
                  <a:pt x="215" y="473"/>
                  <a:pt x="258" y="445"/>
                  <a:pt x="307" y="412"/>
                </a:cubicBezTo>
                <a:cubicBezTo>
                  <a:pt x="326" y="399"/>
                  <a:pt x="375" y="353"/>
                  <a:pt x="403" y="365"/>
                </a:cubicBezTo>
                <a:cubicBezTo>
                  <a:pt x="426" y="375"/>
                  <a:pt x="430" y="401"/>
                  <a:pt x="445" y="423"/>
                </a:cubicBezTo>
                <a:cubicBezTo>
                  <a:pt x="481" y="475"/>
                  <a:pt x="529" y="506"/>
                  <a:pt x="588" y="524"/>
                </a:cubicBezTo>
                <a:cubicBezTo>
                  <a:pt x="645" y="542"/>
                  <a:pt x="701" y="541"/>
                  <a:pt x="760" y="542"/>
                </a:cubicBezTo>
                <a:moveTo>
                  <a:pt x="1000" y="444"/>
                </a:moveTo>
                <a:cubicBezTo>
                  <a:pt x="1018" y="412"/>
                  <a:pt x="1029" y="389"/>
                  <a:pt x="1032" y="352"/>
                </a:cubicBezTo>
                <a:cubicBezTo>
                  <a:pt x="994" y="337"/>
                  <a:pt x="955" y="334"/>
                  <a:pt x="905" y="334"/>
                </a:cubicBezTo>
                <a:cubicBezTo>
                  <a:pt x="839" y="334"/>
                  <a:pt x="771" y="339"/>
                  <a:pt x="705" y="328"/>
                </a:cubicBezTo>
                <a:cubicBezTo>
                  <a:pt x="698" y="326"/>
                  <a:pt x="692" y="325"/>
                  <a:pt x="685" y="323"/>
                </a:cubicBezTo>
                <a:cubicBezTo>
                  <a:pt x="684" y="289"/>
                  <a:pt x="682" y="284"/>
                  <a:pt x="720" y="263"/>
                </a:cubicBezTo>
                <a:cubicBezTo>
                  <a:pt x="798" y="219"/>
                  <a:pt x="901" y="180"/>
                  <a:pt x="989" y="169"/>
                </a:cubicBezTo>
                <a:cubicBezTo>
                  <a:pt x="994" y="169"/>
                  <a:pt x="1000" y="169"/>
                  <a:pt x="1005" y="169"/>
                </a:cubicBezTo>
                <a:cubicBezTo>
                  <a:pt x="996" y="198"/>
                  <a:pt x="964" y="225"/>
                  <a:pt x="934" y="253"/>
                </a:cubicBezTo>
                <a:cubicBezTo>
                  <a:pt x="856" y="325"/>
                  <a:pt x="769" y="399"/>
                  <a:pt x="723" y="498"/>
                </a:cubicBezTo>
                <a:cubicBezTo>
                  <a:pt x="706" y="535"/>
                  <a:pt x="712" y="562"/>
                  <a:pt x="717" y="598"/>
                </a:cubicBezTo>
                <a:cubicBezTo>
                  <a:pt x="755" y="604"/>
                  <a:pt x="789" y="608"/>
                  <a:pt x="825" y="592"/>
                </a:cubicBezTo>
                <a:cubicBezTo>
                  <a:pt x="858" y="577"/>
                  <a:pt x="894" y="537"/>
                  <a:pt x="932" y="538"/>
                </a:cubicBezTo>
                <a:cubicBezTo>
                  <a:pt x="969" y="539"/>
                  <a:pt x="981" y="584"/>
                  <a:pt x="996" y="612"/>
                </a:cubicBezTo>
                <a:cubicBezTo>
                  <a:pt x="1032" y="680"/>
                  <a:pt x="1066" y="746"/>
                  <a:pt x="1109" y="8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4" name="Freeform 17"/>
          <p:cNvSpPr/>
          <p:nvPr/>
        </p:nvSpPr>
        <p:spPr>
          <a:xfrm>
            <a:off x="8439120" y="2781000"/>
            <a:ext cx="740160" cy="581760"/>
          </a:xfrm>
          <a:custGeom>
            <a:avLst/>
            <a:gdLst/>
            <a:ahLst/>
            <a:rect l="0" t="0" r="r" b="b"/>
            <a:pathLst>
              <a:path w="2056" h="1616">
                <a:moveTo>
                  <a:pt x="1964" y="20"/>
                </a:moveTo>
                <a:cubicBezTo>
                  <a:pt x="1918" y="0"/>
                  <a:pt x="1908" y="0"/>
                  <a:pt x="1843" y="23"/>
                </a:cubicBezTo>
                <a:cubicBezTo>
                  <a:pt x="1648" y="93"/>
                  <a:pt x="1459" y="177"/>
                  <a:pt x="1276" y="276"/>
                </a:cubicBezTo>
                <a:cubicBezTo>
                  <a:pt x="1168" y="334"/>
                  <a:pt x="1065" y="386"/>
                  <a:pt x="952" y="433"/>
                </a:cubicBezTo>
                <a:moveTo>
                  <a:pt x="0" y="1105"/>
                </a:moveTo>
                <a:cubicBezTo>
                  <a:pt x="12" y="1090"/>
                  <a:pt x="14" y="1121"/>
                  <a:pt x="18" y="1144"/>
                </a:cubicBezTo>
                <a:cubicBezTo>
                  <a:pt x="28" y="1205"/>
                  <a:pt x="30" y="1268"/>
                  <a:pt x="31" y="1329"/>
                </a:cubicBezTo>
                <a:cubicBezTo>
                  <a:pt x="32" y="1384"/>
                  <a:pt x="31" y="1440"/>
                  <a:pt x="47" y="1492"/>
                </a:cubicBezTo>
                <a:cubicBezTo>
                  <a:pt x="53" y="1513"/>
                  <a:pt x="63" y="1529"/>
                  <a:pt x="80" y="1540"/>
                </a:cubicBezTo>
                <a:cubicBezTo>
                  <a:pt x="81" y="1540"/>
                  <a:pt x="82" y="1540"/>
                  <a:pt x="83" y="1540"/>
                </a:cubicBezTo>
                <a:moveTo>
                  <a:pt x="41" y="1024"/>
                </a:moveTo>
                <a:cubicBezTo>
                  <a:pt x="66" y="968"/>
                  <a:pt x="85" y="944"/>
                  <a:pt x="149" y="931"/>
                </a:cubicBezTo>
                <a:cubicBezTo>
                  <a:pt x="196" y="921"/>
                  <a:pt x="280" y="909"/>
                  <a:pt x="314" y="953"/>
                </a:cubicBezTo>
                <a:cubicBezTo>
                  <a:pt x="345" y="995"/>
                  <a:pt x="332" y="1078"/>
                  <a:pt x="306" y="1118"/>
                </a:cubicBezTo>
                <a:cubicBezTo>
                  <a:pt x="274" y="1168"/>
                  <a:pt x="218" y="1198"/>
                  <a:pt x="165" y="1221"/>
                </a:cubicBezTo>
                <a:cubicBezTo>
                  <a:pt x="164" y="1222"/>
                  <a:pt x="88" y="1247"/>
                  <a:pt x="92" y="1253"/>
                </a:cubicBezTo>
                <a:cubicBezTo>
                  <a:pt x="92" y="1263"/>
                  <a:pt x="99" y="1264"/>
                  <a:pt x="116" y="1256"/>
                </a:cubicBezTo>
                <a:moveTo>
                  <a:pt x="472" y="1429"/>
                </a:moveTo>
                <a:cubicBezTo>
                  <a:pt x="472" y="1405"/>
                  <a:pt x="475" y="1397"/>
                  <a:pt x="497" y="1383"/>
                </a:cubicBezTo>
                <a:cubicBezTo>
                  <a:pt x="512" y="1373"/>
                  <a:pt x="530" y="1367"/>
                  <a:pt x="548" y="1365"/>
                </a:cubicBezTo>
                <a:cubicBezTo>
                  <a:pt x="530" y="1391"/>
                  <a:pt x="505" y="1398"/>
                  <a:pt x="473" y="1407"/>
                </a:cubicBezTo>
                <a:cubicBezTo>
                  <a:pt x="467" y="1409"/>
                  <a:pt x="398" y="1420"/>
                  <a:pt x="443" y="1413"/>
                </a:cubicBezTo>
                <a:moveTo>
                  <a:pt x="685" y="1137"/>
                </a:moveTo>
                <a:cubicBezTo>
                  <a:pt x="691" y="1110"/>
                  <a:pt x="684" y="1112"/>
                  <a:pt x="719" y="1106"/>
                </a:cubicBezTo>
                <a:cubicBezTo>
                  <a:pt x="743" y="1102"/>
                  <a:pt x="798" y="1092"/>
                  <a:pt x="821" y="1102"/>
                </a:cubicBezTo>
                <a:cubicBezTo>
                  <a:pt x="856" y="1117"/>
                  <a:pt x="849" y="1177"/>
                  <a:pt x="849" y="1206"/>
                </a:cubicBezTo>
                <a:cubicBezTo>
                  <a:pt x="849" y="1260"/>
                  <a:pt x="819" y="1296"/>
                  <a:pt x="780" y="1332"/>
                </a:cubicBezTo>
                <a:cubicBezTo>
                  <a:pt x="761" y="1350"/>
                  <a:pt x="741" y="1360"/>
                  <a:pt x="719" y="1372"/>
                </a:cubicBezTo>
                <a:cubicBezTo>
                  <a:pt x="719" y="1362"/>
                  <a:pt x="675" y="1412"/>
                  <a:pt x="733" y="1353"/>
                </a:cubicBezTo>
                <a:cubicBezTo>
                  <a:pt x="777" y="1308"/>
                  <a:pt x="827" y="1272"/>
                  <a:pt x="871" y="1227"/>
                </a:cubicBezTo>
                <a:cubicBezTo>
                  <a:pt x="906" y="1191"/>
                  <a:pt x="949" y="1148"/>
                  <a:pt x="962" y="1098"/>
                </a:cubicBezTo>
                <a:cubicBezTo>
                  <a:pt x="962" y="1094"/>
                  <a:pt x="962" y="1090"/>
                  <a:pt x="962" y="1086"/>
                </a:cubicBezTo>
                <a:cubicBezTo>
                  <a:pt x="917" y="1094"/>
                  <a:pt x="898" y="1103"/>
                  <a:pt x="865" y="1142"/>
                </a:cubicBezTo>
                <a:cubicBezTo>
                  <a:pt x="830" y="1184"/>
                  <a:pt x="791" y="1272"/>
                  <a:pt x="813" y="1329"/>
                </a:cubicBezTo>
                <a:cubicBezTo>
                  <a:pt x="837" y="1391"/>
                  <a:pt x="933" y="1425"/>
                  <a:pt x="989" y="1440"/>
                </a:cubicBezTo>
                <a:cubicBezTo>
                  <a:pt x="1063" y="1453"/>
                  <a:pt x="1088" y="1457"/>
                  <a:pt x="1138" y="1456"/>
                </a:cubicBezTo>
                <a:moveTo>
                  <a:pt x="2001" y="977"/>
                </a:moveTo>
                <a:cubicBezTo>
                  <a:pt x="1965" y="986"/>
                  <a:pt x="1922" y="1007"/>
                  <a:pt x="1883" y="1024"/>
                </a:cubicBezTo>
                <a:cubicBezTo>
                  <a:pt x="1803" y="1059"/>
                  <a:pt x="1723" y="1090"/>
                  <a:pt x="1641" y="1117"/>
                </a:cubicBezTo>
                <a:cubicBezTo>
                  <a:pt x="1599" y="1131"/>
                  <a:pt x="1535" y="1140"/>
                  <a:pt x="1499" y="1168"/>
                </a:cubicBezTo>
                <a:cubicBezTo>
                  <a:pt x="1497" y="1171"/>
                  <a:pt x="1496" y="1174"/>
                  <a:pt x="1494" y="1177"/>
                </a:cubicBezTo>
                <a:cubicBezTo>
                  <a:pt x="1520" y="1195"/>
                  <a:pt x="1553" y="1205"/>
                  <a:pt x="1593" y="1212"/>
                </a:cubicBezTo>
                <a:cubicBezTo>
                  <a:pt x="1671" y="1226"/>
                  <a:pt x="1749" y="1242"/>
                  <a:pt x="1824" y="1267"/>
                </a:cubicBezTo>
                <a:cubicBezTo>
                  <a:pt x="1883" y="1287"/>
                  <a:pt x="1946" y="1311"/>
                  <a:pt x="1992" y="1355"/>
                </a:cubicBezTo>
                <a:cubicBezTo>
                  <a:pt x="2027" y="1388"/>
                  <a:pt x="2043" y="1430"/>
                  <a:pt x="2055" y="1475"/>
                </a:cubicBezTo>
                <a:moveTo>
                  <a:pt x="1635" y="1526"/>
                </a:moveTo>
                <a:cubicBezTo>
                  <a:pt x="1688" y="1546"/>
                  <a:pt x="1742" y="1559"/>
                  <a:pt x="1798" y="1571"/>
                </a:cubicBezTo>
                <a:cubicBezTo>
                  <a:pt x="1858" y="1584"/>
                  <a:pt x="1919" y="1594"/>
                  <a:pt x="1980" y="1604"/>
                </a:cubicBezTo>
                <a:cubicBezTo>
                  <a:pt x="1999" y="1607"/>
                  <a:pt x="2020" y="1608"/>
                  <a:pt x="2038" y="1614"/>
                </a:cubicBezTo>
                <a:lnTo>
                  <a:pt x="2038" y="1615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5" name="Freeform 18"/>
          <p:cNvSpPr/>
          <p:nvPr/>
        </p:nvSpPr>
        <p:spPr>
          <a:xfrm>
            <a:off x="9438840" y="3042360"/>
            <a:ext cx="1221120" cy="384480"/>
          </a:xfrm>
          <a:custGeom>
            <a:avLst/>
            <a:gdLst/>
            <a:ahLst/>
            <a:rect l="0" t="0" r="r" b="b"/>
            <a:pathLst>
              <a:path w="3392" h="1068">
                <a:moveTo>
                  <a:pt x="22" y="556"/>
                </a:moveTo>
                <a:cubicBezTo>
                  <a:pt x="21" y="555"/>
                  <a:pt x="0" y="557"/>
                  <a:pt x="16" y="556"/>
                </a:cubicBezTo>
                <a:cubicBezTo>
                  <a:pt x="52" y="553"/>
                  <a:pt x="93" y="537"/>
                  <a:pt x="126" y="520"/>
                </a:cubicBezTo>
                <a:cubicBezTo>
                  <a:pt x="179" y="494"/>
                  <a:pt x="214" y="455"/>
                  <a:pt x="239" y="402"/>
                </a:cubicBezTo>
                <a:cubicBezTo>
                  <a:pt x="250" y="379"/>
                  <a:pt x="279" y="300"/>
                  <a:pt x="248" y="283"/>
                </a:cubicBezTo>
                <a:cubicBezTo>
                  <a:pt x="238" y="277"/>
                  <a:pt x="202" y="275"/>
                  <a:pt x="195" y="286"/>
                </a:cubicBezTo>
                <a:cubicBezTo>
                  <a:pt x="181" y="307"/>
                  <a:pt x="185" y="356"/>
                  <a:pt x="199" y="376"/>
                </a:cubicBezTo>
                <a:cubicBezTo>
                  <a:pt x="229" y="419"/>
                  <a:pt x="285" y="448"/>
                  <a:pt x="326" y="479"/>
                </a:cubicBezTo>
                <a:cubicBezTo>
                  <a:pt x="362" y="506"/>
                  <a:pt x="402" y="537"/>
                  <a:pt x="411" y="584"/>
                </a:cubicBezTo>
                <a:cubicBezTo>
                  <a:pt x="420" y="633"/>
                  <a:pt x="411" y="683"/>
                  <a:pt x="391" y="727"/>
                </a:cubicBezTo>
                <a:cubicBezTo>
                  <a:pt x="380" y="751"/>
                  <a:pt x="342" y="808"/>
                  <a:pt x="360" y="838"/>
                </a:cubicBezTo>
                <a:cubicBezTo>
                  <a:pt x="380" y="873"/>
                  <a:pt x="468" y="873"/>
                  <a:pt x="500" y="877"/>
                </a:cubicBezTo>
                <a:moveTo>
                  <a:pt x="733" y="627"/>
                </a:moveTo>
                <a:cubicBezTo>
                  <a:pt x="733" y="599"/>
                  <a:pt x="730" y="590"/>
                  <a:pt x="762" y="587"/>
                </a:cubicBezTo>
                <a:cubicBezTo>
                  <a:pt x="781" y="585"/>
                  <a:pt x="807" y="580"/>
                  <a:pt x="814" y="602"/>
                </a:cubicBezTo>
                <a:cubicBezTo>
                  <a:pt x="822" y="628"/>
                  <a:pt x="815" y="651"/>
                  <a:pt x="792" y="664"/>
                </a:cubicBezTo>
                <a:cubicBezTo>
                  <a:pt x="778" y="672"/>
                  <a:pt x="727" y="691"/>
                  <a:pt x="710" y="680"/>
                </a:cubicBezTo>
                <a:cubicBezTo>
                  <a:pt x="696" y="671"/>
                  <a:pt x="734" y="646"/>
                  <a:pt x="735" y="645"/>
                </a:cubicBezTo>
                <a:moveTo>
                  <a:pt x="954" y="370"/>
                </a:moveTo>
                <a:cubicBezTo>
                  <a:pt x="972" y="360"/>
                  <a:pt x="974" y="356"/>
                  <a:pt x="997" y="355"/>
                </a:cubicBezTo>
                <a:cubicBezTo>
                  <a:pt x="1033" y="354"/>
                  <a:pt x="1037" y="367"/>
                  <a:pt x="1061" y="391"/>
                </a:cubicBezTo>
                <a:cubicBezTo>
                  <a:pt x="1093" y="423"/>
                  <a:pt x="1117" y="462"/>
                  <a:pt x="1162" y="474"/>
                </a:cubicBezTo>
                <a:cubicBezTo>
                  <a:pt x="1200" y="484"/>
                  <a:pt x="1248" y="485"/>
                  <a:pt x="1282" y="465"/>
                </a:cubicBezTo>
                <a:cubicBezTo>
                  <a:pt x="1321" y="442"/>
                  <a:pt x="1352" y="402"/>
                  <a:pt x="1367" y="360"/>
                </a:cubicBezTo>
                <a:cubicBezTo>
                  <a:pt x="1380" y="325"/>
                  <a:pt x="1381" y="287"/>
                  <a:pt x="1387" y="250"/>
                </a:cubicBezTo>
                <a:cubicBezTo>
                  <a:pt x="1389" y="240"/>
                  <a:pt x="1389" y="238"/>
                  <a:pt x="1391" y="232"/>
                </a:cubicBezTo>
                <a:cubicBezTo>
                  <a:pt x="1391" y="427"/>
                  <a:pt x="1400" y="608"/>
                  <a:pt x="1454" y="798"/>
                </a:cubicBezTo>
                <a:cubicBezTo>
                  <a:pt x="1474" y="870"/>
                  <a:pt x="1515" y="941"/>
                  <a:pt x="1526" y="1015"/>
                </a:cubicBezTo>
                <a:cubicBezTo>
                  <a:pt x="1526" y="1037"/>
                  <a:pt x="1526" y="1042"/>
                  <a:pt x="1526" y="1055"/>
                </a:cubicBezTo>
                <a:cubicBezTo>
                  <a:pt x="1481" y="1058"/>
                  <a:pt x="1440" y="1067"/>
                  <a:pt x="1396" y="1049"/>
                </a:cubicBezTo>
                <a:cubicBezTo>
                  <a:pt x="1353" y="1031"/>
                  <a:pt x="1331" y="1001"/>
                  <a:pt x="1327" y="956"/>
                </a:cubicBezTo>
                <a:cubicBezTo>
                  <a:pt x="1323" y="899"/>
                  <a:pt x="1345" y="863"/>
                  <a:pt x="1379" y="819"/>
                </a:cubicBezTo>
                <a:cubicBezTo>
                  <a:pt x="1420" y="765"/>
                  <a:pt x="1464" y="724"/>
                  <a:pt x="1522" y="690"/>
                </a:cubicBezTo>
                <a:cubicBezTo>
                  <a:pt x="1557" y="671"/>
                  <a:pt x="1568" y="666"/>
                  <a:pt x="1593" y="657"/>
                </a:cubicBezTo>
                <a:moveTo>
                  <a:pt x="1069" y="557"/>
                </a:moveTo>
                <a:cubicBezTo>
                  <a:pt x="1092" y="549"/>
                  <a:pt x="1115" y="546"/>
                  <a:pt x="1135" y="528"/>
                </a:cubicBezTo>
                <a:cubicBezTo>
                  <a:pt x="1150" y="515"/>
                  <a:pt x="1151" y="504"/>
                  <a:pt x="1154" y="486"/>
                </a:cubicBezTo>
                <a:cubicBezTo>
                  <a:pt x="1156" y="473"/>
                  <a:pt x="1154" y="458"/>
                  <a:pt x="1157" y="445"/>
                </a:cubicBezTo>
                <a:cubicBezTo>
                  <a:pt x="1167" y="396"/>
                  <a:pt x="1200" y="355"/>
                  <a:pt x="1217" y="309"/>
                </a:cubicBezTo>
                <a:cubicBezTo>
                  <a:pt x="1225" y="288"/>
                  <a:pt x="1229" y="264"/>
                  <a:pt x="1235" y="242"/>
                </a:cubicBezTo>
                <a:cubicBezTo>
                  <a:pt x="1241" y="221"/>
                  <a:pt x="1242" y="204"/>
                  <a:pt x="1243" y="183"/>
                </a:cubicBezTo>
                <a:cubicBezTo>
                  <a:pt x="1233" y="182"/>
                  <a:pt x="1222" y="181"/>
                  <a:pt x="1211" y="181"/>
                </a:cubicBezTo>
                <a:cubicBezTo>
                  <a:pt x="1208" y="181"/>
                  <a:pt x="1205" y="181"/>
                  <a:pt x="1202" y="181"/>
                </a:cubicBezTo>
                <a:cubicBezTo>
                  <a:pt x="1207" y="214"/>
                  <a:pt x="1202" y="211"/>
                  <a:pt x="1240" y="230"/>
                </a:cubicBezTo>
                <a:cubicBezTo>
                  <a:pt x="1276" y="248"/>
                  <a:pt x="1313" y="263"/>
                  <a:pt x="1348" y="286"/>
                </a:cubicBezTo>
                <a:cubicBezTo>
                  <a:pt x="1401" y="319"/>
                  <a:pt x="1447" y="369"/>
                  <a:pt x="1458" y="433"/>
                </a:cubicBezTo>
                <a:cubicBezTo>
                  <a:pt x="1464" y="470"/>
                  <a:pt x="1465" y="520"/>
                  <a:pt x="1455" y="557"/>
                </a:cubicBezTo>
                <a:cubicBezTo>
                  <a:pt x="1438" y="618"/>
                  <a:pt x="1410" y="676"/>
                  <a:pt x="1393" y="738"/>
                </a:cubicBezTo>
                <a:cubicBezTo>
                  <a:pt x="1379" y="789"/>
                  <a:pt x="1375" y="837"/>
                  <a:pt x="1375" y="890"/>
                </a:cubicBezTo>
                <a:cubicBezTo>
                  <a:pt x="1375" y="928"/>
                  <a:pt x="1401" y="946"/>
                  <a:pt x="1438" y="954"/>
                </a:cubicBezTo>
                <a:cubicBezTo>
                  <a:pt x="1471" y="961"/>
                  <a:pt x="1531" y="966"/>
                  <a:pt x="1561" y="950"/>
                </a:cubicBezTo>
                <a:cubicBezTo>
                  <a:pt x="1577" y="942"/>
                  <a:pt x="1585" y="922"/>
                  <a:pt x="1581" y="905"/>
                </a:cubicBezTo>
                <a:cubicBezTo>
                  <a:pt x="1576" y="880"/>
                  <a:pt x="1557" y="878"/>
                  <a:pt x="1538" y="864"/>
                </a:cubicBezTo>
                <a:moveTo>
                  <a:pt x="1606" y="8"/>
                </a:moveTo>
                <a:cubicBezTo>
                  <a:pt x="1606" y="11"/>
                  <a:pt x="1606" y="0"/>
                  <a:pt x="1606" y="3"/>
                </a:cubicBezTo>
                <a:cubicBezTo>
                  <a:pt x="1606" y="38"/>
                  <a:pt x="1608" y="74"/>
                  <a:pt x="1612" y="109"/>
                </a:cubicBezTo>
                <a:cubicBezTo>
                  <a:pt x="1631" y="289"/>
                  <a:pt x="1673" y="462"/>
                  <a:pt x="1712" y="637"/>
                </a:cubicBezTo>
                <a:cubicBezTo>
                  <a:pt x="1718" y="663"/>
                  <a:pt x="1723" y="719"/>
                  <a:pt x="1743" y="741"/>
                </a:cubicBezTo>
                <a:cubicBezTo>
                  <a:pt x="1749" y="748"/>
                  <a:pt x="1757" y="742"/>
                  <a:pt x="1763" y="746"/>
                </a:cubicBezTo>
                <a:cubicBezTo>
                  <a:pt x="1770" y="736"/>
                  <a:pt x="1782" y="720"/>
                  <a:pt x="1788" y="703"/>
                </a:cubicBezTo>
                <a:cubicBezTo>
                  <a:pt x="1809" y="646"/>
                  <a:pt x="1836" y="586"/>
                  <a:pt x="1900" y="567"/>
                </a:cubicBezTo>
                <a:cubicBezTo>
                  <a:pt x="1919" y="561"/>
                  <a:pt x="1955" y="556"/>
                  <a:pt x="1974" y="567"/>
                </a:cubicBezTo>
                <a:cubicBezTo>
                  <a:pt x="1993" y="578"/>
                  <a:pt x="1986" y="632"/>
                  <a:pt x="1985" y="648"/>
                </a:cubicBezTo>
                <a:cubicBezTo>
                  <a:pt x="1982" y="688"/>
                  <a:pt x="1959" y="718"/>
                  <a:pt x="1927" y="741"/>
                </a:cubicBezTo>
                <a:cubicBezTo>
                  <a:pt x="1893" y="765"/>
                  <a:pt x="1857" y="770"/>
                  <a:pt x="1816" y="770"/>
                </a:cubicBezTo>
                <a:cubicBezTo>
                  <a:pt x="1796" y="770"/>
                  <a:pt x="1770" y="774"/>
                  <a:pt x="1751" y="766"/>
                </a:cubicBezTo>
                <a:cubicBezTo>
                  <a:pt x="1743" y="759"/>
                  <a:pt x="1741" y="757"/>
                  <a:pt x="1737" y="752"/>
                </a:cubicBezTo>
                <a:moveTo>
                  <a:pt x="2159" y="419"/>
                </a:moveTo>
                <a:cubicBezTo>
                  <a:pt x="2173" y="413"/>
                  <a:pt x="2172" y="413"/>
                  <a:pt x="2185" y="411"/>
                </a:cubicBezTo>
                <a:cubicBezTo>
                  <a:pt x="2197" y="447"/>
                  <a:pt x="2202" y="478"/>
                  <a:pt x="2204" y="518"/>
                </a:cubicBezTo>
                <a:cubicBezTo>
                  <a:pt x="2208" y="595"/>
                  <a:pt x="2209" y="672"/>
                  <a:pt x="2213" y="748"/>
                </a:cubicBezTo>
                <a:cubicBezTo>
                  <a:pt x="2216" y="812"/>
                  <a:pt x="2219" y="876"/>
                  <a:pt x="2228" y="940"/>
                </a:cubicBezTo>
                <a:cubicBezTo>
                  <a:pt x="2232" y="969"/>
                  <a:pt x="2235" y="1007"/>
                  <a:pt x="2250" y="1033"/>
                </a:cubicBezTo>
                <a:cubicBezTo>
                  <a:pt x="2252" y="1039"/>
                  <a:pt x="2252" y="1041"/>
                  <a:pt x="2256" y="1040"/>
                </a:cubicBezTo>
                <a:moveTo>
                  <a:pt x="2249" y="445"/>
                </a:moveTo>
                <a:cubicBezTo>
                  <a:pt x="2267" y="413"/>
                  <a:pt x="2282" y="398"/>
                  <a:pt x="2319" y="386"/>
                </a:cubicBezTo>
                <a:cubicBezTo>
                  <a:pt x="2332" y="382"/>
                  <a:pt x="2383" y="366"/>
                  <a:pt x="2395" y="381"/>
                </a:cubicBezTo>
                <a:cubicBezTo>
                  <a:pt x="2413" y="403"/>
                  <a:pt x="2407" y="466"/>
                  <a:pt x="2396" y="490"/>
                </a:cubicBezTo>
                <a:cubicBezTo>
                  <a:pt x="2380" y="526"/>
                  <a:pt x="2345" y="552"/>
                  <a:pt x="2312" y="571"/>
                </a:cubicBezTo>
                <a:cubicBezTo>
                  <a:pt x="2295" y="581"/>
                  <a:pt x="2270" y="587"/>
                  <a:pt x="2259" y="604"/>
                </a:cubicBezTo>
                <a:cubicBezTo>
                  <a:pt x="2256" y="607"/>
                  <a:pt x="2255" y="608"/>
                  <a:pt x="2256" y="611"/>
                </a:cubicBezTo>
                <a:moveTo>
                  <a:pt x="2671" y="769"/>
                </a:moveTo>
                <a:cubicBezTo>
                  <a:pt x="2679" y="769"/>
                  <a:pt x="2707" y="765"/>
                  <a:pt x="2710" y="773"/>
                </a:cubicBezTo>
                <a:cubicBezTo>
                  <a:pt x="2712" y="780"/>
                  <a:pt x="2711" y="787"/>
                  <a:pt x="2704" y="789"/>
                </a:cubicBezTo>
                <a:cubicBezTo>
                  <a:pt x="2688" y="794"/>
                  <a:pt x="2670" y="792"/>
                  <a:pt x="2653" y="792"/>
                </a:cubicBezTo>
                <a:cubicBezTo>
                  <a:pt x="2642" y="792"/>
                  <a:pt x="2654" y="777"/>
                  <a:pt x="2656" y="773"/>
                </a:cubicBezTo>
                <a:moveTo>
                  <a:pt x="2992" y="327"/>
                </a:moveTo>
                <a:cubicBezTo>
                  <a:pt x="3011" y="297"/>
                  <a:pt x="3029" y="275"/>
                  <a:pt x="3065" y="263"/>
                </a:cubicBezTo>
                <a:cubicBezTo>
                  <a:pt x="3083" y="258"/>
                  <a:pt x="3136" y="249"/>
                  <a:pt x="3153" y="262"/>
                </a:cubicBezTo>
                <a:cubicBezTo>
                  <a:pt x="3181" y="284"/>
                  <a:pt x="3173" y="358"/>
                  <a:pt x="3170" y="386"/>
                </a:cubicBezTo>
                <a:cubicBezTo>
                  <a:pt x="3163" y="439"/>
                  <a:pt x="3133" y="490"/>
                  <a:pt x="3098" y="530"/>
                </a:cubicBezTo>
                <a:cubicBezTo>
                  <a:pt x="3082" y="549"/>
                  <a:pt x="3064" y="559"/>
                  <a:pt x="3044" y="570"/>
                </a:cubicBezTo>
                <a:cubicBezTo>
                  <a:pt x="3058" y="535"/>
                  <a:pt x="3088" y="509"/>
                  <a:pt x="3116" y="483"/>
                </a:cubicBezTo>
                <a:cubicBezTo>
                  <a:pt x="3163" y="439"/>
                  <a:pt x="3211" y="395"/>
                  <a:pt x="3253" y="346"/>
                </a:cubicBezTo>
                <a:cubicBezTo>
                  <a:pt x="3274" y="321"/>
                  <a:pt x="3286" y="303"/>
                  <a:pt x="3297" y="274"/>
                </a:cubicBezTo>
                <a:cubicBezTo>
                  <a:pt x="3270" y="273"/>
                  <a:pt x="3248" y="278"/>
                  <a:pt x="3216" y="309"/>
                </a:cubicBezTo>
                <a:cubicBezTo>
                  <a:pt x="3181" y="343"/>
                  <a:pt x="3159" y="380"/>
                  <a:pt x="3155" y="429"/>
                </a:cubicBezTo>
                <a:cubicBezTo>
                  <a:pt x="3152" y="463"/>
                  <a:pt x="3151" y="489"/>
                  <a:pt x="3186" y="505"/>
                </a:cubicBezTo>
                <a:cubicBezTo>
                  <a:pt x="3237" y="528"/>
                  <a:pt x="3304" y="518"/>
                  <a:pt x="3359" y="518"/>
                </a:cubicBezTo>
                <a:cubicBezTo>
                  <a:pt x="3391" y="518"/>
                  <a:pt x="3372" y="517"/>
                  <a:pt x="3383" y="5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6" name="Freeform 19"/>
          <p:cNvSpPr/>
          <p:nvPr/>
        </p:nvSpPr>
        <p:spPr>
          <a:xfrm>
            <a:off x="10856880" y="2822040"/>
            <a:ext cx="230040" cy="437400"/>
          </a:xfrm>
          <a:custGeom>
            <a:avLst/>
            <a:gdLst/>
            <a:ahLst/>
            <a:rect l="0" t="0" r="r" b="b"/>
            <a:pathLst>
              <a:path w="639" h="1215">
                <a:moveTo>
                  <a:pt x="135" y="7"/>
                </a:moveTo>
                <a:cubicBezTo>
                  <a:pt x="224" y="0"/>
                  <a:pt x="259" y="20"/>
                  <a:pt x="326" y="83"/>
                </a:cubicBezTo>
                <a:cubicBezTo>
                  <a:pt x="476" y="227"/>
                  <a:pt x="604" y="431"/>
                  <a:pt x="624" y="642"/>
                </a:cubicBezTo>
                <a:cubicBezTo>
                  <a:pt x="638" y="790"/>
                  <a:pt x="553" y="881"/>
                  <a:pt x="442" y="965"/>
                </a:cubicBezTo>
                <a:cubicBezTo>
                  <a:pt x="309" y="1067"/>
                  <a:pt x="149" y="1140"/>
                  <a:pt x="0" y="12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7" name="Freeform 20"/>
          <p:cNvSpPr/>
          <p:nvPr/>
        </p:nvSpPr>
        <p:spPr>
          <a:xfrm>
            <a:off x="3129120" y="3828960"/>
            <a:ext cx="90720" cy="87840"/>
          </a:xfrm>
          <a:custGeom>
            <a:avLst/>
            <a:gdLst/>
            <a:ahLst/>
            <a:rect l="0" t="0" r="r" b="b"/>
            <a:pathLst>
              <a:path w="252" h="244">
                <a:moveTo>
                  <a:pt x="251" y="0"/>
                </a:moveTo>
                <a:cubicBezTo>
                  <a:pt x="248" y="35"/>
                  <a:pt x="224" y="56"/>
                  <a:pt x="201" y="83"/>
                </a:cubicBezTo>
                <a:cubicBezTo>
                  <a:pt x="141" y="147"/>
                  <a:pt x="71" y="195"/>
                  <a:pt x="0" y="2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8" name="Freeform 21"/>
          <p:cNvSpPr/>
          <p:nvPr/>
        </p:nvSpPr>
        <p:spPr>
          <a:xfrm>
            <a:off x="1308600" y="3684600"/>
            <a:ext cx="1406520" cy="281520"/>
          </a:xfrm>
          <a:custGeom>
            <a:avLst/>
            <a:gdLst/>
            <a:ahLst/>
            <a:rect l="0" t="0" r="r" b="b"/>
            <a:pathLst>
              <a:path w="3907" h="782">
                <a:moveTo>
                  <a:pt x="39" y="552"/>
                </a:moveTo>
                <a:cubicBezTo>
                  <a:pt x="38" y="544"/>
                  <a:pt x="37" y="534"/>
                  <a:pt x="36" y="527"/>
                </a:cubicBezTo>
                <a:cubicBezTo>
                  <a:pt x="35" y="521"/>
                  <a:pt x="34" y="515"/>
                  <a:pt x="35" y="509"/>
                </a:cubicBezTo>
                <a:cubicBezTo>
                  <a:pt x="42" y="479"/>
                  <a:pt x="60" y="451"/>
                  <a:pt x="69" y="421"/>
                </a:cubicBezTo>
                <a:cubicBezTo>
                  <a:pt x="80" y="384"/>
                  <a:pt x="85" y="345"/>
                  <a:pt x="86" y="306"/>
                </a:cubicBezTo>
                <a:cubicBezTo>
                  <a:pt x="87" y="276"/>
                  <a:pt x="92" y="243"/>
                  <a:pt x="69" y="220"/>
                </a:cubicBezTo>
                <a:cubicBezTo>
                  <a:pt x="59" y="210"/>
                  <a:pt x="34" y="202"/>
                  <a:pt x="20" y="208"/>
                </a:cubicBezTo>
                <a:cubicBezTo>
                  <a:pt x="4" y="214"/>
                  <a:pt x="0" y="237"/>
                  <a:pt x="5" y="254"/>
                </a:cubicBezTo>
                <a:cubicBezTo>
                  <a:pt x="19" y="297"/>
                  <a:pt x="102" y="304"/>
                  <a:pt x="138" y="309"/>
                </a:cubicBezTo>
                <a:cubicBezTo>
                  <a:pt x="209" y="319"/>
                  <a:pt x="283" y="313"/>
                  <a:pt x="354" y="326"/>
                </a:cubicBezTo>
                <a:cubicBezTo>
                  <a:pt x="361" y="328"/>
                  <a:pt x="368" y="331"/>
                  <a:pt x="375" y="333"/>
                </a:cubicBezTo>
                <a:cubicBezTo>
                  <a:pt x="377" y="375"/>
                  <a:pt x="373" y="381"/>
                  <a:pt x="339" y="418"/>
                </a:cubicBezTo>
                <a:cubicBezTo>
                  <a:pt x="287" y="475"/>
                  <a:pt x="230" y="526"/>
                  <a:pt x="181" y="584"/>
                </a:cubicBezTo>
                <a:cubicBezTo>
                  <a:pt x="162" y="607"/>
                  <a:pt x="122" y="651"/>
                  <a:pt x="136" y="686"/>
                </a:cubicBezTo>
                <a:cubicBezTo>
                  <a:pt x="148" y="715"/>
                  <a:pt x="208" y="715"/>
                  <a:pt x="232" y="718"/>
                </a:cubicBezTo>
                <a:cubicBezTo>
                  <a:pt x="266" y="721"/>
                  <a:pt x="277" y="722"/>
                  <a:pt x="299" y="721"/>
                </a:cubicBezTo>
                <a:moveTo>
                  <a:pt x="651" y="596"/>
                </a:moveTo>
                <a:cubicBezTo>
                  <a:pt x="662" y="582"/>
                  <a:pt x="679" y="571"/>
                  <a:pt x="697" y="565"/>
                </a:cubicBezTo>
                <a:cubicBezTo>
                  <a:pt x="704" y="563"/>
                  <a:pt x="726" y="560"/>
                  <a:pt x="734" y="563"/>
                </a:cubicBezTo>
                <a:cubicBezTo>
                  <a:pt x="740" y="565"/>
                  <a:pt x="742" y="589"/>
                  <a:pt x="739" y="594"/>
                </a:cubicBezTo>
                <a:cubicBezTo>
                  <a:pt x="728" y="614"/>
                  <a:pt x="695" y="619"/>
                  <a:pt x="675" y="626"/>
                </a:cubicBezTo>
                <a:cubicBezTo>
                  <a:pt x="668" y="628"/>
                  <a:pt x="649" y="635"/>
                  <a:pt x="642" y="633"/>
                </a:cubicBezTo>
                <a:cubicBezTo>
                  <a:pt x="641" y="632"/>
                  <a:pt x="641" y="632"/>
                  <a:pt x="640" y="631"/>
                </a:cubicBezTo>
                <a:moveTo>
                  <a:pt x="1129" y="31"/>
                </a:moveTo>
                <a:cubicBezTo>
                  <a:pt x="1135" y="18"/>
                  <a:pt x="1136" y="13"/>
                  <a:pt x="1138" y="0"/>
                </a:cubicBezTo>
                <a:cubicBezTo>
                  <a:pt x="1138" y="124"/>
                  <a:pt x="1144" y="249"/>
                  <a:pt x="1132" y="372"/>
                </a:cubicBezTo>
                <a:cubicBezTo>
                  <a:pt x="1125" y="441"/>
                  <a:pt x="1112" y="511"/>
                  <a:pt x="1091" y="576"/>
                </a:cubicBezTo>
                <a:moveTo>
                  <a:pt x="1384" y="68"/>
                </a:moveTo>
                <a:cubicBezTo>
                  <a:pt x="1384" y="112"/>
                  <a:pt x="1381" y="158"/>
                  <a:pt x="1387" y="202"/>
                </a:cubicBezTo>
                <a:cubicBezTo>
                  <a:pt x="1395" y="261"/>
                  <a:pt x="1412" y="318"/>
                  <a:pt x="1433" y="374"/>
                </a:cubicBezTo>
                <a:cubicBezTo>
                  <a:pt x="1446" y="409"/>
                  <a:pt x="1465" y="444"/>
                  <a:pt x="1469" y="482"/>
                </a:cubicBezTo>
                <a:cubicBezTo>
                  <a:pt x="1469" y="486"/>
                  <a:pt x="1469" y="491"/>
                  <a:pt x="1469" y="496"/>
                </a:cubicBezTo>
                <a:moveTo>
                  <a:pt x="1351" y="389"/>
                </a:moveTo>
                <a:cubicBezTo>
                  <a:pt x="1448" y="353"/>
                  <a:pt x="1548" y="330"/>
                  <a:pt x="1649" y="309"/>
                </a:cubicBezTo>
                <a:cubicBezTo>
                  <a:pt x="1694" y="300"/>
                  <a:pt x="1707" y="297"/>
                  <a:pt x="1737" y="292"/>
                </a:cubicBezTo>
                <a:moveTo>
                  <a:pt x="1795" y="284"/>
                </a:moveTo>
                <a:cubicBezTo>
                  <a:pt x="1795" y="312"/>
                  <a:pt x="1796" y="340"/>
                  <a:pt x="1800" y="369"/>
                </a:cubicBezTo>
                <a:cubicBezTo>
                  <a:pt x="1807" y="419"/>
                  <a:pt x="1822" y="467"/>
                  <a:pt x="1840" y="513"/>
                </a:cubicBezTo>
                <a:cubicBezTo>
                  <a:pt x="1844" y="524"/>
                  <a:pt x="1914" y="651"/>
                  <a:pt x="1910" y="655"/>
                </a:cubicBezTo>
                <a:cubicBezTo>
                  <a:pt x="1894" y="655"/>
                  <a:pt x="1885" y="654"/>
                  <a:pt x="1873" y="651"/>
                </a:cubicBezTo>
                <a:moveTo>
                  <a:pt x="1758" y="320"/>
                </a:moveTo>
                <a:cubicBezTo>
                  <a:pt x="1791" y="263"/>
                  <a:pt x="1819" y="225"/>
                  <a:pt x="1885" y="200"/>
                </a:cubicBezTo>
                <a:cubicBezTo>
                  <a:pt x="1919" y="188"/>
                  <a:pt x="1950" y="191"/>
                  <a:pt x="1984" y="191"/>
                </a:cubicBezTo>
                <a:cubicBezTo>
                  <a:pt x="2003" y="246"/>
                  <a:pt x="2002" y="285"/>
                  <a:pt x="1962" y="333"/>
                </a:cubicBezTo>
                <a:cubicBezTo>
                  <a:pt x="1912" y="395"/>
                  <a:pt x="1839" y="432"/>
                  <a:pt x="1770" y="468"/>
                </a:cubicBezTo>
                <a:cubicBezTo>
                  <a:pt x="1749" y="479"/>
                  <a:pt x="1729" y="489"/>
                  <a:pt x="1709" y="501"/>
                </a:cubicBezTo>
                <a:moveTo>
                  <a:pt x="2276" y="471"/>
                </a:moveTo>
                <a:cubicBezTo>
                  <a:pt x="2281" y="449"/>
                  <a:pt x="2292" y="446"/>
                  <a:pt x="2315" y="440"/>
                </a:cubicBezTo>
                <a:cubicBezTo>
                  <a:pt x="2324" y="438"/>
                  <a:pt x="2333" y="438"/>
                  <a:pt x="2342" y="438"/>
                </a:cubicBezTo>
                <a:cubicBezTo>
                  <a:pt x="2342" y="461"/>
                  <a:pt x="2337" y="468"/>
                  <a:pt x="2318" y="484"/>
                </a:cubicBezTo>
                <a:cubicBezTo>
                  <a:pt x="2300" y="498"/>
                  <a:pt x="2278" y="509"/>
                  <a:pt x="2255" y="513"/>
                </a:cubicBezTo>
                <a:cubicBezTo>
                  <a:pt x="2241" y="515"/>
                  <a:pt x="2254" y="502"/>
                  <a:pt x="2257" y="496"/>
                </a:cubicBezTo>
                <a:moveTo>
                  <a:pt x="2731" y="211"/>
                </a:moveTo>
                <a:cubicBezTo>
                  <a:pt x="2733" y="184"/>
                  <a:pt x="2736" y="167"/>
                  <a:pt x="2767" y="157"/>
                </a:cubicBezTo>
                <a:cubicBezTo>
                  <a:pt x="2796" y="147"/>
                  <a:pt x="2814" y="153"/>
                  <a:pt x="2831" y="177"/>
                </a:cubicBezTo>
                <a:cubicBezTo>
                  <a:pt x="2866" y="227"/>
                  <a:pt x="2853" y="296"/>
                  <a:pt x="2885" y="347"/>
                </a:cubicBezTo>
                <a:cubicBezTo>
                  <a:pt x="2896" y="364"/>
                  <a:pt x="2923" y="376"/>
                  <a:pt x="2942" y="367"/>
                </a:cubicBezTo>
                <a:cubicBezTo>
                  <a:pt x="2982" y="348"/>
                  <a:pt x="2998" y="275"/>
                  <a:pt x="3009" y="238"/>
                </a:cubicBezTo>
                <a:cubicBezTo>
                  <a:pt x="3017" y="213"/>
                  <a:pt x="3018" y="179"/>
                  <a:pt x="3031" y="156"/>
                </a:cubicBezTo>
                <a:cubicBezTo>
                  <a:pt x="3034" y="156"/>
                  <a:pt x="3035" y="156"/>
                  <a:pt x="3037" y="156"/>
                </a:cubicBezTo>
                <a:cubicBezTo>
                  <a:pt x="3046" y="215"/>
                  <a:pt x="3053" y="274"/>
                  <a:pt x="3066" y="332"/>
                </a:cubicBezTo>
                <a:cubicBezTo>
                  <a:pt x="3090" y="443"/>
                  <a:pt x="3121" y="551"/>
                  <a:pt x="3145" y="660"/>
                </a:cubicBezTo>
                <a:cubicBezTo>
                  <a:pt x="3153" y="697"/>
                  <a:pt x="3157" y="730"/>
                  <a:pt x="3158" y="768"/>
                </a:cubicBezTo>
                <a:cubicBezTo>
                  <a:pt x="3139" y="771"/>
                  <a:pt x="3107" y="781"/>
                  <a:pt x="3088" y="773"/>
                </a:cubicBezTo>
                <a:cubicBezTo>
                  <a:pt x="3063" y="763"/>
                  <a:pt x="3059" y="738"/>
                  <a:pt x="3051" y="716"/>
                </a:cubicBezTo>
                <a:moveTo>
                  <a:pt x="3475" y="367"/>
                </a:moveTo>
                <a:cubicBezTo>
                  <a:pt x="3521" y="347"/>
                  <a:pt x="3568" y="340"/>
                  <a:pt x="3618" y="332"/>
                </a:cubicBezTo>
                <a:cubicBezTo>
                  <a:pt x="3684" y="321"/>
                  <a:pt x="3749" y="315"/>
                  <a:pt x="3816" y="315"/>
                </a:cubicBezTo>
                <a:cubicBezTo>
                  <a:pt x="3825" y="315"/>
                  <a:pt x="3834" y="315"/>
                  <a:pt x="3843" y="315"/>
                </a:cubicBezTo>
                <a:moveTo>
                  <a:pt x="3664" y="589"/>
                </a:moveTo>
                <a:cubicBezTo>
                  <a:pt x="3729" y="589"/>
                  <a:pt x="3783" y="584"/>
                  <a:pt x="3846" y="566"/>
                </a:cubicBezTo>
                <a:cubicBezTo>
                  <a:pt x="3866" y="559"/>
                  <a:pt x="3886" y="552"/>
                  <a:pt x="3906" y="5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9" name="Freeform 22"/>
          <p:cNvSpPr/>
          <p:nvPr/>
        </p:nvSpPr>
        <p:spPr>
          <a:xfrm>
            <a:off x="2878560" y="3684600"/>
            <a:ext cx="260280" cy="179640"/>
          </a:xfrm>
          <a:custGeom>
            <a:avLst/>
            <a:gdLst/>
            <a:ahLst/>
            <a:rect l="0" t="0" r="r" b="b"/>
            <a:pathLst>
              <a:path w="723" h="499">
                <a:moveTo>
                  <a:pt x="323" y="74"/>
                </a:moveTo>
                <a:cubicBezTo>
                  <a:pt x="318" y="50"/>
                  <a:pt x="325" y="46"/>
                  <a:pt x="292" y="42"/>
                </a:cubicBezTo>
                <a:cubicBezTo>
                  <a:pt x="243" y="36"/>
                  <a:pt x="188" y="36"/>
                  <a:pt x="144" y="57"/>
                </a:cubicBezTo>
                <a:cubicBezTo>
                  <a:pt x="87" y="83"/>
                  <a:pt x="36" y="134"/>
                  <a:pt x="12" y="192"/>
                </a:cubicBezTo>
                <a:cubicBezTo>
                  <a:pt x="0" y="220"/>
                  <a:pt x="2" y="251"/>
                  <a:pt x="8" y="280"/>
                </a:cubicBezTo>
                <a:cubicBezTo>
                  <a:pt x="59" y="287"/>
                  <a:pt x="96" y="286"/>
                  <a:pt x="142" y="259"/>
                </a:cubicBezTo>
                <a:cubicBezTo>
                  <a:pt x="196" y="227"/>
                  <a:pt x="247" y="174"/>
                  <a:pt x="278" y="119"/>
                </a:cubicBezTo>
                <a:cubicBezTo>
                  <a:pt x="293" y="93"/>
                  <a:pt x="303" y="64"/>
                  <a:pt x="317" y="38"/>
                </a:cubicBezTo>
                <a:lnTo>
                  <a:pt x="317" y="37"/>
                </a:lnTo>
                <a:cubicBezTo>
                  <a:pt x="317" y="173"/>
                  <a:pt x="305" y="316"/>
                  <a:pt x="320" y="451"/>
                </a:cubicBezTo>
                <a:cubicBezTo>
                  <a:pt x="323" y="474"/>
                  <a:pt x="324" y="489"/>
                  <a:pt x="345" y="498"/>
                </a:cubicBezTo>
                <a:cubicBezTo>
                  <a:pt x="349" y="498"/>
                  <a:pt x="352" y="498"/>
                  <a:pt x="356" y="498"/>
                </a:cubicBezTo>
                <a:moveTo>
                  <a:pt x="702" y="13"/>
                </a:moveTo>
                <a:cubicBezTo>
                  <a:pt x="702" y="5"/>
                  <a:pt x="702" y="4"/>
                  <a:pt x="702" y="0"/>
                </a:cubicBezTo>
                <a:cubicBezTo>
                  <a:pt x="711" y="10"/>
                  <a:pt x="713" y="22"/>
                  <a:pt x="716" y="38"/>
                </a:cubicBezTo>
                <a:cubicBezTo>
                  <a:pt x="718" y="48"/>
                  <a:pt x="720" y="58"/>
                  <a:pt x="722" y="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0" name="Freeform 23"/>
          <p:cNvSpPr/>
          <p:nvPr/>
        </p:nvSpPr>
        <p:spPr>
          <a:xfrm>
            <a:off x="5433840" y="3330720"/>
            <a:ext cx="278280" cy="275040"/>
          </a:xfrm>
          <a:custGeom>
            <a:avLst/>
            <a:gdLst/>
            <a:ahLst/>
            <a:rect l="0" t="0" r="r" b="b"/>
            <a:pathLst>
              <a:path w="773" h="764">
                <a:moveTo>
                  <a:pt x="772" y="0"/>
                </a:moveTo>
                <a:cubicBezTo>
                  <a:pt x="750" y="5"/>
                  <a:pt x="750" y="4"/>
                  <a:pt x="728" y="17"/>
                </a:cubicBezTo>
                <a:cubicBezTo>
                  <a:pt x="711" y="27"/>
                  <a:pt x="697" y="34"/>
                  <a:pt x="678" y="40"/>
                </a:cubicBezTo>
                <a:cubicBezTo>
                  <a:pt x="619" y="58"/>
                  <a:pt x="558" y="64"/>
                  <a:pt x="496" y="65"/>
                </a:cubicBezTo>
                <a:cubicBezTo>
                  <a:pt x="463" y="65"/>
                  <a:pt x="430" y="65"/>
                  <a:pt x="397" y="65"/>
                </a:cubicBezTo>
                <a:cubicBezTo>
                  <a:pt x="405" y="79"/>
                  <a:pt x="415" y="85"/>
                  <a:pt x="421" y="104"/>
                </a:cubicBezTo>
                <a:cubicBezTo>
                  <a:pt x="431" y="140"/>
                  <a:pt x="424" y="185"/>
                  <a:pt x="424" y="224"/>
                </a:cubicBezTo>
                <a:cubicBezTo>
                  <a:pt x="424" y="269"/>
                  <a:pt x="422" y="313"/>
                  <a:pt x="418" y="358"/>
                </a:cubicBezTo>
                <a:cubicBezTo>
                  <a:pt x="416" y="380"/>
                  <a:pt x="416" y="402"/>
                  <a:pt x="416" y="424"/>
                </a:cubicBezTo>
                <a:cubicBezTo>
                  <a:pt x="434" y="424"/>
                  <a:pt x="454" y="425"/>
                  <a:pt x="473" y="425"/>
                </a:cubicBezTo>
                <a:cubicBezTo>
                  <a:pt x="526" y="425"/>
                  <a:pt x="576" y="417"/>
                  <a:pt x="628" y="414"/>
                </a:cubicBezTo>
                <a:cubicBezTo>
                  <a:pt x="655" y="413"/>
                  <a:pt x="739" y="399"/>
                  <a:pt x="755" y="429"/>
                </a:cubicBezTo>
                <a:cubicBezTo>
                  <a:pt x="768" y="454"/>
                  <a:pt x="767" y="519"/>
                  <a:pt x="761" y="545"/>
                </a:cubicBezTo>
                <a:cubicBezTo>
                  <a:pt x="751" y="589"/>
                  <a:pt x="723" y="634"/>
                  <a:pt x="687" y="657"/>
                </a:cubicBezTo>
                <a:cubicBezTo>
                  <a:pt x="605" y="711"/>
                  <a:pt x="482" y="712"/>
                  <a:pt x="388" y="722"/>
                </a:cubicBezTo>
                <a:cubicBezTo>
                  <a:pt x="269" y="735"/>
                  <a:pt x="152" y="745"/>
                  <a:pt x="35" y="759"/>
                </a:cubicBezTo>
                <a:cubicBezTo>
                  <a:pt x="23" y="760"/>
                  <a:pt x="12" y="762"/>
                  <a:pt x="0" y="7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1" name="Freeform 24"/>
          <p:cNvSpPr/>
          <p:nvPr/>
        </p:nvSpPr>
        <p:spPr>
          <a:xfrm>
            <a:off x="6913080" y="3535920"/>
            <a:ext cx="235800" cy="250920"/>
          </a:xfrm>
          <a:custGeom>
            <a:avLst/>
            <a:gdLst/>
            <a:ahLst/>
            <a:rect l="0" t="0" r="r" b="b"/>
            <a:pathLst>
              <a:path w="655" h="697">
                <a:moveTo>
                  <a:pt x="635" y="61"/>
                </a:moveTo>
                <a:cubicBezTo>
                  <a:pt x="643" y="61"/>
                  <a:pt x="645" y="61"/>
                  <a:pt x="650" y="61"/>
                </a:cubicBezTo>
                <a:cubicBezTo>
                  <a:pt x="648" y="50"/>
                  <a:pt x="654" y="40"/>
                  <a:pt x="646" y="31"/>
                </a:cubicBezTo>
                <a:cubicBezTo>
                  <a:pt x="635" y="19"/>
                  <a:pt x="609" y="12"/>
                  <a:pt x="594" y="8"/>
                </a:cubicBezTo>
                <a:cubicBezTo>
                  <a:pt x="566" y="0"/>
                  <a:pt x="533" y="4"/>
                  <a:pt x="503" y="4"/>
                </a:cubicBezTo>
                <a:cubicBezTo>
                  <a:pt x="434" y="4"/>
                  <a:pt x="369" y="26"/>
                  <a:pt x="305" y="49"/>
                </a:cubicBezTo>
                <a:cubicBezTo>
                  <a:pt x="230" y="76"/>
                  <a:pt x="147" y="108"/>
                  <a:pt x="90" y="165"/>
                </a:cubicBezTo>
                <a:cubicBezTo>
                  <a:pt x="47" y="209"/>
                  <a:pt x="28" y="266"/>
                  <a:pt x="18" y="326"/>
                </a:cubicBezTo>
                <a:cubicBezTo>
                  <a:pt x="7" y="397"/>
                  <a:pt x="0" y="495"/>
                  <a:pt x="12" y="565"/>
                </a:cubicBezTo>
                <a:cubicBezTo>
                  <a:pt x="31" y="670"/>
                  <a:pt x="139" y="694"/>
                  <a:pt x="227" y="695"/>
                </a:cubicBezTo>
                <a:cubicBezTo>
                  <a:pt x="291" y="696"/>
                  <a:pt x="342" y="687"/>
                  <a:pt x="395" y="651"/>
                </a:cubicBezTo>
                <a:cubicBezTo>
                  <a:pt x="434" y="624"/>
                  <a:pt x="465" y="585"/>
                  <a:pt x="472" y="537"/>
                </a:cubicBezTo>
                <a:cubicBezTo>
                  <a:pt x="479" y="490"/>
                  <a:pt x="462" y="480"/>
                  <a:pt x="417" y="476"/>
                </a:cubicBezTo>
                <a:cubicBezTo>
                  <a:pt x="344" y="470"/>
                  <a:pt x="283" y="482"/>
                  <a:pt x="217" y="513"/>
                </a:cubicBezTo>
                <a:cubicBezTo>
                  <a:pt x="164" y="538"/>
                  <a:pt x="133" y="567"/>
                  <a:pt x="133" y="627"/>
                </a:cubicBezTo>
                <a:cubicBezTo>
                  <a:pt x="134" y="636"/>
                  <a:pt x="135" y="644"/>
                  <a:pt x="136" y="6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2" name="Freeform 25"/>
          <p:cNvSpPr/>
          <p:nvPr/>
        </p:nvSpPr>
        <p:spPr>
          <a:xfrm>
            <a:off x="8510760" y="3547080"/>
            <a:ext cx="255960" cy="240120"/>
          </a:xfrm>
          <a:custGeom>
            <a:avLst/>
            <a:gdLst/>
            <a:ahLst/>
            <a:rect l="0" t="0" r="r" b="b"/>
            <a:pathLst>
              <a:path w="711" h="667">
                <a:moveTo>
                  <a:pt x="710" y="44"/>
                </a:moveTo>
                <a:cubicBezTo>
                  <a:pt x="687" y="34"/>
                  <a:pt x="663" y="18"/>
                  <a:pt x="638" y="13"/>
                </a:cubicBezTo>
                <a:cubicBezTo>
                  <a:pt x="569" y="0"/>
                  <a:pt x="477" y="10"/>
                  <a:pt x="410" y="28"/>
                </a:cubicBezTo>
                <a:cubicBezTo>
                  <a:pt x="326" y="50"/>
                  <a:pt x="267" y="97"/>
                  <a:pt x="210" y="158"/>
                </a:cubicBezTo>
                <a:cubicBezTo>
                  <a:pt x="176" y="194"/>
                  <a:pt x="140" y="233"/>
                  <a:pt x="116" y="277"/>
                </a:cubicBezTo>
                <a:cubicBezTo>
                  <a:pt x="81" y="341"/>
                  <a:pt x="67" y="463"/>
                  <a:pt x="105" y="528"/>
                </a:cubicBezTo>
                <a:cubicBezTo>
                  <a:pt x="149" y="604"/>
                  <a:pt x="251" y="651"/>
                  <a:pt x="337" y="657"/>
                </a:cubicBezTo>
                <a:cubicBezTo>
                  <a:pt x="368" y="659"/>
                  <a:pt x="424" y="666"/>
                  <a:pt x="451" y="649"/>
                </a:cubicBezTo>
                <a:cubicBezTo>
                  <a:pt x="477" y="632"/>
                  <a:pt x="470" y="599"/>
                  <a:pt x="471" y="573"/>
                </a:cubicBezTo>
                <a:cubicBezTo>
                  <a:pt x="472" y="539"/>
                  <a:pt x="455" y="508"/>
                  <a:pt x="432" y="483"/>
                </a:cubicBezTo>
                <a:cubicBezTo>
                  <a:pt x="399" y="449"/>
                  <a:pt x="341" y="449"/>
                  <a:pt x="297" y="454"/>
                </a:cubicBezTo>
                <a:cubicBezTo>
                  <a:pt x="222" y="461"/>
                  <a:pt x="159" y="509"/>
                  <a:pt x="100" y="552"/>
                </a:cubicBezTo>
                <a:cubicBezTo>
                  <a:pt x="65" y="578"/>
                  <a:pt x="33" y="606"/>
                  <a:pt x="0" y="6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3" name="Freeform 26"/>
          <p:cNvSpPr/>
          <p:nvPr/>
        </p:nvSpPr>
        <p:spPr>
          <a:xfrm>
            <a:off x="10085400" y="3517200"/>
            <a:ext cx="227520" cy="153360"/>
          </a:xfrm>
          <a:custGeom>
            <a:avLst/>
            <a:gdLst/>
            <a:ahLst/>
            <a:rect l="0" t="0" r="r" b="b"/>
            <a:pathLst>
              <a:path w="632" h="426">
                <a:moveTo>
                  <a:pt x="0" y="27"/>
                </a:moveTo>
                <a:cubicBezTo>
                  <a:pt x="1" y="30"/>
                  <a:pt x="1" y="34"/>
                  <a:pt x="2" y="37"/>
                </a:cubicBezTo>
                <a:cubicBezTo>
                  <a:pt x="3" y="42"/>
                  <a:pt x="6" y="46"/>
                  <a:pt x="8" y="51"/>
                </a:cubicBezTo>
                <a:cubicBezTo>
                  <a:pt x="18" y="71"/>
                  <a:pt x="20" y="94"/>
                  <a:pt x="23" y="114"/>
                </a:cubicBezTo>
                <a:cubicBezTo>
                  <a:pt x="31" y="180"/>
                  <a:pt x="44" y="246"/>
                  <a:pt x="49" y="313"/>
                </a:cubicBezTo>
                <a:cubicBezTo>
                  <a:pt x="51" y="335"/>
                  <a:pt x="51" y="359"/>
                  <a:pt x="51" y="383"/>
                </a:cubicBezTo>
                <a:cubicBezTo>
                  <a:pt x="51" y="391"/>
                  <a:pt x="51" y="400"/>
                  <a:pt x="51" y="408"/>
                </a:cubicBezTo>
                <a:moveTo>
                  <a:pt x="349" y="40"/>
                </a:moveTo>
                <a:cubicBezTo>
                  <a:pt x="397" y="16"/>
                  <a:pt x="445" y="10"/>
                  <a:pt x="498" y="9"/>
                </a:cubicBezTo>
                <a:cubicBezTo>
                  <a:pt x="519" y="9"/>
                  <a:pt x="570" y="0"/>
                  <a:pt x="589" y="11"/>
                </a:cubicBezTo>
                <a:cubicBezTo>
                  <a:pt x="607" y="21"/>
                  <a:pt x="603" y="51"/>
                  <a:pt x="602" y="68"/>
                </a:cubicBezTo>
                <a:cubicBezTo>
                  <a:pt x="600" y="99"/>
                  <a:pt x="576" y="114"/>
                  <a:pt x="551" y="129"/>
                </a:cubicBezTo>
                <a:cubicBezTo>
                  <a:pt x="534" y="139"/>
                  <a:pt x="506" y="144"/>
                  <a:pt x="492" y="159"/>
                </a:cubicBezTo>
                <a:cubicBezTo>
                  <a:pt x="491" y="164"/>
                  <a:pt x="491" y="166"/>
                  <a:pt x="491" y="169"/>
                </a:cubicBezTo>
                <a:cubicBezTo>
                  <a:pt x="506" y="186"/>
                  <a:pt x="521" y="193"/>
                  <a:pt x="547" y="203"/>
                </a:cubicBezTo>
                <a:cubicBezTo>
                  <a:pt x="570" y="212"/>
                  <a:pt x="612" y="218"/>
                  <a:pt x="620" y="246"/>
                </a:cubicBezTo>
                <a:cubicBezTo>
                  <a:pt x="631" y="287"/>
                  <a:pt x="598" y="309"/>
                  <a:pt x="568" y="327"/>
                </a:cubicBezTo>
                <a:cubicBezTo>
                  <a:pt x="508" y="366"/>
                  <a:pt x="440" y="394"/>
                  <a:pt x="376" y="4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4" name="Freeform 27"/>
          <p:cNvSpPr/>
          <p:nvPr/>
        </p:nvSpPr>
        <p:spPr>
          <a:xfrm>
            <a:off x="1293840" y="3326040"/>
            <a:ext cx="111600" cy="212760"/>
          </a:xfrm>
          <a:custGeom>
            <a:avLst/>
            <a:gdLst/>
            <a:ahLst/>
            <a:rect l="0" t="0" r="r" b="b"/>
            <a:pathLst>
              <a:path w="310" h="591">
                <a:moveTo>
                  <a:pt x="0" y="258"/>
                </a:moveTo>
                <a:cubicBezTo>
                  <a:pt x="5" y="255"/>
                  <a:pt x="4" y="254"/>
                  <a:pt x="7" y="253"/>
                </a:cubicBezTo>
                <a:cubicBezTo>
                  <a:pt x="14" y="249"/>
                  <a:pt x="24" y="245"/>
                  <a:pt x="31" y="240"/>
                </a:cubicBezTo>
                <a:cubicBezTo>
                  <a:pt x="62" y="220"/>
                  <a:pt x="86" y="199"/>
                  <a:pt x="107" y="168"/>
                </a:cubicBezTo>
                <a:cubicBezTo>
                  <a:pt x="129" y="135"/>
                  <a:pt x="135" y="100"/>
                  <a:pt x="137" y="61"/>
                </a:cubicBezTo>
                <a:cubicBezTo>
                  <a:pt x="138" y="37"/>
                  <a:pt x="143" y="19"/>
                  <a:pt x="122" y="7"/>
                </a:cubicBezTo>
                <a:cubicBezTo>
                  <a:pt x="110" y="0"/>
                  <a:pt x="101" y="8"/>
                  <a:pt x="95" y="16"/>
                </a:cubicBezTo>
                <a:cubicBezTo>
                  <a:pt x="80" y="37"/>
                  <a:pt x="84" y="86"/>
                  <a:pt x="98" y="106"/>
                </a:cubicBezTo>
                <a:cubicBezTo>
                  <a:pt x="125" y="144"/>
                  <a:pt x="182" y="162"/>
                  <a:pt x="221" y="185"/>
                </a:cubicBezTo>
                <a:cubicBezTo>
                  <a:pt x="259" y="207"/>
                  <a:pt x="291" y="228"/>
                  <a:pt x="297" y="274"/>
                </a:cubicBezTo>
                <a:cubicBezTo>
                  <a:pt x="305" y="335"/>
                  <a:pt x="274" y="377"/>
                  <a:pt x="244" y="427"/>
                </a:cubicBezTo>
                <a:cubicBezTo>
                  <a:pt x="220" y="466"/>
                  <a:pt x="188" y="507"/>
                  <a:pt x="181" y="553"/>
                </a:cubicBezTo>
                <a:cubicBezTo>
                  <a:pt x="176" y="588"/>
                  <a:pt x="199" y="588"/>
                  <a:pt x="230" y="590"/>
                </a:cubicBezTo>
                <a:cubicBezTo>
                  <a:pt x="268" y="590"/>
                  <a:pt x="283" y="590"/>
                  <a:pt x="309" y="5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5" name="Freeform 28"/>
          <p:cNvSpPr/>
          <p:nvPr/>
        </p:nvSpPr>
        <p:spPr>
          <a:xfrm>
            <a:off x="1557360" y="3501000"/>
            <a:ext cx="20880" cy="12600"/>
          </a:xfrm>
          <a:custGeom>
            <a:avLst/>
            <a:gdLst/>
            <a:ahLst/>
            <a:rect l="0" t="0" r="r" b="b"/>
            <a:pathLst>
              <a:path w="58" h="35">
                <a:moveTo>
                  <a:pt x="32" y="5"/>
                </a:moveTo>
                <a:cubicBezTo>
                  <a:pt x="21" y="5"/>
                  <a:pt x="10" y="5"/>
                  <a:pt x="0" y="5"/>
                </a:cubicBezTo>
                <a:cubicBezTo>
                  <a:pt x="13" y="2"/>
                  <a:pt x="30" y="3"/>
                  <a:pt x="45" y="3"/>
                </a:cubicBezTo>
                <a:cubicBezTo>
                  <a:pt x="56" y="3"/>
                  <a:pt x="57" y="0"/>
                  <a:pt x="57" y="10"/>
                </a:cubicBezTo>
                <a:cubicBezTo>
                  <a:pt x="50" y="24"/>
                  <a:pt x="40" y="30"/>
                  <a:pt x="24" y="34"/>
                </a:cubicBezTo>
                <a:cubicBezTo>
                  <a:pt x="15" y="34"/>
                  <a:pt x="17" y="29"/>
                  <a:pt x="33" y="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6" name="Freeform 29"/>
          <p:cNvSpPr/>
          <p:nvPr/>
        </p:nvSpPr>
        <p:spPr>
          <a:xfrm>
            <a:off x="1714680" y="3403440"/>
            <a:ext cx="387000" cy="199080"/>
          </a:xfrm>
          <a:custGeom>
            <a:avLst/>
            <a:gdLst/>
            <a:ahLst/>
            <a:rect l="0" t="0" r="r" b="b"/>
            <a:pathLst>
              <a:path w="1075" h="553">
                <a:moveTo>
                  <a:pt x="32" y="355"/>
                </a:moveTo>
                <a:cubicBezTo>
                  <a:pt x="37" y="356"/>
                  <a:pt x="41" y="358"/>
                  <a:pt x="47" y="359"/>
                </a:cubicBezTo>
                <a:cubicBezTo>
                  <a:pt x="58" y="360"/>
                  <a:pt x="68" y="361"/>
                  <a:pt x="74" y="352"/>
                </a:cubicBezTo>
                <a:cubicBezTo>
                  <a:pt x="85" y="336"/>
                  <a:pt x="91" y="305"/>
                  <a:pt x="92" y="286"/>
                </a:cubicBezTo>
                <a:cubicBezTo>
                  <a:pt x="95" y="245"/>
                  <a:pt x="94" y="201"/>
                  <a:pt x="84" y="161"/>
                </a:cubicBezTo>
                <a:cubicBezTo>
                  <a:pt x="75" y="123"/>
                  <a:pt x="69" y="82"/>
                  <a:pt x="54" y="46"/>
                </a:cubicBezTo>
                <a:cubicBezTo>
                  <a:pt x="49" y="35"/>
                  <a:pt x="44" y="31"/>
                  <a:pt x="38" y="22"/>
                </a:cubicBezTo>
                <a:cubicBezTo>
                  <a:pt x="27" y="33"/>
                  <a:pt x="38" y="0"/>
                  <a:pt x="23" y="34"/>
                </a:cubicBezTo>
                <a:cubicBezTo>
                  <a:pt x="4" y="77"/>
                  <a:pt x="5" y="130"/>
                  <a:pt x="5" y="177"/>
                </a:cubicBezTo>
                <a:cubicBezTo>
                  <a:pt x="5" y="229"/>
                  <a:pt x="0" y="282"/>
                  <a:pt x="14" y="331"/>
                </a:cubicBezTo>
                <a:cubicBezTo>
                  <a:pt x="27" y="378"/>
                  <a:pt x="58" y="424"/>
                  <a:pt x="104" y="442"/>
                </a:cubicBezTo>
                <a:cubicBezTo>
                  <a:pt x="134" y="454"/>
                  <a:pt x="176" y="451"/>
                  <a:pt x="208" y="449"/>
                </a:cubicBezTo>
                <a:cubicBezTo>
                  <a:pt x="247" y="446"/>
                  <a:pt x="283" y="430"/>
                  <a:pt x="314" y="404"/>
                </a:cubicBezTo>
                <a:cubicBezTo>
                  <a:pt x="346" y="379"/>
                  <a:pt x="364" y="343"/>
                  <a:pt x="377" y="305"/>
                </a:cubicBezTo>
                <a:cubicBezTo>
                  <a:pt x="395" y="255"/>
                  <a:pt x="404" y="198"/>
                  <a:pt x="405" y="143"/>
                </a:cubicBezTo>
                <a:cubicBezTo>
                  <a:pt x="406" y="121"/>
                  <a:pt x="413" y="76"/>
                  <a:pt x="402" y="56"/>
                </a:cubicBezTo>
                <a:cubicBezTo>
                  <a:pt x="392" y="39"/>
                  <a:pt x="371" y="26"/>
                  <a:pt x="353" y="22"/>
                </a:cubicBezTo>
                <a:cubicBezTo>
                  <a:pt x="348" y="21"/>
                  <a:pt x="341" y="23"/>
                  <a:pt x="336" y="22"/>
                </a:cubicBezTo>
                <a:cubicBezTo>
                  <a:pt x="336" y="96"/>
                  <a:pt x="327" y="177"/>
                  <a:pt x="342" y="250"/>
                </a:cubicBezTo>
                <a:cubicBezTo>
                  <a:pt x="350" y="289"/>
                  <a:pt x="368" y="328"/>
                  <a:pt x="394" y="360"/>
                </a:cubicBezTo>
                <a:cubicBezTo>
                  <a:pt x="423" y="396"/>
                  <a:pt x="465" y="416"/>
                  <a:pt x="508" y="430"/>
                </a:cubicBezTo>
                <a:cubicBezTo>
                  <a:pt x="534" y="438"/>
                  <a:pt x="558" y="436"/>
                  <a:pt x="585" y="436"/>
                </a:cubicBezTo>
                <a:moveTo>
                  <a:pt x="394" y="324"/>
                </a:moveTo>
                <a:cubicBezTo>
                  <a:pt x="444" y="311"/>
                  <a:pt x="496" y="302"/>
                  <a:pt x="543" y="286"/>
                </a:cubicBezTo>
                <a:cubicBezTo>
                  <a:pt x="615" y="263"/>
                  <a:pt x="719" y="241"/>
                  <a:pt x="780" y="196"/>
                </a:cubicBezTo>
                <a:cubicBezTo>
                  <a:pt x="804" y="179"/>
                  <a:pt x="787" y="182"/>
                  <a:pt x="783" y="171"/>
                </a:cubicBezTo>
                <a:cubicBezTo>
                  <a:pt x="778" y="181"/>
                  <a:pt x="762" y="155"/>
                  <a:pt x="770" y="182"/>
                </a:cubicBezTo>
                <a:cubicBezTo>
                  <a:pt x="779" y="214"/>
                  <a:pt x="810" y="251"/>
                  <a:pt x="827" y="280"/>
                </a:cubicBezTo>
                <a:cubicBezTo>
                  <a:pt x="854" y="325"/>
                  <a:pt x="885" y="366"/>
                  <a:pt x="919" y="407"/>
                </a:cubicBezTo>
                <a:cubicBezTo>
                  <a:pt x="949" y="444"/>
                  <a:pt x="977" y="480"/>
                  <a:pt x="1004" y="517"/>
                </a:cubicBezTo>
                <a:cubicBezTo>
                  <a:pt x="1012" y="528"/>
                  <a:pt x="1019" y="541"/>
                  <a:pt x="1026" y="552"/>
                </a:cubicBezTo>
                <a:cubicBezTo>
                  <a:pt x="1012" y="539"/>
                  <a:pt x="1000" y="531"/>
                  <a:pt x="989" y="511"/>
                </a:cubicBezTo>
                <a:cubicBezTo>
                  <a:pt x="966" y="468"/>
                  <a:pt x="951" y="422"/>
                  <a:pt x="946" y="373"/>
                </a:cubicBezTo>
                <a:cubicBezTo>
                  <a:pt x="940" y="320"/>
                  <a:pt x="933" y="251"/>
                  <a:pt x="944" y="199"/>
                </a:cubicBezTo>
                <a:cubicBezTo>
                  <a:pt x="951" y="165"/>
                  <a:pt x="976" y="122"/>
                  <a:pt x="1007" y="105"/>
                </a:cubicBezTo>
                <a:cubicBezTo>
                  <a:pt x="1027" y="94"/>
                  <a:pt x="1044" y="98"/>
                  <a:pt x="1064" y="97"/>
                </a:cubicBezTo>
                <a:cubicBezTo>
                  <a:pt x="1069" y="139"/>
                  <a:pt x="1074" y="183"/>
                  <a:pt x="1070" y="226"/>
                </a:cubicBezTo>
                <a:cubicBezTo>
                  <a:pt x="1067" y="261"/>
                  <a:pt x="1046" y="298"/>
                  <a:pt x="1018" y="320"/>
                </a:cubicBezTo>
                <a:cubicBezTo>
                  <a:pt x="990" y="342"/>
                  <a:pt x="908" y="369"/>
                  <a:pt x="889" y="341"/>
                </a:cubicBezTo>
                <a:cubicBezTo>
                  <a:pt x="889" y="337"/>
                  <a:pt x="889" y="332"/>
                  <a:pt x="889" y="3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7" name="Freeform 30"/>
          <p:cNvSpPr/>
          <p:nvPr/>
        </p:nvSpPr>
        <p:spPr>
          <a:xfrm>
            <a:off x="2250000" y="3399120"/>
            <a:ext cx="460080" cy="128880"/>
          </a:xfrm>
          <a:custGeom>
            <a:avLst/>
            <a:gdLst/>
            <a:ahLst/>
            <a:rect l="0" t="0" r="r" b="b"/>
            <a:pathLst>
              <a:path w="1278" h="358">
                <a:moveTo>
                  <a:pt x="4" y="303"/>
                </a:moveTo>
                <a:cubicBezTo>
                  <a:pt x="4" y="292"/>
                  <a:pt x="0" y="274"/>
                  <a:pt x="10" y="266"/>
                </a:cubicBezTo>
                <a:cubicBezTo>
                  <a:pt x="27" y="253"/>
                  <a:pt x="46" y="253"/>
                  <a:pt x="67" y="253"/>
                </a:cubicBezTo>
                <a:cubicBezTo>
                  <a:pt x="93" y="253"/>
                  <a:pt x="93" y="265"/>
                  <a:pt x="94" y="288"/>
                </a:cubicBezTo>
                <a:cubicBezTo>
                  <a:pt x="95" y="319"/>
                  <a:pt x="82" y="329"/>
                  <a:pt x="56" y="342"/>
                </a:cubicBezTo>
                <a:cubicBezTo>
                  <a:pt x="54" y="343"/>
                  <a:pt x="17" y="357"/>
                  <a:pt x="15" y="350"/>
                </a:cubicBezTo>
                <a:cubicBezTo>
                  <a:pt x="21" y="339"/>
                  <a:pt x="25" y="334"/>
                  <a:pt x="34" y="329"/>
                </a:cubicBezTo>
                <a:moveTo>
                  <a:pt x="267" y="162"/>
                </a:moveTo>
                <a:cubicBezTo>
                  <a:pt x="265" y="141"/>
                  <a:pt x="259" y="125"/>
                  <a:pt x="276" y="111"/>
                </a:cubicBezTo>
                <a:cubicBezTo>
                  <a:pt x="307" y="86"/>
                  <a:pt x="350" y="71"/>
                  <a:pt x="390" y="69"/>
                </a:cubicBezTo>
                <a:cubicBezTo>
                  <a:pt x="405" y="69"/>
                  <a:pt x="409" y="69"/>
                  <a:pt x="418" y="69"/>
                </a:cubicBezTo>
                <a:cubicBezTo>
                  <a:pt x="426" y="92"/>
                  <a:pt x="427" y="130"/>
                  <a:pt x="420" y="155"/>
                </a:cubicBezTo>
                <a:cubicBezTo>
                  <a:pt x="408" y="196"/>
                  <a:pt x="378" y="236"/>
                  <a:pt x="350" y="266"/>
                </a:cubicBezTo>
                <a:cubicBezTo>
                  <a:pt x="339" y="279"/>
                  <a:pt x="327" y="286"/>
                  <a:pt x="312" y="294"/>
                </a:cubicBezTo>
                <a:cubicBezTo>
                  <a:pt x="341" y="268"/>
                  <a:pt x="370" y="242"/>
                  <a:pt x="396" y="214"/>
                </a:cubicBezTo>
                <a:cubicBezTo>
                  <a:pt x="425" y="183"/>
                  <a:pt x="456" y="146"/>
                  <a:pt x="475" y="107"/>
                </a:cubicBezTo>
                <a:cubicBezTo>
                  <a:pt x="480" y="92"/>
                  <a:pt x="482" y="89"/>
                  <a:pt x="481" y="79"/>
                </a:cubicBezTo>
                <a:cubicBezTo>
                  <a:pt x="467" y="75"/>
                  <a:pt x="459" y="73"/>
                  <a:pt x="441" y="96"/>
                </a:cubicBezTo>
                <a:cubicBezTo>
                  <a:pt x="416" y="130"/>
                  <a:pt x="413" y="179"/>
                  <a:pt x="417" y="220"/>
                </a:cubicBezTo>
                <a:cubicBezTo>
                  <a:pt x="420" y="254"/>
                  <a:pt x="446" y="269"/>
                  <a:pt x="478" y="277"/>
                </a:cubicBezTo>
                <a:cubicBezTo>
                  <a:pt x="512" y="285"/>
                  <a:pt x="549" y="281"/>
                  <a:pt x="584" y="281"/>
                </a:cubicBezTo>
                <a:cubicBezTo>
                  <a:pt x="591" y="281"/>
                  <a:pt x="599" y="281"/>
                  <a:pt x="606" y="281"/>
                </a:cubicBezTo>
                <a:moveTo>
                  <a:pt x="1003" y="148"/>
                </a:moveTo>
                <a:cubicBezTo>
                  <a:pt x="1036" y="148"/>
                  <a:pt x="1063" y="139"/>
                  <a:pt x="1095" y="132"/>
                </a:cubicBezTo>
                <a:cubicBezTo>
                  <a:pt x="1146" y="121"/>
                  <a:pt x="1198" y="113"/>
                  <a:pt x="1250" y="111"/>
                </a:cubicBezTo>
                <a:cubicBezTo>
                  <a:pt x="1259" y="111"/>
                  <a:pt x="1268" y="111"/>
                  <a:pt x="1277" y="111"/>
                </a:cubicBezTo>
                <a:moveTo>
                  <a:pt x="1067" y="333"/>
                </a:moveTo>
                <a:cubicBezTo>
                  <a:pt x="1100" y="332"/>
                  <a:pt x="1126" y="328"/>
                  <a:pt x="1158" y="318"/>
                </a:cubicBezTo>
                <a:cubicBezTo>
                  <a:pt x="1197" y="304"/>
                  <a:pt x="1212" y="299"/>
                  <a:pt x="1238" y="289"/>
                </a:cubicBezTo>
                <a:moveTo>
                  <a:pt x="752" y="19"/>
                </a:moveTo>
                <a:cubicBezTo>
                  <a:pt x="746" y="3"/>
                  <a:pt x="763" y="7"/>
                  <a:pt x="738" y="5"/>
                </a:cubicBezTo>
                <a:cubicBezTo>
                  <a:pt x="685" y="0"/>
                  <a:pt x="640" y="31"/>
                  <a:pt x="596" y="56"/>
                </a:cubicBezTo>
                <a:cubicBezTo>
                  <a:pt x="516" y="101"/>
                  <a:pt x="407" y="153"/>
                  <a:pt x="350" y="228"/>
                </a:cubicBezTo>
                <a:cubicBezTo>
                  <a:pt x="345" y="239"/>
                  <a:pt x="340" y="250"/>
                  <a:pt x="335" y="2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8" name="Freeform 31"/>
          <p:cNvSpPr/>
          <p:nvPr/>
        </p:nvSpPr>
        <p:spPr>
          <a:xfrm>
            <a:off x="2888640" y="3289320"/>
            <a:ext cx="302760" cy="195840"/>
          </a:xfrm>
          <a:custGeom>
            <a:avLst/>
            <a:gdLst/>
            <a:ahLst/>
            <a:rect l="0" t="0" r="r" b="b"/>
            <a:pathLst>
              <a:path w="841" h="544">
                <a:moveTo>
                  <a:pt x="168" y="72"/>
                </a:moveTo>
                <a:cubicBezTo>
                  <a:pt x="158" y="48"/>
                  <a:pt x="184" y="59"/>
                  <a:pt x="146" y="55"/>
                </a:cubicBezTo>
                <a:cubicBezTo>
                  <a:pt x="118" y="52"/>
                  <a:pt x="87" y="62"/>
                  <a:pt x="61" y="71"/>
                </a:cubicBezTo>
                <a:cubicBezTo>
                  <a:pt x="48" y="75"/>
                  <a:pt x="37" y="79"/>
                  <a:pt x="27" y="89"/>
                </a:cubicBezTo>
                <a:cubicBezTo>
                  <a:pt x="15" y="101"/>
                  <a:pt x="11" y="114"/>
                  <a:pt x="7" y="130"/>
                </a:cubicBezTo>
                <a:cubicBezTo>
                  <a:pt x="0" y="156"/>
                  <a:pt x="3" y="183"/>
                  <a:pt x="3" y="210"/>
                </a:cubicBezTo>
                <a:cubicBezTo>
                  <a:pt x="3" y="264"/>
                  <a:pt x="25" y="306"/>
                  <a:pt x="83" y="311"/>
                </a:cubicBezTo>
                <a:cubicBezTo>
                  <a:pt x="117" y="314"/>
                  <a:pt x="155" y="313"/>
                  <a:pt x="189" y="308"/>
                </a:cubicBezTo>
                <a:cubicBezTo>
                  <a:pt x="231" y="301"/>
                  <a:pt x="271" y="290"/>
                  <a:pt x="314" y="288"/>
                </a:cubicBezTo>
                <a:cubicBezTo>
                  <a:pt x="338" y="287"/>
                  <a:pt x="375" y="279"/>
                  <a:pt x="382" y="311"/>
                </a:cubicBezTo>
                <a:cubicBezTo>
                  <a:pt x="392" y="356"/>
                  <a:pt x="370" y="389"/>
                  <a:pt x="343" y="422"/>
                </a:cubicBezTo>
                <a:cubicBezTo>
                  <a:pt x="310" y="463"/>
                  <a:pt x="266" y="493"/>
                  <a:pt x="218" y="515"/>
                </a:cubicBezTo>
                <a:cubicBezTo>
                  <a:pt x="204" y="521"/>
                  <a:pt x="157" y="543"/>
                  <a:pt x="140" y="535"/>
                </a:cubicBezTo>
                <a:cubicBezTo>
                  <a:pt x="133" y="535"/>
                  <a:pt x="132" y="531"/>
                  <a:pt x="137" y="521"/>
                </a:cubicBezTo>
                <a:moveTo>
                  <a:pt x="664" y="18"/>
                </a:moveTo>
                <a:cubicBezTo>
                  <a:pt x="679" y="6"/>
                  <a:pt x="683" y="0"/>
                  <a:pt x="702" y="0"/>
                </a:cubicBezTo>
                <a:cubicBezTo>
                  <a:pt x="703" y="0"/>
                  <a:pt x="705" y="0"/>
                  <a:pt x="706" y="0"/>
                </a:cubicBezTo>
                <a:cubicBezTo>
                  <a:pt x="711" y="36"/>
                  <a:pt x="712" y="73"/>
                  <a:pt x="715" y="109"/>
                </a:cubicBezTo>
                <a:moveTo>
                  <a:pt x="828" y="316"/>
                </a:moveTo>
                <a:cubicBezTo>
                  <a:pt x="835" y="343"/>
                  <a:pt x="840" y="372"/>
                  <a:pt x="824" y="398"/>
                </a:cubicBezTo>
                <a:cubicBezTo>
                  <a:pt x="783" y="463"/>
                  <a:pt x="705" y="503"/>
                  <a:pt x="642" y="5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9" name="Freeform 32"/>
          <p:cNvSpPr/>
          <p:nvPr/>
        </p:nvSpPr>
        <p:spPr>
          <a:xfrm>
            <a:off x="9469080" y="3890880"/>
            <a:ext cx="443520" cy="117720"/>
          </a:xfrm>
          <a:custGeom>
            <a:avLst/>
            <a:gdLst/>
            <a:ahLst/>
            <a:rect l="0" t="0" r="r" b="b"/>
            <a:pathLst>
              <a:path w="1232" h="327">
                <a:moveTo>
                  <a:pt x="46" y="93"/>
                </a:moveTo>
                <a:cubicBezTo>
                  <a:pt x="36" y="75"/>
                  <a:pt x="41" y="74"/>
                  <a:pt x="24" y="72"/>
                </a:cubicBezTo>
                <a:cubicBezTo>
                  <a:pt x="5" y="116"/>
                  <a:pt x="0" y="158"/>
                  <a:pt x="1" y="208"/>
                </a:cubicBezTo>
                <a:cubicBezTo>
                  <a:pt x="2" y="269"/>
                  <a:pt x="24" y="285"/>
                  <a:pt x="64" y="326"/>
                </a:cubicBezTo>
                <a:moveTo>
                  <a:pt x="1197" y="10"/>
                </a:moveTo>
                <a:cubicBezTo>
                  <a:pt x="1199" y="7"/>
                  <a:pt x="1201" y="3"/>
                  <a:pt x="1203" y="0"/>
                </a:cubicBezTo>
                <a:cubicBezTo>
                  <a:pt x="1231" y="29"/>
                  <a:pt x="1228" y="91"/>
                  <a:pt x="1231" y="1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0" name="Freeform 33"/>
          <p:cNvSpPr/>
          <p:nvPr/>
        </p:nvSpPr>
        <p:spPr>
          <a:xfrm>
            <a:off x="6582960" y="3782520"/>
            <a:ext cx="3293280" cy="633600"/>
          </a:xfrm>
          <a:custGeom>
            <a:avLst/>
            <a:gdLst/>
            <a:ahLst/>
            <a:rect l="0" t="0" r="r" b="b"/>
            <a:pathLst>
              <a:path w="9148" h="1760">
                <a:moveTo>
                  <a:pt x="29" y="870"/>
                </a:moveTo>
                <a:cubicBezTo>
                  <a:pt x="23" y="829"/>
                  <a:pt x="15" y="798"/>
                  <a:pt x="1" y="759"/>
                </a:cubicBezTo>
                <a:cubicBezTo>
                  <a:pt x="1" y="758"/>
                  <a:pt x="1" y="756"/>
                  <a:pt x="1" y="755"/>
                </a:cubicBezTo>
                <a:cubicBezTo>
                  <a:pt x="1" y="773"/>
                  <a:pt x="0" y="821"/>
                  <a:pt x="1" y="845"/>
                </a:cubicBezTo>
                <a:cubicBezTo>
                  <a:pt x="9" y="983"/>
                  <a:pt x="37" y="1119"/>
                  <a:pt x="50" y="1258"/>
                </a:cubicBezTo>
                <a:cubicBezTo>
                  <a:pt x="57" y="1326"/>
                  <a:pt x="54" y="1394"/>
                  <a:pt x="54" y="1463"/>
                </a:cubicBezTo>
                <a:cubicBezTo>
                  <a:pt x="54" y="1480"/>
                  <a:pt x="54" y="1498"/>
                  <a:pt x="54" y="1515"/>
                </a:cubicBezTo>
                <a:moveTo>
                  <a:pt x="200" y="856"/>
                </a:moveTo>
                <a:cubicBezTo>
                  <a:pt x="239" y="831"/>
                  <a:pt x="323" y="779"/>
                  <a:pt x="339" y="858"/>
                </a:cubicBezTo>
                <a:cubicBezTo>
                  <a:pt x="356" y="941"/>
                  <a:pt x="330" y="1026"/>
                  <a:pt x="285" y="1097"/>
                </a:cubicBezTo>
                <a:cubicBezTo>
                  <a:pt x="236" y="1173"/>
                  <a:pt x="164" y="1226"/>
                  <a:pt x="92" y="1279"/>
                </a:cubicBezTo>
                <a:moveTo>
                  <a:pt x="655" y="1396"/>
                </a:moveTo>
                <a:cubicBezTo>
                  <a:pt x="651" y="1387"/>
                  <a:pt x="649" y="1382"/>
                  <a:pt x="648" y="1373"/>
                </a:cubicBezTo>
                <a:cubicBezTo>
                  <a:pt x="645" y="1337"/>
                  <a:pt x="650" y="1317"/>
                  <a:pt x="685" y="1298"/>
                </a:cubicBezTo>
                <a:cubicBezTo>
                  <a:pt x="729" y="1275"/>
                  <a:pt x="792" y="1270"/>
                  <a:pt x="840" y="1277"/>
                </a:cubicBezTo>
                <a:cubicBezTo>
                  <a:pt x="892" y="1285"/>
                  <a:pt x="936" y="1322"/>
                  <a:pt x="982" y="1344"/>
                </a:cubicBezTo>
                <a:cubicBezTo>
                  <a:pt x="1032" y="1367"/>
                  <a:pt x="1106" y="1387"/>
                  <a:pt x="1162" y="1369"/>
                </a:cubicBezTo>
                <a:cubicBezTo>
                  <a:pt x="1188" y="1360"/>
                  <a:pt x="1206" y="1340"/>
                  <a:pt x="1216" y="1316"/>
                </a:cubicBezTo>
                <a:cubicBezTo>
                  <a:pt x="1218" y="1311"/>
                  <a:pt x="1219" y="1311"/>
                  <a:pt x="1219" y="1308"/>
                </a:cubicBezTo>
                <a:cubicBezTo>
                  <a:pt x="1220" y="1330"/>
                  <a:pt x="1224" y="1342"/>
                  <a:pt x="1232" y="1354"/>
                </a:cubicBezTo>
                <a:moveTo>
                  <a:pt x="1246" y="959"/>
                </a:moveTo>
                <a:cubicBezTo>
                  <a:pt x="1246" y="929"/>
                  <a:pt x="1243" y="921"/>
                  <a:pt x="1258" y="908"/>
                </a:cubicBezTo>
                <a:cubicBezTo>
                  <a:pt x="1316" y="910"/>
                  <a:pt x="1331" y="911"/>
                  <a:pt x="1378" y="956"/>
                </a:cubicBezTo>
                <a:cubicBezTo>
                  <a:pt x="1463" y="1039"/>
                  <a:pt x="1537" y="1115"/>
                  <a:pt x="1647" y="1163"/>
                </a:cubicBezTo>
                <a:cubicBezTo>
                  <a:pt x="1692" y="1183"/>
                  <a:pt x="1724" y="1181"/>
                  <a:pt x="1769" y="1188"/>
                </a:cubicBezTo>
                <a:cubicBezTo>
                  <a:pt x="1793" y="1191"/>
                  <a:pt x="1795" y="1193"/>
                  <a:pt x="1814" y="1210"/>
                </a:cubicBezTo>
                <a:cubicBezTo>
                  <a:pt x="1870" y="1262"/>
                  <a:pt x="1903" y="1312"/>
                  <a:pt x="1984" y="1327"/>
                </a:cubicBezTo>
                <a:cubicBezTo>
                  <a:pt x="2047" y="1338"/>
                  <a:pt x="2116" y="1337"/>
                  <a:pt x="2174" y="1312"/>
                </a:cubicBezTo>
                <a:cubicBezTo>
                  <a:pt x="2243" y="1282"/>
                  <a:pt x="2300" y="1223"/>
                  <a:pt x="2315" y="1148"/>
                </a:cubicBezTo>
                <a:cubicBezTo>
                  <a:pt x="2335" y="1052"/>
                  <a:pt x="2315" y="954"/>
                  <a:pt x="2271" y="867"/>
                </a:cubicBezTo>
                <a:cubicBezTo>
                  <a:pt x="2246" y="818"/>
                  <a:pt x="2210" y="762"/>
                  <a:pt x="2166" y="725"/>
                </a:cubicBezTo>
                <a:cubicBezTo>
                  <a:pt x="2163" y="725"/>
                  <a:pt x="2159" y="725"/>
                  <a:pt x="2156" y="725"/>
                </a:cubicBezTo>
                <a:cubicBezTo>
                  <a:pt x="2150" y="788"/>
                  <a:pt x="2138" y="859"/>
                  <a:pt x="2148" y="921"/>
                </a:cubicBezTo>
                <a:cubicBezTo>
                  <a:pt x="2173" y="1081"/>
                  <a:pt x="2261" y="1223"/>
                  <a:pt x="2366" y="1343"/>
                </a:cubicBezTo>
                <a:cubicBezTo>
                  <a:pt x="2394" y="1373"/>
                  <a:pt x="2401" y="1380"/>
                  <a:pt x="2418" y="1400"/>
                </a:cubicBezTo>
                <a:moveTo>
                  <a:pt x="1943" y="1149"/>
                </a:moveTo>
                <a:cubicBezTo>
                  <a:pt x="1964" y="1114"/>
                  <a:pt x="2053" y="1127"/>
                  <a:pt x="2096" y="1126"/>
                </a:cubicBezTo>
                <a:cubicBezTo>
                  <a:pt x="2243" y="1123"/>
                  <a:pt x="2390" y="1124"/>
                  <a:pt x="2537" y="1122"/>
                </a:cubicBezTo>
                <a:moveTo>
                  <a:pt x="3046" y="592"/>
                </a:moveTo>
                <a:cubicBezTo>
                  <a:pt x="3026" y="594"/>
                  <a:pt x="2997" y="613"/>
                  <a:pt x="2967" y="652"/>
                </a:cubicBezTo>
                <a:cubicBezTo>
                  <a:pt x="2880" y="769"/>
                  <a:pt x="2823" y="961"/>
                  <a:pt x="2857" y="1107"/>
                </a:cubicBezTo>
                <a:cubicBezTo>
                  <a:pt x="2872" y="1172"/>
                  <a:pt x="2928" y="1229"/>
                  <a:pt x="2968" y="1281"/>
                </a:cubicBezTo>
                <a:moveTo>
                  <a:pt x="3429" y="308"/>
                </a:moveTo>
                <a:cubicBezTo>
                  <a:pt x="3428" y="304"/>
                  <a:pt x="3427" y="300"/>
                  <a:pt x="3426" y="296"/>
                </a:cubicBezTo>
                <a:cubicBezTo>
                  <a:pt x="3436" y="337"/>
                  <a:pt x="3455" y="377"/>
                  <a:pt x="3464" y="420"/>
                </a:cubicBezTo>
                <a:cubicBezTo>
                  <a:pt x="3475" y="471"/>
                  <a:pt x="3483" y="521"/>
                  <a:pt x="3497" y="571"/>
                </a:cubicBezTo>
                <a:moveTo>
                  <a:pt x="3493" y="289"/>
                </a:moveTo>
                <a:cubicBezTo>
                  <a:pt x="3453" y="316"/>
                  <a:pt x="3463" y="379"/>
                  <a:pt x="3462" y="426"/>
                </a:cubicBezTo>
                <a:cubicBezTo>
                  <a:pt x="3461" y="538"/>
                  <a:pt x="3473" y="639"/>
                  <a:pt x="3520" y="743"/>
                </a:cubicBezTo>
                <a:cubicBezTo>
                  <a:pt x="3533" y="767"/>
                  <a:pt x="3546" y="790"/>
                  <a:pt x="3559" y="814"/>
                </a:cubicBezTo>
                <a:moveTo>
                  <a:pt x="4297" y="414"/>
                </a:moveTo>
                <a:cubicBezTo>
                  <a:pt x="4283" y="396"/>
                  <a:pt x="4282" y="397"/>
                  <a:pt x="4266" y="387"/>
                </a:cubicBezTo>
                <a:cubicBezTo>
                  <a:pt x="4264" y="431"/>
                  <a:pt x="4263" y="475"/>
                  <a:pt x="4263" y="520"/>
                </a:cubicBezTo>
                <a:cubicBezTo>
                  <a:pt x="4263" y="609"/>
                  <a:pt x="4264" y="687"/>
                  <a:pt x="4288" y="773"/>
                </a:cubicBezTo>
                <a:cubicBezTo>
                  <a:pt x="4298" y="808"/>
                  <a:pt x="4309" y="835"/>
                  <a:pt x="4328" y="864"/>
                </a:cubicBezTo>
                <a:cubicBezTo>
                  <a:pt x="4343" y="855"/>
                  <a:pt x="4348" y="853"/>
                  <a:pt x="4364" y="835"/>
                </a:cubicBezTo>
                <a:cubicBezTo>
                  <a:pt x="4405" y="789"/>
                  <a:pt x="4453" y="762"/>
                  <a:pt x="4518" y="772"/>
                </a:cubicBezTo>
                <a:cubicBezTo>
                  <a:pt x="4584" y="783"/>
                  <a:pt x="4619" y="838"/>
                  <a:pt x="4657" y="884"/>
                </a:cubicBezTo>
                <a:cubicBezTo>
                  <a:pt x="4684" y="918"/>
                  <a:pt x="4702" y="942"/>
                  <a:pt x="4740" y="959"/>
                </a:cubicBezTo>
                <a:cubicBezTo>
                  <a:pt x="4743" y="959"/>
                  <a:pt x="4745" y="959"/>
                  <a:pt x="4748" y="959"/>
                </a:cubicBezTo>
                <a:cubicBezTo>
                  <a:pt x="4748" y="896"/>
                  <a:pt x="4738" y="867"/>
                  <a:pt x="4684" y="829"/>
                </a:cubicBezTo>
                <a:cubicBezTo>
                  <a:pt x="4626" y="786"/>
                  <a:pt x="4551" y="763"/>
                  <a:pt x="4485" y="735"/>
                </a:cubicBezTo>
                <a:moveTo>
                  <a:pt x="3705" y="373"/>
                </a:moveTo>
                <a:cubicBezTo>
                  <a:pt x="3697" y="362"/>
                  <a:pt x="3696" y="361"/>
                  <a:pt x="3692" y="354"/>
                </a:cubicBezTo>
                <a:cubicBezTo>
                  <a:pt x="3692" y="412"/>
                  <a:pt x="3691" y="469"/>
                  <a:pt x="3698" y="528"/>
                </a:cubicBezTo>
                <a:cubicBezTo>
                  <a:pt x="3713" y="648"/>
                  <a:pt x="3739" y="766"/>
                  <a:pt x="3770" y="882"/>
                </a:cubicBezTo>
                <a:moveTo>
                  <a:pt x="4449" y="503"/>
                </a:moveTo>
                <a:cubicBezTo>
                  <a:pt x="4436" y="534"/>
                  <a:pt x="4432" y="536"/>
                  <a:pt x="4439" y="569"/>
                </a:cubicBezTo>
                <a:cubicBezTo>
                  <a:pt x="4472" y="724"/>
                  <a:pt x="4538" y="888"/>
                  <a:pt x="4615" y="1028"/>
                </a:cubicBezTo>
                <a:cubicBezTo>
                  <a:pt x="4638" y="1070"/>
                  <a:pt x="4668" y="1124"/>
                  <a:pt x="4723" y="1120"/>
                </a:cubicBezTo>
                <a:cubicBezTo>
                  <a:pt x="4775" y="1116"/>
                  <a:pt x="4814" y="1065"/>
                  <a:pt x="4853" y="1031"/>
                </a:cubicBezTo>
                <a:cubicBezTo>
                  <a:pt x="4905" y="986"/>
                  <a:pt x="4962" y="925"/>
                  <a:pt x="5031" y="908"/>
                </a:cubicBezTo>
                <a:cubicBezTo>
                  <a:pt x="5091" y="893"/>
                  <a:pt x="5121" y="918"/>
                  <a:pt x="5162" y="956"/>
                </a:cubicBezTo>
                <a:cubicBezTo>
                  <a:pt x="5198" y="989"/>
                  <a:pt x="5271" y="1064"/>
                  <a:pt x="5330" y="1036"/>
                </a:cubicBezTo>
                <a:cubicBezTo>
                  <a:pt x="5390" y="1007"/>
                  <a:pt x="5393" y="893"/>
                  <a:pt x="5384" y="841"/>
                </a:cubicBezTo>
                <a:cubicBezTo>
                  <a:pt x="5363" y="714"/>
                  <a:pt x="5255" y="600"/>
                  <a:pt x="5189" y="493"/>
                </a:cubicBezTo>
                <a:cubicBezTo>
                  <a:pt x="5168" y="459"/>
                  <a:pt x="5147" y="433"/>
                  <a:pt x="5125" y="406"/>
                </a:cubicBezTo>
                <a:cubicBezTo>
                  <a:pt x="5116" y="445"/>
                  <a:pt x="5114" y="502"/>
                  <a:pt x="5118" y="555"/>
                </a:cubicBezTo>
                <a:moveTo>
                  <a:pt x="5862" y="802"/>
                </a:moveTo>
                <a:cubicBezTo>
                  <a:pt x="5862" y="790"/>
                  <a:pt x="5849" y="886"/>
                  <a:pt x="5848" y="895"/>
                </a:cubicBezTo>
                <a:cubicBezTo>
                  <a:pt x="5838" y="964"/>
                  <a:pt x="5826" y="1031"/>
                  <a:pt x="5824" y="1101"/>
                </a:cubicBezTo>
                <a:cubicBezTo>
                  <a:pt x="5824" y="1106"/>
                  <a:pt x="5817" y="1163"/>
                  <a:pt x="5827" y="1147"/>
                </a:cubicBezTo>
                <a:moveTo>
                  <a:pt x="5749" y="479"/>
                </a:moveTo>
                <a:cubicBezTo>
                  <a:pt x="5744" y="461"/>
                  <a:pt x="5743" y="458"/>
                  <a:pt x="5739" y="448"/>
                </a:cubicBezTo>
                <a:cubicBezTo>
                  <a:pt x="5783" y="466"/>
                  <a:pt x="5828" y="495"/>
                  <a:pt x="5873" y="515"/>
                </a:cubicBezTo>
                <a:moveTo>
                  <a:pt x="6209" y="530"/>
                </a:moveTo>
                <a:cubicBezTo>
                  <a:pt x="6209" y="536"/>
                  <a:pt x="6208" y="615"/>
                  <a:pt x="6209" y="630"/>
                </a:cubicBezTo>
                <a:cubicBezTo>
                  <a:pt x="6216" y="736"/>
                  <a:pt x="6239" y="843"/>
                  <a:pt x="6267" y="943"/>
                </a:cubicBezTo>
                <a:cubicBezTo>
                  <a:pt x="6290" y="1027"/>
                  <a:pt x="6328" y="1106"/>
                  <a:pt x="6352" y="1188"/>
                </a:cubicBezTo>
                <a:cubicBezTo>
                  <a:pt x="6357" y="1213"/>
                  <a:pt x="6359" y="1218"/>
                  <a:pt x="6358" y="1233"/>
                </a:cubicBezTo>
                <a:moveTo>
                  <a:pt x="5999" y="967"/>
                </a:moveTo>
                <a:cubicBezTo>
                  <a:pt x="6035" y="961"/>
                  <a:pt x="6057" y="957"/>
                  <a:pt x="6094" y="957"/>
                </a:cubicBezTo>
                <a:cubicBezTo>
                  <a:pt x="6233" y="957"/>
                  <a:pt x="6399" y="947"/>
                  <a:pt x="6513" y="858"/>
                </a:cubicBezTo>
                <a:cubicBezTo>
                  <a:pt x="6583" y="802"/>
                  <a:pt x="6589" y="713"/>
                  <a:pt x="6592" y="630"/>
                </a:cubicBezTo>
                <a:cubicBezTo>
                  <a:pt x="6593" y="614"/>
                  <a:pt x="6592" y="598"/>
                  <a:pt x="6592" y="581"/>
                </a:cubicBezTo>
                <a:cubicBezTo>
                  <a:pt x="6597" y="611"/>
                  <a:pt x="6605" y="664"/>
                  <a:pt x="6610" y="700"/>
                </a:cubicBezTo>
                <a:cubicBezTo>
                  <a:pt x="6630" y="835"/>
                  <a:pt x="6675" y="1003"/>
                  <a:pt x="6798" y="1081"/>
                </a:cubicBezTo>
                <a:cubicBezTo>
                  <a:pt x="6834" y="1104"/>
                  <a:pt x="6875" y="1102"/>
                  <a:pt x="6908" y="1078"/>
                </a:cubicBezTo>
                <a:cubicBezTo>
                  <a:pt x="6971" y="1032"/>
                  <a:pt x="6997" y="939"/>
                  <a:pt x="7052" y="893"/>
                </a:cubicBezTo>
                <a:cubicBezTo>
                  <a:pt x="7068" y="923"/>
                  <a:pt x="7079" y="959"/>
                  <a:pt x="7084" y="1001"/>
                </a:cubicBezTo>
                <a:cubicBezTo>
                  <a:pt x="7089" y="1047"/>
                  <a:pt x="7086" y="1108"/>
                  <a:pt x="7123" y="1141"/>
                </a:cubicBezTo>
                <a:cubicBezTo>
                  <a:pt x="7130" y="1145"/>
                  <a:pt x="7138" y="1148"/>
                  <a:pt x="7145" y="1152"/>
                </a:cubicBezTo>
                <a:moveTo>
                  <a:pt x="7321" y="918"/>
                </a:moveTo>
                <a:cubicBezTo>
                  <a:pt x="7323" y="902"/>
                  <a:pt x="7324" y="861"/>
                  <a:pt x="7334" y="846"/>
                </a:cubicBezTo>
                <a:cubicBezTo>
                  <a:pt x="7335" y="846"/>
                  <a:pt x="7337" y="846"/>
                  <a:pt x="7338" y="846"/>
                </a:cubicBezTo>
                <a:cubicBezTo>
                  <a:pt x="7347" y="922"/>
                  <a:pt x="7347" y="999"/>
                  <a:pt x="7354" y="1077"/>
                </a:cubicBezTo>
                <a:cubicBezTo>
                  <a:pt x="7357" y="1099"/>
                  <a:pt x="7357" y="1103"/>
                  <a:pt x="7360" y="1115"/>
                </a:cubicBezTo>
                <a:moveTo>
                  <a:pt x="7315" y="677"/>
                </a:moveTo>
                <a:cubicBezTo>
                  <a:pt x="7315" y="635"/>
                  <a:pt x="7301" y="599"/>
                  <a:pt x="7355" y="603"/>
                </a:cubicBezTo>
                <a:cubicBezTo>
                  <a:pt x="7389" y="606"/>
                  <a:pt x="7407" y="631"/>
                  <a:pt x="7430" y="652"/>
                </a:cubicBezTo>
                <a:moveTo>
                  <a:pt x="7584" y="807"/>
                </a:moveTo>
                <a:cubicBezTo>
                  <a:pt x="7607" y="848"/>
                  <a:pt x="7621" y="886"/>
                  <a:pt x="7634" y="931"/>
                </a:cubicBezTo>
                <a:cubicBezTo>
                  <a:pt x="7648" y="980"/>
                  <a:pt x="7659" y="1057"/>
                  <a:pt x="7703" y="1090"/>
                </a:cubicBezTo>
                <a:cubicBezTo>
                  <a:pt x="7737" y="1115"/>
                  <a:pt x="7778" y="1090"/>
                  <a:pt x="7802" y="1066"/>
                </a:cubicBezTo>
                <a:cubicBezTo>
                  <a:pt x="7861" y="1007"/>
                  <a:pt x="7908" y="844"/>
                  <a:pt x="7991" y="819"/>
                </a:cubicBezTo>
                <a:cubicBezTo>
                  <a:pt x="8002" y="819"/>
                  <a:pt x="8006" y="819"/>
                  <a:pt x="8013" y="819"/>
                </a:cubicBezTo>
                <a:cubicBezTo>
                  <a:pt x="8036" y="868"/>
                  <a:pt x="8044" y="918"/>
                  <a:pt x="8052" y="974"/>
                </a:cubicBezTo>
                <a:cubicBezTo>
                  <a:pt x="8056" y="1004"/>
                  <a:pt x="8055" y="1076"/>
                  <a:pt x="8085" y="1097"/>
                </a:cubicBezTo>
                <a:cubicBezTo>
                  <a:pt x="8089" y="1097"/>
                  <a:pt x="8093" y="1097"/>
                  <a:pt x="8097" y="1097"/>
                </a:cubicBezTo>
                <a:moveTo>
                  <a:pt x="8289" y="463"/>
                </a:moveTo>
                <a:cubicBezTo>
                  <a:pt x="8289" y="446"/>
                  <a:pt x="8293" y="445"/>
                  <a:pt x="8283" y="441"/>
                </a:cubicBezTo>
                <a:cubicBezTo>
                  <a:pt x="8274" y="481"/>
                  <a:pt x="8264" y="522"/>
                  <a:pt x="8261" y="562"/>
                </a:cubicBezTo>
                <a:cubicBezTo>
                  <a:pt x="8261" y="573"/>
                  <a:pt x="8261" y="585"/>
                  <a:pt x="8261" y="596"/>
                </a:cubicBezTo>
                <a:moveTo>
                  <a:pt x="8562" y="301"/>
                </a:moveTo>
                <a:cubicBezTo>
                  <a:pt x="8605" y="298"/>
                  <a:pt x="8607" y="293"/>
                  <a:pt x="8629" y="350"/>
                </a:cubicBezTo>
                <a:cubicBezTo>
                  <a:pt x="8666" y="446"/>
                  <a:pt x="8660" y="551"/>
                  <a:pt x="8660" y="652"/>
                </a:cubicBezTo>
                <a:cubicBezTo>
                  <a:pt x="8661" y="802"/>
                  <a:pt x="8647" y="944"/>
                  <a:pt x="8613" y="1091"/>
                </a:cubicBezTo>
                <a:cubicBezTo>
                  <a:pt x="8589" y="1194"/>
                  <a:pt x="8553" y="1306"/>
                  <a:pt x="8484" y="1389"/>
                </a:cubicBezTo>
                <a:cubicBezTo>
                  <a:pt x="8477" y="1398"/>
                  <a:pt x="8397" y="1466"/>
                  <a:pt x="8377" y="1439"/>
                </a:cubicBezTo>
                <a:cubicBezTo>
                  <a:pt x="8371" y="1417"/>
                  <a:pt x="8370" y="1405"/>
                  <a:pt x="8373" y="1387"/>
                </a:cubicBezTo>
                <a:moveTo>
                  <a:pt x="9147" y="1041"/>
                </a:moveTo>
                <a:cubicBezTo>
                  <a:pt x="9053" y="1087"/>
                  <a:pt x="8978" y="1152"/>
                  <a:pt x="8890" y="1210"/>
                </a:cubicBezTo>
                <a:cubicBezTo>
                  <a:pt x="8763" y="1294"/>
                  <a:pt x="8636" y="1342"/>
                  <a:pt x="8494" y="1396"/>
                </a:cubicBezTo>
                <a:moveTo>
                  <a:pt x="3373" y="1512"/>
                </a:moveTo>
                <a:cubicBezTo>
                  <a:pt x="3371" y="1478"/>
                  <a:pt x="3394" y="1448"/>
                  <a:pt x="3370" y="1419"/>
                </a:cubicBezTo>
                <a:cubicBezTo>
                  <a:pt x="3363" y="1411"/>
                  <a:pt x="3338" y="1407"/>
                  <a:pt x="3328" y="1398"/>
                </a:cubicBezTo>
                <a:cubicBezTo>
                  <a:pt x="3304" y="1377"/>
                  <a:pt x="3291" y="1370"/>
                  <a:pt x="3262" y="1360"/>
                </a:cubicBezTo>
                <a:cubicBezTo>
                  <a:pt x="3123" y="1309"/>
                  <a:pt x="3008" y="1255"/>
                  <a:pt x="2896" y="1151"/>
                </a:cubicBezTo>
                <a:cubicBezTo>
                  <a:pt x="2729" y="996"/>
                  <a:pt x="2572" y="765"/>
                  <a:pt x="2640" y="524"/>
                </a:cubicBezTo>
                <a:cubicBezTo>
                  <a:pt x="2722" y="234"/>
                  <a:pt x="3087" y="34"/>
                  <a:pt x="3368" y="1"/>
                </a:cubicBezTo>
                <a:cubicBezTo>
                  <a:pt x="3447" y="1"/>
                  <a:pt x="3468" y="0"/>
                  <a:pt x="3517" y="7"/>
                </a:cubicBezTo>
                <a:cubicBezTo>
                  <a:pt x="3582" y="136"/>
                  <a:pt x="3520" y="228"/>
                  <a:pt x="3428" y="343"/>
                </a:cubicBezTo>
                <a:cubicBezTo>
                  <a:pt x="3234" y="582"/>
                  <a:pt x="2971" y="770"/>
                  <a:pt x="2734" y="963"/>
                </a:cubicBezTo>
                <a:cubicBezTo>
                  <a:pt x="2557" y="1109"/>
                  <a:pt x="2321" y="1264"/>
                  <a:pt x="2214" y="1476"/>
                </a:cubicBezTo>
                <a:cubicBezTo>
                  <a:pt x="2175" y="1554"/>
                  <a:pt x="2175" y="1663"/>
                  <a:pt x="2265" y="1701"/>
                </a:cubicBezTo>
                <a:cubicBezTo>
                  <a:pt x="2404" y="1759"/>
                  <a:pt x="2608" y="1717"/>
                  <a:pt x="2744" y="1686"/>
                </a:cubicBezTo>
                <a:cubicBezTo>
                  <a:pt x="2981" y="1633"/>
                  <a:pt x="3342" y="1534"/>
                  <a:pt x="3493" y="1323"/>
                </a:cubicBezTo>
                <a:cubicBezTo>
                  <a:pt x="3514" y="1291"/>
                  <a:pt x="3523" y="1286"/>
                  <a:pt x="3519" y="1262"/>
                </a:cubicBezTo>
                <a:cubicBezTo>
                  <a:pt x="3447" y="1278"/>
                  <a:pt x="3421" y="1293"/>
                  <a:pt x="3368" y="1356"/>
                </a:cubicBezTo>
                <a:cubicBezTo>
                  <a:pt x="3277" y="1465"/>
                  <a:pt x="3241" y="1563"/>
                  <a:pt x="3257" y="1694"/>
                </a:cubicBezTo>
                <a:cubicBezTo>
                  <a:pt x="3367" y="1718"/>
                  <a:pt x="3444" y="1730"/>
                  <a:pt x="3563" y="1703"/>
                </a:cubicBezTo>
                <a:cubicBezTo>
                  <a:pt x="3715" y="1669"/>
                  <a:pt x="3849" y="1604"/>
                  <a:pt x="3990" y="1540"/>
                </a:cubicBezTo>
                <a:moveTo>
                  <a:pt x="4355" y="1141"/>
                </a:moveTo>
                <a:cubicBezTo>
                  <a:pt x="4381" y="1042"/>
                  <a:pt x="4466" y="818"/>
                  <a:pt x="4367" y="732"/>
                </a:cubicBezTo>
                <a:cubicBezTo>
                  <a:pt x="4294" y="668"/>
                  <a:pt x="4145" y="693"/>
                  <a:pt x="4059" y="693"/>
                </a:cubicBezTo>
                <a:cubicBezTo>
                  <a:pt x="3997" y="693"/>
                  <a:pt x="3840" y="718"/>
                  <a:pt x="3800" y="647"/>
                </a:cubicBezTo>
                <a:cubicBezTo>
                  <a:pt x="3798" y="634"/>
                  <a:pt x="3797" y="622"/>
                  <a:pt x="3795" y="610"/>
                </a:cubicBezTo>
                <a:cubicBezTo>
                  <a:pt x="3804" y="514"/>
                  <a:pt x="3834" y="449"/>
                  <a:pt x="3903" y="376"/>
                </a:cubicBezTo>
                <a:cubicBezTo>
                  <a:pt x="4046" y="225"/>
                  <a:pt x="4293" y="123"/>
                  <a:pt x="4479" y="236"/>
                </a:cubicBezTo>
                <a:cubicBezTo>
                  <a:pt x="4509" y="375"/>
                  <a:pt x="4468" y="442"/>
                  <a:pt x="4385" y="562"/>
                </a:cubicBezTo>
                <a:cubicBezTo>
                  <a:pt x="4210" y="816"/>
                  <a:pt x="3961" y="1042"/>
                  <a:pt x="3833" y="1326"/>
                </a:cubicBezTo>
                <a:cubicBezTo>
                  <a:pt x="3814" y="1389"/>
                  <a:pt x="3806" y="1404"/>
                  <a:pt x="3811" y="1446"/>
                </a:cubicBezTo>
                <a:cubicBezTo>
                  <a:pt x="3872" y="1481"/>
                  <a:pt x="3906" y="1502"/>
                  <a:pt x="4003" y="1476"/>
                </a:cubicBezTo>
                <a:cubicBezTo>
                  <a:pt x="4196" y="1424"/>
                  <a:pt x="4361" y="1305"/>
                  <a:pt x="4493" y="1159"/>
                </a:cubicBezTo>
                <a:cubicBezTo>
                  <a:pt x="4540" y="1108"/>
                  <a:pt x="4573" y="1056"/>
                  <a:pt x="4604" y="995"/>
                </a:cubicBezTo>
                <a:cubicBezTo>
                  <a:pt x="4535" y="1073"/>
                  <a:pt x="4470" y="1151"/>
                  <a:pt x="4409" y="1235"/>
                </a:cubicBezTo>
                <a:cubicBezTo>
                  <a:pt x="4312" y="1367"/>
                  <a:pt x="4233" y="1509"/>
                  <a:pt x="4150" y="16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1" name="Freeform 34"/>
          <p:cNvSpPr/>
          <p:nvPr/>
        </p:nvSpPr>
        <p:spPr>
          <a:xfrm>
            <a:off x="1296000" y="4187160"/>
            <a:ext cx="141120" cy="171000"/>
          </a:xfrm>
          <a:custGeom>
            <a:avLst/>
            <a:gdLst/>
            <a:ahLst/>
            <a:rect l="0" t="0" r="r" b="b"/>
            <a:pathLst>
              <a:path w="392" h="475">
                <a:moveTo>
                  <a:pt x="12" y="288"/>
                </a:moveTo>
                <a:cubicBezTo>
                  <a:pt x="24" y="295"/>
                  <a:pt x="0" y="299"/>
                  <a:pt x="27" y="298"/>
                </a:cubicBezTo>
                <a:cubicBezTo>
                  <a:pt x="63" y="297"/>
                  <a:pt x="102" y="258"/>
                  <a:pt x="128" y="235"/>
                </a:cubicBezTo>
                <a:cubicBezTo>
                  <a:pt x="161" y="206"/>
                  <a:pt x="189" y="171"/>
                  <a:pt x="195" y="127"/>
                </a:cubicBezTo>
                <a:cubicBezTo>
                  <a:pt x="200" y="89"/>
                  <a:pt x="197" y="59"/>
                  <a:pt x="170" y="33"/>
                </a:cubicBezTo>
                <a:cubicBezTo>
                  <a:pt x="141" y="5"/>
                  <a:pt x="108" y="0"/>
                  <a:pt x="69" y="2"/>
                </a:cubicBezTo>
                <a:cubicBezTo>
                  <a:pt x="67" y="3"/>
                  <a:pt x="65" y="3"/>
                  <a:pt x="63" y="4"/>
                </a:cubicBezTo>
                <a:cubicBezTo>
                  <a:pt x="61" y="26"/>
                  <a:pt x="54" y="45"/>
                  <a:pt x="75" y="61"/>
                </a:cubicBezTo>
                <a:cubicBezTo>
                  <a:pt x="119" y="94"/>
                  <a:pt x="182" y="102"/>
                  <a:pt x="234" y="116"/>
                </a:cubicBezTo>
                <a:cubicBezTo>
                  <a:pt x="268" y="125"/>
                  <a:pt x="335" y="135"/>
                  <a:pt x="348" y="176"/>
                </a:cubicBezTo>
                <a:cubicBezTo>
                  <a:pt x="361" y="216"/>
                  <a:pt x="339" y="266"/>
                  <a:pt x="321" y="299"/>
                </a:cubicBezTo>
                <a:cubicBezTo>
                  <a:pt x="300" y="339"/>
                  <a:pt x="264" y="380"/>
                  <a:pt x="254" y="425"/>
                </a:cubicBezTo>
                <a:cubicBezTo>
                  <a:pt x="245" y="464"/>
                  <a:pt x="258" y="472"/>
                  <a:pt x="296" y="474"/>
                </a:cubicBezTo>
                <a:cubicBezTo>
                  <a:pt x="343" y="474"/>
                  <a:pt x="360" y="474"/>
                  <a:pt x="391" y="4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2" name="Freeform 35"/>
          <p:cNvSpPr/>
          <p:nvPr/>
        </p:nvSpPr>
        <p:spPr>
          <a:xfrm>
            <a:off x="1546560" y="4282560"/>
            <a:ext cx="39600" cy="41040"/>
          </a:xfrm>
          <a:custGeom>
            <a:avLst/>
            <a:gdLst/>
            <a:ahLst/>
            <a:rect l="0" t="0" r="r" b="b"/>
            <a:pathLst>
              <a:path w="110" h="114">
                <a:moveTo>
                  <a:pt x="48" y="25"/>
                </a:moveTo>
                <a:cubicBezTo>
                  <a:pt x="42" y="18"/>
                  <a:pt x="39" y="16"/>
                  <a:pt x="39" y="7"/>
                </a:cubicBezTo>
                <a:cubicBezTo>
                  <a:pt x="54" y="2"/>
                  <a:pt x="71" y="0"/>
                  <a:pt x="87" y="2"/>
                </a:cubicBezTo>
                <a:cubicBezTo>
                  <a:pt x="109" y="5"/>
                  <a:pt x="105" y="32"/>
                  <a:pt x="105" y="49"/>
                </a:cubicBezTo>
                <a:cubicBezTo>
                  <a:pt x="105" y="81"/>
                  <a:pt x="81" y="89"/>
                  <a:pt x="54" y="95"/>
                </a:cubicBezTo>
                <a:cubicBezTo>
                  <a:pt x="42" y="98"/>
                  <a:pt x="33" y="98"/>
                  <a:pt x="21" y="98"/>
                </a:cubicBezTo>
                <a:cubicBezTo>
                  <a:pt x="35" y="56"/>
                  <a:pt x="0" y="113"/>
                  <a:pt x="45" y="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3" name="Freeform 36"/>
          <p:cNvSpPr/>
          <p:nvPr/>
        </p:nvSpPr>
        <p:spPr>
          <a:xfrm>
            <a:off x="1766880" y="4102200"/>
            <a:ext cx="805320" cy="218880"/>
          </a:xfrm>
          <a:custGeom>
            <a:avLst/>
            <a:gdLst/>
            <a:ahLst/>
            <a:rect l="0" t="0" r="r" b="b"/>
            <a:pathLst>
              <a:path w="2237" h="608">
                <a:moveTo>
                  <a:pt x="9" y="375"/>
                </a:moveTo>
                <a:cubicBezTo>
                  <a:pt x="8" y="369"/>
                  <a:pt x="10" y="362"/>
                  <a:pt x="8" y="356"/>
                </a:cubicBezTo>
                <a:cubicBezTo>
                  <a:pt x="7" y="354"/>
                  <a:pt x="3" y="349"/>
                  <a:pt x="3" y="347"/>
                </a:cubicBezTo>
                <a:cubicBezTo>
                  <a:pt x="2" y="343"/>
                  <a:pt x="0" y="347"/>
                  <a:pt x="0" y="343"/>
                </a:cubicBezTo>
                <a:cubicBezTo>
                  <a:pt x="0" y="335"/>
                  <a:pt x="4" y="335"/>
                  <a:pt x="8" y="329"/>
                </a:cubicBezTo>
                <a:cubicBezTo>
                  <a:pt x="14" y="321"/>
                  <a:pt x="23" y="314"/>
                  <a:pt x="30" y="307"/>
                </a:cubicBezTo>
                <a:cubicBezTo>
                  <a:pt x="49" y="287"/>
                  <a:pt x="61" y="269"/>
                  <a:pt x="72" y="246"/>
                </a:cubicBezTo>
                <a:cubicBezTo>
                  <a:pt x="87" y="214"/>
                  <a:pt x="90" y="187"/>
                  <a:pt x="90" y="153"/>
                </a:cubicBezTo>
                <a:cubicBezTo>
                  <a:pt x="90" y="130"/>
                  <a:pt x="97" y="97"/>
                  <a:pt x="78" y="79"/>
                </a:cubicBezTo>
                <a:cubicBezTo>
                  <a:pt x="70" y="72"/>
                  <a:pt x="53" y="60"/>
                  <a:pt x="41" y="67"/>
                </a:cubicBezTo>
                <a:cubicBezTo>
                  <a:pt x="16" y="82"/>
                  <a:pt x="13" y="111"/>
                  <a:pt x="12" y="139"/>
                </a:cubicBezTo>
                <a:cubicBezTo>
                  <a:pt x="10" y="186"/>
                  <a:pt x="26" y="209"/>
                  <a:pt x="66" y="235"/>
                </a:cubicBezTo>
                <a:cubicBezTo>
                  <a:pt x="107" y="261"/>
                  <a:pt x="208" y="256"/>
                  <a:pt x="236" y="291"/>
                </a:cubicBezTo>
                <a:cubicBezTo>
                  <a:pt x="247" y="307"/>
                  <a:pt x="240" y="343"/>
                  <a:pt x="235" y="358"/>
                </a:cubicBezTo>
                <a:cubicBezTo>
                  <a:pt x="222" y="395"/>
                  <a:pt x="205" y="425"/>
                  <a:pt x="202" y="465"/>
                </a:cubicBezTo>
                <a:cubicBezTo>
                  <a:pt x="200" y="498"/>
                  <a:pt x="200" y="521"/>
                  <a:pt x="233" y="537"/>
                </a:cubicBezTo>
                <a:cubicBezTo>
                  <a:pt x="261" y="551"/>
                  <a:pt x="293" y="551"/>
                  <a:pt x="324" y="551"/>
                </a:cubicBezTo>
                <a:cubicBezTo>
                  <a:pt x="346" y="551"/>
                  <a:pt x="365" y="551"/>
                  <a:pt x="387" y="547"/>
                </a:cubicBezTo>
                <a:moveTo>
                  <a:pt x="513" y="20"/>
                </a:moveTo>
                <a:cubicBezTo>
                  <a:pt x="508" y="14"/>
                  <a:pt x="499" y="4"/>
                  <a:pt x="494" y="0"/>
                </a:cubicBezTo>
                <a:cubicBezTo>
                  <a:pt x="493" y="0"/>
                  <a:pt x="492" y="0"/>
                  <a:pt x="491" y="0"/>
                </a:cubicBezTo>
                <a:cubicBezTo>
                  <a:pt x="485" y="37"/>
                  <a:pt x="482" y="74"/>
                  <a:pt x="482" y="113"/>
                </a:cubicBezTo>
                <a:cubicBezTo>
                  <a:pt x="482" y="180"/>
                  <a:pt x="480" y="243"/>
                  <a:pt x="500" y="310"/>
                </a:cubicBezTo>
                <a:cubicBezTo>
                  <a:pt x="509" y="340"/>
                  <a:pt x="530" y="403"/>
                  <a:pt x="569" y="410"/>
                </a:cubicBezTo>
                <a:cubicBezTo>
                  <a:pt x="592" y="414"/>
                  <a:pt x="596" y="409"/>
                  <a:pt x="609" y="393"/>
                </a:cubicBezTo>
                <a:cubicBezTo>
                  <a:pt x="659" y="333"/>
                  <a:pt x="707" y="293"/>
                  <a:pt x="788" y="291"/>
                </a:cubicBezTo>
                <a:cubicBezTo>
                  <a:pt x="832" y="290"/>
                  <a:pt x="840" y="320"/>
                  <a:pt x="843" y="359"/>
                </a:cubicBezTo>
                <a:cubicBezTo>
                  <a:pt x="846" y="405"/>
                  <a:pt x="840" y="430"/>
                  <a:pt x="800" y="457"/>
                </a:cubicBezTo>
                <a:cubicBezTo>
                  <a:pt x="756" y="486"/>
                  <a:pt x="699" y="487"/>
                  <a:pt x="649" y="489"/>
                </a:cubicBezTo>
                <a:cubicBezTo>
                  <a:pt x="627" y="490"/>
                  <a:pt x="565" y="500"/>
                  <a:pt x="545" y="485"/>
                </a:cubicBezTo>
                <a:cubicBezTo>
                  <a:pt x="539" y="475"/>
                  <a:pt x="537" y="472"/>
                  <a:pt x="539" y="464"/>
                </a:cubicBezTo>
                <a:moveTo>
                  <a:pt x="1021" y="145"/>
                </a:moveTo>
                <a:cubicBezTo>
                  <a:pt x="1022" y="137"/>
                  <a:pt x="1027" y="120"/>
                  <a:pt x="1028" y="117"/>
                </a:cubicBezTo>
                <a:cubicBezTo>
                  <a:pt x="1037" y="143"/>
                  <a:pt x="1045" y="173"/>
                  <a:pt x="1052" y="201"/>
                </a:cubicBezTo>
                <a:cubicBezTo>
                  <a:pt x="1072" y="278"/>
                  <a:pt x="1086" y="356"/>
                  <a:pt x="1116" y="430"/>
                </a:cubicBezTo>
                <a:cubicBezTo>
                  <a:pt x="1136" y="478"/>
                  <a:pt x="1161" y="528"/>
                  <a:pt x="1196" y="567"/>
                </a:cubicBezTo>
                <a:cubicBezTo>
                  <a:pt x="1211" y="584"/>
                  <a:pt x="1234" y="607"/>
                  <a:pt x="1259" y="604"/>
                </a:cubicBezTo>
                <a:cubicBezTo>
                  <a:pt x="1264" y="604"/>
                  <a:pt x="1266" y="605"/>
                  <a:pt x="1265" y="601"/>
                </a:cubicBezTo>
                <a:moveTo>
                  <a:pt x="1126" y="160"/>
                </a:moveTo>
                <a:cubicBezTo>
                  <a:pt x="1126" y="122"/>
                  <a:pt x="1113" y="69"/>
                  <a:pt x="1144" y="39"/>
                </a:cubicBezTo>
                <a:cubicBezTo>
                  <a:pt x="1160" y="23"/>
                  <a:pt x="1198" y="13"/>
                  <a:pt x="1220" y="21"/>
                </a:cubicBezTo>
                <a:cubicBezTo>
                  <a:pt x="1268" y="38"/>
                  <a:pt x="1258" y="115"/>
                  <a:pt x="1259" y="154"/>
                </a:cubicBezTo>
                <a:cubicBezTo>
                  <a:pt x="1260" y="211"/>
                  <a:pt x="1257" y="247"/>
                  <a:pt x="1220" y="290"/>
                </a:cubicBezTo>
                <a:cubicBezTo>
                  <a:pt x="1205" y="310"/>
                  <a:pt x="1187" y="322"/>
                  <a:pt x="1165" y="331"/>
                </a:cubicBezTo>
                <a:cubicBezTo>
                  <a:pt x="1164" y="331"/>
                  <a:pt x="1164" y="331"/>
                  <a:pt x="1163" y="331"/>
                </a:cubicBezTo>
                <a:moveTo>
                  <a:pt x="1496" y="347"/>
                </a:moveTo>
                <a:cubicBezTo>
                  <a:pt x="1515" y="347"/>
                  <a:pt x="1530" y="345"/>
                  <a:pt x="1548" y="340"/>
                </a:cubicBezTo>
                <a:cubicBezTo>
                  <a:pt x="1567" y="335"/>
                  <a:pt x="1583" y="333"/>
                  <a:pt x="1602" y="333"/>
                </a:cubicBezTo>
                <a:cubicBezTo>
                  <a:pt x="1605" y="333"/>
                  <a:pt x="1608" y="333"/>
                  <a:pt x="1611" y="333"/>
                </a:cubicBezTo>
                <a:cubicBezTo>
                  <a:pt x="1616" y="360"/>
                  <a:pt x="1618" y="374"/>
                  <a:pt x="1599" y="396"/>
                </a:cubicBezTo>
                <a:cubicBezTo>
                  <a:pt x="1578" y="420"/>
                  <a:pt x="1549" y="431"/>
                  <a:pt x="1520" y="441"/>
                </a:cubicBezTo>
                <a:cubicBezTo>
                  <a:pt x="1502" y="447"/>
                  <a:pt x="1512" y="445"/>
                  <a:pt x="1511" y="434"/>
                </a:cubicBezTo>
                <a:moveTo>
                  <a:pt x="1839" y="136"/>
                </a:moveTo>
                <a:cubicBezTo>
                  <a:pt x="1838" y="106"/>
                  <a:pt x="1836" y="95"/>
                  <a:pt x="1863" y="75"/>
                </a:cubicBezTo>
                <a:cubicBezTo>
                  <a:pt x="1898" y="50"/>
                  <a:pt x="1939" y="37"/>
                  <a:pt x="1982" y="40"/>
                </a:cubicBezTo>
                <a:cubicBezTo>
                  <a:pt x="2037" y="43"/>
                  <a:pt x="2033" y="105"/>
                  <a:pt x="2034" y="146"/>
                </a:cubicBezTo>
                <a:cubicBezTo>
                  <a:pt x="2036" y="213"/>
                  <a:pt x="2008" y="264"/>
                  <a:pt x="1960" y="312"/>
                </a:cubicBezTo>
                <a:cubicBezTo>
                  <a:pt x="1939" y="333"/>
                  <a:pt x="1917" y="343"/>
                  <a:pt x="1891" y="355"/>
                </a:cubicBezTo>
                <a:cubicBezTo>
                  <a:pt x="1892" y="352"/>
                  <a:pt x="1935" y="294"/>
                  <a:pt x="1954" y="275"/>
                </a:cubicBezTo>
                <a:cubicBezTo>
                  <a:pt x="2001" y="227"/>
                  <a:pt x="2045" y="180"/>
                  <a:pt x="2085" y="126"/>
                </a:cubicBezTo>
                <a:cubicBezTo>
                  <a:pt x="2100" y="104"/>
                  <a:pt x="2104" y="99"/>
                  <a:pt x="2112" y="84"/>
                </a:cubicBezTo>
                <a:cubicBezTo>
                  <a:pt x="2101" y="96"/>
                  <a:pt x="2060" y="144"/>
                  <a:pt x="2046" y="167"/>
                </a:cubicBezTo>
                <a:cubicBezTo>
                  <a:pt x="2021" y="208"/>
                  <a:pt x="1988" y="278"/>
                  <a:pt x="2003" y="331"/>
                </a:cubicBezTo>
                <a:cubicBezTo>
                  <a:pt x="2013" y="364"/>
                  <a:pt x="2079" y="355"/>
                  <a:pt x="2103" y="355"/>
                </a:cubicBezTo>
                <a:cubicBezTo>
                  <a:pt x="2152" y="355"/>
                  <a:pt x="2189" y="351"/>
                  <a:pt x="2236" y="3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4" name="Freeform 37"/>
          <p:cNvSpPr/>
          <p:nvPr/>
        </p:nvSpPr>
        <p:spPr>
          <a:xfrm>
            <a:off x="2676600" y="4077720"/>
            <a:ext cx="356400" cy="243720"/>
          </a:xfrm>
          <a:custGeom>
            <a:avLst/>
            <a:gdLst/>
            <a:ahLst/>
            <a:rect l="0" t="0" r="r" b="b"/>
            <a:pathLst>
              <a:path w="990" h="677">
                <a:moveTo>
                  <a:pt x="0" y="288"/>
                </a:moveTo>
                <a:cubicBezTo>
                  <a:pt x="13" y="281"/>
                  <a:pt x="23" y="277"/>
                  <a:pt x="37" y="273"/>
                </a:cubicBezTo>
                <a:cubicBezTo>
                  <a:pt x="89" y="257"/>
                  <a:pt x="140" y="249"/>
                  <a:pt x="195" y="248"/>
                </a:cubicBezTo>
                <a:cubicBezTo>
                  <a:pt x="217" y="248"/>
                  <a:pt x="222" y="246"/>
                  <a:pt x="232" y="257"/>
                </a:cubicBezTo>
                <a:moveTo>
                  <a:pt x="0" y="530"/>
                </a:moveTo>
                <a:cubicBezTo>
                  <a:pt x="18" y="534"/>
                  <a:pt x="49" y="536"/>
                  <a:pt x="71" y="534"/>
                </a:cubicBezTo>
                <a:cubicBezTo>
                  <a:pt x="128" y="529"/>
                  <a:pt x="187" y="515"/>
                  <a:pt x="244" y="506"/>
                </a:cubicBezTo>
                <a:cubicBezTo>
                  <a:pt x="258" y="504"/>
                  <a:pt x="271" y="501"/>
                  <a:pt x="284" y="499"/>
                </a:cubicBezTo>
                <a:moveTo>
                  <a:pt x="775" y="134"/>
                </a:moveTo>
                <a:cubicBezTo>
                  <a:pt x="763" y="121"/>
                  <a:pt x="759" y="115"/>
                  <a:pt x="752" y="103"/>
                </a:cubicBezTo>
                <a:cubicBezTo>
                  <a:pt x="775" y="86"/>
                  <a:pt x="794" y="74"/>
                  <a:pt x="828" y="69"/>
                </a:cubicBezTo>
                <a:cubicBezTo>
                  <a:pt x="867" y="63"/>
                  <a:pt x="924" y="54"/>
                  <a:pt x="952" y="88"/>
                </a:cubicBezTo>
                <a:cubicBezTo>
                  <a:pt x="978" y="121"/>
                  <a:pt x="971" y="192"/>
                  <a:pt x="949" y="223"/>
                </a:cubicBezTo>
                <a:cubicBezTo>
                  <a:pt x="924" y="259"/>
                  <a:pt x="881" y="284"/>
                  <a:pt x="843" y="303"/>
                </a:cubicBezTo>
                <a:cubicBezTo>
                  <a:pt x="831" y="309"/>
                  <a:pt x="829" y="310"/>
                  <a:pt x="821" y="312"/>
                </a:cubicBezTo>
                <a:cubicBezTo>
                  <a:pt x="861" y="312"/>
                  <a:pt x="917" y="301"/>
                  <a:pt x="952" y="321"/>
                </a:cubicBezTo>
                <a:cubicBezTo>
                  <a:pt x="984" y="339"/>
                  <a:pt x="987" y="370"/>
                  <a:pt x="988" y="402"/>
                </a:cubicBezTo>
                <a:cubicBezTo>
                  <a:pt x="989" y="433"/>
                  <a:pt x="978" y="447"/>
                  <a:pt x="952" y="462"/>
                </a:cubicBezTo>
                <a:cubicBezTo>
                  <a:pt x="939" y="470"/>
                  <a:pt x="926" y="472"/>
                  <a:pt x="911" y="473"/>
                </a:cubicBezTo>
                <a:cubicBezTo>
                  <a:pt x="826" y="478"/>
                  <a:pt x="737" y="473"/>
                  <a:pt x="652" y="473"/>
                </a:cubicBezTo>
                <a:moveTo>
                  <a:pt x="469" y="30"/>
                </a:moveTo>
                <a:cubicBezTo>
                  <a:pt x="453" y="0"/>
                  <a:pt x="458" y="4"/>
                  <a:pt x="458" y="46"/>
                </a:cubicBezTo>
                <a:cubicBezTo>
                  <a:pt x="456" y="235"/>
                  <a:pt x="486" y="420"/>
                  <a:pt x="510" y="608"/>
                </a:cubicBezTo>
                <a:cubicBezTo>
                  <a:pt x="512" y="631"/>
                  <a:pt x="515" y="653"/>
                  <a:pt x="517" y="6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5" name="Freeform 38"/>
          <p:cNvSpPr/>
          <p:nvPr/>
        </p:nvSpPr>
        <p:spPr>
          <a:xfrm>
            <a:off x="3179880" y="4064040"/>
            <a:ext cx="87840" cy="240120"/>
          </a:xfrm>
          <a:custGeom>
            <a:avLst/>
            <a:gdLst/>
            <a:ahLst/>
            <a:rect l="0" t="0" r="r" b="b"/>
            <a:pathLst>
              <a:path w="244" h="667">
                <a:moveTo>
                  <a:pt x="173" y="45"/>
                </a:moveTo>
                <a:cubicBezTo>
                  <a:pt x="180" y="33"/>
                  <a:pt x="201" y="0"/>
                  <a:pt x="224" y="18"/>
                </a:cubicBezTo>
                <a:cubicBezTo>
                  <a:pt x="240" y="31"/>
                  <a:pt x="232" y="73"/>
                  <a:pt x="232" y="88"/>
                </a:cubicBezTo>
                <a:moveTo>
                  <a:pt x="243" y="446"/>
                </a:moveTo>
                <a:cubicBezTo>
                  <a:pt x="189" y="503"/>
                  <a:pt x="139" y="562"/>
                  <a:pt x="77" y="610"/>
                </a:cubicBezTo>
                <a:cubicBezTo>
                  <a:pt x="52" y="629"/>
                  <a:pt x="25" y="647"/>
                  <a:pt x="0" y="6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6" name="Freeform 39"/>
          <p:cNvSpPr/>
          <p:nvPr/>
        </p:nvSpPr>
        <p:spPr>
          <a:xfrm>
            <a:off x="1278000" y="4465440"/>
            <a:ext cx="327600" cy="184320"/>
          </a:xfrm>
          <a:custGeom>
            <a:avLst/>
            <a:gdLst/>
            <a:ahLst/>
            <a:rect l="0" t="0" r="r" b="b"/>
            <a:pathLst>
              <a:path w="910" h="512">
                <a:moveTo>
                  <a:pt x="0" y="249"/>
                </a:moveTo>
                <a:cubicBezTo>
                  <a:pt x="19" y="226"/>
                  <a:pt x="27" y="219"/>
                  <a:pt x="54" y="206"/>
                </a:cubicBezTo>
                <a:cubicBezTo>
                  <a:pt x="86" y="189"/>
                  <a:pt x="119" y="174"/>
                  <a:pt x="149" y="153"/>
                </a:cubicBezTo>
                <a:cubicBezTo>
                  <a:pt x="175" y="135"/>
                  <a:pt x="198" y="113"/>
                  <a:pt x="207" y="83"/>
                </a:cubicBezTo>
                <a:cubicBezTo>
                  <a:pt x="212" y="67"/>
                  <a:pt x="217" y="34"/>
                  <a:pt x="200" y="24"/>
                </a:cubicBezTo>
                <a:cubicBezTo>
                  <a:pt x="180" y="12"/>
                  <a:pt x="89" y="0"/>
                  <a:pt x="69" y="17"/>
                </a:cubicBezTo>
                <a:cubicBezTo>
                  <a:pt x="63" y="24"/>
                  <a:pt x="61" y="26"/>
                  <a:pt x="61" y="32"/>
                </a:cubicBezTo>
                <a:cubicBezTo>
                  <a:pt x="78" y="52"/>
                  <a:pt x="90" y="52"/>
                  <a:pt x="124" y="56"/>
                </a:cubicBezTo>
                <a:cubicBezTo>
                  <a:pt x="170" y="61"/>
                  <a:pt x="256" y="50"/>
                  <a:pt x="293" y="82"/>
                </a:cubicBezTo>
                <a:cubicBezTo>
                  <a:pt x="322" y="108"/>
                  <a:pt x="294" y="177"/>
                  <a:pt x="283" y="201"/>
                </a:cubicBezTo>
                <a:cubicBezTo>
                  <a:pt x="245" y="283"/>
                  <a:pt x="163" y="357"/>
                  <a:pt x="148" y="447"/>
                </a:cubicBezTo>
                <a:cubicBezTo>
                  <a:pt x="142" y="485"/>
                  <a:pt x="159" y="493"/>
                  <a:pt x="196" y="500"/>
                </a:cubicBezTo>
                <a:cubicBezTo>
                  <a:pt x="254" y="511"/>
                  <a:pt x="316" y="505"/>
                  <a:pt x="374" y="505"/>
                </a:cubicBezTo>
                <a:moveTo>
                  <a:pt x="794" y="414"/>
                </a:moveTo>
                <a:cubicBezTo>
                  <a:pt x="791" y="400"/>
                  <a:pt x="789" y="396"/>
                  <a:pt x="804" y="389"/>
                </a:cubicBezTo>
                <a:cubicBezTo>
                  <a:pt x="830" y="378"/>
                  <a:pt x="855" y="374"/>
                  <a:pt x="883" y="374"/>
                </a:cubicBezTo>
                <a:cubicBezTo>
                  <a:pt x="893" y="374"/>
                  <a:pt x="896" y="374"/>
                  <a:pt x="902" y="376"/>
                </a:cubicBezTo>
                <a:cubicBezTo>
                  <a:pt x="905" y="400"/>
                  <a:pt x="909" y="408"/>
                  <a:pt x="886" y="422"/>
                </a:cubicBezTo>
                <a:cubicBezTo>
                  <a:pt x="866" y="434"/>
                  <a:pt x="842" y="440"/>
                  <a:pt x="820" y="4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7" name="Freeform 40"/>
          <p:cNvSpPr/>
          <p:nvPr/>
        </p:nvSpPr>
        <p:spPr>
          <a:xfrm>
            <a:off x="1824120" y="4403520"/>
            <a:ext cx="1497240" cy="364320"/>
          </a:xfrm>
          <a:custGeom>
            <a:avLst/>
            <a:gdLst/>
            <a:ahLst/>
            <a:rect l="0" t="0" r="r" b="b"/>
            <a:pathLst>
              <a:path w="4159" h="1012">
                <a:moveTo>
                  <a:pt x="18" y="385"/>
                </a:moveTo>
                <a:cubicBezTo>
                  <a:pt x="12" y="385"/>
                  <a:pt x="5" y="382"/>
                  <a:pt x="0" y="384"/>
                </a:cubicBezTo>
                <a:cubicBezTo>
                  <a:pt x="0" y="385"/>
                  <a:pt x="0" y="387"/>
                  <a:pt x="0" y="388"/>
                </a:cubicBezTo>
                <a:cubicBezTo>
                  <a:pt x="31" y="370"/>
                  <a:pt x="58" y="352"/>
                  <a:pt x="85" y="326"/>
                </a:cubicBezTo>
                <a:cubicBezTo>
                  <a:pt x="118" y="295"/>
                  <a:pt x="132" y="275"/>
                  <a:pt x="133" y="231"/>
                </a:cubicBezTo>
                <a:cubicBezTo>
                  <a:pt x="134" y="195"/>
                  <a:pt x="118" y="182"/>
                  <a:pt x="83" y="172"/>
                </a:cubicBezTo>
                <a:cubicBezTo>
                  <a:pt x="61" y="166"/>
                  <a:pt x="37" y="169"/>
                  <a:pt x="15" y="171"/>
                </a:cubicBezTo>
                <a:cubicBezTo>
                  <a:pt x="23" y="203"/>
                  <a:pt x="30" y="204"/>
                  <a:pt x="64" y="223"/>
                </a:cubicBezTo>
                <a:cubicBezTo>
                  <a:pt x="112" y="250"/>
                  <a:pt x="186" y="279"/>
                  <a:pt x="206" y="336"/>
                </a:cubicBezTo>
                <a:cubicBezTo>
                  <a:pt x="220" y="374"/>
                  <a:pt x="214" y="439"/>
                  <a:pt x="201" y="476"/>
                </a:cubicBezTo>
                <a:cubicBezTo>
                  <a:pt x="188" y="511"/>
                  <a:pt x="172" y="538"/>
                  <a:pt x="171" y="577"/>
                </a:cubicBezTo>
                <a:cubicBezTo>
                  <a:pt x="170" y="609"/>
                  <a:pt x="196" y="603"/>
                  <a:pt x="221" y="603"/>
                </a:cubicBezTo>
                <a:cubicBezTo>
                  <a:pt x="260" y="604"/>
                  <a:pt x="280" y="598"/>
                  <a:pt x="316" y="583"/>
                </a:cubicBezTo>
                <a:moveTo>
                  <a:pt x="495" y="82"/>
                </a:moveTo>
                <a:cubicBezTo>
                  <a:pt x="486" y="81"/>
                  <a:pt x="488" y="64"/>
                  <a:pt x="483" y="76"/>
                </a:cubicBezTo>
                <a:cubicBezTo>
                  <a:pt x="470" y="110"/>
                  <a:pt x="479" y="187"/>
                  <a:pt x="485" y="221"/>
                </a:cubicBezTo>
                <a:cubicBezTo>
                  <a:pt x="496" y="285"/>
                  <a:pt x="528" y="353"/>
                  <a:pt x="552" y="415"/>
                </a:cubicBezTo>
                <a:cubicBezTo>
                  <a:pt x="564" y="447"/>
                  <a:pt x="578" y="487"/>
                  <a:pt x="598" y="514"/>
                </a:cubicBezTo>
                <a:cubicBezTo>
                  <a:pt x="600" y="516"/>
                  <a:pt x="602" y="517"/>
                  <a:pt x="604" y="519"/>
                </a:cubicBezTo>
                <a:cubicBezTo>
                  <a:pt x="620" y="509"/>
                  <a:pt x="616" y="517"/>
                  <a:pt x="632" y="495"/>
                </a:cubicBezTo>
                <a:cubicBezTo>
                  <a:pt x="660" y="456"/>
                  <a:pt x="686" y="415"/>
                  <a:pt x="723" y="383"/>
                </a:cubicBezTo>
                <a:cubicBezTo>
                  <a:pt x="749" y="360"/>
                  <a:pt x="788" y="338"/>
                  <a:pt x="824" y="349"/>
                </a:cubicBezTo>
                <a:cubicBezTo>
                  <a:pt x="862" y="361"/>
                  <a:pt x="854" y="421"/>
                  <a:pt x="854" y="451"/>
                </a:cubicBezTo>
                <a:cubicBezTo>
                  <a:pt x="855" y="498"/>
                  <a:pt x="827" y="518"/>
                  <a:pt x="784" y="534"/>
                </a:cubicBezTo>
                <a:cubicBezTo>
                  <a:pt x="742" y="550"/>
                  <a:pt x="694" y="551"/>
                  <a:pt x="649" y="552"/>
                </a:cubicBezTo>
                <a:cubicBezTo>
                  <a:pt x="637" y="552"/>
                  <a:pt x="636" y="553"/>
                  <a:pt x="629" y="551"/>
                </a:cubicBezTo>
                <a:moveTo>
                  <a:pt x="1052" y="242"/>
                </a:moveTo>
                <a:cubicBezTo>
                  <a:pt x="1074" y="250"/>
                  <a:pt x="1081" y="259"/>
                  <a:pt x="1091" y="285"/>
                </a:cubicBezTo>
                <a:cubicBezTo>
                  <a:pt x="1114" y="343"/>
                  <a:pt x="1129" y="409"/>
                  <a:pt x="1145" y="469"/>
                </a:cubicBezTo>
                <a:cubicBezTo>
                  <a:pt x="1160" y="525"/>
                  <a:pt x="1181" y="579"/>
                  <a:pt x="1196" y="636"/>
                </a:cubicBezTo>
                <a:cubicBezTo>
                  <a:pt x="1203" y="661"/>
                  <a:pt x="1209" y="688"/>
                  <a:pt x="1215" y="713"/>
                </a:cubicBezTo>
                <a:moveTo>
                  <a:pt x="1199" y="172"/>
                </a:moveTo>
                <a:cubicBezTo>
                  <a:pt x="1223" y="142"/>
                  <a:pt x="1245" y="130"/>
                  <a:pt x="1287" y="141"/>
                </a:cubicBezTo>
                <a:cubicBezTo>
                  <a:pt x="1345" y="157"/>
                  <a:pt x="1354" y="221"/>
                  <a:pt x="1357" y="270"/>
                </a:cubicBezTo>
                <a:cubicBezTo>
                  <a:pt x="1361" y="333"/>
                  <a:pt x="1353" y="385"/>
                  <a:pt x="1324" y="441"/>
                </a:cubicBezTo>
                <a:cubicBezTo>
                  <a:pt x="1309" y="469"/>
                  <a:pt x="1288" y="488"/>
                  <a:pt x="1269" y="511"/>
                </a:cubicBezTo>
                <a:cubicBezTo>
                  <a:pt x="1269" y="512"/>
                  <a:pt x="1269" y="512"/>
                  <a:pt x="1269" y="513"/>
                </a:cubicBezTo>
                <a:moveTo>
                  <a:pt x="1621" y="446"/>
                </a:moveTo>
                <a:cubicBezTo>
                  <a:pt x="1621" y="442"/>
                  <a:pt x="1621" y="435"/>
                  <a:pt x="1624" y="432"/>
                </a:cubicBezTo>
                <a:cubicBezTo>
                  <a:pt x="1625" y="431"/>
                  <a:pt x="1627" y="430"/>
                  <a:pt x="1628" y="429"/>
                </a:cubicBezTo>
                <a:cubicBezTo>
                  <a:pt x="1626" y="430"/>
                  <a:pt x="1610" y="440"/>
                  <a:pt x="1612" y="441"/>
                </a:cubicBezTo>
                <a:cubicBezTo>
                  <a:pt x="1614" y="441"/>
                  <a:pt x="1616" y="441"/>
                  <a:pt x="1618" y="441"/>
                </a:cubicBezTo>
                <a:moveTo>
                  <a:pt x="1840" y="225"/>
                </a:moveTo>
                <a:cubicBezTo>
                  <a:pt x="1855" y="209"/>
                  <a:pt x="1846" y="204"/>
                  <a:pt x="1873" y="203"/>
                </a:cubicBezTo>
                <a:cubicBezTo>
                  <a:pt x="1901" y="202"/>
                  <a:pt x="1915" y="226"/>
                  <a:pt x="1934" y="244"/>
                </a:cubicBezTo>
                <a:cubicBezTo>
                  <a:pt x="1967" y="276"/>
                  <a:pt x="2000" y="305"/>
                  <a:pt x="2046" y="319"/>
                </a:cubicBezTo>
                <a:cubicBezTo>
                  <a:pt x="2094" y="333"/>
                  <a:pt x="2176" y="344"/>
                  <a:pt x="2215" y="313"/>
                </a:cubicBezTo>
                <a:cubicBezTo>
                  <a:pt x="2250" y="285"/>
                  <a:pt x="2239" y="224"/>
                  <a:pt x="2239" y="185"/>
                </a:cubicBezTo>
                <a:cubicBezTo>
                  <a:pt x="2239" y="176"/>
                  <a:pt x="2239" y="174"/>
                  <a:pt x="2239" y="169"/>
                </a:cubicBezTo>
                <a:cubicBezTo>
                  <a:pt x="2257" y="244"/>
                  <a:pt x="2269" y="319"/>
                  <a:pt x="2284" y="395"/>
                </a:cubicBezTo>
                <a:cubicBezTo>
                  <a:pt x="2307" y="510"/>
                  <a:pt x="2338" y="624"/>
                  <a:pt x="2364" y="739"/>
                </a:cubicBezTo>
                <a:cubicBezTo>
                  <a:pt x="2379" y="804"/>
                  <a:pt x="2409" y="910"/>
                  <a:pt x="2389" y="979"/>
                </a:cubicBezTo>
                <a:cubicBezTo>
                  <a:pt x="2381" y="1006"/>
                  <a:pt x="2325" y="1011"/>
                  <a:pt x="2303" y="1003"/>
                </a:cubicBezTo>
                <a:cubicBezTo>
                  <a:pt x="2258" y="985"/>
                  <a:pt x="2241" y="926"/>
                  <a:pt x="2237" y="883"/>
                </a:cubicBezTo>
                <a:cubicBezTo>
                  <a:pt x="2231" y="816"/>
                  <a:pt x="2235" y="749"/>
                  <a:pt x="2270" y="691"/>
                </a:cubicBezTo>
                <a:cubicBezTo>
                  <a:pt x="2309" y="627"/>
                  <a:pt x="2364" y="600"/>
                  <a:pt x="2430" y="572"/>
                </a:cubicBezTo>
                <a:moveTo>
                  <a:pt x="2645" y="432"/>
                </a:moveTo>
                <a:cubicBezTo>
                  <a:pt x="2653" y="379"/>
                  <a:pt x="2692" y="380"/>
                  <a:pt x="2743" y="369"/>
                </a:cubicBezTo>
                <a:cubicBezTo>
                  <a:pt x="2767" y="364"/>
                  <a:pt x="2871" y="339"/>
                  <a:pt x="2894" y="357"/>
                </a:cubicBezTo>
                <a:cubicBezTo>
                  <a:pt x="2895" y="363"/>
                  <a:pt x="2896" y="368"/>
                  <a:pt x="2897" y="374"/>
                </a:cubicBezTo>
                <a:moveTo>
                  <a:pt x="2700" y="662"/>
                </a:moveTo>
                <a:cubicBezTo>
                  <a:pt x="2705" y="690"/>
                  <a:pt x="2736" y="681"/>
                  <a:pt x="2761" y="681"/>
                </a:cubicBezTo>
                <a:cubicBezTo>
                  <a:pt x="2822" y="681"/>
                  <a:pt x="2877" y="673"/>
                  <a:pt x="2937" y="662"/>
                </a:cubicBezTo>
                <a:moveTo>
                  <a:pt x="3274" y="335"/>
                </a:moveTo>
                <a:cubicBezTo>
                  <a:pt x="3259" y="312"/>
                  <a:pt x="3255" y="297"/>
                  <a:pt x="3258" y="269"/>
                </a:cubicBezTo>
                <a:cubicBezTo>
                  <a:pt x="3262" y="233"/>
                  <a:pt x="3293" y="209"/>
                  <a:pt x="3322" y="189"/>
                </a:cubicBezTo>
                <a:cubicBezTo>
                  <a:pt x="3364" y="161"/>
                  <a:pt x="3421" y="150"/>
                  <a:pt x="3472" y="158"/>
                </a:cubicBezTo>
                <a:cubicBezTo>
                  <a:pt x="3518" y="166"/>
                  <a:pt x="3520" y="223"/>
                  <a:pt x="3515" y="259"/>
                </a:cubicBezTo>
                <a:cubicBezTo>
                  <a:pt x="3504" y="339"/>
                  <a:pt x="3447" y="407"/>
                  <a:pt x="3417" y="480"/>
                </a:cubicBezTo>
                <a:cubicBezTo>
                  <a:pt x="3405" y="508"/>
                  <a:pt x="3383" y="568"/>
                  <a:pt x="3395" y="602"/>
                </a:cubicBezTo>
                <a:cubicBezTo>
                  <a:pt x="3404" y="626"/>
                  <a:pt x="3475" y="618"/>
                  <a:pt x="3493" y="616"/>
                </a:cubicBezTo>
                <a:cubicBezTo>
                  <a:pt x="3559" y="607"/>
                  <a:pt x="3645" y="577"/>
                  <a:pt x="3700" y="539"/>
                </a:cubicBezTo>
                <a:cubicBezTo>
                  <a:pt x="3711" y="529"/>
                  <a:pt x="3722" y="520"/>
                  <a:pt x="3733" y="510"/>
                </a:cubicBezTo>
                <a:moveTo>
                  <a:pt x="3966" y="36"/>
                </a:moveTo>
                <a:cubicBezTo>
                  <a:pt x="3987" y="0"/>
                  <a:pt x="3998" y="2"/>
                  <a:pt x="4040" y="1"/>
                </a:cubicBezTo>
                <a:cubicBezTo>
                  <a:pt x="4088" y="0"/>
                  <a:pt x="4108" y="38"/>
                  <a:pt x="4134" y="73"/>
                </a:cubicBezTo>
                <a:moveTo>
                  <a:pt x="4158" y="439"/>
                </a:moveTo>
                <a:cubicBezTo>
                  <a:pt x="4158" y="483"/>
                  <a:pt x="4149" y="515"/>
                  <a:pt x="4125" y="554"/>
                </a:cubicBezTo>
                <a:cubicBezTo>
                  <a:pt x="4092" y="610"/>
                  <a:pt x="4045" y="656"/>
                  <a:pt x="4003" y="7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8" name="Freeform 41"/>
          <p:cNvSpPr/>
          <p:nvPr/>
        </p:nvSpPr>
        <p:spPr>
          <a:xfrm>
            <a:off x="5346720" y="4183920"/>
            <a:ext cx="2650320" cy="1029600"/>
          </a:xfrm>
          <a:custGeom>
            <a:avLst/>
            <a:gdLst/>
            <a:ahLst/>
            <a:rect l="0" t="0" r="r" b="b"/>
            <a:pathLst>
              <a:path w="7362" h="2860">
                <a:moveTo>
                  <a:pt x="876" y="32"/>
                </a:moveTo>
                <a:cubicBezTo>
                  <a:pt x="856" y="20"/>
                  <a:pt x="881" y="0"/>
                  <a:pt x="831" y="7"/>
                </a:cubicBezTo>
                <a:cubicBezTo>
                  <a:pt x="781" y="14"/>
                  <a:pt x="742" y="37"/>
                  <a:pt x="700" y="64"/>
                </a:cubicBezTo>
                <a:cubicBezTo>
                  <a:pt x="521" y="177"/>
                  <a:pt x="384" y="371"/>
                  <a:pt x="258" y="536"/>
                </a:cubicBezTo>
                <a:cubicBezTo>
                  <a:pt x="126" y="708"/>
                  <a:pt x="0" y="907"/>
                  <a:pt x="30" y="1135"/>
                </a:cubicBezTo>
                <a:cubicBezTo>
                  <a:pt x="56" y="1333"/>
                  <a:pt x="234" y="1467"/>
                  <a:pt x="402" y="1549"/>
                </a:cubicBezTo>
                <a:cubicBezTo>
                  <a:pt x="610" y="1631"/>
                  <a:pt x="688" y="1660"/>
                  <a:pt x="840" y="1685"/>
                </a:cubicBezTo>
                <a:moveTo>
                  <a:pt x="6605" y="1163"/>
                </a:moveTo>
                <a:cubicBezTo>
                  <a:pt x="6609" y="1154"/>
                  <a:pt x="6641" y="1163"/>
                  <a:pt x="6632" y="1161"/>
                </a:cubicBezTo>
                <a:cubicBezTo>
                  <a:pt x="6584" y="1149"/>
                  <a:pt x="6537" y="1151"/>
                  <a:pt x="6489" y="1128"/>
                </a:cubicBezTo>
                <a:cubicBezTo>
                  <a:pt x="6409" y="1089"/>
                  <a:pt x="6381" y="1031"/>
                  <a:pt x="6380" y="946"/>
                </a:cubicBezTo>
                <a:cubicBezTo>
                  <a:pt x="6379" y="873"/>
                  <a:pt x="6425" y="827"/>
                  <a:pt x="6486" y="792"/>
                </a:cubicBezTo>
                <a:cubicBezTo>
                  <a:pt x="6541" y="760"/>
                  <a:pt x="6598" y="756"/>
                  <a:pt x="6659" y="755"/>
                </a:cubicBezTo>
                <a:cubicBezTo>
                  <a:pt x="6661" y="861"/>
                  <a:pt x="6648" y="898"/>
                  <a:pt x="6581" y="998"/>
                </a:cubicBezTo>
                <a:cubicBezTo>
                  <a:pt x="6475" y="1153"/>
                  <a:pt x="6333" y="1287"/>
                  <a:pt x="6242" y="1451"/>
                </a:cubicBezTo>
                <a:cubicBezTo>
                  <a:pt x="6217" y="1497"/>
                  <a:pt x="6213" y="1527"/>
                  <a:pt x="6211" y="1577"/>
                </a:cubicBezTo>
                <a:cubicBezTo>
                  <a:pt x="6268" y="1598"/>
                  <a:pt x="6311" y="1612"/>
                  <a:pt x="6381" y="1604"/>
                </a:cubicBezTo>
                <a:cubicBezTo>
                  <a:pt x="6582" y="1580"/>
                  <a:pt x="6749" y="1462"/>
                  <a:pt x="6894" y="1332"/>
                </a:cubicBezTo>
                <a:cubicBezTo>
                  <a:pt x="6871" y="1371"/>
                  <a:pt x="6842" y="1408"/>
                  <a:pt x="6820" y="1447"/>
                </a:cubicBezTo>
                <a:cubicBezTo>
                  <a:pt x="6799" y="1485"/>
                  <a:pt x="6793" y="1514"/>
                  <a:pt x="6790" y="1555"/>
                </a:cubicBezTo>
                <a:cubicBezTo>
                  <a:pt x="6847" y="1550"/>
                  <a:pt x="6870" y="1543"/>
                  <a:pt x="6919" y="1506"/>
                </a:cubicBezTo>
                <a:cubicBezTo>
                  <a:pt x="7061" y="1399"/>
                  <a:pt x="7173" y="1267"/>
                  <a:pt x="7241" y="1102"/>
                </a:cubicBezTo>
                <a:cubicBezTo>
                  <a:pt x="7262" y="1053"/>
                  <a:pt x="7271" y="1009"/>
                  <a:pt x="7277" y="957"/>
                </a:cubicBezTo>
                <a:cubicBezTo>
                  <a:pt x="7217" y="963"/>
                  <a:pt x="7164" y="977"/>
                  <a:pt x="7105" y="988"/>
                </a:cubicBezTo>
                <a:cubicBezTo>
                  <a:pt x="7052" y="998"/>
                  <a:pt x="7031" y="992"/>
                  <a:pt x="6996" y="976"/>
                </a:cubicBezTo>
                <a:cubicBezTo>
                  <a:pt x="7011" y="927"/>
                  <a:pt x="7012" y="917"/>
                  <a:pt x="7068" y="893"/>
                </a:cubicBezTo>
                <a:cubicBezTo>
                  <a:pt x="7110" y="875"/>
                  <a:pt x="7173" y="858"/>
                  <a:pt x="7219" y="869"/>
                </a:cubicBezTo>
                <a:cubicBezTo>
                  <a:pt x="7227" y="873"/>
                  <a:pt x="7234" y="877"/>
                  <a:pt x="7242" y="881"/>
                </a:cubicBezTo>
                <a:cubicBezTo>
                  <a:pt x="7261" y="968"/>
                  <a:pt x="7250" y="1027"/>
                  <a:pt x="7212" y="1110"/>
                </a:cubicBezTo>
                <a:cubicBezTo>
                  <a:pt x="7154" y="1238"/>
                  <a:pt x="7060" y="1352"/>
                  <a:pt x="7051" y="1496"/>
                </a:cubicBezTo>
                <a:cubicBezTo>
                  <a:pt x="7047" y="1566"/>
                  <a:pt x="7111" y="1584"/>
                  <a:pt x="7170" y="1589"/>
                </a:cubicBezTo>
                <a:cubicBezTo>
                  <a:pt x="7207" y="1592"/>
                  <a:pt x="7315" y="1606"/>
                  <a:pt x="7345" y="1577"/>
                </a:cubicBezTo>
                <a:cubicBezTo>
                  <a:pt x="7357" y="1565"/>
                  <a:pt x="7361" y="1560"/>
                  <a:pt x="7357" y="1547"/>
                </a:cubicBezTo>
                <a:moveTo>
                  <a:pt x="680" y="1354"/>
                </a:moveTo>
                <a:cubicBezTo>
                  <a:pt x="681" y="1352"/>
                  <a:pt x="677" y="1360"/>
                  <a:pt x="678" y="1358"/>
                </a:cubicBezTo>
                <a:cubicBezTo>
                  <a:pt x="682" y="1353"/>
                  <a:pt x="698" y="1332"/>
                  <a:pt x="704" y="1326"/>
                </a:cubicBezTo>
                <a:cubicBezTo>
                  <a:pt x="735" y="1293"/>
                  <a:pt x="770" y="1264"/>
                  <a:pt x="800" y="1230"/>
                </a:cubicBezTo>
                <a:cubicBezTo>
                  <a:pt x="851" y="1172"/>
                  <a:pt x="887" y="1107"/>
                  <a:pt x="882" y="1028"/>
                </a:cubicBezTo>
                <a:cubicBezTo>
                  <a:pt x="878" y="967"/>
                  <a:pt x="814" y="974"/>
                  <a:pt x="768" y="973"/>
                </a:cubicBezTo>
                <a:cubicBezTo>
                  <a:pt x="726" y="972"/>
                  <a:pt x="665" y="975"/>
                  <a:pt x="648" y="1026"/>
                </a:cubicBezTo>
                <a:cubicBezTo>
                  <a:pt x="631" y="1077"/>
                  <a:pt x="673" y="1100"/>
                  <a:pt x="715" y="1115"/>
                </a:cubicBezTo>
                <a:cubicBezTo>
                  <a:pt x="819" y="1153"/>
                  <a:pt x="934" y="1154"/>
                  <a:pt x="1039" y="1191"/>
                </a:cubicBezTo>
                <a:cubicBezTo>
                  <a:pt x="1092" y="1210"/>
                  <a:pt x="1123" y="1230"/>
                  <a:pt x="1126" y="1286"/>
                </a:cubicBezTo>
                <a:cubicBezTo>
                  <a:pt x="1130" y="1352"/>
                  <a:pt x="1084" y="1401"/>
                  <a:pt x="1046" y="1449"/>
                </a:cubicBezTo>
                <a:cubicBezTo>
                  <a:pt x="1019" y="1484"/>
                  <a:pt x="974" y="1526"/>
                  <a:pt x="961" y="1570"/>
                </a:cubicBezTo>
                <a:cubicBezTo>
                  <a:pt x="952" y="1601"/>
                  <a:pt x="963" y="1614"/>
                  <a:pt x="990" y="1625"/>
                </a:cubicBezTo>
                <a:cubicBezTo>
                  <a:pt x="1035" y="1643"/>
                  <a:pt x="1093" y="1635"/>
                  <a:pt x="1140" y="1635"/>
                </a:cubicBezTo>
                <a:moveTo>
                  <a:pt x="1416" y="1430"/>
                </a:moveTo>
                <a:cubicBezTo>
                  <a:pt x="1419" y="1404"/>
                  <a:pt x="1428" y="1404"/>
                  <a:pt x="1454" y="1403"/>
                </a:cubicBezTo>
                <a:cubicBezTo>
                  <a:pt x="1473" y="1402"/>
                  <a:pt x="1486" y="1401"/>
                  <a:pt x="1489" y="1423"/>
                </a:cubicBezTo>
                <a:cubicBezTo>
                  <a:pt x="1493" y="1448"/>
                  <a:pt x="1488" y="1459"/>
                  <a:pt x="1463" y="1468"/>
                </a:cubicBezTo>
                <a:cubicBezTo>
                  <a:pt x="1432" y="1480"/>
                  <a:pt x="1397" y="1476"/>
                  <a:pt x="1364" y="1476"/>
                </a:cubicBezTo>
                <a:cubicBezTo>
                  <a:pt x="1358" y="1476"/>
                  <a:pt x="1357" y="1474"/>
                  <a:pt x="1361" y="1466"/>
                </a:cubicBezTo>
                <a:moveTo>
                  <a:pt x="1695" y="512"/>
                </a:moveTo>
                <a:cubicBezTo>
                  <a:pt x="1709" y="532"/>
                  <a:pt x="1723" y="549"/>
                  <a:pt x="1734" y="575"/>
                </a:cubicBezTo>
                <a:cubicBezTo>
                  <a:pt x="1760" y="637"/>
                  <a:pt x="1773" y="705"/>
                  <a:pt x="1786" y="771"/>
                </a:cubicBezTo>
                <a:cubicBezTo>
                  <a:pt x="1811" y="896"/>
                  <a:pt x="1814" y="1021"/>
                  <a:pt x="1814" y="1148"/>
                </a:cubicBezTo>
                <a:cubicBezTo>
                  <a:pt x="1814" y="1213"/>
                  <a:pt x="1798" y="1303"/>
                  <a:pt x="1819" y="1366"/>
                </a:cubicBezTo>
                <a:cubicBezTo>
                  <a:pt x="1827" y="1382"/>
                  <a:pt x="1830" y="1387"/>
                  <a:pt x="1840" y="1393"/>
                </a:cubicBezTo>
                <a:moveTo>
                  <a:pt x="2070" y="687"/>
                </a:moveTo>
                <a:cubicBezTo>
                  <a:pt x="2073" y="698"/>
                  <a:pt x="2100" y="760"/>
                  <a:pt x="2107" y="780"/>
                </a:cubicBezTo>
                <a:cubicBezTo>
                  <a:pt x="2146" y="889"/>
                  <a:pt x="2174" y="1003"/>
                  <a:pt x="2205" y="1115"/>
                </a:cubicBezTo>
                <a:cubicBezTo>
                  <a:pt x="2225" y="1186"/>
                  <a:pt x="2260" y="1261"/>
                  <a:pt x="2273" y="1334"/>
                </a:cubicBezTo>
                <a:cubicBezTo>
                  <a:pt x="2273" y="1343"/>
                  <a:pt x="2274" y="1352"/>
                  <a:pt x="2274" y="1361"/>
                </a:cubicBezTo>
                <a:moveTo>
                  <a:pt x="2064" y="1184"/>
                </a:moveTo>
                <a:cubicBezTo>
                  <a:pt x="2110" y="1133"/>
                  <a:pt x="2181" y="1116"/>
                  <a:pt x="2248" y="1098"/>
                </a:cubicBezTo>
                <a:cubicBezTo>
                  <a:pt x="2328" y="1077"/>
                  <a:pt x="2409" y="1060"/>
                  <a:pt x="2489" y="1039"/>
                </a:cubicBezTo>
                <a:moveTo>
                  <a:pt x="2592" y="967"/>
                </a:moveTo>
                <a:cubicBezTo>
                  <a:pt x="2592" y="1048"/>
                  <a:pt x="2590" y="1125"/>
                  <a:pt x="2606" y="1204"/>
                </a:cubicBezTo>
                <a:cubicBezTo>
                  <a:pt x="2623" y="1287"/>
                  <a:pt x="2650" y="1367"/>
                  <a:pt x="2674" y="1447"/>
                </a:cubicBezTo>
                <a:cubicBezTo>
                  <a:pt x="2681" y="1470"/>
                  <a:pt x="2687" y="1493"/>
                  <a:pt x="2692" y="1517"/>
                </a:cubicBezTo>
                <a:cubicBezTo>
                  <a:pt x="2668" y="1488"/>
                  <a:pt x="2648" y="1457"/>
                  <a:pt x="2637" y="1422"/>
                </a:cubicBezTo>
                <a:cubicBezTo>
                  <a:pt x="2619" y="1362"/>
                  <a:pt x="2619" y="1296"/>
                  <a:pt x="2622" y="1234"/>
                </a:cubicBezTo>
                <a:cubicBezTo>
                  <a:pt x="2625" y="1169"/>
                  <a:pt x="2647" y="1111"/>
                  <a:pt x="2686" y="1059"/>
                </a:cubicBezTo>
                <a:cubicBezTo>
                  <a:pt x="2705" y="1033"/>
                  <a:pt x="2719" y="1028"/>
                  <a:pt x="2747" y="1021"/>
                </a:cubicBezTo>
                <a:cubicBezTo>
                  <a:pt x="2748" y="1054"/>
                  <a:pt x="2756" y="1096"/>
                  <a:pt x="2746" y="1128"/>
                </a:cubicBezTo>
                <a:cubicBezTo>
                  <a:pt x="2734" y="1167"/>
                  <a:pt x="2703" y="1205"/>
                  <a:pt x="2677" y="1236"/>
                </a:cubicBezTo>
                <a:cubicBezTo>
                  <a:pt x="2673" y="1241"/>
                  <a:pt x="2654" y="1258"/>
                  <a:pt x="2661" y="1268"/>
                </a:cubicBezTo>
                <a:cubicBezTo>
                  <a:pt x="2663" y="1268"/>
                  <a:pt x="2666" y="1268"/>
                  <a:pt x="2668" y="1268"/>
                </a:cubicBezTo>
                <a:moveTo>
                  <a:pt x="3077" y="1262"/>
                </a:moveTo>
                <a:cubicBezTo>
                  <a:pt x="3089" y="1262"/>
                  <a:pt x="3097" y="1261"/>
                  <a:pt x="3108" y="1258"/>
                </a:cubicBezTo>
                <a:cubicBezTo>
                  <a:pt x="3113" y="1257"/>
                  <a:pt x="3116" y="1256"/>
                  <a:pt x="3120" y="1254"/>
                </a:cubicBezTo>
                <a:cubicBezTo>
                  <a:pt x="3116" y="1269"/>
                  <a:pt x="3108" y="1270"/>
                  <a:pt x="3096" y="1280"/>
                </a:cubicBezTo>
                <a:cubicBezTo>
                  <a:pt x="3087" y="1287"/>
                  <a:pt x="3098" y="1285"/>
                  <a:pt x="3104" y="1286"/>
                </a:cubicBezTo>
                <a:moveTo>
                  <a:pt x="3260" y="923"/>
                </a:moveTo>
                <a:cubicBezTo>
                  <a:pt x="3275" y="906"/>
                  <a:pt x="3282" y="896"/>
                  <a:pt x="3301" y="883"/>
                </a:cubicBezTo>
                <a:cubicBezTo>
                  <a:pt x="3317" y="872"/>
                  <a:pt x="3333" y="865"/>
                  <a:pt x="3351" y="859"/>
                </a:cubicBezTo>
                <a:cubicBezTo>
                  <a:pt x="3384" y="849"/>
                  <a:pt x="3405" y="849"/>
                  <a:pt x="3423" y="879"/>
                </a:cubicBezTo>
                <a:cubicBezTo>
                  <a:pt x="3469" y="956"/>
                  <a:pt x="3447" y="1069"/>
                  <a:pt x="3492" y="1152"/>
                </a:cubicBezTo>
                <a:cubicBezTo>
                  <a:pt x="3509" y="1183"/>
                  <a:pt x="3541" y="1226"/>
                  <a:pt x="3577" y="1237"/>
                </a:cubicBezTo>
                <a:cubicBezTo>
                  <a:pt x="3590" y="1241"/>
                  <a:pt x="3629" y="1252"/>
                  <a:pt x="3642" y="1240"/>
                </a:cubicBezTo>
                <a:cubicBezTo>
                  <a:pt x="3674" y="1210"/>
                  <a:pt x="3670" y="1141"/>
                  <a:pt x="3675" y="1102"/>
                </a:cubicBezTo>
                <a:cubicBezTo>
                  <a:pt x="3681" y="1054"/>
                  <a:pt x="3688" y="1006"/>
                  <a:pt x="3702" y="960"/>
                </a:cubicBezTo>
                <a:cubicBezTo>
                  <a:pt x="3707" y="944"/>
                  <a:pt x="3713" y="928"/>
                  <a:pt x="3718" y="912"/>
                </a:cubicBezTo>
                <a:cubicBezTo>
                  <a:pt x="3718" y="1020"/>
                  <a:pt x="3725" y="1123"/>
                  <a:pt x="3742" y="1230"/>
                </a:cubicBezTo>
                <a:cubicBezTo>
                  <a:pt x="3758" y="1334"/>
                  <a:pt x="3769" y="1436"/>
                  <a:pt x="3771" y="1542"/>
                </a:cubicBezTo>
                <a:cubicBezTo>
                  <a:pt x="3772" y="1575"/>
                  <a:pt x="3781" y="1623"/>
                  <a:pt x="3757" y="1648"/>
                </a:cubicBezTo>
                <a:cubicBezTo>
                  <a:pt x="3737" y="1668"/>
                  <a:pt x="3709" y="1664"/>
                  <a:pt x="3684" y="1666"/>
                </a:cubicBezTo>
                <a:cubicBezTo>
                  <a:pt x="3657" y="1668"/>
                  <a:pt x="3638" y="1667"/>
                  <a:pt x="3619" y="1646"/>
                </a:cubicBezTo>
                <a:cubicBezTo>
                  <a:pt x="3599" y="1625"/>
                  <a:pt x="3595" y="1592"/>
                  <a:pt x="3593" y="1565"/>
                </a:cubicBezTo>
                <a:cubicBezTo>
                  <a:pt x="3590" y="1530"/>
                  <a:pt x="3587" y="1481"/>
                  <a:pt x="3602" y="1449"/>
                </a:cubicBezTo>
                <a:cubicBezTo>
                  <a:pt x="3631" y="1389"/>
                  <a:pt x="3691" y="1348"/>
                  <a:pt x="3749" y="1319"/>
                </a:cubicBezTo>
                <a:cubicBezTo>
                  <a:pt x="3771" y="1308"/>
                  <a:pt x="3871" y="1272"/>
                  <a:pt x="3876" y="1282"/>
                </a:cubicBezTo>
                <a:cubicBezTo>
                  <a:pt x="3879" y="1288"/>
                  <a:pt x="3865" y="1283"/>
                  <a:pt x="3860" y="1287"/>
                </a:cubicBezTo>
                <a:cubicBezTo>
                  <a:pt x="3860" y="1290"/>
                  <a:pt x="3860" y="1291"/>
                  <a:pt x="3859" y="1293"/>
                </a:cubicBezTo>
                <a:moveTo>
                  <a:pt x="1567" y="1024"/>
                </a:moveTo>
                <a:cubicBezTo>
                  <a:pt x="1547" y="1011"/>
                  <a:pt x="1529" y="1004"/>
                  <a:pt x="1506" y="997"/>
                </a:cubicBezTo>
                <a:cubicBezTo>
                  <a:pt x="1494" y="993"/>
                  <a:pt x="1482" y="989"/>
                  <a:pt x="1471" y="984"/>
                </a:cubicBezTo>
                <a:lnTo>
                  <a:pt x="1470" y="983"/>
                </a:lnTo>
                <a:cubicBezTo>
                  <a:pt x="1477" y="978"/>
                  <a:pt x="1462" y="982"/>
                  <a:pt x="1482" y="973"/>
                </a:cubicBezTo>
                <a:cubicBezTo>
                  <a:pt x="1512" y="960"/>
                  <a:pt x="1541" y="945"/>
                  <a:pt x="1570" y="930"/>
                </a:cubicBezTo>
                <a:cubicBezTo>
                  <a:pt x="1632" y="898"/>
                  <a:pt x="1699" y="867"/>
                  <a:pt x="1756" y="827"/>
                </a:cubicBezTo>
                <a:cubicBezTo>
                  <a:pt x="1770" y="817"/>
                  <a:pt x="1777" y="810"/>
                  <a:pt x="1779" y="794"/>
                </a:cubicBezTo>
                <a:cubicBezTo>
                  <a:pt x="1781" y="779"/>
                  <a:pt x="1775" y="779"/>
                  <a:pt x="1762" y="774"/>
                </a:cubicBezTo>
                <a:cubicBezTo>
                  <a:pt x="1747" y="768"/>
                  <a:pt x="1730" y="771"/>
                  <a:pt x="1714" y="771"/>
                </a:cubicBezTo>
                <a:cubicBezTo>
                  <a:pt x="1699" y="771"/>
                  <a:pt x="1690" y="779"/>
                  <a:pt x="1688" y="795"/>
                </a:cubicBezTo>
                <a:cubicBezTo>
                  <a:pt x="1687" y="803"/>
                  <a:pt x="1687" y="812"/>
                  <a:pt x="1686" y="820"/>
                </a:cubicBezTo>
                <a:moveTo>
                  <a:pt x="1807" y="973"/>
                </a:moveTo>
                <a:cubicBezTo>
                  <a:pt x="1771" y="973"/>
                  <a:pt x="1711" y="961"/>
                  <a:pt x="1679" y="979"/>
                </a:cubicBezTo>
                <a:cubicBezTo>
                  <a:pt x="1679" y="985"/>
                  <a:pt x="1679" y="987"/>
                  <a:pt x="1679" y="991"/>
                </a:cubicBezTo>
                <a:cubicBezTo>
                  <a:pt x="1727" y="998"/>
                  <a:pt x="1785" y="1000"/>
                  <a:pt x="1834" y="995"/>
                </a:cubicBezTo>
                <a:cubicBezTo>
                  <a:pt x="1924" y="986"/>
                  <a:pt x="2015" y="963"/>
                  <a:pt x="2104" y="946"/>
                </a:cubicBezTo>
                <a:cubicBezTo>
                  <a:pt x="2157" y="936"/>
                  <a:pt x="2157" y="948"/>
                  <a:pt x="2132" y="936"/>
                </a:cubicBezTo>
                <a:cubicBezTo>
                  <a:pt x="2007" y="963"/>
                  <a:pt x="1884" y="1000"/>
                  <a:pt x="1761" y="1035"/>
                </a:cubicBezTo>
                <a:cubicBezTo>
                  <a:pt x="1646" y="1068"/>
                  <a:pt x="1437" y="1080"/>
                  <a:pt x="1342" y="1158"/>
                </a:cubicBezTo>
                <a:cubicBezTo>
                  <a:pt x="1342" y="1163"/>
                  <a:pt x="1342" y="1167"/>
                  <a:pt x="1342" y="1172"/>
                </a:cubicBezTo>
                <a:cubicBezTo>
                  <a:pt x="1429" y="1195"/>
                  <a:pt x="1521" y="1187"/>
                  <a:pt x="1612" y="1187"/>
                </a:cubicBezTo>
                <a:cubicBezTo>
                  <a:pt x="1733" y="1187"/>
                  <a:pt x="1849" y="1170"/>
                  <a:pt x="1967" y="1142"/>
                </a:cubicBezTo>
                <a:cubicBezTo>
                  <a:pt x="2015" y="1131"/>
                  <a:pt x="2015" y="1123"/>
                  <a:pt x="2045" y="1104"/>
                </a:cubicBezTo>
                <a:cubicBezTo>
                  <a:pt x="2008" y="1094"/>
                  <a:pt x="1950" y="1088"/>
                  <a:pt x="1899" y="1088"/>
                </a:cubicBezTo>
                <a:cubicBezTo>
                  <a:pt x="1821" y="1088"/>
                  <a:pt x="1741" y="1090"/>
                  <a:pt x="1665" y="1108"/>
                </a:cubicBezTo>
                <a:cubicBezTo>
                  <a:pt x="1622" y="1118"/>
                  <a:pt x="1644" y="1118"/>
                  <a:pt x="1628" y="1140"/>
                </a:cubicBezTo>
                <a:moveTo>
                  <a:pt x="1880" y="1615"/>
                </a:moveTo>
                <a:cubicBezTo>
                  <a:pt x="1881" y="1604"/>
                  <a:pt x="1873" y="1596"/>
                  <a:pt x="1877" y="1582"/>
                </a:cubicBezTo>
                <a:cubicBezTo>
                  <a:pt x="1886" y="1551"/>
                  <a:pt x="1901" y="1527"/>
                  <a:pt x="1907" y="1494"/>
                </a:cubicBezTo>
                <a:cubicBezTo>
                  <a:pt x="1922" y="1410"/>
                  <a:pt x="1926" y="1305"/>
                  <a:pt x="1907" y="1221"/>
                </a:cubicBezTo>
                <a:cubicBezTo>
                  <a:pt x="1871" y="1057"/>
                  <a:pt x="1770" y="933"/>
                  <a:pt x="1612" y="876"/>
                </a:cubicBezTo>
                <a:cubicBezTo>
                  <a:pt x="1569" y="860"/>
                  <a:pt x="1530" y="856"/>
                  <a:pt x="1485" y="854"/>
                </a:cubicBezTo>
                <a:cubicBezTo>
                  <a:pt x="1493" y="906"/>
                  <a:pt x="1499" y="917"/>
                  <a:pt x="1548" y="953"/>
                </a:cubicBezTo>
                <a:cubicBezTo>
                  <a:pt x="1637" y="1018"/>
                  <a:pt x="1742" y="1055"/>
                  <a:pt x="1844" y="1095"/>
                </a:cubicBezTo>
                <a:cubicBezTo>
                  <a:pt x="1930" y="1129"/>
                  <a:pt x="2037" y="1157"/>
                  <a:pt x="2104" y="1224"/>
                </a:cubicBezTo>
                <a:cubicBezTo>
                  <a:pt x="2144" y="1264"/>
                  <a:pt x="2128" y="1325"/>
                  <a:pt x="2101" y="1366"/>
                </a:cubicBezTo>
                <a:cubicBezTo>
                  <a:pt x="2025" y="1481"/>
                  <a:pt x="1912" y="1553"/>
                  <a:pt x="1904" y="1703"/>
                </a:cubicBezTo>
                <a:cubicBezTo>
                  <a:pt x="1899" y="1789"/>
                  <a:pt x="1941" y="1834"/>
                  <a:pt x="2016" y="1874"/>
                </a:cubicBezTo>
                <a:cubicBezTo>
                  <a:pt x="2169" y="1955"/>
                  <a:pt x="2467" y="2006"/>
                  <a:pt x="2634" y="1951"/>
                </a:cubicBezTo>
                <a:cubicBezTo>
                  <a:pt x="2641" y="1949"/>
                  <a:pt x="2625" y="1942"/>
                  <a:pt x="2631" y="1939"/>
                </a:cubicBezTo>
                <a:moveTo>
                  <a:pt x="4837" y="1049"/>
                </a:moveTo>
                <a:cubicBezTo>
                  <a:pt x="4838" y="1038"/>
                  <a:pt x="4839" y="1027"/>
                  <a:pt x="4841" y="1016"/>
                </a:cubicBezTo>
                <a:cubicBezTo>
                  <a:pt x="4843" y="1007"/>
                  <a:pt x="4845" y="999"/>
                  <a:pt x="4847" y="990"/>
                </a:cubicBezTo>
                <a:cubicBezTo>
                  <a:pt x="4847" y="989"/>
                  <a:pt x="4847" y="988"/>
                  <a:pt x="4847" y="987"/>
                </a:cubicBezTo>
                <a:cubicBezTo>
                  <a:pt x="4805" y="1017"/>
                  <a:pt x="4765" y="1038"/>
                  <a:pt x="4717" y="1059"/>
                </a:cubicBezTo>
                <a:cubicBezTo>
                  <a:pt x="4561" y="1125"/>
                  <a:pt x="4366" y="1141"/>
                  <a:pt x="4221" y="1227"/>
                </a:cubicBezTo>
                <a:cubicBezTo>
                  <a:pt x="4197" y="1241"/>
                  <a:pt x="4191" y="1274"/>
                  <a:pt x="4212" y="1293"/>
                </a:cubicBezTo>
                <a:cubicBezTo>
                  <a:pt x="4272" y="1347"/>
                  <a:pt x="4394" y="1356"/>
                  <a:pt x="4469" y="1381"/>
                </a:cubicBezTo>
                <a:cubicBezTo>
                  <a:pt x="4548" y="1407"/>
                  <a:pt x="4613" y="1440"/>
                  <a:pt x="4674" y="1496"/>
                </a:cubicBezTo>
                <a:cubicBezTo>
                  <a:pt x="4710" y="1529"/>
                  <a:pt x="4744" y="1560"/>
                  <a:pt x="4791" y="1575"/>
                </a:cubicBezTo>
                <a:moveTo>
                  <a:pt x="5007" y="1265"/>
                </a:moveTo>
                <a:cubicBezTo>
                  <a:pt x="4994" y="1265"/>
                  <a:pt x="4978" y="1267"/>
                  <a:pt x="4965" y="1261"/>
                </a:cubicBezTo>
                <a:cubicBezTo>
                  <a:pt x="4965" y="1260"/>
                  <a:pt x="4964" y="1260"/>
                  <a:pt x="4964" y="1259"/>
                </a:cubicBezTo>
                <a:cubicBezTo>
                  <a:pt x="4969" y="1259"/>
                  <a:pt x="4969" y="1258"/>
                  <a:pt x="4974" y="1258"/>
                </a:cubicBezTo>
                <a:cubicBezTo>
                  <a:pt x="5131" y="1257"/>
                  <a:pt x="5286" y="1257"/>
                  <a:pt x="5443" y="1257"/>
                </a:cubicBezTo>
                <a:moveTo>
                  <a:pt x="4982" y="1533"/>
                </a:moveTo>
                <a:cubicBezTo>
                  <a:pt x="4993" y="1563"/>
                  <a:pt x="5024" y="1573"/>
                  <a:pt x="5056" y="1582"/>
                </a:cubicBezTo>
                <a:cubicBezTo>
                  <a:pt x="5101" y="1595"/>
                  <a:pt x="5152" y="1605"/>
                  <a:pt x="5197" y="1608"/>
                </a:cubicBezTo>
                <a:cubicBezTo>
                  <a:pt x="5201" y="1608"/>
                  <a:pt x="5206" y="1608"/>
                  <a:pt x="5210" y="1608"/>
                </a:cubicBezTo>
                <a:moveTo>
                  <a:pt x="4534" y="2535"/>
                </a:moveTo>
                <a:cubicBezTo>
                  <a:pt x="4527" y="2524"/>
                  <a:pt x="4522" y="2517"/>
                  <a:pt x="4521" y="2504"/>
                </a:cubicBezTo>
                <a:cubicBezTo>
                  <a:pt x="4518" y="2478"/>
                  <a:pt x="4519" y="2448"/>
                  <a:pt x="4530" y="2425"/>
                </a:cubicBezTo>
                <a:cubicBezTo>
                  <a:pt x="4535" y="2415"/>
                  <a:pt x="4542" y="2397"/>
                  <a:pt x="4551" y="2390"/>
                </a:cubicBezTo>
                <a:cubicBezTo>
                  <a:pt x="4560" y="2383"/>
                  <a:pt x="4574" y="2386"/>
                  <a:pt x="4580" y="2395"/>
                </a:cubicBezTo>
                <a:cubicBezTo>
                  <a:pt x="4611" y="2439"/>
                  <a:pt x="4623" y="2501"/>
                  <a:pt x="4634" y="2552"/>
                </a:cubicBezTo>
                <a:cubicBezTo>
                  <a:pt x="4647" y="2611"/>
                  <a:pt x="4653" y="2670"/>
                  <a:pt x="4671" y="2727"/>
                </a:cubicBezTo>
                <a:cubicBezTo>
                  <a:pt x="4675" y="2739"/>
                  <a:pt x="4678" y="2762"/>
                  <a:pt x="4689" y="2770"/>
                </a:cubicBezTo>
                <a:cubicBezTo>
                  <a:pt x="4691" y="2770"/>
                  <a:pt x="4692" y="2770"/>
                  <a:pt x="4692" y="2768"/>
                </a:cubicBezTo>
                <a:moveTo>
                  <a:pt x="4703" y="2343"/>
                </a:moveTo>
                <a:cubicBezTo>
                  <a:pt x="4703" y="2310"/>
                  <a:pt x="4690" y="2249"/>
                  <a:pt x="4716" y="2223"/>
                </a:cubicBezTo>
                <a:cubicBezTo>
                  <a:pt x="4732" y="2207"/>
                  <a:pt x="4765" y="2219"/>
                  <a:pt x="4776" y="2233"/>
                </a:cubicBezTo>
                <a:cubicBezTo>
                  <a:pt x="4805" y="2269"/>
                  <a:pt x="4812" y="2323"/>
                  <a:pt x="4814" y="2367"/>
                </a:cubicBezTo>
                <a:cubicBezTo>
                  <a:pt x="4816" y="2405"/>
                  <a:pt x="4821" y="2437"/>
                  <a:pt x="4788" y="2462"/>
                </a:cubicBezTo>
                <a:cubicBezTo>
                  <a:pt x="4759" y="2483"/>
                  <a:pt x="4726" y="2487"/>
                  <a:pt x="4692" y="2487"/>
                </a:cubicBezTo>
                <a:moveTo>
                  <a:pt x="5070" y="2473"/>
                </a:moveTo>
                <a:cubicBezTo>
                  <a:pt x="5084" y="2477"/>
                  <a:pt x="5097" y="2481"/>
                  <a:pt x="5111" y="2486"/>
                </a:cubicBezTo>
                <a:cubicBezTo>
                  <a:pt x="5116" y="2488"/>
                  <a:pt x="5119" y="2489"/>
                  <a:pt x="5123" y="2493"/>
                </a:cubicBezTo>
                <a:cubicBezTo>
                  <a:pt x="5101" y="2493"/>
                  <a:pt x="5078" y="2493"/>
                  <a:pt x="5056" y="2493"/>
                </a:cubicBezTo>
                <a:moveTo>
                  <a:pt x="5240" y="2219"/>
                </a:moveTo>
                <a:cubicBezTo>
                  <a:pt x="5246" y="2184"/>
                  <a:pt x="5252" y="2158"/>
                  <a:pt x="5265" y="2126"/>
                </a:cubicBezTo>
                <a:cubicBezTo>
                  <a:pt x="5294" y="2138"/>
                  <a:pt x="5290" y="2121"/>
                  <a:pt x="5313" y="2159"/>
                </a:cubicBezTo>
                <a:cubicBezTo>
                  <a:pt x="5355" y="2227"/>
                  <a:pt x="5366" y="2321"/>
                  <a:pt x="5455" y="2346"/>
                </a:cubicBezTo>
                <a:cubicBezTo>
                  <a:pt x="5483" y="2354"/>
                  <a:pt x="5555" y="2363"/>
                  <a:pt x="5574" y="2336"/>
                </a:cubicBezTo>
                <a:cubicBezTo>
                  <a:pt x="5590" y="2313"/>
                  <a:pt x="5583" y="2276"/>
                  <a:pt x="5583" y="2250"/>
                </a:cubicBezTo>
                <a:cubicBezTo>
                  <a:pt x="5583" y="2230"/>
                  <a:pt x="5583" y="2211"/>
                  <a:pt x="5583" y="2191"/>
                </a:cubicBezTo>
                <a:cubicBezTo>
                  <a:pt x="5593" y="2231"/>
                  <a:pt x="5603" y="2272"/>
                  <a:pt x="5612" y="2313"/>
                </a:cubicBezTo>
                <a:cubicBezTo>
                  <a:pt x="5631" y="2397"/>
                  <a:pt x="5648" y="2483"/>
                  <a:pt x="5658" y="2569"/>
                </a:cubicBezTo>
                <a:cubicBezTo>
                  <a:pt x="5666" y="2641"/>
                  <a:pt x="5667" y="2713"/>
                  <a:pt x="5667" y="2786"/>
                </a:cubicBezTo>
                <a:cubicBezTo>
                  <a:pt x="5667" y="2818"/>
                  <a:pt x="5670" y="2849"/>
                  <a:pt x="5632" y="2854"/>
                </a:cubicBezTo>
                <a:cubicBezTo>
                  <a:pt x="5597" y="2859"/>
                  <a:pt x="5583" y="2829"/>
                  <a:pt x="5577" y="2799"/>
                </a:cubicBezTo>
                <a:cubicBezTo>
                  <a:pt x="5566" y="2746"/>
                  <a:pt x="5571" y="2690"/>
                  <a:pt x="5596" y="2642"/>
                </a:cubicBezTo>
                <a:cubicBezTo>
                  <a:pt x="5651" y="2535"/>
                  <a:pt x="5744" y="2471"/>
                  <a:pt x="5850" y="2422"/>
                </a:cubicBezTo>
                <a:cubicBezTo>
                  <a:pt x="5880" y="2409"/>
                  <a:pt x="5910" y="2397"/>
                  <a:pt x="5940" y="23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9" name="Freeform 42"/>
          <p:cNvSpPr/>
          <p:nvPr/>
        </p:nvSpPr>
        <p:spPr>
          <a:xfrm>
            <a:off x="8196120" y="4649760"/>
            <a:ext cx="384480" cy="229680"/>
          </a:xfrm>
          <a:custGeom>
            <a:avLst/>
            <a:gdLst/>
            <a:ahLst/>
            <a:rect l="0" t="0" r="r" b="b"/>
            <a:pathLst>
              <a:path w="1068" h="638">
                <a:moveTo>
                  <a:pt x="0" y="230"/>
                </a:moveTo>
                <a:cubicBezTo>
                  <a:pt x="5" y="223"/>
                  <a:pt x="9" y="217"/>
                  <a:pt x="14" y="210"/>
                </a:cubicBezTo>
                <a:cubicBezTo>
                  <a:pt x="27" y="229"/>
                  <a:pt x="31" y="248"/>
                  <a:pt x="34" y="276"/>
                </a:cubicBezTo>
                <a:cubicBezTo>
                  <a:pt x="40" y="331"/>
                  <a:pt x="38" y="386"/>
                  <a:pt x="38" y="441"/>
                </a:cubicBezTo>
                <a:cubicBezTo>
                  <a:pt x="38" y="491"/>
                  <a:pt x="38" y="539"/>
                  <a:pt x="38" y="588"/>
                </a:cubicBezTo>
                <a:moveTo>
                  <a:pt x="116" y="44"/>
                </a:moveTo>
                <a:cubicBezTo>
                  <a:pt x="151" y="17"/>
                  <a:pt x="168" y="1"/>
                  <a:pt x="212" y="0"/>
                </a:cubicBezTo>
                <a:cubicBezTo>
                  <a:pt x="217" y="49"/>
                  <a:pt x="214" y="86"/>
                  <a:pt x="191" y="131"/>
                </a:cubicBezTo>
                <a:cubicBezTo>
                  <a:pt x="165" y="182"/>
                  <a:pt x="128" y="223"/>
                  <a:pt x="77" y="248"/>
                </a:cubicBezTo>
                <a:cubicBezTo>
                  <a:pt x="52" y="260"/>
                  <a:pt x="25" y="262"/>
                  <a:pt x="0" y="271"/>
                </a:cubicBezTo>
                <a:cubicBezTo>
                  <a:pt x="2" y="271"/>
                  <a:pt x="4" y="271"/>
                  <a:pt x="6" y="271"/>
                </a:cubicBezTo>
                <a:moveTo>
                  <a:pt x="341" y="151"/>
                </a:moveTo>
                <a:cubicBezTo>
                  <a:pt x="338" y="139"/>
                  <a:pt x="341" y="136"/>
                  <a:pt x="327" y="136"/>
                </a:cubicBezTo>
                <a:cubicBezTo>
                  <a:pt x="325" y="148"/>
                  <a:pt x="324" y="161"/>
                  <a:pt x="323" y="174"/>
                </a:cubicBezTo>
                <a:moveTo>
                  <a:pt x="514" y="252"/>
                </a:moveTo>
                <a:cubicBezTo>
                  <a:pt x="527" y="237"/>
                  <a:pt x="525" y="231"/>
                  <a:pt x="548" y="225"/>
                </a:cubicBezTo>
                <a:cubicBezTo>
                  <a:pt x="557" y="225"/>
                  <a:pt x="559" y="225"/>
                  <a:pt x="565" y="225"/>
                </a:cubicBezTo>
                <a:cubicBezTo>
                  <a:pt x="577" y="250"/>
                  <a:pt x="584" y="274"/>
                  <a:pt x="591" y="303"/>
                </a:cubicBezTo>
                <a:cubicBezTo>
                  <a:pt x="599" y="338"/>
                  <a:pt x="606" y="374"/>
                  <a:pt x="629" y="401"/>
                </a:cubicBezTo>
                <a:cubicBezTo>
                  <a:pt x="644" y="418"/>
                  <a:pt x="681" y="422"/>
                  <a:pt x="701" y="411"/>
                </a:cubicBezTo>
                <a:cubicBezTo>
                  <a:pt x="749" y="384"/>
                  <a:pt x="781" y="322"/>
                  <a:pt x="801" y="273"/>
                </a:cubicBezTo>
                <a:cubicBezTo>
                  <a:pt x="822" y="220"/>
                  <a:pt x="833" y="164"/>
                  <a:pt x="855" y="110"/>
                </a:cubicBezTo>
                <a:cubicBezTo>
                  <a:pt x="865" y="87"/>
                  <a:pt x="877" y="70"/>
                  <a:pt x="890" y="49"/>
                </a:cubicBezTo>
                <a:cubicBezTo>
                  <a:pt x="891" y="54"/>
                  <a:pt x="897" y="93"/>
                  <a:pt x="897" y="107"/>
                </a:cubicBezTo>
                <a:cubicBezTo>
                  <a:pt x="897" y="219"/>
                  <a:pt x="886" y="338"/>
                  <a:pt x="903" y="448"/>
                </a:cubicBezTo>
                <a:cubicBezTo>
                  <a:pt x="911" y="499"/>
                  <a:pt x="925" y="546"/>
                  <a:pt x="927" y="597"/>
                </a:cubicBezTo>
                <a:cubicBezTo>
                  <a:pt x="928" y="637"/>
                  <a:pt x="892" y="631"/>
                  <a:pt x="861" y="631"/>
                </a:cubicBezTo>
                <a:cubicBezTo>
                  <a:pt x="808" y="632"/>
                  <a:pt x="765" y="613"/>
                  <a:pt x="758" y="556"/>
                </a:cubicBezTo>
                <a:cubicBezTo>
                  <a:pt x="752" y="501"/>
                  <a:pt x="781" y="470"/>
                  <a:pt x="823" y="441"/>
                </a:cubicBezTo>
                <a:cubicBezTo>
                  <a:pt x="882" y="401"/>
                  <a:pt x="951" y="388"/>
                  <a:pt x="1019" y="376"/>
                </a:cubicBezTo>
                <a:cubicBezTo>
                  <a:pt x="1035" y="373"/>
                  <a:pt x="1051" y="371"/>
                  <a:pt x="1067" y="3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0" name="Freeform 43"/>
          <p:cNvSpPr/>
          <p:nvPr/>
        </p:nvSpPr>
        <p:spPr>
          <a:xfrm>
            <a:off x="8772480" y="4643640"/>
            <a:ext cx="167040" cy="233280"/>
          </a:xfrm>
          <a:custGeom>
            <a:avLst/>
            <a:gdLst/>
            <a:ahLst/>
            <a:rect l="0" t="0" r="r" b="b"/>
            <a:pathLst>
              <a:path w="464" h="648">
                <a:moveTo>
                  <a:pt x="463" y="29"/>
                </a:moveTo>
                <a:cubicBezTo>
                  <a:pt x="455" y="14"/>
                  <a:pt x="449" y="0"/>
                  <a:pt x="421" y="13"/>
                </a:cubicBezTo>
                <a:cubicBezTo>
                  <a:pt x="347" y="47"/>
                  <a:pt x="283" y="108"/>
                  <a:pt x="205" y="142"/>
                </a:cubicBezTo>
                <a:cubicBezTo>
                  <a:pt x="169" y="158"/>
                  <a:pt x="98" y="171"/>
                  <a:pt x="72" y="204"/>
                </a:cubicBezTo>
                <a:cubicBezTo>
                  <a:pt x="69" y="217"/>
                  <a:pt x="68" y="221"/>
                  <a:pt x="69" y="230"/>
                </a:cubicBezTo>
                <a:cubicBezTo>
                  <a:pt x="112" y="261"/>
                  <a:pt x="161" y="274"/>
                  <a:pt x="212" y="290"/>
                </a:cubicBezTo>
                <a:cubicBezTo>
                  <a:pt x="270" y="307"/>
                  <a:pt x="329" y="324"/>
                  <a:pt x="380" y="353"/>
                </a:cubicBezTo>
                <a:cubicBezTo>
                  <a:pt x="408" y="370"/>
                  <a:pt x="410" y="378"/>
                  <a:pt x="414" y="406"/>
                </a:cubicBezTo>
                <a:moveTo>
                  <a:pt x="0" y="626"/>
                </a:moveTo>
                <a:cubicBezTo>
                  <a:pt x="37" y="633"/>
                  <a:pt x="74" y="640"/>
                  <a:pt x="112" y="641"/>
                </a:cubicBezTo>
                <a:cubicBezTo>
                  <a:pt x="173" y="643"/>
                  <a:pt x="238" y="641"/>
                  <a:pt x="300" y="644"/>
                </a:cubicBezTo>
                <a:cubicBezTo>
                  <a:pt x="319" y="645"/>
                  <a:pt x="336" y="647"/>
                  <a:pt x="354" y="6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1" name="Freeform 44"/>
          <p:cNvSpPr/>
          <p:nvPr/>
        </p:nvSpPr>
        <p:spPr>
          <a:xfrm>
            <a:off x="9107640" y="4516560"/>
            <a:ext cx="968760" cy="272520"/>
          </a:xfrm>
          <a:custGeom>
            <a:avLst/>
            <a:gdLst/>
            <a:ahLst/>
            <a:rect l="0" t="0" r="r" b="b"/>
            <a:pathLst>
              <a:path w="2691" h="757">
                <a:moveTo>
                  <a:pt x="25" y="469"/>
                </a:moveTo>
                <a:cubicBezTo>
                  <a:pt x="14" y="467"/>
                  <a:pt x="10" y="464"/>
                  <a:pt x="0" y="460"/>
                </a:cubicBezTo>
                <a:cubicBezTo>
                  <a:pt x="17" y="457"/>
                  <a:pt x="27" y="455"/>
                  <a:pt x="43" y="449"/>
                </a:cubicBezTo>
                <a:cubicBezTo>
                  <a:pt x="86" y="431"/>
                  <a:pt x="126" y="406"/>
                  <a:pt x="159" y="373"/>
                </a:cubicBezTo>
                <a:cubicBezTo>
                  <a:pt x="211" y="323"/>
                  <a:pt x="227" y="266"/>
                  <a:pt x="227" y="196"/>
                </a:cubicBezTo>
                <a:cubicBezTo>
                  <a:pt x="227" y="171"/>
                  <a:pt x="208" y="171"/>
                  <a:pt x="185" y="174"/>
                </a:cubicBezTo>
                <a:cubicBezTo>
                  <a:pt x="150" y="178"/>
                  <a:pt x="135" y="209"/>
                  <a:pt x="131" y="241"/>
                </a:cubicBezTo>
                <a:cubicBezTo>
                  <a:pt x="125" y="289"/>
                  <a:pt x="138" y="310"/>
                  <a:pt x="170" y="345"/>
                </a:cubicBezTo>
                <a:cubicBezTo>
                  <a:pt x="204" y="383"/>
                  <a:pt x="247" y="410"/>
                  <a:pt x="277" y="450"/>
                </a:cubicBezTo>
                <a:cubicBezTo>
                  <a:pt x="306" y="489"/>
                  <a:pt x="310" y="527"/>
                  <a:pt x="308" y="573"/>
                </a:cubicBezTo>
                <a:cubicBezTo>
                  <a:pt x="306" y="614"/>
                  <a:pt x="280" y="640"/>
                  <a:pt x="261" y="674"/>
                </a:cubicBezTo>
                <a:cubicBezTo>
                  <a:pt x="252" y="690"/>
                  <a:pt x="241" y="711"/>
                  <a:pt x="246" y="730"/>
                </a:cubicBezTo>
                <a:cubicBezTo>
                  <a:pt x="252" y="751"/>
                  <a:pt x="256" y="742"/>
                  <a:pt x="279" y="749"/>
                </a:cubicBezTo>
                <a:moveTo>
                  <a:pt x="592" y="561"/>
                </a:moveTo>
                <a:cubicBezTo>
                  <a:pt x="594" y="550"/>
                  <a:pt x="591" y="544"/>
                  <a:pt x="602" y="544"/>
                </a:cubicBezTo>
                <a:cubicBezTo>
                  <a:pt x="606" y="547"/>
                  <a:pt x="609" y="571"/>
                  <a:pt x="605" y="578"/>
                </a:cubicBezTo>
                <a:cubicBezTo>
                  <a:pt x="595" y="596"/>
                  <a:pt x="565" y="605"/>
                  <a:pt x="546" y="608"/>
                </a:cubicBezTo>
                <a:cubicBezTo>
                  <a:pt x="536" y="610"/>
                  <a:pt x="525" y="611"/>
                  <a:pt x="525" y="602"/>
                </a:cubicBezTo>
                <a:moveTo>
                  <a:pt x="807" y="483"/>
                </a:moveTo>
                <a:cubicBezTo>
                  <a:pt x="811" y="467"/>
                  <a:pt x="816" y="455"/>
                  <a:pt x="822" y="439"/>
                </a:cubicBezTo>
                <a:cubicBezTo>
                  <a:pt x="850" y="367"/>
                  <a:pt x="842" y="288"/>
                  <a:pt x="842" y="214"/>
                </a:cubicBezTo>
                <a:cubicBezTo>
                  <a:pt x="842" y="165"/>
                  <a:pt x="823" y="119"/>
                  <a:pt x="822" y="68"/>
                </a:cubicBezTo>
                <a:cubicBezTo>
                  <a:pt x="822" y="55"/>
                  <a:pt x="822" y="43"/>
                  <a:pt x="822" y="30"/>
                </a:cubicBezTo>
                <a:cubicBezTo>
                  <a:pt x="830" y="61"/>
                  <a:pt x="839" y="90"/>
                  <a:pt x="842" y="122"/>
                </a:cubicBezTo>
                <a:cubicBezTo>
                  <a:pt x="850" y="196"/>
                  <a:pt x="845" y="273"/>
                  <a:pt x="845" y="349"/>
                </a:cubicBezTo>
                <a:cubicBezTo>
                  <a:pt x="845" y="411"/>
                  <a:pt x="837" y="479"/>
                  <a:pt x="862" y="537"/>
                </a:cubicBezTo>
                <a:cubicBezTo>
                  <a:pt x="881" y="582"/>
                  <a:pt x="928" y="580"/>
                  <a:pt x="970" y="577"/>
                </a:cubicBezTo>
                <a:cubicBezTo>
                  <a:pt x="1040" y="573"/>
                  <a:pt x="1108" y="539"/>
                  <a:pt x="1166" y="504"/>
                </a:cubicBezTo>
                <a:cubicBezTo>
                  <a:pt x="1239" y="460"/>
                  <a:pt x="1298" y="401"/>
                  <a:pt x="1329" y="320"/>
                </a:cubicBezTo>
                <a:cubicBezTo>
                  <a:pt x="1354" y="258"/>
                  <a:pt x="1359" y="169"/>
                  <a:pt x="1349" y="103"/>
                </a:cubicBezTo>
                <a:cubicBezTo>
                  <a:pt x="1342" y="64"/>
                  <a:pt x="1321" y="32"/>
                  <a:pt x="1302" y="0"/>
                </a:cubicBezTo>
                <a:cubicBezTo>
                  <a:pt x="1291" y="16"/>
                  <a:pt x="1274" y="33"/>
                  <a:pt x="1265" y="65"/>
                </a:cubicBezTo>
                <a:cubicBezTo>
                  <a:pt x="1245" y="137"/>
                  <a:pt x="1242" y="209"/>
                  <a:pt x="1241" y="283"/>
                </a:cubicBezTo>
                <a:cubicBezTo>
                  <a:pt x="1240" y="367"/>
                  <a:pt x="1245" y="435"/>
                  <a:pt x="1278" y="513"/>
                </a:cubicBezTo>
                <a:cubicBezTo>
                  <a:pt x="1297" y="559"/>
                  <a:pt x="1322" y="597"/>
                  <a:pt x="1360" y="630"/>
                </a:cubicBezTo>
                <a:cubicBezTo>
                  <a:pt x="1373" y="642"/>
                  <a:pt x="1379" y="639"/>
                  <a:pt x="1391" y="646"/>
                </a:cubicBezTo>
                <a:moveTo>
                  <a:pt x="1201" y="384"/>
                </a:moveTo>
                <a:cubicBezTo>
                  <a:pt x="1280" y="382"/>
                  <a:pt x="1360" y="379"/>
                  <a:pt x="1439" y="382"/>
                </a:cubicBezTo>
                <a:cubicBezTo>
                  <a:pt x="1459" y="383"/>
                  <a:pt x="1480" y="385"/>
                  <a:pt x="1500" y="386"/>
                </a:cubicBezTo>
                <a:moveTo>
                  <a:pt x="1628" y="373"/>
                </a:moveTo>
                <a:cubicBezTo>
                  <a:pt x="1640" y="407"/>
                  <a:pt x="1648" y="440"/>
                  <a:pt x="1652" y="475"/>
                </a:cubicBezTo>
                <a:cubicBezTo>
                  <a:pt x="1658" y="528"/>
                  <a:pt x="1655" y="580"/>
                  <a:pt x="1658" y="633"/>
                </a:cubicBezTo>
                <a:cubicBezTo>
                  <a:pt x="1660" y="666"/>
                  <a:pt x="1663" y="695"/>
                  <a:pt x="1673" y="726"/>
                </a:cubicBezTo>
                <a:cubicBezTo>
                  <a:pt x="1674" y="729"/>
                  <a:pt x="1688" y="756"/>
                  <a:pt x="1676" y="739"/>
                </a:cubicBezTo>
                <a:moveTo>
                  <a:pt x="1644" y="363"/>
                </a:moveTo>
                <a:cubicBezTo>
                  <a:pt x="1667" y="319"/>
                  <a:pt x="1687" y="281"/>
                  <a:pt x="1729" y="251"/>
                </a:cubicBezTo>
                <a:cubicBezTo>
                  <a:pt x="1748" y="237"/>
                  <a:pt x="1779" y="220"/>
                  <a:pt x="1804" y="227"/>
                </a:cubicBezTo>
                <a:cubicBezTo>
                  <a:pt x="1805" y="228"/>
                  <a:pt x="1806" y="230"/>
                  <a:pt x="1807" y="231"/>
                </a:cubicBezTo>
                <a:cubicBezTo>
                  <a:pt x="1801" y="282"/>
                  <a:pt x="1778" y="307"/>
                  <a:pt x="1742" y="344"/>
                </a:cubicBezTo>
                <a:cubicBezTo>
                  <a:pt x="1699" y="390"/>
                  <a:pt x="1656" y="415"/>
                  <a:pt x="1597" y="432"/>
                </a:cubicBezTo>
                <a:cubicBezTo>
                  <a:pt x="1590" y="434"/>
                  <a:pt x="1586" y="436"/>
                  <a:pt x="1579" y="439"/>
                </a:cubicBezTo>
                <a:moveTo>
                  <a:pt x="2024" y="425"/>
                </a:moveTo>
                <a:cubicBezTo>
                  <a:pt x="2035" y="425"/>
                  <a:pt x="2045" y="425"/>
                  <a:pt x="2056" y="425"/>
                </a:cubicBezTo>
                <a:cubicBezTo>
                  <a:pt x="2042" y="424"/>
                  <a:pt x="2024" y="425"/>
                  <a:pt x="2009" y="424"/>
                </a:cubicBezTo>
                <a:cubicBezTo>
                  <a:pt x="1992" y="423"/>
                  <a:pt x="1984" y="420"/>
                  <a:pt x="1981" y="404"/>
                </a:cubicBezTo>
                <a:moveTo>
                  <a:pt x="2216" y="103"/>
                </a:moveTo>
                <a:cubicBezTo>
                  <a:pt x="2230" y="71"/>
                  <a:pt x="2228" y="60"/>
                  <a:pt x="2267" y="53"/>
                </a:cubicBezTo>
                <a:cubicBezTo>
                  <a:pt x="2293" y="48"/>
                  <a:pt x="2332" y="41"/>
                  <a:pt x="2352" y="63"/>
                </a:cubicBezTo>
                <a:cubicBezTo>
                  <a:pt x="2388" y="102"/>
                  <a:pt x="2381" y="169"/>
                  <a:pt x="2381" y="216"/>
                </a:cubicBezTo>
                <a:cubicBezTo>
                  <a:pt x="2381" y="246"/>
                  <a:pt x="2376" y="290"/>
                  <a:pt x="2393" y="317"/>
                </a:cubicBezTo>
                <a:cubicBezTo>
                  <a:pt x="2404" y="334"/>
                  <a:pt x="2434" y="334"/>
                  <a:pt x="2452" y="330"/>
                </a:cubicBezTo>
                <a:cubicBezTo>
                  <a:pt x="2492" y="321"/>
                  <a:pt x="2512" y="280"/>
                  <a:pt x="2530" y="248"/>
                </a:cubicBezTo>
                <a:cubicBezTo>
                  <a:pt x="2550" y="211"/>
                  <a:pt x="2561" y="171"/>
                  <a:pt x="2578" y="133"/>
                </a:cubicBezTo>
                <a:cubicBezTo>
                  <a:pt x="2586" y="116"/>
                  <a:pt x="2596" y="98"/>
                  <a:pt x="2605" y="82"/>
                </a:cubicBezTo>
                <a:cubicBezTo>
                  <a:pt x="2605" y="237"/>
                  <a:pt x="2586" y="405"/>
                  <a:pt x="2614" y="558"/>
                </a:cubicBezTo>
                <a:cubicBezTo>
                  <a:pt x="2624" y="610"/>
                  <a:pt x="2636" y="657"/>
                  <a:pt x="2632" y="712"/>
                </a:cubicBezTo>
                <a:cubicBezTo>
                  <a:pt x="2629" y="753"/>
                  <a:pt x="2589" y="749"/>
                  <a:pt x="2557" y="750"/>
                </a:cubicBezTo>
                <a:cubicBezTo>
                  <a:pt x="2522" y="751"/>
                  <a:pt x="2495" y="747"/>
                  <a:pt x="2474" y="716"/>
                </a:cubicBezTo>
                <a:cubicBezTo>
                  <a:pt x="2453" y="685"/>
                  <a:pt x="2456" y="633"/>
                  <a:pt x="2478" y="605"/>
                </a:cubicBezTo>
                <a:cubicBezTo>
                  <a:pt x="2509" y="564"/>
                  <a:pt x="2560" y="538"/>
                  <a:pt x="2604" y="513"/>
                </a:cubicBezTo>
                <a:cubicBezTo>
                  <a:pt x="2633" y="497"/>
                  <a:pt x="2662" y="482"/>
                  <a:pt x="2690" y="4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2" name="Freeform 45"/>
          <p:cNvSpPr/>
          <p:nvPr/>
        </p:nvSpPr>
        <p:spPr>
          <a:xfrm>
            <a:off x="10742760" y="5049720"/>
            <a:ext cx="276480" cy="359280"/>
          </a:xfrm>
          <a:custGeom>
            <a:avLst/>
            <a:gdLst/>
            <a:ahLst/>
            <a:rect l="0" t="0" r="r" b="b"/>
            <a:pathLst>
              <a:path w="768" h="998">
                <a:moveTo>
                  <a:pt x="35" y="7"/>
                </a:moveTo>
                <a:cubicBezTo>
                  <a:pt x="33" y="5"/>
                  <a:pt x="31" y="2"/>
                  <a:pt x="29" y="0"/>
                </a:cubicBezTo>
                <a:cubicBezTo>
                  <a:pt x="9" y="6"/>
                  <a:pt x="8" y="65"/>
                  <a:pt x="7" y="80"/>
                </a:cubicBezTo>
                <a:cubicBezTo>
                  <a:pt x="1" y="147"/>
                  <a:pt x="0" y="198"/>
                  <a:pt x="31" y="254"/>
                </a:cubicBezTo>
                <a:moveTo>
                  <a:pt x="767" y="584"/>
                </a:moveTo>
                <a:cubicBezTo>
                  <a:pt x="671" y="709"/>
                  <a:pt x="580" y="840"/>
                  <a:pt x="447" y="930"/>
                </a:cubicBezTo>
                <a:cubicBezTo>
                  <a:pt x="408" y="952"/>
                  <a:pt x="369" y="975"/>
                  <a:pt x="330" y="9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3" name="Freeform 46"/>
          <p:cNvSpPr/>
          <p:nvPr/>
        </p:nvSpPr>
        <p:spPr>
          <a:xfrm>
            <a:off x="5873040" y="5095080"/>
            <a:ext cx="493920" cy="904680"/>
          </a:xfrm>
          <a:custGeom>
            <a:avLst/>
            <a:gdLst/>
            <a:ahLst/>
            <a:rect l="0" t="0" r="r" b="b"/>
            <a:pathLst>
              <a:path w="1372" h="2513">
                <a:moveTo>
                  <a:pt x="543" y="244"/>
                </a:moveTo>
                <a:cubicBezTo>
                  <a:pt x="541" y="189"/>
                  <a:pt x="546" y="125"/>
                  <a:pt x="510" y="79"/>
                </a:cubicBezTo>
                <a:cubicBezTo>
                  <a:pt x="466" y="23"/>
                  <a:pt x="385" y="0"/>
                  <a:pt x="317" y="9"/>
                </a:cubicBezTo>
                <a:cubicBezTo>
                  <a:pt x="236" y="19"/>
                  <a:pt x="163" y="71"/>
                  <a:pt x="100" y="120"/>
                </a:cubicBezTo>
                <a:cubicBezTo>
                  <a:pt x="65" y="147"/>
                  <a:pt x="0" y="196"/>
                  <a:pt x="12" y="250"/>
                </a:cubicBezTo>
                <a:cubicBezTo>
                  <a:pt x="24" y="306"/>
                  <a:pt x="155" y="298"/>
                  <a:pt x="193" y="300"/>
                </a:cubicBezTo>
                <a:cubicBezTo>
                  <a:pt x="301" y="305"/>
                  <a:pt x="452" y="283"/>
                  <a:pt x="545" y="350"/>
                </a:cubicBezTo>
                <a:cubicBezTo>
                  <a:pt x="611" y="398"/>
                  <a:pt x="587" y="497"/>
                  <a:pt x="556" y="555"/>
                </a:cubicBezTo>
                <a:cubicBezTo>
                  <a:pt x="500" y="659"/>
                  <a:pt x="400" y="747"/>
                  <a:pt x="320" y="835"/>
                </a:cubicBezTo>
                <a:cubicBezTo>
                  <a:pt x="270" y="890"/>
                  <a:pt x="215" y="943"/>
                  <a:pt x="174" y="1004"/>
                </a:cubicBezTo>
                <a:cubicBezTo>
                  <a:pt x="174" y="1007"/>
                  <a:pt x="174" y="1009"/>
                  <a:pt x="174" y="1012"/>
                </a:cubicBezTo>
                <a:cubicBezTo>
                  <a:pt x="216" y="1014"/>
                  <a:pt x="256" y="1010"/>
                  <a:pt x="299" y="1007"/>
                </a:cubicBezTo>
                <a:cubicBezTo>
                  <a:pt x="354" y="1004"/>
                  <a:pt x="372" y="1003"/>
                  <a:pt x="408" y="1004"/>
                </a:cubicBezTo>
                <a:moveTo>
                  <a:pt x="925" y="1497"/>
                </a:moveTo>
                <a:cubicBezTo>
                  <a:pt x="903" y="1481"/>
                  <a:pt x="892" y="1470"/>
                  <a:pt x="877" y="1452"/>
                </a:cubicBezTo>
                <a:cubicBezTo>
                  <a:pt x="888" y="1453"/>
                  <a:pt x="894" y="1441"/>
                  <a:pt x="904" y="1446"/>
                </a:cubicBezTo>
                <a:cubicBezTo>
                  <a:pt x="943" y="1466"/>
                  <a:pt x="961" y="1499"/>
                  <a:pt x="978" y="1539"/>
                </a:cubicBezTo>
                <a:cubicBezTo>
                  <a:pt x="998" y="1586"/>
                  <a:pt x="1013" y="1635"/>
                  <a:pt x="1035" y="1682"/>
                </a:cubicBezTo>
                <a:cubicBezTo>
                  <a:pt x="1048" y="1709"/>
                  <a:pt x="1062" y="1744"/>
                  <a:pt x="1088" y="1762"/>
                </a:cubicBezTo>
                <a:cubicBezTo>
                  <a:pt x="1114" y="1781"/>
                  <a:pt x="1163" y="1771"/>
                  <a:pt x="1193" y="1771"/>
                </a:cubicBezTo>
                <a:cubicBezTo>
                  <a:pt x="1220" y="1771"/>
                  <a:pt x="1220" y="1766"/>
                  <a:pt x="1234" y="1791"/>
                </a:cubicBezTo>
                <a:cubicBezTo>
                  <a:pt x="1274" y="1865"/>
                  <a:pt x="1269" y="1982"/>
                  <a:pt x="1298" y="2063"/>
                </a:cubicBezTo>
                <a:cubicBezTo>
                  <a:pt x="1321" y="2127"/>
                  <a:pt x="1349" y="2190"/>
                  <a:pt x="1358" y="2258"/>
                </a:cubicBezTo>
                <a:cubicBezTo>
                  <a:pt x="1365" y="2310"/>
                  <a:pt x="1371" y="2380"/>
                  <a:pt x="1350" y="2430"/>
                </a:cubicBezTo>
                <a:cubicBezTo>
                  <a:pt x="1330" y="2477"/>
                  <a:pt x="1290" y="2501"/>
                  <a:pt x="1243" y="2512"/>
                </a:cubicBezTo>
                <a:cubicBezTo>
                  <a:pt x="1236" y="2512"/>
                  <a:pt x="1230" y="2512"/>
                  <a:pt x="1223" y="25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4" name="Freeform 47"/>
          <p:cNvSpPr/>
          <p:nvPr/>
        </p:nvSpPr>
        <p:spPr>
          <a:xfrm>
            <a:off x="6891120" y="5098680"/>
            <a:ext cx="1610280" cy="608760"/>
          </a:xfrm>
          <a:custGeom>
            <a:avLst/>
            <a:gdLst/>
            <a:ahLst/>
            <a:rect l="0" t="0" r="r" b="b"/>
            <a:pathLst>
              <a:path w="4473" h="1691">
                <a:moveTo>
                  <a:pt x="120" y="864"/>
                </a:moveTo>
                <a:cubicBezTo>
                  <a:pt x="105" y="858"/>
                  <a:pt x="88" y="851"/>
                  <a:pt x="73" y="843"/>
                </a:cubicBezTo>
                <a:cubicBezTo>
                  <a:pt x="75" y="903"/>
                  <a:pt x="98" y="947"/>
                  <a:pt x="124" y="1000"/>
                </a:cubicBezTo>
                <a:cubicBezTo>
                  <a:pt x="165" y="1084"/>
                  <a:pt x="214" y="1164"/>
                  <a:pt x="239" y="1254"/>
                </a:cubicBezTo>
                <a:cubicBezTo>
                  <a:pt x="246" y="1278"/>
                  <a:pt x="245" y="1300"/>
                  <a:pt x="245" y="1324"/>
                </a:cubicBezTo>
                <a:cubicBezTo>
                  <a:pt x="195" y="1324"/>
                  <a:pt x="168" y="1311"/>
                  <a:pt x="134" y="1271"/>
                </a:cubicBezTo>
                <a:cubicBezTo>
                  <a:pt x="123" y="1255"/>
                  <a:pt x="112" y="1240"/>
                  <a:pt x="101" y="1224"/>
                </a:cubicBezTo>
                <a:moveTo>
                  <a:pt x="37" y="1023"/>
                </a:moveTo>
                <a:cubicBezTo>
                  <a:pt x="31" y="941"/>
                  <a:pt x="0" y="815"/>
                  <a:pt x="58" y="745"/>
                </a:cubicBezTo>
                <a:cubicBezTo>
                  <a:pt x="98" y="696"/>
                  <a:pt x="193" y="717"/>
                  <a:pt x="233" y="751"/>
                </a:cubicBezTo>
                <a:cubicBezTo>
                  <a:pt x="299" y="806"/>
                  <a:pt x="308" y="887"/>
                  <a:pt x="310" y="966"/>
                </a:cubicBezTo>
                <a:cubicBezTo>
                  <a:pt x="312" y="1043"/>
                  <a:pt x="274" y="1090"/>
                  <a:pt x="224" y="1145"/>
                </a:cubicBezTo>
                <a:cubicBezTo>
                  <a:pt x="198" y="1171"/>
                  <a:pt x="192" y="1178"/>
                  <a:pt x="175" y="1193"/>
                </a:cubicBezTo>
                <a:moveTo>
                  <a:pt x="809" y="1184"/>
                </a:moveTo>
                <a:cubicBezTo>
                  <a:pt x="819" y="1157"/>
                  <a:pt x="818" y="1151"/>
                  <a:pt x="840" y="1124"/>
                </a:cubicBezTo>
                <a:cubicBezTo>
                  <a:pt x="874" y="1084"/>
                  <a:pt x="920" y="1045"/>
                  <a:pt x="967" y="1021"/>
                </a:cubicBezTo>
                <a:cubicBezTo>
                  <a:pt x="1031" y="989"/>
                  <a:pt x="1119" y="991"/>
                  <a:pt x="1188" y="1004"/>
                </a:cubicBezTo>
                <a:cubicBezTo>
                  <a:pt x="1274" y="1020"/>
                  <a:pt x="1370" y="1036"/>
                  <a:pt x="1456" y="1011"/>
                </a:cubicBezTo>
                <a:cubicBezTo>
                  <a:pt x="1541" y="986"/>
                  <a:pt x="1582" y="905"/>
                  <a:pt x="1677" y="901"/>
                </a:cubicBezTo>
                <a:cubicBezTo>
                  <a:pt x="1728" y="899"/>
                  <a:pt x="1775" y="905"/>
                  <a:pt x="1825" y="914"/>
                </a:cubicBezTo>
                <a:cubicBezTo>
                  <a:pt x="1870" y="922"/>
                  <a:pt x="1921" y="934"/>
                  <a:pt x="1967" y="927"/>
                </a:cubicBezTo>
                <a:cubicBezTo>
                  <a:pt x="2004" y="922"/>
                  <a:pt x="1985" y="918"/>
                  <a:pt x="2009" y="902"/>
                </a:cubicBezTo>
                <a:moveTo>
                  <a:pt x="1732" y="601"/>
                </a:moveTo>
                <a:cubicBezTo>
                  <a:pt x="1705" y="563"/>
                  <a:pt x="1681" y="526"/>
                  <a:pt x="1658" y="485"/>
                </a:cubicBezTo>
                <a:cubicBezTo>
                  <a:pt x="1704" y="513"/>
                  <a:pt x="1751" y="549"/>
                  <a:pt x="1797" y="581"/>
                </a:cubicBezTo>
                <a:cubicBezTo>
                  <a:pt x="1916" y="665"/>
                  <a:pt x="2046" y="737"/>
                  <a:pt x="2176" y="801"/>
                </a:cubicBezTo>
                <a:cubicBezTo>
                  <a:pt x="2213" y="819"/>
                  <a:pt x="2251" y="838"/>
                  <a:pt x="2292" y="848"/>
                </a:cubicBezTo>
                <a:cubicBezTo>
                  <a:pt x="2307" y="851"/>
                  <a:pt x="2323" y="850"/>
                  <a:pt x="2339" y="850"/>
                </a:cubicBezTo>
                <a:cubicBezTo>
                  <a:pt x="2368" y="851"/>
                  <a:pt x="2397" y="852"/>
                  <a:pt x="2425" y="858"/>
                </a:cubicBezTo>
                <a:cubicBezTo>
                  <a:pt x="2454" y="864"/>
                  <a:pt x="2526" y="882"/>
                  <a:pt x="2547" y="857"/>
                </a:cubicBezTo>
                <a:cubicBezTo>
                  <a:pt x="2547" y="852"/>
                  <a:pt x="2547" y="845"/>
                  <a:pt x="2547" y="840"/>
                </a:cubicBezTo>
                <a:moveTo>
                  <a:pt x="2355" y="440"/>
                </a:moveTo>
                <a:cubicBezTo>
                  <a:pt x="2356" y="463"/>
                  <a:pt x="2357" y="461"/>
                  <a:pt x="2367" y="482"/>
                </a:cubicBezTo>
                <a:cubicBezTo>
                  <a:pt x="2408" y="570"/>
                  <a:pt x="2446" y="656"/>
                  <a:pt x="2477" y="749"/>
                </a:cubicBezTo>
                <a:cubicBezTo>
                  <a:pt x="2507" y="840"/>
                  <a:pt x="2531" y="933"/>
                  <a:pt x="2559" y="1025"/>
                </a:cubicBezTo>
                <a:cubicBezTo>
                  <a:pt x="2571" y="1064"/>
                  <a:pt x="2585" y="1101"/>
                  <a:pt x="2596" y="1141"/>
                </a:cubicBezTo>
                <a:moveTo>
                  <a:pt x="2444" y="983"/>
                </a:moveTo>
                <a:cubicBezTo>
                  <a:pt x="2472" y="947"/>
                  <a:pt x="2547" y="941"/>
                  <a:pt x="2592" y="929"/>
                </a:cubicBezTo>
                <a:cubicBezTo>
                  <a:pt x="2750" y="888"/>
                  <a:pt x="2906" y="843"/>
                  <a:pt x="3062" y="797"/>
                </a:cubicBezTo>
                <a:moveTo>
                  <a:pt x="3511" y="403"/>
                </a:moveTo>
                <a:cubicBezTo>
                  <a:pt x="3438" y="389"/>
                  <a:pt x="3374" y="373"/>
                  <a:pt x="3314" y="429"/>
                </a:cubicBezTo>
                <a:cubicBezTo>
                  <a:pt x="3212" y="525"/>
                  <a:pt x="3210" y="717"/>
                  <a:pt x="3223" y="846"/>
                </a:cubicBezTo>
                <a:cubicBezTo>
                  <a:pt x="3244" y="1050"/>
                  <a:pt x="3352" y="1239"/>
                  <a:pt x="3449" y="1415"/>
                </a:cubicBezTo>
                <a:cubicBezTo>
                  <a:pt x="3493" y="1495"/>
                  <a:pt x="3541" y="1568"/>
                  <a:pt x="3549" y="1660"/>
                </a:cubicBezTo>
                <a:cubicBezTo>
                  <a:pt x="3549" y="1670"/>
                  <a:pt x="3549" y="1680"/>
                  <a:pt x="3549" y="1690"/>
                </a:cubicBezTo>
                <a:moveTo>
                  <a:pt x="3029" y="1359"/>
                </a:moveTo>
                <a:cubicBezTo>
                  <a:pt x="3077" y="1307"/>
                  <a:pt x="3142" y="1290"/>
                  <a:pt x="3210" y="1266"/>
                </a:cubicBezTo>
                <a:cubicBezTo>
                  <a:pt x="3341" y="1219"/>
                  <a:pt x="3473" y="1176"/>
                  <a:pt x="3604" y="1131"/>
                </a:cubicBezTo>
                <a:cubicBezTo>
                  <a:pt x="3701" y="1098"/>
                  <a:pt x="3732" y="1088"/>
                  <a:pt x="3792" y="1058"/>
                </a:cubicBezTo>
                <a:moveTo>
                  <a:pt x="4078" y="217"/>
                </a:moveTo>
                <a:cubicBezTo>
                  <a:pt x="4049" y="227"/>
                  <a:pt x="4053" y="244"/>
                  <a:pt x="4050" y="286"/>
                </a:cubicBezTo>
                <a:cubicBezTo>
                  <a:pt x="4042" y="387"/>
                  <a:pt x="4039" y="493"/>
                  <a:pt x="4062" y="592"/>
                </a:cubicBezTo>
                <a:cubicBezTo>
                  <a:pt x="4085" y="690"/>
                  <a:pt x="4129" y="802"/>
                  <a:pt x="4186" y="887"/>
                </a:cubicBezTo>
                <a:cubicBezTo>
                  <a:pt x="4198" y="901"/>
                  <a:pt x="4210" y="915"/>
                  <a:pt x="4222" y="929"/>
                </a:cubicBezTo>
                <a:moveTo>
                  <a:pt x="4141" y="13"/>
                </a:moveTo>
                <a:cubicBezTo>
                  <a:pt x="4129" y="4"/>
                  <a:pt x="4128" y="0"/>
                  <a:pt x="4119" y="1"/>
                </a:cubicBezTo>
                <a:cubicBezTo>
                  <a:pt x="4122" y="51"/>
                  <a:pt x="4125" y="86"/>
                  <a:pt x="4149" y="132"/>
                </a:cubicBezTo>
                <a:cubicBezTo>
                  <a:pt x="4186" y="201"/>
                  <a:pt x="4228" y="228"/>
                  <a:pt x="4299" y="248"/>
                </a:cubicBezTo>
                <a:moveTo>
                  <a:pt x="4420" y="60"/>
                </a:moveTo>
                <a:cubicBezTo>
                  <a:pt x="4396" y="76"/>
                  <a:pt x="4405" y="138"/>
                  <a:pt x="4405" y="165"/>
                </a:cubicBezTo>
                <a:cubicBezTo>
                  <a:pt x="4404" y="256"/>
                  <a:pt x="4429" y="312"/>
                  <a:pt x="4472" y="3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5" name="Freeform 48"/>
          <p:cNvSpPr/>
          <p:nvPr/>
        </p:nvSpPr>
        <p:spPr>
          <a:xfrm>
            <a:off x="8924760" y="4897080"/>
            <a:ext cx="2181240" cy="487440"/>
          </a:xfrm>
          <a:custGeom>
            <a:avLst/>
            <a:gdLst/>
            <a:ahLst/>
            <a:rect l="0" t="0" r="r" b="b"/>
            <a:pathLst>
              <a:path w="6059" h="1354">
                <a:moveTo>
                  <a:pt x="261" y="762"/>
                </a:moveTo>
                <a:cubicBezTo>
                  <a:pt x="261" y="758"/>
                  <a:pt x="261" y="758"/>
                  <a:pt x="261" y="756"/>
                </a:cubicBezTo>
                <a:cubicBezTo>
                  <a:pt x="254" y="756"/>
                  <a:pt x="248" y="756"/>
                  <a:pt x="241" y="756"/>
                </a:cubicBezTo>
                <a:moveTo>
                  <a:pt x="261" y="762"/>
                </a:moveTo>
                <a:cubicBezTo>
                  <a:pt x="241" y="765"/>
                  <a:pt x="233" y="758"/>
                  <a:pt x="213" y="764"/>
                </a:cubicBezTo>
                <a:cubicBezTo>
                  <a:pt x="209" y="765"/>
                  <a:pt x="217" y="773"/>
                  <a:pt x="213" y="774"/>
                </a:cubicBezTo>
                <a:cubicBezTo>
                  <a:pt x="188" y="780"/>
                  <a:pt x="162" y="783"/>
                  <a:pt x="136" y="787"/>
                </a:cubicBezTo>
                <a:cubicBezTo>
                  <a:pt x="92" y="793"/>
                  <a:pt x="48" y="801"/>
                  <a:pt x="4" y="808"/>
                </a:cubicBezTo>
                <a:cubicBezTo>
                  <a:pt x="3" y="808"/>
                  <a:pt x="1" y="808"/>
                  <a:pt x="0" y="808"/>
                </a:cubicBezTo>
                <a:cubicBezTo>
                  <a:pt x="21" y="808"/>
                  <a:pt x="47" y="785"/>
                  <a:pt x="59" y="802"/>
                </a:cubicBezTo>
                <a:cubicBezTo>
                  <a:pt x="69" y="817"/>
                  <a:pt x="59" y="823"/>
                  <a:pt x="59" y="841"/>
                </a:cubicBezTo>
                <a:cubicBezTo>
                  <a:pt x="62" y="993"/>
                  <a:pt x="106" y="1158"/>
                  <a:pt x="210" y="1275"/>
                </a:cubicBezTo>
                <a:cubicBezTo>
                  <a:pt x="255" y="1326"/>
                  <a:pt x="311" y="1353"/>
                  <a:pt x="380" y="1344"/>
                </a:cubicBezTo>
                <a:cubicBezTo>
                  <a:pt x="444" y="1336"/>
                  <a:pt x="481" y="1278"/>
                  <a:pt x="504" y="1223"/>
                </a:cubicBezTo>
                <a:cubicBezTo>
                  <a:pt x="534" y="1153"/>
                  <a:pt x="543" y="1073"/>
                  <a:pt x="564" y="1000"/>
                </a:cubicBezTo>
                <a:cubicBezTo>
                  <a:pt x="577" y="1012"/>
                  <a:pt x="594" y="1030"/>
                  <a:pt x="610" y="1048"/>
                </a:cubicBezTo>
                <a:cubicBezTo>
                  <a:pt x="662" y="1108"/>
                  <a:pt x="714" y="1144"/>
                  <a:pt x="796" y="1152"/>
                </a:cubicBezTo>
                <a:cubicBezTo>
                  <a:pt x="913" y="1164"/>
                  <a:pt x="1019" y="1138"/>
                  <a:pt x="1121" y="1079"/>
                </a:cubicBezTo>
                <a:cubicBezTo>
                  <a:pt x="1210" y="1027"/>
                  <a:pt x="1272" y="963"/>
                  <a:pt x="1278" y="859"/>
                </a:cubicBezTo>
                <a:cubicBezTo>
                  <a:pt x="1284" y="749"/>
                  <a:pt x="1188" y="658"/>
                  <a:pt x="1104" y="598"/>
                </a:cubicBezTo>
                <a:cubicBezTo>
                  <a:pt x="1032" y="547"/>
                  <a:pt x="902" y="494"/>
                  <a:pt x="811" y="525"/>
                </a:cubicBezTo>
                <a:cubicBezTo>
                  <a:pt x="777" y="553"/>
                  <a:pt x="766" y="559"/>
                  <a:pt x="763" y="589"/>
                </a:cubicBezTo>
                <a:moveTo>
                  <a:pt x="1625" y="668"/>
                </a:moveTo>
                <a:cubicBezTo>
                  <a:pt x="1649" y="686"/>
                  <a:pt x="1645" y="725"/>
                  <a:pt x="1647" y="759"/>
                </a:cubicBezTo>
                <a:cubicBezTo>
                  <a:pt x="1651" y="827"/>
                  <a:pt x="1648" y="894"/>
                  <a:pt x="1652" y="962"/>
                </a:cubicBezTo>
                <a:cubicBezTo>
                  <a:pt x="1654" y="988"/>
                  <a:pt x="1656" y="1013"/>
                  <a:pt x="1661" y="1038"/>
                </a:cubicBezTo>
                <a:moveTo>
                  <a:pt x="1656" y="114"/>
                </a:moveTo>
                <a:cubicBezTo>
                  <a:pt x="1662" y="132"/>
                  <a:pt x="1701" y="233"/>
                  <a:pt x="1718" y="269"/>
                </a:cubicBezTo>
                <a:cubicBezTo>
                  <a:pt x="1777" y="393"/>
                  <a:pt x="1853" y="500"/>
                  <a:pt x="1938" y="606"/>
                </a:cubicBezTo>
                <a:moveTo>
                  <a:pt x="2022" y="718"/>
                </a:moveTo>
                <a:cubicBezTo>
                  <a:pt x="2040" y="771"/>
                  <a:pt x="2043" y="817"/>
                  <a:pt x="2043" y="874"/>
                </a:cubicBezTo>
                <a:cubicBezTo>
                  <a:pt x="2044" y="987"/>
                  <a:pt x="2023" y="1122"/>
                  <a:pt x="2049" y="1232"/>
                </a:cubicBezTo>
                <a:moveTo>
                  <a:pt x="1849" y="831"/>
                </a:moveTo>
                <a:cubicBezTo>
                  <a:pt x="1882" y="807"/>
                  <a:pt x="1922" y="791"/>
                  <a:pt x="1975" y="778"/>
                </a:cubicBezTo>
                <a:cubicBezTo>
                  <a:pt x="2088" y="751"/>
                  <a:pt x="2198" y="715"/>
                  <a:pt x="2311" y="688"/>
                </a:cubicBezTo>
                <a:cubicBezTo>
                  <a:pt x="2349" y="679"/>
                  <a:pt x="2344" y="680"/>
                  <a:pt x="2356" y="709"/>
                </a:cubicBezTo>
                <a:cubicBezTo>
                  <a:pt x="2385" y="776"/>
                  <a:pt x="2376" y="855"/>
                  <a:pt x="2462" y="880"/>
                </a:cubicBezTo>
                <a:cubicBezTo>
                  <a:pt x="2508" y="893"/>
                  <a:pt x="2565" y="889"/>
                  <a:pt x="2608" y="871"/>
                </a:cubicBezTo>
                <a:cubicBezTo>
                  <a:pt x="2657" y="851"/>
                  <a:pt x="2696" y="816"/>
                  <a:pt x="2742" y="792"/>
                </a:cubicBezTo>
                <a:cubicBezTo>
                  <a:pt x="2784" y="770"/>
                  <a:pt x="2824" y="764"/>
                  <a:pt x="2871" y="763"/>
                </a:cubicBezTo>
                <a:cubicBezTo>
                  <a:pt x="2909" y="762"/>
                  <a:pt x="2926" y="767"/>
                  <a:pt x="2960" y="782"/>
                </a:cubicBezTo>
                <a:cubicBezTo>
                  <a:pt x="3005" y="802"/>
                  <a:pt x="3042" y="808"/>
                  <a:pt x="3092" y="808"/>
                </a:cubicBezTo>
                <a:cubicBezTo>
                  <a:pt x="3103" y="808"/>
                  <a:pt x="3114" y="808"/>
                  <a:pt x="3125" y="808"/>
                </a:cubicBezTo>
                <a:moveTo>
                  <a:pt x="3268" y="614"/>
                </a:moveTo>
                <a:cubicBezTo>
                  <a:pt x="3272" y="649"/>
                  <a:pt x="3277" y="666"/>
                  <a:pt x="3288" y="699"/>
                </a:cubicBezTo>
                <a:cubicBezTo>
                  <a:pt x="3324" y="806"/>
                  <a:pt x="3398" y="904"/>
                  <a:pt x="3487" y="974"/>
                </a:cubicBezTo>
                <a:cubicBezTo>
                  <a:pt x="3495" y="979"/>
                  <a:pt x="3504" y="985"/>
                  <a:pt x="3512" y="990"/>
                </a:cubicBezTo>
                <a:moveTo>
                  <a:pt x="3171" y="273"/>
                </a:moveTo>
                <a:cubicBezTo>
                  <a:pt x="3195" y="296"/>
                  <a:pt x="3214" y="316"/>
                  <a:pt x="3237" y="341"/>
                </a:cubicBezTo>
                <a:cubicBezTo>
                  <a:pt x="3287" y="395"/>
                  <a:pt x="3306" y="414"/>
                  <a:pt x="3346" y="445"/>
                </a:cubicBezTo>
                <a:moveTo>
                  <a:pt x="3780" y="610"/>
                </a:moveTo>
                <a:cubicBezTo>
                  <a:pt x="3804" y="627"/>
                  <a:pt x="3810" y="625"/>
                  <a:pt x="3827" y="657"/>
                </a:cubicBezTo>
                <a:cubicBezTo>
                  <a:pt x="3862" y="725"/>
                  <a:pt x="3880" y="800"/>
                  <a:pt x="3959" y="831"/>
                </a:cubicBezTo>
                <a:cubicBezTo>
                  <a:pt x="4006" y="850"/>
                  <a:pt x="4076" y="842"/>
                  <a:pt x="4124" y="832"/>
                </a:cubicBezTo>
                <a:cubicBezTo>
                  <a:pt x="4225" y="812"/>
                  <a:pt x="4317" y="792"/>
                  <a:pt x="4421" y="798"/>
                </a:cubicBezTo>
                <a:cubicBezTo>
                  <a:pt x="4501" y="802"/>
                  <a:pt x="4566" y="835"/>
                  <a:pt x="4633" y="875"/>
                </a:cubicBezTo>
                <a:cubicBezTo>
                  <a:pt x="4673" y="899"/>
                  <a:pt x="4710" y="921"/>
                  <a:pt x="4752" y="941"/>
                </a:cubicBezTo>
                <a:moveTo>
                  <a:pt x="4743" y="405"/>
                </a:moveTo>
                <a:cubicBezTo>
                  <a:pt x="4724" y="394"/>
                  <a:pt x="4729" y="420"/>
                  <a:pt x="4735" y="454"/>
                </a:cubicBezTo>
                <a:cubicBezTo>
                  <a:pt x="4747" y="520"/>
                  <a:pt x="4780" y="600"/>
                  <a:pt x="4837" y="640"/>
                </a:cubicBezTo>
                <a:cubicBezTo>
                  <a:pt x="4850" y="646"/>
                  <a:pt x="4864" y="651"/>
                  <a:pt x="4877" y="657"/>
                </a:cubicBezTo>
                <a:moveTo>
                  <a:pt x="5489" y="87"/>
                </a:moveTo>
                <a:cubicBezTo>
                  <a:pt x="5500" y="70"/>
                  <a:pt x="5494" y="18"/>
                  <a:pt x="5505" y="104"/>
                </a:cubicBezTo>
                <a:cubicBezTo>
                  <a:pt x="5522" y="239"/>
                  <a:pt x="5522" y="376"/>
                  <a:pt x="5523" y="512"/>
                </a:cubicBezTo>
                <a:cubicBezTo>
                  <a:pt x="5523" y="642"/>
                  <a:pt x="5529" y="774"/>
                  <a:pt x="5513" y="904"/>
                </a:cubicBezTo>
                <a:cubicBezTo>
                  <a:pt x="5506" y="958"/>
                  <a:pt x="5497" y="1042"/>
                  <a:pt x="5439" y="1069"/>
                </a:cubicBezTo>
                <a:cubicBezTo>
                  <a:pt x="5403" y="1086"/>
                  <a:pt x="5393" y="1068"/>
                  <a:pt x="5374" y="1046"/>
                </a:cubicBezTo>
                <a:moveTo>
                  <a:pt x="6012" y="9"/>
                </a:moveTo>
                <a:cubicBezTo>
                  <a:pt x="6028" y="3"/>
                  <a:pt x="6032" y="0"/>
                  <a:pt x="6043" y="2"/>
                </a:cubicBezTo>
                <a:cubicBezTo>
                  <a:pt x="6058" y="73"/>
                  <a:pt x="6047" y="136"/>
                  <a:pt x="6035" y="2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6" name="Freeform 49"/>
          <p:cNvSpPr/>
          <p:nvPr/>
        </p:nvSpPr>
        <p:spPr>
          <a:xfrm>
            <a:off x="7354800" y="6243480"/>
            <a:ext cx="120960" cy="98640"/>
          </a:xfrm>
          <a:custGeom>
            <a:avLst/>
            <a:gdLst/>
            <a:ahLst/>
            <a:rect l="0" t="0" r="r" b="b"/>
            <a:pathLst>
              <a:path w="336" h="274">
                <a:moveTo>
                  <a:pt x="0" y="0"/>
                </a:moveTo>
                <a:cubicBezTo>
                  <a:pt x="3" y="45"/>
                  <a:pt x="12" y="72"/>
                  <a:pt x="36" y="114"/>
                </a:cubicBezTo>
                <a:cubicBezTo>
                  <a:pt x="74" y="181"/>
                  <a:pt x="123" y="226"/>
                  <a:pt x="182" y="273"/>
                </a:cubicBezTo>
                <a:moveTo>
                  <a:pt x="231" y="48"/>
                </a:moveTo>
                <a:cubicBezTo>
                  <a:pt x="228" y="79"/>
                  <a:pt x="234" y="100"/>
                  <a:pt x="254" y="133"/>
                </a:cubicBezTo>
                <a:cubicBezTo>
                  <a:pt x="292" y="187"/>
                  <a:pt x="304" y="205"/>
                  <a:pt x="335" y="2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7" name="Freeform 50"/>
          <p:cNvSpPr/>
          <p:nvPr/>
        </p:nvSpPr>
        <p:spPr>
          <a:xfrm>
            <a:off x="5634720" y="6010200"/>
            <a:ext cx="285840" cy="848520"/>
          </a:xfrm>
          <a:custGeom>
            <a:avLst/>
            <a:gdLst/>
            <a:ahLst/>
            <a:rect l="0" t="0" r="r" b="b"/>
            <a:pathLst>
              <a:path w="794" h="2357">
                <a:moveTo>
                  <a:pt x="512" y="28"/>
                </a:moveTo>
                <a:cubicBezTo>
                  <a:pt x="488" y="12"/>
                  <a:pt x="536" y="18"/>
                  <a:pt x="493" y="10"/>
                </a:cubicBezTo>
                <a:cubicBezTo>
                  <a:pt x="436" y="0"/>
                  <a:pt x="363" y="71"/>
                  <a:pt x="325" y="103"/>
                </a:cubicBezTo>
                <a:cubicBezTo>
                  <a:pt x="266" y="152"/>
                  <a:pt x="201" y="209"/>
                  <a:pt x="181" y="287"/>
                </a:cubicBezTo>
                <a:cubicBezTo>
                  <a:pt x="169" y="331"/>
                  <a:pt x="177" y="367"/>
                  <a:pt x="220" y="383"/>
                </a:cubicBezTo>
                <a:cubicBezTo>
                  <a:pt x="268" y="401"/>
                  <a:pt x="323" y="397"/>
                  <a:pt x="371" y="416"/>
                </a:cubicBezTo>
                <a:cubicBezTo>
                  <a:pt x="410" y="432"/>
                  <a:pt x="428" y="464"/>
                  <a:pt x="421" y="505"/>
                </a:cubicBezTo>
                <a:cubicBezTo>
                  <a:pt x="411" y="562"/>
                  <a:pt x="337" y="604"/>
                  <a:pt x="292" y="631"/>
                </a:cubicBezTo>
                <a:cubicBezTo>
                  <a:pt x="229" y="669"/>
                  <a:pt x="115" y="737"/>
                  <a:pt x="37" y="728"/>
                </a:cubicBezTo>
                <a:cubicBezTo>
                  <a:pt x="0" y="724"/>
                  <a:pt x="40" y="724"/>
                  <a:pt x="20" y="718"/>
                </a:cubicBezTo>
                <a:cubicBezTo>
                  <a:pt x="31" y="713"/>
                  <a:pt x="64" y="687"/>
                  <a:pt x="78" y="701"/>
                </a:cubicBezTo>
                <a:cubicBezTo>
                  <a:pt x="107" y="730"/>
                  <a:pt x="117" y="796"/>
                  <a:pt x="133" y="833"/>
                </a:cubicBezTo>
                <a:cubicBezTo>
                  <a:pt x="179" y="939"/>
                  <a:pt x="250" y="1046"/>
                  <a:pt x="357" y="1099"/>
                </a:cubicBezTo>
                <a:cubicBezTo>
                  <a:pt x="368" y="1104"/>
                  <a:pt x="380" y="1108"/>
                  <a:pt x="391" y="1113"/>
                </a:cubicBezTo>
                <a:moveTo>
                  <a:pt x="295" y="1656"/>
                </a:moveTo>
                <a:cubicBezTo>
                  <a:pt x="295" y="1655"/>
                  <a:pt x="288" y="1642"/>
                  <a:pt x="292" y="1638"/>
                </a:cubicBezTo>
                <a:cubicBezTo>
                  <a:pt x="312" y="1620"/>
                  <a:pt x="354" y="1611"/>
                  <a:pt x="380" y="1620"/>
                </a:cubicBezTo>
                <a:cubicBezTo>
                  <a:pt x="425" y="1635"/>
                  <a:pt x="447" y="1705"/>
                  <a:pt x="459" y="1745"/>
                </a:cubicBezTo>
                <a:cubicBezTo>
                  <a:pt x="479" y="1811"/>
                  <a:pt x="484" y="1875"/>
                  <a:pt x="488" y="1943"/>
                </a:cubicBezTo>
                <a:cubicBezTo>
                  <a:pt x="488" y="1952"/>
                  <a:pt x="488" y="1954"/>
                  <a:pt x="490" y="1959"/>
                </a:cubicBezTo>
                <a:cubicBezTo>
                  <a:pt x="506" y="1959"/>
                  <a:pt x="517" y="1964"/>
                  <a:pt x="536" y="1956"/>
                </a:cubicBezTo>
                <a:cubicBezTo>
                  <a:pt x="592" y="1931"/>
                  <a:pt x="634" y="1890"/>
                  <a:pt x="699" y="1899"/>
                </a:cubicBezTo>
                <a:cubicBezTo>
                  <a:pt x="751" y="1906"/>
                  <a:pt x="766" y="1974"/>
                  <a:pt x="775" y="2018"/>
                </a:cubicBezTo>
                <a:cubicBezTo>
                  <a:pt x="793" y="2102"/>
                  <a:pt x="785" y="2197"/>
                  <a:pt x="783" y="2283"/>
                </a:cubicBezTo>
                <a:cubicBezTo>
                  <a:pt x="781" y="2341"/>
                  <a:pt x="774" y="2352"/>
                  <a:pt x="719" y="2354"/>
                </a:cubicBezTo>
                <a:cubicBezTo>
                  <a:pt x="664" y="2356"/>
                  <a:pt x="609" y="2354"/>
                  <a:pt x="554" y="23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8" name="Freeform 51"/>
          <p:cNvSpPr/>
          <p:nvPr/>
        </p:nvSpPr>
        <p:spPr>
          <a:xfrm>
            <a:off x="6294600" y="6343560"/>
            <a:ext cx="1074960" cy="251280"/>
          </a:xfrm>
          <a:custGeom>
            <a:avLst/>
            <a:gdLst/>
            <a:ahLst/>
            <a:rect l="0" t="0" r="r" b="b"/>
            <a:pathLst>
              <a:path w="2986" h="698">
                <a:moveTo>
                  <a:pt x="0" y="210"/>
                </a:moveTo>
                <a:cubicBezTo>
                  <a:pt x="14" y="229"/>
                  <a:pt x="45" y="269"/>
                  <a:pt x="60" y="295"/>
                </a:cubicBezTo>
                <a:cubicBezTo>
                  <a:pt x="98" y="361"/>
                  <a:pt x="125" y="432"/>
                  <a:pt x="140" y="507"/>
                </a:cubicBezTo>
                <a:cubicBezTo>
                  <a:pt x="149" y="549"/>
                  <a:pt x="153" y="593"/>
                  <a:pt x="154" y="637"/>
                </a:cubicBezTo>
                <a:cubicBezTo>
                  <a:pt x="154" y="657"/>
                  <a:pt x="154" y="677"/>
                  <a:pt x="154" y="697"/>
                </a:cubicBezTo>
                <a:moveTo>
                  <a:pt x="205" y="182"/>
                </a:moveTo>
                <a:cubicBezTo>
                  <a:pt x="217" y="200"/>
                  <a:pt x="230" y="225"/>
                  <a:pt x="236" y="250"/>
                </a:cubicBezTo>
                <a:cubicBezTo>
                  <a:pt x="246" y="292"/>
                  <a:pt x="247" y="335"/>
                  <a:pt x="247" y="378"/>
                </a:cubicBezTo>
                <a:cubicBezTo>
                  <a:pt x="247" y="406"/>
                  <a:pt x="243" y="424"/>
                  <a:pt x="233" y="451"/>
                </a:cubicBezTo>
                <a:moveTo>
                  <a:pt x="494" y="475"/>
                </a:moveTo>
                <a:cubicBezTo>
                  <a:pt x="501" y="451"/>
                  <a:pt x="508" y="428"/>
                  <a:pt x="523" y="407"/>
                </a:cubicBezTo>
                <a:cubicBezTo>
                  <a:pt x="556" y="361"/>
                  <a:pt x="604" y="349"/>
                  <a:pt x="658" y="354"/>
                </a:cubicBezTo>
                <a:cubicBezTo>
                  <a:pt x="707" y="359"/>
                  <a:pt x="752" y="389"/>
                  <a:pt x="794" y="412"/>
                </a:cubicBezTo>
                <a:cubicBezTo>
                  <a:pt x="844" y="441"/>
                  <a:pt x="890" y="460"/>
                  <a:pt x="948" y="462"/>
                </a:cubicBezTo>
                <a:cubicBezTo>
                  <a:pt x="981" y="463"/>
                  <a:pt x="1007" y="463"/>
                  <a:pt x="1036" y="446"/>
                </a:cubicBezTo>
                <a:cubicBezTo>
                  <a:pt x="1067" y="426"/>
                  <a:pt x="1090" y="401"/>
                  <a:pt x="1125" y="387"/>
                </a:cubicBezTo>
                <a:cubicBezTo>
                  <a:pt x="1164" y="371"/>
                  <a:pt x="1222" y="366"/>
                  <a:pt x="1264" y="374"/>
                </a:cubicBezTo>
                <a:cubicBezTo>
                  <a:pt x="1284" y="378"/>
                  <a:pt x="1296" y="394"/>
                  <a:pt x="1306" y="410"/>
                </a:cubicBezTo>
                <a:cubicBezTo>
                  <a:pt x="1306" y="411"/>
                  <a:pt x="1306" y="413"/>
                  <a:pt x="1306" y="414"/>
                </a:cubicBezTo>
                <a:moveTo>
                  <a:pt x="1134" y="58"/>
                </a:moveTo>
                <a:cubicBezTo>
                  <a:pt x="1185" y="95"/>
                  <a:pt x="1234" y="136"/>
                  <a:pt x="1285" y="172"/>
                </a:cubicBezTo>
                <a:cubicBezTo>
                  <a:pt x="1303" y="184"/>
                  <a:pt x="1320" y="196"/>
                  <a:pt x="1338" y="208"/>
                </a:cubicBezTo>
                <a:moveTo>
                  <a:pt x="1706" y="335"/>
                </a:moveTo>
                <a:cubicBezTo>
                  <a:pt x="1749" y="336"/>
                  <a:pt x="1783" y="346"/>
                  <a:pt x="1824" y="357"/>
                </a:cubicBezTo>
                <a:cubicBezTo>
                  <a:pt x="1862" y="366"/>
                  <a:pt x="1910" y="371"/>
                  <a:pt x="1949" y="365"/>
                </a:cubicBezTo>
                <a:cubicBezTo>
                  <a:pt x="1994" y="358"/>
                  <a:pt x="2031" y="323"/>
                  <a:pt x="2063" y="294"/>
                </a:cubicBezTo>
                <a:cubicBezTo>
                  <a:pt x="2097" y="263"/>
                  <a:pt x="2124" y="227"/>
                  <a:pt x="2130" y="179"/>
                </a:cubicBezTo>
                <a:cubicBezTo>
                  <a:pt x="2137" y="123"/>
                  <a:pt x="2129" y="65"/>
                  <a:pt x="2100" y="17"/>
                </a:cubicBezTo>
                <a:cubicBezTo>
                  <a:pt x="2094" y="6"/>
                  <a:pt x="2094" y="4"/>
                  <a:pt x="2088" y="0"/>
                </a:cubicBezTo>
                <a:cubicBezTo>
                  <a:pt x="2089" y="62"/>
                  <a:pt x="2102" y="104"/>
                  <a:pt x="2135" y="158"/>
                </a:cubicBezTo>
                <a:cubicBezTo>
                  <a:pt x="2175" y="224"/>
                  <a:pt x="2223" y="281"/>
                  <a:pt x="2282" y="331"/>
                </a:cubicBezTo>
                <a:cubicBezTo>
                  <a:pt x="2317" y="362"/>
                  <a:pt x="2354" y="387"/>
                  <a:pt x="2392" y="412"/>
                </a:cubicBezTo>
                <a:moveTo>
                  <a:pt x="2048" y="233"/>
                </a:moveTo>
                <a:cubicBezTo>
                  <a:pt x="2040" y="218"/>
                  <a:pt x="2037" y="214"/>
                  <a:pt x="2039" y="203"/>
                </a:cubicBezTo>
                <a:cubicBezTo>
                  <a:pt x="2097" y="182"/>
                  <a:pt x="2160" y="177"/>
                  <a:pt x="2222" y="173"/>
                </a:cubicBezTo>
                <a:cubicBezTo>
                  <a:pt x="2309" y="169"/>
                  <a:pt x="2339" y="168"/>
                  <a:pt x="2397" y="168"/>
                </a:cubicBezTo>
                <a:moveTo>
                  <a:pt x="2934" y="14"/>
                </a:moveTo>
                <a:cubicBezTo>
                  <a:pt x="2875" y="14"/>
                  <a:pt x="2863" y="25"/>
                  <a:pt x="2830" y="78"/>
                </a:cubicBezTo>
                <a:cubicBezTo>
                  <a:pt x="2789" y="144"/>
                  <a:pt x="2760" y="220"/>
                  <a:pt x="2753" y="298"/>
                </a:cubicBezTo>
                <a:cubicBezTo>
                  <a:pt x="2746" y="385"/>
                  <a:pt x="2754" y="447"/>
                  <a:pt x="2816" y="511"/>
                </a:cubicBezTo>
                <a:cubicBezTo>
                  <a:pt x="2865" y="562"/>
                  <a:pt x="2924" y="590"/>
                  <a:pt x="2985" y="6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9" name="Freeform 52"/>
          <p:cNvSpPr/>
          <p:nvPr/>
        </p:nvSpPr>
        <p:spPr>
          <a:xfrm>
            <a:off x="7612200" y="6251400"/>
            <a:ext cx="665640" cy="240120"/>
          </a:xfrm>
          <a:custGeom>
            <a:avLst/>
            <a:gdLst/>
            <a:ahLst/>
            <a:rect l="0" t="0" r="r" b="b"/>
            <a:pathLst>
              <a:path w="1849" h="667">
                <a:moveTo>
                  <a:pt x="0" y="117"/>
                </a:moveTo>
                <a:cubicBezTo>
                  <a:pt x="48" y="147"/>
                  <a:pt x="86" y="193"/>
                  <a:pt x="122" y="238"/>
                </a:cubicBezTo>
                <a:cubicBezTo>
                  <a:pt x="173" y="302"/>
                  <a:pt x="212" y="372"/>
                  <a:pt x="251" y="444"/>
                </a:cubicBezTo>
                <a:cubicBezTo>
                  <a:pt x="275" y="489"/>
                  <a:pt x="298" y="535"/>
                  <a:pt x="315" y="583"/>
                </a:cubicBezTo>
                <a:cubicBezTo>
                  <a:pt x="320" y="600"/>
                  <a:pt x="321" y="603"/>
                  <a:pt x="323" y="613"/>
                </a:cubicBezTo>
                <a:moveTo>
                  <a:pt x="108" y="229"/>
                </a:moveTo>
                <a:cubicBezTo>
                  <a:pt x="125" y="235"/>
                  <a:pt x="173" y="268"/>
                  <a:pt x="200" y="292"/>
                </a:cubicBezTo>
                <a:cubicBezTo>
                  <a:pt x="270" y="356"/>
                  <a:pt x="341" y="414"/>
                  <a:pt x="425" y="460"/>
                </a:cubicBezTo>
                <a:cubicBezTo>
                  <a:pt x="500" y="501"/>
                  <a:pt x="578" y="526"/>
                  <a:pt x="664" y="532"/>
                </a:cubicBezTo>
                <a:cubicBezTo>
                  <a:pt x="710" y="532"/>
                  <a:pt x="723" y="532"/>
                  <a:pt x="752" y="532"/>
                </a:cubicBezTo>
                <a:moveTo>
                  <a:pt x="563" y="62"/>
                </a:moveTo>
                <a:cubicBezTo>
                  <a:pt x="558" y="58"/>
                  <a:pt x="552" y="53"/>
                  <a:pt x="547" y="49"/>
                </a:cubicBezTo>
                <a:cubicBezTo>
                  <a:pt x="542" y="68"/>
                  <a:pt x="537" y="122"/>
                  <a:pt x="540" y="151"/>
                </a:cubicBezTo>
                <a:cubicBezTo>
                  <a:pt x="553" y="266"/>
                  <a:pt x="610" y="373"/>
                  <a:pt x="676" y="467"/>
                </a:cubicBezTo>
                <a:cubicBezTo>
                  <a:pt x="729" y="542"/>
                  <a:pt x="790" y="613"/>
                  <a:pt x="876" y="652"/>
                </a:cubicBezTo>
                <a:cubicBezTo>
                  <a:pt x="890" y="657"/>
                  <a:pt x="903" y="661"/>
                  <a:pt x="917" y="666"/>
                </a:cubicBezTo>
                <a:moveTo>
                  <a:pt x="1047" y="368"/>
                </a:moveTo>
                <a:cubicBezTo>
                  <a:pt x="1038" y="355"/>
                  <a:pt x="1038" y="352"/>
                  <a:pt x="1029" y="348"/>
                </a:cubicBezTo>
                <a:cubicBezTo>
                  <a:pt x="1020" y="366"/>
                  <a:pt x="1019" y="388"/>
                  <a:pt x="1019" y="412"/>
                </a:cubicBezTo>
                <a:cubicBezTo>
                  <a:pt x="1018" y="474"/>
                  <a:pt x="1029" y="508"/>
                  <a:pt x="1077" y="549"/>
                </a:cubicBezTo>
                <a:cubicBezTo>
                  <a:pt x="1119" y="585"/>
                  <a:pt x="1164" y="598"/>
                  <a:pt x="1218" y="600"/>
                </a:cubicBezTo>
                <a:cubicBezTo>
                  <a:pt x="1243" y="600"/>
                  <a:pt x="1249" y="600"/>
                  <a:pt x="1265" y="600"/>
                </a:cubicBezTo>
                <a:cubicBezTo>
                  <a:pt x="1277" y="556"/>
                  <a:pt x="1273" y="538"/>
                  <a:pt x="1241" y="503"/>
                </a:cubicBezTo>
                <a:cubicBezTo>
                  <a:pt x="1195" y="453"/>
                  <a:pt x="1130" y="406"/>
                  <a:pt x="1069" y="375"/>
                </a:cubicBezTo>
                <a:cubicBezTo>
                  <a:pt x="1024" y="352"/>
                  <a:pt x="981" y="348"/>
                  <a:pt x="932" y="348"/>
                </a:cubicBezTo>
                <a:moveTo>
                  <a:pt x="1293" y="0"/>
                </a:moveTo>
                <a:cubicBezTo>
                  <a:pt x="1341" y="30"/>
                  <a:pt x="1364" y="85"/>
                  <a:pt x="1387" y="137"/>
                </a:cubicBezTo>
                <a:cubicBezTo>
                  <a:pt x="1422" y="216"/>
                  <a:pt x="1444" y="301"/>
                  <a:pt x="1475" y="384"/>
                </a:cubicBezTo>
                <a:cubicBezTo>
                  <a:pt x="1498" y="445"/>
                  <a:pt x="1525" y="504"/>
                  <a:pt x="1560" y="559"/>
                </a:cubicBezTo>
                <a:cubicBezTo>
                  <a:pt x="1573" y="580"/>
                  <a:pt x="1589" y="599"/>
                  <a:pt x="1605" y="618"/>
                </a:cubicBezTo>
                <a:moveTo>
                  <a:pt x="1299" y="394"/>
                </a:moveTo>
                <a:cubicBezTo>
                  <a:pt x="1327" y="387"/>
                  <a:pt x="1379" y="380"/>
                  <a:pt x="1414" y="379"/>
                </a:cubicBezTo>
                <a:cubicBezTo>
                  <a:pt x="1558" y="373"/>
                  <a:pt x="1704" y="378"/>
                  <a:pt x="1848" y="3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0" name="Freeform 53"/>
          <p:cNvSpPr/>
          <p:nvPr/>
        </p:nvSpPr>
        <p:spPr>
          <a:xfrm>
            <a:off x="8505000" y="6226920"/>
            <a:ext cx="1439640" cy="290160"/>
          </a:xfrm>
          <a:custGeom>
            <a:avLst/>
            <a:gdLst/>
            <a:ahLst/>
            <a:rect l="0" t="0" r="r" b="b"/>
            <a:pathLst>
              <a:path w="3999" h="806">
                <a:moveTo>
                  <a:pt x="22" y="371"/>
                </a:moveTo>
                <a:cubicBezTo>
                  <a:pt x="0" y="379"/>
                  <a:pt x="10" y="351"/>
                  <a:pt x="7" y="394"/>
                </a:cubicBezTo>
                <a:cubicBezTo>
                  <a:pt x="4" y="441"/>
                  <a:pt x="16" y="482"/>
                  <a:pt x="44" y="519"/>
                </a:cubicBezTo>
                <a:cubicBezTo>
                  <a:pt x="75" y="560"/>
                  <a:pt x="118" y="583"/>
                  <a:pt x="168" y="590"/>
                </a:cubicBezTo>
                <a:cubicBezTo>
                  <a:pt x="216" y="597"/>
                  <a:pt x="273" y="598"/>
                  <a:pt x="318" y="580"/>
                </a:cubicBezTo>
                <a:cubicBezTo>
                  <a:pt x="363" y="563"/>
                  <a:pt x="399" y="527"/>
                  <a:pt x="438" y="499"/>
                </a:cubicBezTo>
                <a:cubicBezTo>
                  <a:pt x="471" y="476"/>
                  <a:pt x="496" y="474"/>
                  <a:pt x="535" y="474"/>
                </a:cubicBezTo>
                <a:cubicBezTo>
                  <a:pt x="571" y="474"/>
                  <a:pt x="586" y="502"/>
                  <a:pt x="606" y="529"/>
                </a:cubicBezTo>
                <a:cubicBezTo>
                  <a:pt x="617" y="544"/>
                  <a:pt x="627" y="559"/>
                  <a:pt x="638" y="573"/>
                </a:cubicBezTo>
                <a:cubicBezTo>
                  <a:pt x="639" y="562"/>
                  <a:pt x="643" y="535"/>
                  <a:pt x="644" y="523"/>
                </a:cubicBezTo>
                <a:cubicBezTo>
                  <a:pt x="650" y="473"/>
                  <a:pt x="657" y="412"/>
                  <a:pt x="649" y="360"/>
                </a:cubicBezTo>
                <a:cubicBezTo>
                  <a:pt x="644" y="326"/>
                  <a:pt x="628" y="314"/>
                  <a:pt x="599" y="307"/>
                </a:cubicBezTo>
                <a:cubicBezTo>
                  <a:pt x="561" y="298"/>
                  <a:pt x="555" y="374"/>
                  <a:pt x="553" y="397"/>
                </a:cubicBezTo>
                <a:cubicBezTo>
                  <a:pt x="553" y="432"/>
                  <a:pt x="553" y="444"/>
                  <a:pt x="572" y="461"/>
                </a:cubicBezTo>
                <a:moveTo>
                  <a:pt x="1181" y="347"/>
                </a:moveTo>
                <a:cubicBezTo>
                  <a:pt x="1150" y="357"/>
                  <a:pt x="1136" y="385"/>
                  <a:pt x="1127" y="421"/>
                </a:cubicBezTo>
                <a:cubicBezTo>
                  <a:pt x="1120" y="449"/>
                  <a:pt x="1121" y="480"/>
                  <a:pt x="1121" y="509"/>
                </a:cubicBezTo>
                <a:cubicBezTo>
                  <a:pt x="1121" y="511"/>
                  <a:pt x="1121" y="513"/>
                  <a:pt x="1121" y="515"/>
                </a:cubicBezTo>
                <a:moveTo>
                  <a:pt x="1067" y="38"/>
                </a:moveTo>
                <a:cubicBezTo>
                  <a:pt x="1083" y="69"/>
                  <a:pt x="1091" y="81"/>
                  <a:pt x="1106" y="112"/>
                </a:cubicBezTo>
                <a:cubicBezTo>
                  <a:pt x="1142" y="187"/>
                  <a:pt x="1174" y="264"/>
                  <a:pt x="1214" y="337"/>
                </a:cubicBezTo>
                <a:cubicBezTo>
                  <a:pt x="1262" y="425"/>
                  <a:pt x="1317" y="508"/>
                  <a:pt x="1372" y="590"/>
                </a:cubicBezTo>
                <a:cubicBezTo>
                  <a:pt x="1395" y="624"/>
                  <a:pt x="1428" y="659"/>
                  <a:pt x="1427" y="702"/>
                </a:cubicBezTo>
                <a:cubicBezTo>
                  <a:pt x="1426" y="732"/>
                  <a:pt x="1427" y="718"/>
                  <a:pt x="1407" y="738"/>
                </a:cubicBezTo>
                <a:moveTo>
                  <a:pt x="1093" y="664"/>
                </a:moveTo>
                <a:cubicBezTo>
                  <a:pt x="1080" y="648"/>
                  <a:pt x="1052" y="635"/>
                  <a:pt x="1060" y="609"/>
                </a:cubicBezTo>
                <a:cubicBezTo>
                  <a:pt x="1070" y="574"/>
                  <a:pt x="1133" y="567"/>
                  <a:pt x="1167" y="560"/>
                </a:cubicBezTo>
                <a:cubicBezTo>
                  <a:pt x="1244" y="544"/>
                  <a:pt x="1322" y="537"/>
                  <a:pt x="1400" y="526"/>
                </a:cubicBezTo>
                <a:cubicBezTo>
                  <a:pt x="1455" y="518"/>
                  <a:pt x="1511" y="505"/>
                  <a:pt x="1567" y="510"/>
                </a:cubicBezTo>
                <a:cubicBezTo>
                  <a:pt x="1602" y="513"/>
                  <a:pt x="1614" y="520"/>
                  <a:pt x="1636" y="549"/>
                </a:cubicBezTo>
                <a:cubicBezTo>
                  <a:pt x="1665" y="587"/>
                  <a:pt x="1680" y="632"/>
                  <a:pt x="1711" y="669"/>
                </a:cubicBezTo>
                <a:cubicBezTo>
                  <a:pt x="1735" y="697"/>
                  <a:pt x="1765" y="722"/>
                  <a:pt x="1802" y="725"/>
                </a:cubicBezTo>
                <a:cubicBezTo>
                  <a:pt x="1834" y="728"/>
                  <a:pt x="1839" y="695"/>
                  <a:pt x="1849" y="671"/>
                </a:cubicBezTo>
                <a:cubicBezTo>
                  <a:pt x="1862" y="638"/>
                  <a:pt x="1866" y="601"/>
                  <a:pt x="1885" y="570"/>
                </a:cubicBezTo>
                <a:cubicBezTo>
                  <a:pt x="1899" y="548"/>
                  <a:pt x="1908" y="541"/>
                  <a:pt x="1928" y="529"/>
                </a:cubicBezTo>
                <a:cubicBezTo>
                  <a:pt x="1929" y="529"/>
                  <a:pt x="1930" y="529"/>
                  <a:pt x="1931" y="529"/>
                </a:cubicBezTo>
                <a:cubicBezTo>
                  <a:pt x="1939" y="546"/>
                  <a:pt x="1947" y="570"/>
                  <a:pt x="1961" y="583"/>
                </a:cubicBezTo>
                <a:cubicBezTo>
                  <a:pt x="1989" y="610"/>
                  <a:pt x="2015" y="614"/>
                  <a:pt x="2054" y="615"/>
                </a:cubicBezTo>
                <a:cubicBezTo>
                  <a:pt x="2102" y="617"/>
                  <a:pt x="2134" y="613"/>
                  <a:pt x="2175" y="587"/>
                </a:cubicBezTo>
                <a:cubicBezTo>
                  <a:pt x="2203" y="570"/>
                  <a:pt x="2227" y="540"/>
                  <a:pt x="2260" y="533"/>
                </a:cubicBezTo>
                <a:cubicBezTo>
                  <a:pt x="2289" y="527"/>
                  <a:pt x="2326" y="525"/>
                  <a:pt x="2352" y="540"/>
                </a:cubicBezTo>
                <a:cubicBezTo>
                  <a:pt x="2378" y="555"/>
                  <a:pt x="2395" y="583"/>
                  <a:pt x="2414" y="605"/>
                </a:cubicBezTo>
                <a:moveTo>
                  <a:pt x="2636" y="458"/>
                </a:moveTo>
                <a:cubicBezTo>
                  <a:pt x="2656" y="480"/>
                  <a:pt x="2676" y="502"/>
                  <a:pt x="2694" y="526"/>
                </a:cubicBezTo>
                <a:cubicBezTo>
                  <a:pt x="2713" y="551"/>
                  <a:pt x="2732" y="576"/>
                  <a:pt x="2761" y="591"/>
                </a:cubicBezTo>
                <a:cubicBezTo>
                  <a:pt x="2783" y="602"/>
                  <a:pt x="2805" y="601"/>
                  <a:pt x="2829" y="601"/>
                </a:cubicBezTo>
                <a:cubicBezTo>
                  <a:pt x="2853" y="601"/>
                  <a:pt x="2874" y="586"/>
                  <a:pt x="2897" y="577"/>
                </a:cubicBezTo>
                <a:cubicBezTo>
                  <a:pt x="2924" y="567"/>
                  <a:pt x="2951" y="564"/>
                  <a:pt x="2978" y="556"/>
                </a:cubicBezTo>
                <a:cubicBezTo>
                  <a:pt x="2990" y="553"/>
                  <a:pt x="3001" y="547"/>
                  <a:pt x="3012" y="543"/>
                </a:cubicBezTo>
                <a:moveTo>
                  <a:pt x="2730" y="7"/>
                </a:moveTo>
                <a:cubicBezTo>
                  <a:pt x="2730" y="53"/>
                  <a:pt x="2730" y="99"/>
                  <a:pt x="2731" y="145"/>
                </a:cubicBezTo>
                <a:cubicBezTo>
                  <a:pt x="2732" y="199"/>
                  <a:pt x="2733" y="254"/>
                  <a:pt x="2733" y="308"/>
                </a:cubicBezTo>
                <a:cubicBezTo>
                  <a:pt x="2733" y="323"/>
                  <a:pt x="2733" y="338"/>
                  <a:pt x="2733" y="353"/>
                </a:cubicBezTo>
                <a:moveTo>
                  <a:pt x="2884" y="50"/>
                </a:moveTo>
                <a:cubicBezTo>
                  <a:pt x="2884" y="125"/>
                  <a:pt x="2868" y="219"/>
                  <a:pt x="2894" y="291"/>
                </a:cubicBezTo>
                <a:cubicBezTo>
                  <a:pt x="2916" y="331"/>
                  <a:pt x="2924" y="344"/>
                  <a:pt x="2948" y="364"/>
                </a:cubicBezTo>
                <a:moveTo>
                  <a:pt x="3355" y="40"/>
                </a:moveTo>
                <a:cubicBezTo>
                  <a:pt x="3376" y="86"/>
                  <a:pt x="3405" y="128"/>
                  <a:pt x="3425" y="175"/>
                </a:cubicBezTo>
                <a:cubicBezTo>
                  <a:pt x="3454" y="242"/>
                  <a:pt x="3472" y="314"/>
                  <a:pt x="3492" y="384"/>
                </a:cubicBezTo>
                <a:cubicBezTo>
                  <a:pt x="3505" y="432"/>
                  <a:pt x="3515" y="478"/>
                  <a:pt x="3513" y="527"/>
                </a:cubicBezTo>
                <a:cubicBezTo>
                  <a:pt x="3512" y="558"/>
                  <a:pt x="3471" y="555"/>
                  <a:pt x="3447" y="553"/>
                </a:cubicBezTo>
                <a:cubicBezTo>
                  <a:pt x="3426" y="550"/>
                  <a:pt x="3420" y="549"/>
                  <a:pt x="3416" y="533"/>
                </a:cubicBezTo>
                <a:moveTo>
                  <a:pt x="3758" y="44"/>
                </a:moveTo>
                <a:cubicBezTo>
                  <a:pt x="3776" y="31"/>
                  <a:pt x="3813" y="0"/>
                  <a:pt x="3832" y="33"/>
                </a:cubicBezTo>
                <a:cubicBezTo>
                  <a:pt x="3859" y="79"/>
                  <a:pt x="3844" y="162"/>
                  <a:pt x="3844" y="212"/>
                </a:cubicBezTo>
                <a:cubicBezTo>
                  <a:pt x="3844" y="231"/>
                  <a:pt x="3844" y="249"/>
                  <a:pt x="3844" y="268"/>
                </a:cubicBezTo>
                <a:moveTo>
                  <a:pt x="3998" y="495"/>
                </a:moveTo>
                <a:cubicBezTo>
                  <a:pt x="3983" y="542"/>
                  <a:pt x="3968" y="560"/>
                  <a:pt x="3926" y="595"/>
                </a:cubicBezTo>
                <a:cubicBezTo>
                  <a:pt x="3829" y="676"/>
                  <a:pt x="3712" y="735"/>
                  <a:pt x="3592" y="774"/>
                </a:cubicBezTo>
                <a:cubicBezTo>
                  <a:pt x="3553" y="784"/>
                  <a:pt x="3513" y="795"/>
                  <a:pt x="3474" y="8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1" name="Freeform 54"/>
          <p:cNvSpPr/>
          <p:nvPr/>
        </p:nvSpPr>
        <p:spPr>
          <a:xfrm>
            <a:off x="2077920" y="5146560"/>
            <a:ext cx="1259280" cy="275040"/>
          </a:xfrm>
          <a:custGeom>
            <a:avLst/>
            <a:gdLst/>
            <a:ahLst/>
            <a:rect l="0" t="0" r="r" b="b"/>
            <a:pathLst>
              <a:path w="3498" h="764">
                <a:moveTo>
                  <a:pt x="0" y="0"/>
                </a:moveTo>
                <a:cubicBezTo>
                  <a:pt x="15" y="20"/>
                  <a:pt x="43" y="51"/>
                  <a:pt x="64" y="73"/>
                </a:cubicBezTo>
                <a:moveTo>
                  <a:pt x="3497" y="457"/>
                </a:moveTo>
                <a:cubicBezTo>
                  <a:pt x="3467" y="541"/>
                  <a:pt x="3434" y="625"/>
                  <a:pt x="3376" y="697"/>
                </a:cubicBezTo>
                <a:cubicBezTo>
                  <a:pt x="3355" y="719"/>
                  <a:pt x="3333" y="741"/>
                  <a:pt x="3312" y="7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2" name="Freeform 55"/>
          <p:cNvSpPr/>
          <p:nvPr/>
        </p:nvSpPr>
        <p:spPr>
          <a:xfrm>
            <a:off x="639000" y="5245920"/>
            <a:ext cx="939240" cy="250200"/>
          </a:xfrm>
          <a:custGeom>
            <a:avLst/>
            <a:gdLst/>
            <a:ahLst/>
            <a:rect l="0" t="0" r="r" b="b"/>
            <a:pathLst>
              <a:path w="2609" h="695">
                <a:moveTo>
                  <a:pt x="435" y="316"/>
                </a:moveTo>
                <a:cubicBezTo>
                  <a:pt x="434" y="307"/>
                  <a:pt x="437" y="301"/>
                  <a:pt x="432" y="295"/>
                </a:cubicBezTo>
                <a:cubicBezTo>
                  <a:pt x="426" y="288"/>
                  <a:pt x="422" y="286"/>
                  <a:pt x="413" y="282"/>
                </a:cubicBezTo>
                <a:cubicBezTo>
                  <a:pt x="387" y="270"/>
                  <a:pt x="353" y="275"/>
                  <a:pt x="326" y="275"/>
                </a:cubicBezTo>
                <a:cubicBezTo>
                  <a:pt x="257" y="275"/>
                  <a:pt x="200" y="291"/>
                  <a:pt x="138" y="321"/>
                </a:cubicBezTo>
                <a:cubicBezTo>
                  <a:pt x="98" y="340"/>
                  <a:pt x="37" y="370"/>
                  <a:pt x="16" y="412"/>
                </a:cubicBezTo>
                <a:cubicBezTo>
                  <a:pt x="0" y="444"/>
                  <a:pt x="27" y="456"/>
                  <a:pt x="52" y="464"/>
                </a:cubicBezTo>
                <a:cubicBezTo>
                  <a:pt x="104" y="481"/>
                  <a:pt x="161" y="480"/>
                  <a:pt x="215" y="490"/>
                </a:cubicBezTo>
                <a:cubicBezTo>
                  <a:pt x="251" y="497"/>
                  <a:pt x="312" y="507"/>
                  <a:pt x="334" y="543"/>
                </a:cubicBezTo>
                <a:cubicBezTo>
                  <a:pt x="351" y="570"/>
                  <a:pt x="330" y="598"/>
                  <a:pt x="311" y="612"/>
                </a:cubicBezTo>
                <a:cubicBezTo>
                  <a:pt x="266" y="645"/>
                  <a:pt x="208" y="663"/>
                  <a:pt x="155" y="677"/>
                </a:cubicBezTo>
                <a:cubicBezTo>
                  <a:pt x="112" y="688"/>
                  <a:pt x="72" y="693"/>
                  <a:pt x="28" y="694"/>
                </a:cubicBezTo>
                <a:moveTo>
                  <a:pt x="386" y="173"/>
                </a:moveTo>
                <a:cubicBezTo>
                  <a:pt x="388" y="189"/>
                  <a:pt x="392" y="227"/>
                  <a:pt x="395" y="248"/>
                </a:cubicBezTo>
                <a:cubicBezTo>
                  <a:pt x="403" y="305"/>
                  <a:pt x="406" y="362"/>
                  <a:pt x="414" y="418"/>
                </a:cubicBezTo>
                <a:cubicBezTo>
                  <a:pt x="421" y="471"/>
                  <a:pt x="428" y="521"/>
                  <a:pt x="455" y="567"/>
                </a:cubicBezTo>
                <a:cubicBezTo>
                  <a:pt x="470" y="590"/>
                  <a:pt x="474" y="596"/>
                  <a:pt x="486" y="608"/>
                </a:cubicBezTo>
                <a:moveTo>
                  <a:pt x="367" y="544"/>
                </a:moveTo>
                <a:cubicBezTo>
                  <a:pt x="380" y="522"/>
                  <a:pt x="425" y="521"/>
                  <a:pt x="450" y="516"/>
                </a:cubicBezTo>
                <a:cubicBezTo>
                  <a:pt x="462" y="514"/>
                  <a:pt x="474" y="512"/>
                  <a:pt x="486" y="510"/>
                </a:cubicBezTo>
                <a:moveTo>
                  <a:pt x="711" y="516"/>
                </a:moveTo>
                <a:cubicBezTo>
                  <a:pt x="685" y="515"/>
                  <a:pt x="660" y="515"/>
                  <a:pt x="647" y="488"/>
                </a:cubicBezTo>
                <a:cubicBezTo>
                  <a:pt x="637" y="467"/>
                  <a:pt x="636" y="431"/>
                  <a:pt x="640" y="407"/>
                </a:cubicBezTo>
                <a:cubicBezTo>
                  <a:pt x="647" y="362"/>
                  <a:pt x="693" y="335"/>
                  <a:pt x="733" y="324"/>
                </a:cubicBezTo>
                <a:cubicBezTo>
                  <a:pt x="770" y="313"/>
                  <a:pt x="832" y="308"/>
                  <a:pt x="866" y="330"/>
                </a:cubicBezTo>
                <a:cubicBezTo>
                  <a:pt x="902" y="353"/>
                  <a:pt x="913" y="408"/>
                  <a:pt x="921" y="447"/>
                </a:cubicBezTo>
                <a:cubicBezTo>
                  <a:pt x="928" y="481"/>
                  <a:pt x="932" y="514"/>
                  <a:pt x="944" y="548"/>
                </a:cubicBezTo>
                <a:moveTo>
                  <a:pt x="1126" y="351"/>
                </a:moveTo>
                <a:cubicBezTo>
                  <a:pt x="1137" y="344"/>
                  <a:pt x="1135" y="350"/>
                  <a:pt x="1148" y="363"/>
                </a:cubicBezTo>
                <a:cubicBezTo>
                  <a:pt x="1177" y="391"/>
                  <a:pt x="1211" y="399"/>
                  <a:pt x="1251" y="401"/>
                </a:cubicBezTo>
                <a:cubicBezTo>
                  <a:pt x="1304" y="404"/>
                  <a:pt x="1358" y="404"/>
                  <a:pt x="1410" y="394"/>
                </a:cubicBezTo>
                <a:cubicBezTo>
                  <a:pt x="1439" y="388"/>
                  <a:pt x="1463" y="375"/>
                  <a:pt x="1488" y="360"/>
                </a:cubicBezTo>
                <a:cubicBezTo>
                  <a:pt x="1491" y="356"/>
                  <a:pt x="1491" y="353"/>
                  <a:pt x="1495" y="355"/>
                </a:cubicBezTo>
                <a:cubicBezTo>
                  <a:pt x="1495" y="377"/>
                  <a:pt x="1495" y="382"/>
                  <a:pt x="1506" y="401"/>
                </a:cubicBezTo>
                <a:moveTo>
                  <a:pt x="2069" y="274"/>
                </a:moveTo>
                <a:cubicBezTo>
                  <a:pt x="2028" y="267"/>
                  <a:pt x="1973" y="260"/>
                  <a:pt x="1932" y="271"/>
                </a:cubicBezTo>
                <a:cubicBezTo>
                  <a:pt x="1878" y="287"/>
                  <a:pt x="1813" y="329"/>
                  <a:pt x="1777" y="373"/>
                </a:cubicBezTo>
                <a:cubicBezTo>
                  <a:pt x="1760" y="394"/>
                  <a:pt x="1741" y="446"/>
                  <a:pt x="1774" y="463"/>
                </a:cubicBezTo>
                <a:cubicBezTo>
                  <a:pt x="1819" y="486"/>
                  <a:pt x="1893" y="468"/>
                  <a:pt x="1940" y="462"/>
                </a:cubicBezTo>
                <a:moveTo>
                  <a:pt x="2138" y="21"/>
                </a:moveTo>
                <a:cubicBezTo>
                  <a:pt x="2149" y="0"/>
                  <a:pt x="2150" y="39"/>
                  <a:pt x="2160" y="66"/>
                </a:cubicBezTo>
                <a:cubicBezTo>
                  <a:pt x="2189" y="146"/>
                  <a:pt x="2208" y="229"/>
                  <a:pt x="2232" y="310"/>
                </a:cubicBezTo>
                <a:cubicBezTo>
                  <a:pt x="2247" y="360"/>
                  <a:pt x="2266" y="408"/>
                  <a:pt x="2284" y="457"/>
                </a:cubicBezTo>
                <a:moveTo>
                  <a:pt x="2114" y="299"/>
                </a:moveTo>
                <a:cubicBezTo>
                  <a:pt x="2166" y="271"/>
                  <a:pt x="2226" y="260"/>
                  <a:pt x="2284" y="249"/>
                </a:cubicBezTo>
                <a:cubicBezTo>
                  <a:pt x="2391" y="229"/>
                  <a:pt x="2500" y="219"/>
                  <a:pt x="2608" y="2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3" name="Freeform 56"/>
          <p:cNvSpPr/>
          <p:nvPr/>
        </p:nvSpPr>
        <p:spPr>
          <a:xfrm>
            <a:off x="1880280" y="5186160"/>
            <a:ext cx="707760" cy="194400"/>
          </a:xfrm>
          <a:custGeom>
            <a:avLst/>
            <a:gdLst/>
            <a:ahLst/>
            <a:rect l="0" t="0" r="r" b="b"/>
            <a:pathLst>
              <a:path w="1966" h="540">
                <a:moveTo>
                  <a:pt x="16" y="137"/>
                </a:moveTo>
                <a:cubicBezTo>
                  <a:pt x="1" y="152"/>
                  <a:pt x="0" y="169"/>
                  <a:pt x="7" y="199"/>
                </a:cubicBezTo>
                <a:cubicBezTo>
                  <a:pt x="24" y="266"/>
                  <a:pt x="64" y="329"/>
                  <a:pt x="92" y="391"/>
                </a:cubicBezTo>
                <a:cubicBezTo>
                  <a:pt x="111" y="433"/>
                  <a:pt x="126" y="478"/>
                  <a:pt x="144" y="520"/>
                </a:cubicBezTo>
                <a:cubicBezTo>
                  <a:pt x="147" y="526"/>
                  <a:pt x="149" y="533"/>
                  <a:pt x="152" y="539"/>
                </a:cubicBezTo>
                <a:moveTo>
                  <a:pt x="17" y="158"/>
                </a:moveTo>
                <a:cubicBezTo>
                  <a:pt x="31" y="115"/>
                  <a:pt x="57" y="110"/>
                  <a:pt x="104" y="107"/>
                </a:cubicBezTo>
                <a:cubicBezTo>
                  <a:pt x="148" y="104"/>
                  <a:pt x="188" y="107"/>
                  <a:pt x="199" y="159"/>
                </a:cubicBezTo>
                <a:cubicBezTo>
                  <a:pt x="210" y="209"/>
                  <a:pt x="196" y="264"/>
                  <a:pt x="168" y="307"/>
                </a:cubicBezTo>
                <a:cubicBezTo>
                  <a:pt x="140" y="347"/>
                  <a:pt x="93" y="384"/>
                  <a:pt x="47" y="401"/>
                </a:cubicBezTo>
                <a:cubicBezTo>
                  <a:pt x="45" y="401"/>
                  <a:pt x="42" y="401"/>
                  <a:pt x="40" y="401"/>
                </a:cubicBezTo>
                <a:moveTo>
                  <a:pt x="531" y="139"/>
                </a:moveTo>
                <a:cubicBezTo>
                  <a:pt x="531" y="148"/>
                  <a:pt x="535" y="169"/>
                  <a:pt x="527" y="185"/>
                </a:cubicBezTo>
                <a:cubicBezTo>
                  <a:pt x="504" y="229"/>
                  <a:pt x="462" y="264"/>
                  <a:pt x="435" y="308"/>
                </a:cubicBezTo>
                <a:cubicBezTo>
                  <a:pt x="427" y="321"/>
                  <a:pt x="405" y="364"/>
                  <a:pt x="426" y="377"/>
                </a:cubicBezTo>
                <a:cubicBezTo>
                  <a:pt x="446" y="390"/>
                  <a:pt x="500" y="388"/>
                  <a:pt x="522" y="380"/>
                </a:cubicBezTo>
                <a:cubicBezTo>
                  <a:pt x="558" y="367"/>
                  <a:pt x="566" y="342"/>
                  <a:pt x="567" y="308"/>
                </a:cubicBezTo>
                <a:cubicBezTo>
                  <a:pt x="568" y="266"/>
                  <a:pt x="548" y="242"/>
                  <a:pt x="515" y="220"/>
                </a:cubicBezTo>
                <a:cubicBezTo>
                  <a:pt x="497" y="208"/>
                  <a:pt x="475" y="196"/>
                  <a:pt x="453" y="193"/>
                </a:cubicBezTo>
                <a:moveTo>
                  <a:pt x="531" y="139"/>
                </a:moveTo>
                <a:cubicBezTo>
                  <a:pt x="620" y="156"/>
                  <a:pt x="636" y="125"/>
                  <a:pt x="637" y="187"/>
                </a:cubicBezTo>
                <a:cubicBezTo>
                  <a:pt x="638" y="245"/>
                  <a:pt x="621" y="327"/>
                  <a:pt x="649" y="379"/>
                </a:cubicBezTo>
                <a:cubicBezTo>
                  <a:pt x="664" y="398"/>
                  <a:pt x="668" y="404"/>
                  <a:pt x="679" y="415"/>
                </a:cubicBezTo>
                <a:moveTo>
                  <a:pt x="973" y="142"/>
                </a:moveTo>
                <a:cubicBezTo>
                  <a:pt x="974" y="144"/>
                  <a:pt x="980" y="155"/>
                  <a:pt x="982" y="160"/>
                </a:cubicBezTo>
                <a:cubicBezTo>
                  <a:pt x="994" y="200"/>
                  <a:pt x="1001" y="242"/>
                  <a:pt x="1032" y="276"/>
                </a:cubicBezTo>
                <a:cubicBezTo>
                  <a:pt x="1094" y="340"/>
                  <a:pt x="1191" y="343"/>
                  <a:pt x="1274" y="343"/>
                </a:cubicBezTo>
                <a:cubicBezTo>
                  <a:pt x="1329" y="343"/>
                  <a:pt x="1379" y="349"/>
                  <a:pt x="1423" y="311"/>
                </a:cubicBezTo>
                <a:cubicBezTo>
                  <a:pt x="1435" y="300"/>
                  <a:pt x="1450" y="277"/>
                  <a:pt x="1468" y="277"/>
                </a:cubicBezTo>
                <a:cubicBezTo>
                  <a:pt x="1490" y="277"/>
                  <a:pt x="1500" y="288"/>
                  <a:pt x="1521" y="298"/>
                </a:cubicBezTo>
                <a:cubicBezTo>
                  <a:pt x="1588" y="330"/>
                  <a:pt x="1677" y="330"/>
                  <a:pt x="1750" y="323"/>
                </a:cubicBezTo>
                <a:cubicBezTo>
                  <a:pt x="1805" y="318"/>
                  <a:pt x="1892" y="291"/>
                  <a:pt x="1907" y="227"/>
                </a:cubicBezTo>
                <a:cubicBezTo>
                  <a:pt x="1918" y="180"/>
                  <a:pt x="1897" y="139"/>
                  <a:pt x="1872" y="101"/>
                </a:cubicBezTo>
                <a:cubicBezTo>
                  <a:pt x="1851" y="68"/>
                  <a:pt x="1824" y="30"/>
                  <a:pt x="1794" y="6"/>
                </a:cubicBezTo>
                <a:cubicBezTo>
                  <a:pt x="1785" y="2"/>
                  <a:pt x="1784" y="0"/>
                  <a:pt x="1778" y="1"/>
                </a:cubicBezTo>
                <a:cubicBezTo>
                  <a:pt x="1776" y="32"/>
                  <a:pt x="1773" y="67"/>
                  <a:pt x="1775" y="100"/>
                </a:cubicBezTo>
                <a:cubicBezTo>
                  <a:pt x="1779" y="165"/>
                  <a:pt x="1807" y="224"/>
                  <a:pt x="1835" y="284"/>
                </a:cubicBezTo>
                <a:cubicBezTo>
                  <a:pt x="1856" y="328"/>
                  <a:pt x="1879" y="368"/>
                  <a:pt x="1896" y="414"/>
                </a:cubicBezTo>
                <a:moveTo>
                  <a:pt x="1609" y="269"/>
                </a:moveTo>
                <a:cubicBezTo>
                  <a:pt x="1625" y="248"/>
                  <a:pt x="1692" y="249"/>
                  <a:pt x="1720" y="246"/>
                </a:cubicBezTo>
                <a:cubicBezTo>
                  <a:pt x="1801" y="237"/>
                  <a:pt x="1883" y="233"/>
                  <a:pt x="1965" y="2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4" name="Freeform 57"/>
          <p:cNvSpPr/>
          <p:nvPr/>
        </p:nvSpPr>
        <p:spPr>
          <a:xfrm>
            <a:off x="3103560" y="5172120"/>
            <a:ext cx="190800" cy="265320"/>
          </a:xfrm>
          <a:custGeom>
            <a:avLst/>
            <a:gdLst/>
            <a:ahLst/>
            <a:rect l="0" t="0" r="r" b="b"/>
            <a:pathLst>
              <a:path w="530" h="737">
                <a:moveTo>
                  <a:pt x="42" y="166"/>
                </a:moveTo>
                <a:cubicBezTo>
                  <a:pt x="35" y="158"/>
                  <a:pt x="25" y="148"/>
                  <a:pt x="18" y="142"/>
                </a:cubicBezTo>
                <a:cubicBezTo>
                  <a:pt x="10" y="179"/>
                  <a:pt x="14" y="221"/>
                  <a:pt x="14" y="259"/>
                </a:cubicBezTo>
                <a:cubicBezTo>
                  <a:pt x="14" y="335"/>
                  <a:pt x="18" y="409"/>
                  <a:pt x="28" y="484"/>
                </a:cubicBezTo>
                <a:cubicBezTo>
                  <a:pt x="38" y="563"/>
                  <a:pt x="47" y="650"/>
                  <a:pt x="86" y="721"/>
                </a:cubicBezTo>
                <a:cubicBezTo>
                  <a:pt x="93" y="731"/>
                  <a:pt x="93" y="734"/>
                  <a:pt x="100" y="736"/>
                </a:cubicBezTo>
                <a:moveTo>
                  <a:pt x="28" y="142"/>
                </a:moveTo>
                <a:cubicBezTo>
                  <a:pt x="36" y="111"/>
                  <a:pt x="59" y="108"/>
                  <a:pt x="92" y="106"/>
                </a:cubicBezTo>
                <a:cubicBezTo>
                  <a:pt x="126" y="103"/>
                  <a:pt x="163" y="101"/>
                  <a:pt x="185" y="132"/>
                </a:cubicBezTo>
                <a:cubicBezTo>
                  <a:pt x="202" y="155"/>
                  <a:pt x="208" y="196"/>
                  <a:pt x="191" y="221"/>
                </a:cubicBezTo>
                <a:cubicBezTo>
                  <a:pt x="167" y="256"/>
                  <a:pt x="114" y="268"/>
                  <a:pt x="75" y="277"/>
                </a:cubicBezTo>
                <a:cubicBezTo>
                  <a:pt x="56" y="281"/>
                  <a:pt x="21" y="288"/>
                  <a:pt x="0" y="282"/>
                </a:cubicBezTo>
                <a:cubicBezTo>
                  <a:pt x="0" y="281"/>
                  <a:pt x="0" y="281"/>
                  <a:pt x="0" y="280"/>
                </a:cubicBezTo>
                <a:moveTo>
                  <a:pt x="500" y="35"/>
                </a:moveTo>
                <a:cubicBezTo>
                  <a:pt x="506" y="23"/>
                  <a:pt x="511" y="5"/>
                  <a:pt x="526" y="0"/>
                </a:cubicBezTo>
                <a:cubicBezTo>
                  <a:pt x="527" y="0"/>
                  <a:pt x="528" y="0"/>
                  <a:pt x="529" y="0"/>
                </a:cubicBezTo>
                <a:cubicBezTo>
                  <a:pt x="529" y="26"/>
                  <a:pt x="529" y="53"/>
                  <a:pt x="529" y="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5" name="Freeform 58"/>
          <p:cNvSpPr/>
          <p:nvPr/>
        </p:nvSpPr>
        <p:spPr>
          <a:xfrm>
            <a:off x="1633320" y="5620680"/>
            <a:ext cx="276840" cy="352440"/>
          </a:xfrm>
          <a:custGeom>
            <a:avLst/>
            <a:gdLst/>
            <a:ahLst/>
            <a:rect l="0" t="0" r="r" b="b"/>
            <a:pathLst>
              <a:path w="769" h="979">
                <a:moveTo>
                  <a:pt x="485" y="336"/>
                </a:moveTo>
                <a:cubicBezTo>
                  <a:pt x="498" y="317"/>
                  <a:pt x="517" y="295"/>
                  <a:pt x="525" y="275"/>
                </a:cubicBezTo>
                <a:cubicBezTo>
                  <a:pt x="532" y="258"/>
                  <a:pt x="536" y="231"/>
                  <a:pt x="528" y="214"/>
                </a:cubicBezTo>
                <a:cubicBezTo>
                  <a:pt x="518" y="193"/>
                  <a:pt x="489" y="187"/>
                  <a:pt x="470" y="183"/>
                </a:cubicBezTo>
                <a:cubicBezTo>
                  <a:pt x="441" y="177"/>
                  <a:pt x="385" y="175"/>
                  <a:pt x="359" y="190"/>
                </a:cubicBezTo>
                <a:cubicBezTo>
                  <a:pt x="335" y="204"/>
                  <a:pt x="311" y="231"/>
                  <a:pt x="293" y="252"/>
                </a:cubicBezTo>
                <a:cubicBezTo>
                  <a:pt x="257" y="295"/>
                  <a:pt x="235" y="344"/>
                  <a:pt x="215" y="396"/>
                </a:cubicBezTo>
                <a:cubicBezTo>
                  <a:pt x="195" y="452"/>
                  <a:pt x="174" y="514"/>
                  <a:pt x="161" y="573"/>
                </a:cubicBezTo>
                <a:cubicBezTo>
                  <a:pt x="155" y="601"/>
                  <a:pt x="155" y="628"/>
                  <a:pt x="155" y="656"/>
                </a:cubicBezTo>
                <a:cubicBezTo>
                  <a:pt x="154" y="717"/>
                  <a:pt x="151" y="775"/>
                  <a:pt x="181" y="831"/>
                </a:cubicBezTo>
                <a:cubicBezTo>
                  <a:pt x="211" y="890"/>
                  <a:pt x="275" y="918"/>
                  <a:pt x="336" y="938"/>
                </a:cubicBezTo>
                <a:cubicBezTo>
                  <a:pt x="385" y="954"/>
                  <a:pt x="428" y="958"/>
                  <a:pt x="479" y="959"/>
                </a:cubicBezTo>
                <a:cubicBezTo>
                  <a:pt x="514" y="960"/>
                  <a:pt x="547" y="962"/>
                  <a:pt x="579" y="951"/>
                </a:cubicBezTo>
                <a:cubicBezTo>
                  <a:pt x="610" y="941"/>
                  <a:pt x="639" y="919"/>
                  <a:pt x="666" y="901"/>
                </a:cubicBezTo>
                <a:cubicBezTo>
                  <a:pt x="691" y="884"/>
                  <a:pt x="713" y="867"/>
                  <a:pt x="730" y="842"/>
                </a:cubicBezTo>
                <a:cubicBezTo>
                  <a:pt x="756" y="805"/>
                  <a:pt x="759" y="759"/>
                  <a:pt x="761" y="715"/>
                </a:cubicBezTo>
                <a:cubicBezTo>
                  <a:pt x="762" y="695"/>
                  <a:pt x="768" y="657"/>
                  <a:pt x="754" y="642"/>
                </a:cubicBezTo>
                <a:cubicBezTo>
                  <a:pt x="741" y="627"/>
                  <a:pt x="725" y="630"/>
                  <a:pt x="707" y="629"/>
                </a:cubicBezTo>
                <a:cubicBezTo>
                  <a:pt x="660" y="627"/>
                  <a:pt x="625" y="640"/>
                  <a:pt x="582" y="659"/>
                </a:cubicBezTo>
                <a:cubicBezTo>
                  <a:pt x="469" y="710"/>
                  <a:pt x="360" y="788"/>
                  <a:pt x="271" y="875"/>
                </a:cubicBezTo>
                <a:cubicBezTo>
                  <a:pt x="242" y="904"/>
                  <a:pt x="229" y="936"/>
                  <a:pt x="208" y="968"/>
                </a:cubicBezTo>
                <a:cubicBezTo>
                  <a:pt x="208" y="966"/>
                  <a:pt x="208" y="965"/>
                  <a:pt x="208" y="963"/>
                </a:cubicBezTo>
                <a:cubicBezTo>
                  <a:pt x="214" y="939"/>
                  <a:pt x="220" y="922"/>
                  <a:pt x="232" y="899"/>
                </a:cubicBezTo>
                <a:cubicBezTo>
                  <a:pt x="256" y="855"/>
                  <a:pt x="292" y="819"/>
                  <a:pt x="329" y="787"/>
                </a:cubicBezTo>
                <a:cubicBezTo>
                  <a:pt x="360" y="760"/>
                  <a:pt x="394" y="741"/>
                  <a:pt x="432" y="725"/>
                </a:cubicBezTo>
                <a:cubicBezTo>
                  <a:pt x="493" y="699"/>
                  <a:pt x="559" y="687"/>
                  <a:pt x="621" y="711"/>
                </a:cubicBezTo>
                <a:cubicBezTo>
                  <a:pt x="650" y="722"/>
                  <a:pt x="674" y="738"/>
                  <a:pt x="688" y="766"/>
                </a:cubicBezTo>
                <a:cubicBezTo>
                  <a:pt x="702" y="794"/>
                  <a:pt x="702" y="836"/>
                  <a:pt x="684" y="859"/>
                </a:cubicBezTo>
                <a:cubicBezTo>
                  <a:pt x="641" y="916"/>
                  <a:pt x="538" y="935"/>
                  <a:pt x="473" y="947"/>
                </a:cubicBezTo>
                <a:cubicBezTo>
                  <a:pt x="402" y="960"/>
                  <a:pt x="282" y="978"/>
                  <a:pt x="215" y="947"/>
                </a:cubicBezTo>
                <a:cubicBezTo>
                  <a:pt x="172" y="927"/>
                  <a:pt x="142" y="876"/>
                  <a:pt x="121" y="835"/>
                </a:cubicBezTo>
                <a:cubicBezTo>
                  <a:pt x="87" y="769"/>
                  <a:pt x="60" y="698"/>
                  <a:pt x="37" y="628"/>
                </a:cubicBezTo>
                <a:cubicBezTo>
                  <a:pt x="20" y="577"/>
                  <a:pt x="9" y="524"/>
                  <a:pt x="6" y="471"/>
                </a:cubicBezTo>
                <a:cubicBezTo>
                  <a:pt x="4" y="421"/>
                  <a:pt x="0" y="379"/>
                  <a:pt x="27" y="336"/>
                </a:cubicBezTo>
                <a:cubicBezTo>
                  <a:pt x="70" y="268"/>
                  <a:pt x="142" y="214"/>
                  <a:pt x="195" y="154"/>
                </a:cubicBezTo>
                <a:cubicBezTo>
                  <a:pt x="218" y="127"/>
                  <a:pt x="238" y="97"/>
                  <a:pt x="265" y="72"/>
                </a:cubicBezTo>
                <a:cubicBezTo>
                  <a:pt x="284" y="54"/>
                  <a:pt x="304" y="43"/>
                  <a:pt x="327" y="31"/>
                </a:cubicBezTo>
                <a:cubicBezTo>
                  <a:pt x="349" y="20"/>
                  <a:pt x="372" y="11"/>
                  <a:pt x="398" y="7"/>
                </a:cubicBezTo>
                <a:cubicBezTo>
                  <a:pt x="429" y="2"/>
                  <a:pt x="470" y="0"/>
                  <a:pt x="501" y="7"/>
                </a:cubicBezTo>
                <a:cubicBezTo>
                  <a:pt x="526" y="13"/>
                  <a:pt x="585" y="26"/>
                  <a:pt x="606" y="41"/>
                </a:cubicBezTo>
                <a:cubicBezTo>
                  <a:pt x="610" y="44"/>
                  <a:pt x="610" y="55"/>
                  <a:pt x="615" y="59"/>
                </a:cubicBezTo>
                <a:cubicBezTo>
                  <a:pt x="616" y="60"/>
                  <a:pt x="617" y="60"/>
                  <a:pt x="618" y="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6" name="Freeform 59"/>
          <p:cNvSpPr/>
          <p:nvPr/>
        </p:nvSpPr>
        <p:spPr>
          <a:xfrm>
            <a:off x="868320" y="5767560"/>
            <a:ext cx="171000" cy="219600"/>
          </a:xfrm>
          <a:custGeom>
            <a:avLst/>
            <a:gdLst/>
            <a:ahLst/>
            <a:rect l="0" t="0" r="r" b="b"/>
            <a:pathLst>
              <a:path w="475" h="610">
                <a:moveTo>
                  <a:pt x="0" y="37"/>
                </a:moveTo>
                <a:cubicBezTo>
                  <a:pt x="6" y="26"/>
                  <a:pt x="11" y="12"/>
                  <a:pt x="17" y="3"/>
                </a:cubicBezTo>
                <a:cubicBezTo>
                  <a:pt x="19" y="0"/>
                  <a:pt x="21" y="2"/>
                  <a:pt x="23" y="0"/>
                </a:cubicBezTo>
                <a:cubicBezTo>
                  <a:pt x="42" y="37"/>
                  <a:pt x="55" y="78"/>
                  <a:pt x="64" y="119"/>
                </a:cubicBezTo>
                <a:cubicBezTo>
                  <a:pt x="77" y="187"/>
                  <a:pt x="76" y="258"/>
                  <a:pt x="76" y="328"/>
                </a:cubicBezTo>
                <a:cubicBezTo>
                  <a:pt x="76" y="403"/>
                  <a:pt x="73" y="468"/>
                  <a:pt x="53" y="541"/>
                </a:cubicBezTo>
                <a:cubicBezTo>
                  <a:pt x="43" y="576"/>
                  <a:pt x="40" y="586"/>
                  <a:pt x="36" y="609"/>
                </a:cubicBezTo>
                <a:moveTo>
                  <a:pt x="26" y="52"/>
                </a:moveTo>
                <a:cubicBezTo>
                  <a:pt x="49" y="28"/>
                  <a:pt x="61" y="26"/>
                  <a:pt x="94" y="25"/>
                </a:cubicBezTo>
                <a:cubicBezTo>
                  <a:pt x="129" y="24"/>
                  <a:pt x="148" y="29"/>
                  <a:pt x="173" y="56"/>
                </a:cubicBezTo>
                <a:cubicBezTo>
                  <a:pt x="202" y="85"/>
                  <a:pt x="204" y="112"/>
                  <a:pt x="204" y="150"/>
                </a:cubicBezTo>
                <a:cubicBezTo>
                  <a:pt x="205" y="197"/>
                  <a:pt x="179" y="222"/>
                  <a:pt x="143" y="251"/>
                </a:cubicBezTo>
                <a:cubicBezTo>
                  <a:pt x="113" y="276"/>
                  <a:pt x="79" y="293"/>
                  <a:pt x="48" y="318"/>
                </a:cubicBezTo>
                <a:cubicBezTo>
                  <a:pt x="46" y="320"/>
                  <a:pt x="43" y="322"/>
                  <a:pt x="41" y="324"/>
                </a:cubicBezTo>
                <a:moveTo>
                  <a:pt x="440" y="527"/>
                </a:moveTo>
                <a:cubicBezTo>
                  <a:pt x="438" y="520"/>
                  <a:pt x="434" y="509"/>
                  <a:pt x="437" y="501"/>
                </a:cubicBezTo>
                <a:cubicBezTo>
                  <a:pt x="439" y="494"/>
                  <a:pt x="461" y="496"/>
                  <a:pt x="467" y="497"/>
                </a:cubicBezTo>
                <a:cubicBezTo>
                  <a:pt x="474" y="498"/>
                  <a:pt x="472" y="523"/>
                  <a:pt x="471" y="528"/>
                </a:cubicBezTo>
                <a:cubicBezTo>
                  <a:pt x="468" y="548"/>
                  <a:pt x="444" y="558"/>
                  <a:pt x="427" y="565"/>
                </a:cubicBezTo>
                <a:cubicBezTo>
                  <a:pt x="420" y="568"/>
                  <a:pt x="416" y="567"/>
                  <a:pt x="408" y="5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7" name="Freeform 60"/>
          <p:cNvSpPr/>
          <p:nvPr/>
        </p:nvSpPr>
        <p:spPr>
          <a:xfrm>
            <a:off x="1117440" y="5803920"/>
            <a:ext cx="132120" cy="118080"/>
          </a:xfrm>
          <a:custGeom>
            <a:avLst/>
            <a:gdLst/>
            <a:ahLst/>
            <a:rect l="0" t="0" r="r" b="b"/>
            <a:pathLst>
              <a:path w="367" h="328">
                <a:moveTo>
                  <a:pt x="0" y="141"/>
                </a:moveTo>
                <a:cubicBezTo>
                  <a:pt x="2" y="116"/>
                  <a:pt x="1" y="112"/>
                  <a:pt x="25" y="99"/>
                </a:cubicBezTo>
                <a:cubicBezTo>
                  <a:pt x="52" y="84"/>
                  <a:pt x="79" y="79"/>
                  <a:pt x="110" y="78"/>
                </a:cubicBezTo>
                <a:cubicBezTo>
                  <a:pt x="145" y="77"/>
                  <a:pt x="140" y="111"/>
                  <a:pt x="141" y="138"/>
                </a:cubicBezTo>
                <a:cubicBezTo>
                  <a:pt x="142" y="189"/>
                  <a:pt x="138" y="225"/>
                  <a:pt x="104" y="267"/>
                </a:cubicBezTo>
                <a:cubicBezTo>
                  <a:pt x="86" y="291"/>
                  <a:pt x="59" y="316"/>
                  <a:pt x="31" y="326"/>
                </a:cubicBezTo>
                <a:cubicBezTo>
                  <a:pt x="29" y="326"/>
                  <a:pt x="27" y="327"/>
                  <a:pt x="25" y="327"/>
                </a:cubicBezTo>
                <a:cubicBezTo>
                  <a:pt x="43" y="284"/>
                  <a:pt x="82" y="249"/>
                  <a:pt x="113" y="213"/>
                </a:cubicBezTo>
                <a:cubicBezTo>
                  <a:pt x="157" y="163"/>
                  <a:pt x="201" y="110"/>
                  <a:pt x="236" y="52"/>
                </a:cubicBezTo>
                <a:cubicBezTo>
                  <a:pt x="243" y="41"/>
                  <a:pt x="254" y="0"/>
                  <a:pt x="254" y="26"/>
                </a:cubicBezTo>
                <a:cubicBezTo>
                  <a:pt x="221" y="72"/>
                  <a:pt x="193" y="114"/>
                  <a:pt x="171" y="167"/>
                </a:cubicBezTo>
                <a:cubicBezTo>
                  <a:pt x="157" y="199"/>
                  <a:pt x="136" y="268"/>
                  <a:pt x="171" y="296"/>
                </a:cubicBezTo>
                <a:cubicBezTo>
                  <a:pt x="201" y="318"/>
                  <a:pt x="248" y="311"/>
                  <a:pt x="281" y="311"/>
                </a:cubicBezTo>
                <a:cubicBezTo>
                  <a:pt x="323" y="311"/>
                  <a:pt x="338" y="311"/>
                  <a:pt x="366" y="3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8" name="Freeform 61"/>
          <p:cNvSpPr/>
          <p:nvPr/>
        </p:nvSpPr>
        <p:spPr>
          <a:xfrm>
            <a:off x="1347840" y="5832360"/>
            <a:ext cx="79560" cy="100800"/>
          </a:xfrm>
          <a:custGeom>
            <a:avLst/>
            <a:gdLst/>
            <a:ahLst/>
            <a:rect l="0" t="0" r="r" b="b"/>
            <a:pathLst>
              <a:path w="221" h="280">
                <a:moveTo>
                  <a:pt x="0" y="34"/>
                </a:moveTo>
                <a:cubicBezTo>
                  <a:pt x="36" y="25"/>
                  <a:pt x="70" y="16"/>
                  <a:pt x="106" y="10"/>
                </a:cubicBezTo>
                <a:cubicBezTo>
                  <a:pt x="145" y="3"/>
                  <a:pt x="182" y="1"/>
                  <a:pt x="220" y="0"/>
                </a:cubicBezTo>
                <a:moveTo>
                  <a:pt x="36" y="237"/>
                </a:moveTo>
                <a:cubicBezTo>
                  <a:pt x="26" y="251"/>
                  <a:pt x="22" y="255"/>
                  <a:pt x="22" y="272"/>
                </a:cubicBezTo>
                <a:cubicBezTo>
                  <a:pt x="59" y="279"/>
                  <a:pt x="106" y="279"/>
                  <a:pt x="145" y="276"/>
                </a:cubicBezTo>
                <a:cubicBezTo>
                  <a:pt x="162" y="273"/>
                  <a:pt x="180" y="271"/>
                  <a:pt x="196" y="2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9" name="Freeform 62"/>
          <p:cNvSpPr/>
          <p:nvPr/>
        </p:nvSpPr>
        <p:spPr>
          <a:xfrm>
            <a:off x="1662120" y="5699880"/>
            <a:ext cx="154440" cy="193320"/>
          </a:xfrm>
          <a:custGeom>
            <a:avLst/>
            <a:gdLst/>
            <a:ahLst/>
            <a:rect l="0" t="0" r="r" b="b"/>
            <a:pathLst>
              <a:path w="429" h="537">
                <a:moveTo>
                  <a:pt x="278" y="59"/>
                </a:moveTo>
                <a:cubicBezTo>
                  <a:pt x="278" y="39"/>
                  <a:pt x="280" y="35"/>
                  <a:pt x="273" y="24"/>
                </a:cubicBezTo>
                <a:cubicBezTo>
                  <a:pt x="230" y="24"/>
                  <a:pt x="199" y="22"/>
                  <a:pt x="159" y="42"/>
                </a:cubicBezTo>
                <a:cubicBezTo>
                  <a:pt x="110" y="67"/>
                  <a:pt x="54" y="104"/>
                  <a:pt x="25" y="152"/>
                </a:cubicBezTo>
                <a:cubicBezTo>
                  <a:pt x="12" y="173"/>
                  <a:pt x="1" y="236"/>
                  <a:pt x="13" y="260"/>
                </a:cubicBezTo>
                <a:cubicBezTo>
                  <a:pt x="33" y="299"/>
                  <a:pt x="105" y="313"/>
                  <a:pt x="141" y="328"/>
                </a:cubicBezTo>
                <a:cubicBezTo>
                  <a:pt x="179" y="345"/>
                  <a:pt x="210" y="354"/>
                  <a:pt x="213" y="398"/>
                </a:cubicBezTo>
                <a:cubicBezTo>
                  <a:pt x="218" y="446"/>
                  <a:pt x="187" y="468"/>
                  <a:pt x="149" y="493"/>
                </a:cubicBezTo>
                <a:cubicBezTo>
                  <a:pt x="115" y="515"/>
                  <a:pt x="72" y="532"/>
                  <a:pt x="30" y="536"/>
                </a:cubicBezTo>
                <a:cubicBezTo>
                  <a:pt x="13" y="536"/>
                  <a:pt x="10" y="536"/>
                  <a:pt x="0" y="536"/>
                </a:cubicBezTo>
                <a:moveTo>
                  <a:pt x="279" y="86"/>
                </a:moveTo>
                <a:cubicBezTo>
                  <a:pt x="296" y="53"/>
                  <a:pt x="307" y="29"/>
                  <a:pt x="336" y="7"/>
                </a:cubicBezTo>
                <a:cubicBezTo>
                  <a:pt x="345" y="0"/>
                  <a:pt x="363" y="2"/>
                  <a:pt x="374" y="3"/>
                </a:cubicBezTo>
                <a:cubicBezTo>
                  <a:pt x="400" y="7"/>
                  <a:pt x="410" y="9"/>
                  <a:pt x="428" y="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0" name="Freeform 63"/>
          <p:cNvSpPr/>
          <p:nvPr/>
        </p:nvSpPr>
        <p:spPr>
          <a:xfrm>
            <a:off x="1933560" y="5676840"/>
            <a:ext cx="89280" cy="263880"/>
          </a:xfrm>
          <a:custGeom>
            <a:avLst/>
            <a:gdLst/>
            <a:ahLst/>
            <a:rect l="0" t="0" r="r" b="b"/>
            <a:pathLst>
              <a:path w="248" h="733">
                <a:moveTo>
                  <a:pt x="27" y="17"/>
                </a:moveTo>
                <a:cubicBezTo>
                  <a:pt x="27" y="8"/>
                  <a:pt x="27" y="6"/>
                  <a:pt x="27" y="0"/>
                </a:cubicBezTo>
                <a:cubicBezTo>
                  <a:pt x="65" y="0"/>
                  <a:pt x="81" y="10"/>
                  <a:pt x="114" y="31"/>
                </a:cubicBezTo>
                <a:moveTo>
                  <a:pt x="247" y="484"/>
                </a:moveTo>
                <a:cubicBezTo>
                  <a:pt x="190" y="550"/>
                  <a:pt x="130" y="614"/>
                  <a:pt x="65" y="674"/>
                </a:cubicBezTo>
                <a:cubicBezTo>
                  <a:pt x="44" y="693"/>
                  <a:pt x="22" y="713"/>
                  <a:pt x="0" y="7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1" name="Freeform 64"/>
          <p:cNvSpPr/>
          <p:nvPr/>
        </p:nvSpPr>
        <p:spPr>
          <a:xfrm>
            <a:off x="917640" y="6111360"/>
            <a:ext cx="1155960" cy="360360"/>
          </a:xfrm>
          <a:custGeom>
            <a:avLst/>
            <a:gdLst/>
            <a:ahLst/>
            <a:rect l="0" t="0" r="r" b="b"/>
            <a:pathLst>
              <a:path w="3211" h="1001">
                <a:moveTo>
                  <a:pt x="5" y="380"/>
                </a:moveTo>
                <a:cubicBezTo>
                  <a:pt x="5" y="383"/>
                  <a:pt x="0" y="454"/>
                  <a:pt x="0" y="462"/>
                </a:cubicBezTo>
                <a:cubicBezTo>
                  <a:pt x="0" y="539"/>
                  <a:pt x="2" y="613"/>
                  <a:pt x="8" y="690"/>
                </a:cubicBezTo>
                <a:cubicBezTo>
                  <a:pt x="13" y="750"/>
                  <a:pt x="18" y="810"/>
                  <a:pt x="35" y="868"/>
                </a:cubicBezTo>
                <a:cubicBezTo>
                  <a:pt x="39" y="879"/>
                  <a:pt x="42" y="891"/>
                  <a:pt x="46" y="902"/>
                </a:cubicBezTo>
                <a:moveTo>
                  <a:pt x="69" y="429"/>
                </a:moveTo>
                <a:cubicBezTo>
                  <a:pt x="69" y="420"/>
                  <a:pt x="69" y="411"/>
                  <a:pt x="69" y="401"/>
                </a:cubicBezTo>
                <a:cubicBezTo>
                  <a:pt x="94" y="420"/>
                  <a:pt x="107" y="443"/>
                  <a:pt x="124" y="469"/>
                </a:cubicBezTo>
                <a:cubicBezTo>
                  <a:pt x="144" y="499"/>
                  <a:pt x="161" y="523"/>
                  <a:pt x="163" y="560"/>
                </a:cubicBezTo>
                <a:cubicBezTo>
                  <a:pt x="164" y="581"/>
                  <a:pt x="164" y="583"/>
                  <a:pt x="152" y="597"/>
                </a:cubicBezTo>
                <a:moveTo>
                  <a:pt x="416" y="679"/>
                </a:moveTo>
                <a:cubicBezTo>
                  <a:pt x="421" y="679"/>
                  <a:pt x="423" y="674"/>
                  <a:pt x="427" y="670"/>
                </a:cubicBezTo>
                <a:cubicBezTo>
                  <a:pt x="428" y="669"/>
                  <a:pt x="429" y="668"/>
                  <a:pt x="430" y="667"/>
                </a:cubicBezTo>
                <a:cubicBezTo>
                  <a:pt x="437" y="667"/>
                  <a:pt x="433" y="680"/>
                  <a:pt x="431" y="684"/>
                </a:cubicBezTo>
                <a:cubicBezTo>
                  <a:pt x="425" y="694"/>
                  <a:pt x="415" y="696"/>
                  <a:pt x="405" y="700"/>
                </a:cubicBezTo>
                <a:moveTo>
                  <a:pt x="594" y="454"/>
                </a:moveTo>
                <a:cubicBezTo>
                  <a:pt x="594" y="450"/>
                  <a:pt x="595" y="437"/>
                  <a:pt x="595" y="434"/>
                </a:cubicBezTo>
                <a:cubicBezTo>
                  <a:pt x="613" y="451"/>
                  <a:pt x="633" y="471"/>
                  <a:pt x="652" y="488"/>
                </a:cubicBezTo>
                <a:cubicBezTo>
                  <a:pt x="679" y="512"/>
                  <a:pt x="715" y="529"/>
                  <a:pt x="750" y="539"/>
                </a:cubicBezTo>
                <a:cubicBezTo>
                  <a:pt x="767" y="544"/>
                  <a:pt x="808" y="557"/>
                  <a:pt x="826" y="549"/>
                </a:cubicBezTo>
                <a:cubicBezTo>
                  <a:pt x="845" y="540"/>
                  <a:pt x="841" y="510"/>
                  <a:pt x="841" y="493"/>
                </a:cubicBezTo>
                <a:cubicBezTo>
                  <a:pt x="841" y="474"/>
                  <a:pt x="842" y="456"/>
                  <a:pt x="842" y="437"/>
                </a:cubicBezTo>
                <a:cubicBezTo>
                  <a:pt x="858" y="452"/>
                  <a:pt x="870" y="463"/>
                  <a:pt x="886" y="490"/>
                </a:cubicBezTo>
                <a:cubicBezTo>
                  <a:pt x="947" y="594"/>
                  <a:pt x="1019" y="688"/>
                  <a:pt x="1090" y="786"/>
                </a:cubicBezTo>
                <a:cubicBezTo>
                  <a:pt x="1119" y="827"/>
                  <a:pt x="1152" y="869"/>
                  <a:pt x="1157" y="919"/>
                </a:cubicBezTo>
                <a:cubicBezTo>
                  <a:pt x="1162" y="967"/>
                  <a:pt x="1094" y="970"/>
                  <a:pt x="1060" y="974"/>
                </a:cubicBezTo>
                <a:cubicBezTo>
                  <a:pt x="1017" y="980"/>
                  <a:pt x="895" y="1000"/>
                  <a:pt x="862" y="964"/>
                </a:cubicBezTo>
                <a:cubicBezTo>
                  <a:pt x="855" y="944"/>
                  <a:pt x="853" y="935"/>
                  <a:pt x="856" y="920"/>
                </a:cubicBezTo>
                <a:moveTo>
                  <a:pt x="1418" y="539"/>
                </a:moveTo>
                <a:cubicBezTo>
                  <a:pt x="1438" y="512"/>
                  <a:pt x="1459" y="490"/>
                  <a:pt x="1494" y="482"/>
                </a:cubicBezTo>
                <a:cubicBezTo>
                  <a:pt x="1516" y="477"/>
                  <a:pt x="1580" y="469"/>
                  <a:pt x="1600" y="483"/>
                </a:cubicBezTo>
                <a:cubicBezTo>
                  <a:pt x="1604" y="489"/>
                  <a:pt x="1608" y="494"/>
                  <a:pt x="1612" y="500"/>
                </a:cubicBezTo>
                <a:moveTo>
                  <a:pt x="1514" y="697"/>
                </a:moveTo>
                <a:cubicBezTo>
                  <a:pt x="1547" y="697"/>
                  <a:pt x="1571" y="686"/>
                  <a:pt x="1603" y="676"/>
                </a:cubicBezTo>
                <a:cubicBezTo>
                  <a:pt x="1633" y="667"/>
                  <a:pt x="1642" y="664"/>
                  <a:pt x="1662" y="660"/>
                </a:cubicBezTo>
                <a:moveTo>
                  <a:pt x="1913" y="186"/>
                </a:moveTo>
                <a:cubicBezTo>
                  <a:pt x="1915" y="163"/>
                  <a:pt x="1900" y="158"/>
                  <a:pt x="1925" y="140"/>
                </a:cubicBezTo>
                <a:cubicBezTo>
                  <a:pt x="2027" y="66"/>
                  <a:pt x="2241" y="0"/>
                  <a:pt x="2366" y="41"/>
                </a:cubicBezTo>
                <a:cubicBezTo>
                  <a:pt x="2432" y="62"/>
                  <a:pt x="2468" y="136"/>
                  <a:pt x="2479" y="198"/>
                </a:cubicBezTo>
                <a:cubicBezTo>
                  <a:pt x="2494" y="283"/>
                  <a:pt x="2482" y="379"/>
                  <a:pt x="2482" y="464"/>
                </a:cubicBezTo>
                <a:cubicBezTo>
                  <a:pt x="2482" y="511"/>
                  <a:pt x="2478" y="554"/>
                  <a:pt x="2493" y="597"/>
                </a:cubicBezTo>
                <a:moveTo>
                  <a:pt x="2192" y="417"/>
                </a:moveTo>
                <a:cubicBezTo>
                  <a:pt x="2187" y="380"/>
                  <a:pt x="2218" y="375"/>
                  <a:pt x="2250" y="358"/>
                </a:cubicBezTo>
                <a:cubicBezTo>
                  <a:pt x="2365" y="297"/>
                  <a:pt x="2491" y="252"/>
                  <a:pt x="2621" y="235"/>
                </a:cubicBezTo>
                <a:cubicBezTo>
                  <a:pt x="2633" y="234"/>
                  <a:pt x="2645" y="233"/>
                  <a:pt x="2657" y="232"/>
                </a:cubicBezTo>
                <a:moveTo>
                  <a:pt x="2849" y="75"/>
                </a:moveTo>
                <a:cubicBezTo>
                  <a:pt x="2873" y="39"/>
                  <a:pt x="2889" y="30"/>
                  <a:pt x="2934" y="28"/>
                </a:cubicBezTo>
                <a:cubicBezTo>
                  <a:pt x="2973" y="28"/>
                  <a:pt x="2986" y="28"/>
                  <a:pt x="3010" y="41"/>
                </a:cubicBezTo>
                <a:moveTo>
                  <a:pt x="3210" y="397"/>
                </a:moveTo>
                <a:cubicBezTo>
                  <a:pt x="3207" y="430"/>
                  <a:pt x="3181" y="452"/>
                  <a:pt x="3158" y="476"/>
                </a:cubicBezTo>
                <a:cubicBezTo>
                  <a:pt x="3109" y="528"/>
                  <a:pt x="3063" y="583"/>
                  <a:pt x="3022" y="641"/>
                </a:cubicBezTo>
                <a:cubicBezTo>
                  <a:pt x="3014" y="654"/>
                  <a:pt x="3005" y="667"/>
                  <a:pt x="2997" y="6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2" name="Freeform 65"/>
          <p:cNvSpPr/>
          <p:nvPr/>
        </p:nvSpPr>
        <p:spPr>
          <a:xfrm>
            <a:off x="5027760" y="2432160"/>
            <a:ext cx="186120" cy="45720"/>
          </a:xfrm>
          <a:custGeom>
            <a:avLst/>
            <a:gdLst/>
            <a:ahLst/>
            <a:rect l="0" t="0" r="r" b="b"/>
            <a:pathLst>
              <a:path w="517" h="127">
                <a:moveTo>
                  <a:pt x="350" y="82"/>
                </a:moveTo>
                <a:cubicBezTo>
                  <a:pt x="353" y="82"/>
                  <a:pt x="349" y="83"/>
                  <a:pt x="348" y="80"/>
                </a:cubicBezTo>
                <a:cubicBezTo>
                  <a:pt x="348" y="78"/>
                  <a:pt x="349" y="76"/>
                  <a:pt x="346" y="75"/>
                </a:cubicBezTo>
                <a:cubicBezTo>
                  <a:pt x="341" y="74"/>
                  <a:pt x="337" y="73"/>
                  <a:pt x="332" y="73"/>
                </a:cubicBezTo>
                <a:cubicBezTo>
                  <a:pt x="331" y="73"/>
                  <a:pt x="334" y="72"/>
                  <a:pt x="334" y="75"/>
                </a:cubicBezTo>
                <a:cubicBezTo>
                  <a:pt x="334" y="78"/>
                  <a:pt x="334" y="81"/>
                  <a:pt x="335" y="84"/>
                </a:cubicBezTo>
                <a:moveTo>
                  <a:pt x="247" y="33"/>
                </a:moveTo>
                <a:cubicBezTo>
                  <a:pt x="230" y="29"/>
                  <a:pt x="212" y="25"/>
                  <a:pt x="194" y="24"/>
                </a:cubicBezTo>
                <a:cubicBezTo>
                  <a:pt x="191" y="24"/>
                  <a:pt x="163" y="24"/>
                  <a:pt x="186" y="24"/>
                </a:cubicBezTo>
                <a:cubicBezTo>
                  <a:pt x="255" y="24"/>
                  <a:pt x="325" y="27"/>
                  <a:pt x="394" y="22"/>
                </a:cubicBezTo>
                <a:cubicBezTo>
                  <a:pt x="429" y="19"/>
                  <a:pt x="463" y="13"/>
                  <a:pt x="497" y="7"/>
                </a:cubicBezTo>
                <a:cubicBezTo>
                  <a:pt x="441" y="8"/>
                  <a:pt x="390" y="18"/>
                  <a:pt x="335" y="27"/>
                </a:cubicBezTo>
                <a:cubicBezTo>
                  <a:pt x="259" y="41"/>
                  <a:pt x="183" y="54"/>
                  <a:pt x="108" y="71"/>
                </a:cubicBezTo>
                <a:cubicBezTo>
                  <a:pt x="84" y="78"/>
                  <a:pt x="79" y="78"/>
                  <a:pt x="67" y="86"/>
                </a:cubicBezTo>
                <a:cubicBezTo>
                  <a:pt x="94" y="96"/>
                  <a:pt x="139" y="98"/>
                  <a:pt x="177" y="98"/>
                </a:cubicBezTo>
                <a:cubicBezTo>
                  <a:pt x="257" y="98"/>
                  <a:pt x="330" y="78"/>
                  <a:pt x="407" y="62"/>
                </a:cubicBezTo>
                <a:cubicBezTo>
                  <a:pt x="437" y="55"/>
                  <a:pt x="467" y="48"/>
                  <a:pt x="497" y="41"/>
                </a:cubicBezTo>
                <a:cubicBezTo>
                  <a:pt x="488" y="38"/>
                  <a:pt x="484" y="33"/>
                  <a:pt x="453" y="33"/>
                </a:cubicBezTo>
                <a:cubicBezTo>
                  <a:pt x="356" y="33"/>
                  <a:pt x="268" y="53"/>
                  <a:pt x="173" y="71"/>
                </a:cubicBezTo>
                <a:cubicBezTo>
                  <a:pt x="116" y="82"/>
                  <a:pt x="52" y="87"/>
                  <a:pt x="0" y="113"/>
                </a:cubicBezTo>
                <a:cubicBezTo>
                  <a:pt x="28" y="121"/>
                  <a:pt x="84" y="126"/>
                  <a:pt x="121" y="122"/>
                </a:cubicBezTo>
                <a:cubicBezTo>
                  <a:pt x="244" y="108"/>
                  <a:pt x="379" y="80"/>
                  <a:pt x="497" y="45"/>
                </a:cubicBezTo>
                <a:cubicBezTo>
                  <a:pt x="510" y="40"/>
                  <a:pt x="513" y="42"/>
                  <a:pt x="516" y="33"/>
                </a:cubicBezTo>
                <a:cubicBezTo>
                  <a:pt x="462" y="30"/>
                  <a:pt x="399" y="25"/>
                  <a:pt x="343" y="30"/>
                </a:cubicBezTo>
                <a:cubicBezTo>
                  <a:pt x="263" y="38"/>
                  <a:pt x="182" y="57"/>
                  <a:pt x="104" y="76"/>
                </a:cubicBezTo>
                <a:cubicBezTo>
                  <a:pt x="110" y="77"/>
                  <a:pt x="128" y="81"/>
                  <a:pt x="143" y="80"/>
                </a:cubicBezTo>
                <a:cubicBezTo>
                  <a:pt x="204" y="76"/>
                  <a:pt x="264" y="53"/>
                  <a:pt x="323" y="37"/>
                </a:cubicBezTo>
                <a:cubicBezTo>
                  <a:pt x="347" y="29"/>
                  <a:pt x="411" y="23"/>
                  <a:pt x="389" y="12"/>
                </a:cubicBezTo>
                <a:cubicBezTo>
                  <a:pt x="366" y="0"/>
                  <a:pt x="301" y="5"/>
                  <a:pt x="277" y="8"/>
                </a:cubicBezTo>
                <a:cubicBezTo>
                  <a:pt x="231" y="14"/>
                  <a:pt x="187" y="37"/>
                  <a:pt x="144" y="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3" name="Freeform 66"/>
          <p:cNvSpPr/>
          <p:nvPr/>
        </p:nvSpPr>
        <p:spPr>
          <a:xfrm>
            <a:off x="4995720" y="3710160"/>
            <a:ext cx="356040" cy="144000"/>
          </a:xfrm>
          <a:custGeom>
            <a:avLst/>
            <a:gdLst/>
            <a:ahLst/>
            <a:rect l="0" t="0" r="r" b="b"/>
            <a:pathLst>
              <a:path w="989" h="400">
                <a:moveTo>
                  <a:pt x="988" y="174"/>
                </a:moveTo>
                <a:cubicBezTo>
                  <a:pt x="934" y="162"/>
                  <a:pt x="914" y="146"/>
                  <a:pt x="879" y="103"/>
                </a:cubicBezTo>
                <a:cubicBezTo>
                  <a:pt x="860" y="81"/>
                  <a:pt x="847" y="47"/>
                  <a:pt x="826" y="27"/>
                </a:cubicBezTo>
                <a:cubicBezTo>
                  <a:pt x="800" y="0"/>
                  <a:pt x="770" y="0"/>
                  <a:pt x="730" y="10"/>
                </a:cubicBezTo>
                <a:cubicBezTo>
                  <a:pt x="567" y="51"/>
                  <a:pt x="401" y="115"/>
                  <a:pt x="243" y="172"/>
                </a:cubicBezTo>
                <a:cubicBezTo>
                  <a:pt x="142" y="210"/>
                  <a:pt x="73" y="236"/>
                  <a:pt x="0" y="305"/>
                </a:cubicBezTo>
                <a:cubicBezTo>
                  <a:pt x="190" y="399"/>
                  <a:pt x="443" y="363"/>
                  <a:pt x="655" y="3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4" name="Freeform 67"/>
          <p:cNvSpPr/>
          <p:nvPr/>
        </p:nvSpPr>
        <p:spPr>
          <a:xfrm>
            <a:off x="10091880" y="2841480"/>
            <a:ext cx="14760" cy="1800"/>
          </a:xfrm>
          <a:custGeom>
            <a:avLst/>
            <a:gdLst/>
            <a:ahLst/>
            <a:rect l="0" t="0" r="r" b="b"/>
            <a:pathLst>
              <a:path w="41" h="5">
                <a:moveTo>
                  <a:pt x="40" y="0"/>
                </a:moveTo>
                <a:cubicBezTo>
                  <a:pt x="27" y="0"/>
                  <a:pt x="13" y="1"/>
                  <a:pt x="0" y="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5" name="Freeform 68"/>
          <p:cNvSpPr/>
          <p:nvPr/>
        </p:nvSpPr>
        <p:spPr>
          <a:xfrm>
            <a:off x="4760280" y="5902920"/>
            <a:ext cx="594720" cy="370440"/>
          </a:xfrm>
          <a:custGeom>
            <a:avLst/>
            <a:gdLst/>
            <a:ahLst/>
            <a:rect l="0" t="0" r="r" b="b"/>
            <a:pathLst>
              <a:path w="1652" h="1029">
                <a:moveTo>
                  <a:pt x="168" y="446"/>
                </a:moveTo>
                <a:cubicBezTo>
                  <a:pt x="174" y="456"/>
                  <a:pt x="175" y="468"/>
                  <a:pt x="185" y="480"/>
                </a:cubicBezTo>
                <a:cubicBezTo>
                  <a:pt x="208" y="509"/>
                  <a:pt x="232" y="536"/>
                  <a:pt x="263" y="558"/>
                </a:cubicBezTo>
                <a:cubicBezTo>
                  <a:pt x="293" y="579"/>
                  <a:pt x="320" y="587"/>
                  <a:pt x="355" y="591"/>
                </a:cubicBezTo>
                <a:cubicBezTo>
                  <a:pt x="369" y="592"/>
                  <a:pt x="380" y="587"/>
                  <a:pt x="392" y="587"/>
                </a:cubicBezTo>
                <a:cubicBezTo>
                  <a:pt x="392" y="531"/>
                  <a:pt x="385" y="506"/>
                  <a:pt x="341" y="466"/>
                </a:cubicBezTo>
                <a:cubicBezTo>
                  <a:pt x="296" y="425"/>
                  <a:pt x="248" y="406"/>
                  <a:pt x="188" y="402"/>
                </a:cubicBezTo>
                <a:cubicBezTo>
                  <a:pt x="112" y="397"/>
                  <a:pt x="68" y="448"/>
                  <a:pt x="41" y="518"/>
                </a:cubicBezTo>
                <a:cubicBezTo>
                  <a:pt x="7" y="606"/>
                  <a:pt x="0" y="744"/>
                  <a:pt x="28" y="835"/>
                </a:cubicBezTo>
                <a:cubicBezTo>
                  <a:pt x="53" y="917"/>
                  <a:pt x="125" y="987"/>
                  <a:pt x="207" y="1008"/>
                </a:cubicBezTo>
                <a:cubicBezTo>
                  <a:pt x="284" y="1028"/>
                  <a:pt x="362" y="1016"/>
                  <a:pt x="424" y="967"/>
                </a:cubicBezTo>
                <a:cubicBezTo>
                  <a:pt x="500" y="906"/>
                  <a:pt x="539" y="809"/>
                  <a:pt x="563" y="716"/>
                </a:cubicBezTo>
                <a:cubicBezTo>
                  <a:pt x="591" y="607"/>
                  <a:pt x="594" y="473"/>
                  <a:pt x="581" y="361"/>
                </a:cubicBezTo>
                <a:cubicBezTo>
                  <a:pt x="569" y="255"/>
                  <a:pt x="542" y="142"/>
                  <a:pt x="503" y="44"/>
                </a:cubicBezTo>
                <a:cubicBezTo>
                  <a:pt x="485" y="0"/>
                  <a:pt x="486" y="19"/>
                  <a:pt x="467" y="7"/>
                </a:cubicBezTo>
                <a:cubicBezTo>
                  <a:pt x="459" y="78"/>
                  <a:pt x="450" y="153"/>
                  <a:pt x="458" y="225"/>
                </a:cubicBezTo>
                <a:cubicBezTo>
                  <a:pt x="475" y="391"/>
                  <a:pt x="574" y="526"/>
                  <a:pt x="708" y="616"/>
                </a:cubicBezTo>
                <a:moveTo>
                  <a:pt x="874" y="616"/>
                </a:moveTo>
                <a:cubicBezTo>
                  <a:pt x="896" y="585"/>
                  <a:pt x="904" y="560"/>
                  <a:pt x="911" y="522"/>
                </a:cubicBezTo>
                <a:cubicBezTo>
                  <a:pt x="915" y="500"/>
                  <a:pt x="918" y="476"/>
                  <a:pt x="929" y="457"/>
                </a:cubicBezTo>
                <a:cubicBezTo>
                  <a:pt x="930" y="457"/>
                  <a:pt x="931" y="457"/>
                  <a:pt x="932" y="457"/>
                </a:cubicBezTo>
                <a:cubicBezTo>
                  <a:pt x="953" y="472"/>
                  <a:pt x="964" y="488"/>
                  <a:pt x="980" y="513"/>
                </a:cubicBezTo>
                <a:cubicBezTo>
                  <a:pt x="1009" y="558"/>
                  <a:pt x="1051" y="602"/>
                  <a:pt x="1071" y="653"/>
                </a:cubicBezTo>
                <a:cubicBezTo>
                  <a:pt x="1078" y="671"/>
                  <a:pt x="1085" y="716"/>
                  <a:pt x="1072" y="733"/>
                </a:cubicBezTo>
                <a:cubicBezTo>
                  <a:pt x="1055" y="755"/>
                  <a:pt x="1024" y="760"/>
                  <a:pt x="998" y="756"/>
                </a:cubicBezTo>
                <a:cubicBezTo>
                  <a:pt x="983" y="751"/>
                  <a:pt x="979" y="747"/>
                  <a:pt x="980" y="732"/>
                </a:cubicBezTo>
                <a:moveTo>
                  <a:pt x="1084" y="380"/>
                </a:moveTo>
                <a:cubicBezTo>
                  <a:pt x="1127" y="359"/>
                  <a:pt x="1164" y="343"/>
                  <a:pt x="1214" y="350"/>
                </a:cubicBezTo>
                <a:cubicBezTo>
                  <a:pt x="1257" y="357"/>
                  <a:pt x="1289" y="400"/>
                  <a:pt x="1323" y="426"/>
                </a:cubicBezTo>
                <a:cubicBezTo>
                  <a:pt x="1358" y="452"/>
                  <a:pt x="1385" y="461"/>
                  <a:pt x="1428" y="461"/>
                </a:cubicBezTo>
                <a:cubicBezTo>
                  <a:pt x="1482" y="461"/>
                  <a:pt x="1517" y="413"/>
                  <a:pt x="1550" y="374"/>
                </a:cubicBezTo>
                <a:cubicBezTo>
                  <a:pt x="1584" y="333"/>
                  <a:pt x="1621" y="280"/>
                  <a:pt x="1611" y="222"/>
                </a:cubicBezTo>
                <a:cubicBezTo>
                  <a:pt x="1599" y="158"/>
                  <a:pt x="1517" y="154"/>
                  <a:pt x="1467" y="156"/>
                </a:cubicBezTo>
                <a:cubicBezTo>
                  <a:pt x="1371" y="161"/>
                  <a:pt x="1303" y="234"/>
                  <a:pt x="1258" y="315"/>
                </a:cubicBezTo>
                <a:cubicBezTo>
                  <a:pt x="1219" y="386"/>
                  <a:pt x="1188" y="509"/>
                  <a:pt x="1233" y="587"/>
                </a:cubicBezTo>
                <a:cubicBezTo>
                  <a:pt x="1287" y="681"/>
                  <a:pt x="1431" y="719"/>
                  <a:pt x="1527" y="733"/>
                </a:cubicBezTo>
                <a:cubicBezTo>
                  <a:pt x="1568" y="736"/>
                  <a:pt x="1610" y="739"/>
                  <a:pt x="1651" y="7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6" name="Freeform 69"/>
          <p:cNvSpPr/>
          <p:nvPr/>
        </p:nvSpPr>
        <p:spPr>
          <a:xfrm>
            <a:off x="2773440" y="812880"/>
            <a:ext cx="2315520" cy="1172880"/>
          </a:xfrm>
          <a:custGeom>
            <a:avLst/>
            <a:gdLst/>
            <a:ahLst/>
            <a:rect l="0" t="0" r="r" b="b"/>
            <a:pathLst>
              <a:path w="6432" h="3258">
                <a:moveTo>
                  <a:pt x="0" y="0"/>
                </a:moveTo>
                <a:cubicBezTo>
                  <a:pt x="1" y="10"/>
                  <a:pt x="8" y="11"/>
                  <a:pt x="9" y="21"/>
                </a:cubicBezTo>
                <a:cubicBezTo>
                  <a:pt x="32" y="291"/>
                  <a:pt x="29" y="561"/>
                  <a:pt x="27" y="832"/>
                </a:cubicBezTo>
                <a:cubicBezTo>
                  <a:pt x="25" y="1047"/>
                  <a:pt x="50" y="1252"/>
                  <a:pt x="67" y="1465"/>
                </a:cubicBezTo>
                <a:cubicBezTo>
                  <a:pt x="109" y="1976"/>
                  <a:pt x="49" y="2493"/>
                  <a:pt x="88" y="3005"/>
                </a:cubicBezTo>
                <a:cubicBezTo>
                  <a:pt x="90" y="3026"/>
                  <a:pt x="74" y="3110"/>
                  <a:pt x="91" y="3126"/>
                </a:cubicBezTo>
                <a:cubicBezTo>
                  <a:pt x="98" y="3132"/>
                  <a:pt x="121" y="3140"/>
                  <a:pt x="133" y="3146"/>
                </a:cubicBezTo>
                <a:cubicBezTo>
                  <a:pt x="342" y="3257"/>
                  <a:pt x="930" y="3053"/>
                  <a:pt x="1151" y="3025"/>
                </a:cubicBezTo>
                <a:cubicBezTo>
                  <a:pt x="1891" y="2930"/>
                  <a:pt x="2628" y="2937"/>
                  <a:pt x="3373" y="2905"/>
                </a:cubicBezTo>
                <a:cubicBezTo>
                  <a:pt x="4304" y="2864"/>
                  <a:pt x="5357" y="2864"/>
                  <a:pt x="6253" y="2577"/>
                </a:cubicBezTo>
                <a:cubicBezTo>
                  <a:pt x="6309" y="2559"/>
                  <a:pt x="6370" y="2538"/>
                  <a:pt x="6417" y="2504"/>
                </a:cubicBezTo>
                <a:cubicBezTo>
                  <a:pt x="6431" y="2494"/>
                  <a:pt x="6403" y="2468"/>
                  <a:pt x="6417" y="24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7" name="Freeform 70"/>
          <p:cNvSpPr/>
          <p:nvPr/>
        </p:nvSpPr>
        <p:spPr>
          <a:xfrm>
            <a:off x="2725560" y="585000"/>
            <a:ext cx="2367720" cy="1156680"/>
          </a:xfrm>
          <a:custGeom>
            <a:avLst/>
            <a:gdLst/>
            <a:ahLst/>
            <a:rect l="0" t="0" r="r" b="b"/>
            <a:pathLst>
              <a:path w="6577" h="3213">
                <a:moveTo>
                  <a:pt x="0" y="589"/>
                </a:moveTo>
                <a:cubicBezTo>
                  <a:pt x="17" y="590"/>
                  <a:pt x="43" y="605"/>
                  <a:pt x="50" y="605"/>
                </a:cubicBezTo>
                <a:cubicBezTo>
                  <a:pt x="227" y="608"/>
                  <a:pt x="400" y="574"/>
                  <a:pt x="575" y="550"/>
                </a:cubicBezTo>
                <a:cubicBezTo>
                  <a:pt x="1265" y="455"/>
                  <a:pt x="1960" y="351"/>
                  <a:pt x="2656" y="315"/>
                </a:cubicBezTo>
                <a:cubicBezTo>
                  <a:pt x="3367" y="278"/>
                  <a:pt x="4068" y="204"/>
                  <a:pt x="4775" y="144"/>
                </a:cubicBezTo>
                <a:cubicBezTo>
                  <a:pt x="5134" y="113"/>
                  <a:pt x="5501" y="130"/>
                  <a:pt x="5858" y="91"/>
                </a:cubicBezTo>
                <a:cubicBezTo>
                  <a:pt x="5883" y="88"/>
                  <a:pt x="5918" y="77"/>
                  <a:pt x="5938" y="75"/>
                </a:cubicBezTo>
                <a:cubicBezTo>
                  <a:pt x="6018" y="65"/>
                  <a:pt x="6224" y="0"/>
                  <a:pt x="6282" y="68"/>
                </a:cubicBezTo>
                <a:cubicBezTo>
                  <a:pt x="6343" y="139"/>
                  <a:pt x="6352" y="371"/>
                  <a:pt x="6370" y="460"/>
                </a:cubicBezTo>
                <a:cubicBezTo>
                  <a:pt x="6469" y="942"/>
                  <a:pt x="6576" y="1414"/>
                  <a:pt x="6547" y="1907"/>
                </a:cubicBezTo>
                <a:cubicBezTo>
                  <a:pt x="6529" y="2223"/>
                  <a:pt x="6521" y="2545"/>
                  <a:pt x="6532" y="2861"/>
                </a:cubicBezTo>
                <a:cubicBezTo>
                  <a:pt x="6536" y="2980"/>
                  <a:pt x="6556" y="3103"/>
                  <a:pt x="6575" y="3212"/>
                </a:cubicBezTo>
                <a:cubicBezTo>
                  <a:pt x="6575" y="3210"/>
                  <a:pt x="6575" y="3209"/>
                  <a:pt x="6575" y="32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8" name="Freeform 71"/>
          <p:cNvSpPr/>
          <p:nvPr/>
        </p:nvSpPr>
        <p:spPr>
          <a:xfrm>
            <a:off x="2643120" y="551520"/>
            <a:ext cx="2549520" cy="1512720"/>
          </a:xfrm>
          <a:custGeom>
            <a:avLst/>
            <a:gdLst/>
            <a:ahLst/>
            <a:rect l="0" t="0" r="r" b="b"/>
            <a:pathLst>
              <a:path w="7082" h="4202">
                <a:moveTo>
                  <a:pt x="0" y="740"/>
                </a:moveTo>
                <a:cubicBezTo>
                  <a:pt x="3" y="663"/>
                  <a:pt x="0" y="526"/>
                  <a:pt x="2" y="476"/>
                </a:cubicBezTo>
                <a:cubicBezTo>
                  <a:pt x="2" y="487"/>
                  <a:pt x="2" y="490"/>
                  <a:pt x="6" y="497"/>
                </a:cubicBezTo>
                <a:cubicBezTo>
                  <a:pt x="58" y="728"/>
                  <a:pt x="80" y="962"/>
                  <a:pt x="99" y="1202"/>
                </a:cubicBezTo>
                <a:cubicBezTo>
                  <a:pt x="126" y="1541"/>
                  <a:pt x="155" y="1869"/>
                  <a:pt x="218" y="2203"/>
                </a:cubicBezTo>
                <a:cubicBezTo>
                  <a:pt x="287" y="2569"/>
                  <a:pt x="308" y="2942"/>
                  <a:pt x="315" y="3315"/>
                </a:cubicBezTo>
                <a:cubicBezTo>
                  <a:pt x="319" y="3530"/>
                  <a:pt x="305" y="3743"/>
                  <a:pt x="342" y="3955"/>
                </a:cubicBezTo>
                <a:cubicBezTo>
                  <a:pt x="355" y="4038"/>
                  <a:pt x="385" y="4121"/>
                  <a:pt x="405" y="4201"/>
                </a:cubicBezTo>
                <a:cubicBezTo>
                  <a:pt x="488" y="4185"/>
                  <a:pt x="569" y="4162"/>
                  <a:pt x="655" y="4152"/>
                </a:cubicBezTo>
                <a:cubicBezTo>
                  <a:pt x="1423" y="4065"/>
                  <a:pt x="2212" y="4090"/>
                  <a:pt x="2983" y="4053"/>
                </a:cubicBezTo>
                <a:cubicBezTo>
                  <a:pt x="3873" y="4012"/>
                  <a:pt x="4760" y="3891"/>
                  <a:pt x="5649" y="3869"/>
                </a:cubicBezTo>
                <a:cubicBezTo>
                  <a:pt x="5993" y="3861"/>
                  <a:pt x="6335" y="3834"/>
                  <a:pt x="6679" y="3824"/>
                </a:cubicBezTo>
                <a:cubicBezTo>
                  <a:pt x="6766" y="3821"/>
                  <a:pt x="6930" y="3851"/>
                  <a:pt x="6993" y="3778"/>
                </a:cubicBezTo>
                <a:cubicBezTo>
                  <a:pt x="7016" y="3752"/>
                  <a:pt x="7029" y="3588"/>
                  <a:pt x="7035" y="3552"/>
                </a:cubicBezTo>
                <a:cubicBezTo>
                  <a:pt x="7081" y="3260"/>
                  <a:pt x="6980" y="2880"/>
                  <a:pt x="6944" y="2587"/>
                </a:cubicBezTo>
                <a:cubicBezTo>
                  <a:pt x="6879" y="2053"/>
                  <a:pt x="6922" y="1514"/>
                  <a:pt x="6856" y="979"/>
                </a:cubicBezTo>
                <a:cubicBezTo>
                  <a:pt x="6830" y="765"/>
                  <a:pt x="6879" y="462"/>
                  <a:pt x="6798" y="263"/>
                </a:cubicBezTo>
                <a:cubicBezTo>
                  <a:pt x="6771" y="197"/>
                  <a:pt x="6706" y="116"/>
                  <a:pt x="6642" y="86"/>
                </a:cubicBezTo>
                <a:cubicBezTo>
                  <a:pt x="6454" y="0"/>
                  <a:pt x="6120" y="123"/>
                  <a:pt x="5937" y="150"/>
                </a:cubicBezTo>
                <a:cubicBezTo>
                  <a:pt x="5432" y="222"/>
                  <a:pt x="4938" y="305"/>
                  <a:pt x="4429" y="328"/>
                </a:cubicBezTo>
                <a:cubicBezTo>
                  <a:pt x="3784" y="357"/>
                  <a:pt x="3142" y="399"/>
                  <a:pt x="2497" y="447"/>
                </a:cubicBezTo>
                <a:cubicBezTo>
                  <a:pt x="2207" y="468"/>
                  <a:pt x="1915" y="479"/>
                  <a:pt x="1626" y="502"/>
                </a:cubicBezTo>
                <a:cubicBezTo>
                  <a:pt x="1581" y="506"/>
                  <a:pt x="1518" y="509"/>
                  <a:pt x="1483" y="513"/>
                </a:cubicBezTo>
                <a:cubicBezTo>
                  <a:pt x="1483" y="518"/>
                  <a:pt x="1483" y="519"/>
                  <a:pt x="1483" y="5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9" name="Freeform 72"/>
          <p:cNvSpPr/>
          <p:nvPr/>
        </p:nvSpPr>
        <p:spPr>
          <a:xfrm>
            <a:off x="2664000" y="444240"/>
            <a:ext cx="2286360" cy="235800"/>
          </a:xfrm>
          <a:custGeom>
            <a:avLst/>
            <a:gdLst/>
            <a:ahLst/>
            <a:rect l="0" t="0" r="r" b="b"/>
            <a:pathLst>
              <a:path w="6351" h="655">
                <a:moveTo>
                  <a:pt x="0" y="654"/>
                </a:moveTo>
                <a:cubicBezTo>
                  <a:pt x="12" y="651"/>
                  <a:pt x="43" y="638"/>
                  <a:pt x="59" y="634"/>
                </a:cubicBezTo>
                <a:cubicBezTo>
                  <a:pt x="311" y="578"/>
                  <a:pt x="575" y="553"/>
                  <a:pt x="831" y="521"/>
                </a:cubicBezTo>
                <a:cubicBezTo>
                  <a:pt x="1180" y="477"/>
                  <a:pt x="1533" y="441"/>
                  <a:pt x="1884" y="412"/>
                </a:cubicBezTo>
                <a:cubicBezTo>
                  <a:pt x="2557" y="355"/>
                  <a:pt x="3235" y="324"/>
                  <a:pt x="3904" y="229"/>
                </a:cubicBezTo>
                <a:cubicBezTo>
                  <a:pt x="4329" y="168"/>
                  <a:pt x="4752" y="101"/>
                  <a:pt x="5178" y="50"/>
                </a:cubicBezTo>
                <a:cubicBezTo>
                  <a:pt x="5387" y="25"/>
                  <a:pt x="5602" y="0"/>
                  <a:pt x="5814" y="15"/>
                </a:cubicBezTo>
                <a:cubicBezTo>
                  <a:pt x="5908" y="22"/>
                  <a:pt x="6095" y="34"/>
                  <a:pt x="6164" y="110"/>
                </a:cubicBezTo>
                <a:cubicBezTo>
                  <a:pt x="6206" y="157"/>
                  <a:pt x="6193" y="230"/>
                  <a:pt x="6230" y="275"/>
                </a:cubicBezTo>
                <a:cubicBezTo>
                  <a:pt x="6259" y="311"/>
                  <a:pt x="6299" y="315"/>
                  <a:pt x="6328" y="348"/>
                </a:cubicBezTo>
                <a:cubicBezTo>
                  <a:pt x="6337" y="358"/>
                  <a:pt x="6339" y="377"/>
                  <a:pt x="6350" y="3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0" name="Freeform 73"/>
          <p:cNvSpPr/>
          <p:nvPr/>
        </p:nvSpPr>
        <p:spPr>
          <a:xfrm>
            <a:off x="4862160" y="2313360"/>
            <a:ext cx="200880" cy="93600"/>
          </a:xfrm>
          <a:custGeom>
            <a:avLst/>
            <a:gdLst/>
            <a:ahLst/>
            <a:rect l="0" t="0" r="r" b="b"/>
            <a:pathLst>
              <a:path w="558" h="260">
                <a:moveTo>
                  <a:pt x="34" y="253"/>
                </a:moveTo>
                <a:cubicBezTo>
                  <a:pt x="40" y="225"/>
                  <a:pt x="44" y="194"/>
                  <a:pt x="40" y="165"/>
                </a:cubicBezTo>
                <a:cubicBezTo>
                  <a:pt x="35" y="125"/>
                  <a:pt x="8" y="93"/>
                  <a:pt x="1" y="55"/>
                </a:cubicBezTo>
                <a:cubicBezTo>
                  <a:pt x="0" y="49"/>
                  <a:pt x="1" y="39"/>
                  <a:pt x="1" y="32"/>
                </a:cubicBezTo>
                <a:cubicBezTo>
                  <a:pt x="40" y="16"/>
                  <a:pt x="82" y="13"/>
                  <a:pt x="125" y="11"/>
                </a:cubicBezTo>
                <a:cubicBezTo>
                  <a:pt x="156" y="10"/>
                  <a:pt x="211" y="0"/>
                  <a:pt x="235" y="24"/>
                </a:cubicBezTo>
                <a:cubicBezTo>
                  <a:pt x="255" y="44"/>
                  <a:pt x="256" y="102"/>
                  <a:pt x="249" y="126"/>
                </a:cubicBezTo>
                <a:cubicBezTo>
                  <a:pt x="236" y="173"/>
                  <a:pt x="195" y="209"/>
                  <a:pt x="158" y="237"/>
                </a:cubicBezTo>
                <a:cubicBezTo>
                  <a:pt x="141" y="249"/>
                  <a:pt x="137" y="253"/>
                  <a:pt x="125" y="259"/>
                </a:cubicBezTo>
                <a:cubicBezTo>
                  <a:pt x="127" y="258"/>
                  <a:pt x="197" y="212"/>
                  <a:pt x="216" y="199"/>
                </a:cubicBezTo>
                <a:cubicBezTo>
                  <a:pt x="262" y="167"/>
                  <a:pt x="318" y="136"/>
                  <a:pt x="355" y="92"/>
                </a:cubicBezTo>
                <a:cubicBezTo>
                  <a:pt x="365" y="76"/>
                  <a:pt x="368" y="73"/>
                  <a:pt x="370" y="62"/>
                </a:cubicBezTo>
                <a:cubicBezTo>
                  <a:pt x="359" y="62"/>
                  <a:pt x="345" y="57"/>
                  <a:pt x="325" y="70"/>
                </a:cubicBezTo>
                <a:cubicBezTo>
                  <a:pt x="298" y="88"/>
                  <a:pt x="285" y="109"/>
                  <a:pt x="282" y="140"/>
                </a:cubicBezTo>
                <a:cubicBezTo>
                  <a:pt x="308" y="153"/>
                  <a:pt x="338" y="156"/>
                  <a:pt x="379" y="156"/>
                </a:cubicBezTo>
                <a:cubicBezTo>
                  <a:pt x="440" y="156"/>
                  <a:pt x="497" y="153"/>
                  <a:pt x="557" y="1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1" name="Freeform 74"/>
          <p:cNvSpPr/>
          <p:nvPr/>
        </p:nvSpPr>
        <p:spPr>
          <a:xfrm>
            <a:off x="568440" y="2037960"/>
            <a:ext cx="2649960" cy="156240"/>
          </a:xfrm>
          <a:custGeom>
            <a:avLst/>
            <a:gdLst/>
            <a:ahLst/>
            <a:rect l="0" t="0" r="r" b="b"/>
            <a:pathLst>
              <a:path w="7361" h="434">
                <a:moveTo>
                  <a:pt x="0" y="74"/>
                </a:moveTo>
                <a:cubicBezTo>
                  <a:pt x="18" y="73"/>
                  <a:pt x="6" y="65"/>
                  <a:pt x="24" y="64"/>
                </a:cubicBezTo>
                <a:cubicBezTo>
                  <a:pt x="1721" y="0"/>
                  <a:pt x="3394" y="261"/>
                  <a:pt x="5083" y="346"/>
                </a:cubicBezTo>
                <a:cubicBezTo>
                  <a:pt x="5819" y="383"/>
                  <a:pt x="6590" y="307"/>
                  <a:pt x="7320" y="419"/>
                </a:cubicBezTo>
                <a:cubicBezTo>
                  <a:pt x="7320" y="419"/>
                  <a:pt x="7357" y="433"/>
                  <a:pt x="7360" y="4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reeform 1"/>
          <p:cNvSpPr/>
          <p:nvPr/>
        </p:nvSpPr>
        <p:spPr>
          <a:xfrm>
            <a:off x="2371320" y="941400"/>
            <a:ext cx="1470600" cy="303480"/>
          </a:xfrm>
          <a:custGeom>
            <a:avLst/>
            <a:gdLst/>
            <a:ahLst/>
            <a:rect l="0" t="0" r="r" b="b"/>
            <a:pathLst>
              <a:path w="4085" h="843">
                <a:moveTo>
                  <a:pt x="547" y="387"/>
                </a:moveTo>
                <a:cubicBezTo>
                  <a:pt x="537" y="350"/>
                  <a:pt x="520" y="317"/>
                  <a:pt x="477" y="312"/>
                </a:cubicBezTo>
                <a:cubicBezTo>
                  <a:pt x="391" y="301"/>
                  <a:pt x="310" y="326"/>
                  <a:pt x="228" y="349"/>
                </a:cubicBezTo>
                <a:cubicBezTo>
                  <a:pt x="167" y="366"/>
                  <a:pt x="73" y="385"/>
                  <a:pt x="30" y="439"/>
                </a:cubicBezTo>
                <a:cubicBezTo>
                  <a:pt x="0" y="477"/>
                  <a:pt x="31" y="512"/>
                  <a:pt x="61" y="531"/>
                </a:cubicBezTo>
                <a:cubicBezTo>
                  <a:pt x="132" y="576"/>
                  <a:pt x="220" y="588"/>
                  <a:pt x="297" y="621"/>
                </a:cubicBezTo>
                <a:cubicBezTo>
                  <a:pt x="325" y="633"/>
                  <a:pt x="402" y="674"/>
                  <a:pt x="364" y="720"/>
                </a:cubicBezTo>
                <a:cubicBezTo>
                  <a:pt x="317" y="777"/>
                  <a:pt x="212" y="791"/>
                  <a:pt x="146" y="803"/>
                </a:cubicBezTo>
                <a:cubicBezTo>
                  <a:pt x="99" y="812"/>
                  <a:pt x="54" y="814"/>
                  <a:pt x="6" y="815"/>
                </a:cubicBezTo>
                <a:moveTo>
                  <a:pt x="580" y="128"/>
                </a:moveTo>
                <a:cubicBezTo>
                  <a:pt x="595" y="161"/>
                  <a:pt x="605" y="199"/>
                  <a:pt x="607" y="242"/>
                </a:cubicBezTo>
                <a:cubicBezTo>
                  <a:pt x="612" y="339"/>
                  <a:pt x="600" y="426"/>
                  <a:pt x="580" y="521"/>
                </a:cubicBezTo>
                <a:cubicBezTo>
                  <a:pt x="566" y="586"/>
                  <a:pt x="556" y="646"/>
                  <a:pt x="555" y="713"/>
                </a:cubicBezTo>
                <a:cubicBezTo>
                  <a:pt x="555" y="743"/>
                  <a:pt x="555" y="751"/>
                  <a:pt x="555" y="770"/>
                </a:cubicBezTo>
                <a:moveTo>
                  <a:pt x="508" y="682"/>
                </a:moveTo>
                <a:cubicBezTo>
                  <a:pt x="510" y="667"/>
                  <a:pt x="513" y="672"/>
                  <a:pt x="535" y="668"/>
                </a:cubicBezTo>
                <a:cubicBezTo>
                  <a:pt x="577" y="659"/>
                  <a:pt x="619" y="659"/>
                  <a:pt x="662" y="657"/>
                </a:cubicBezTo>
                <a:moveTo>
                  <a:pt x="1029" y="796"/>
                </a:moveTo>
                <a:cubicBezTo>
                  <a:pt x="1005" y="782"/>
                  <a:pt x="987" y="770"/>
                  <a:pt x="968" y="750"/>
                </a:cubicBezTo>
                <a:cubicBezTo>
                  <a:pt x="938" y="719"/>
                  <a:pt x="916" y="685"/>
                  <a:pt x="911" y="641"/>
                </a:cubicBezTo>
                <a:cubicBezTo>
                  <a:pt x="906" y="595"/>
                  <a:pt x="919" y="576"/>
                  <a:pt x="965" y="564"/>
                </a:cubicBezTo>
                <a:cubicBezTo>
                  <a:pt x="1025" y="548"/>
                  <a:pt x="1092" y="552"/>
                  <a:pt x="1142" y="589"/>
                </a:cubicBezTo>
                <a:cubicBezTo>
                  <a:pt x="1195" y="629"/>
                  <a:pt x="1216" y="698"/>
                  <a:pt x="1235" y="758"/>
                </a:cubicBezTo>
                <a:cubicBezTo>
                  <a:pt x="1246" y="793"/>
                  <a:pt x="1251" y="819"/>
                  <a:pt x="1280" y="842"/>
                </a:cubicBezTo>
                <a:moveTo>
                  <a:pt x="1396" y="554"/>
                </a:moveTo>
                <a:cubicBezTo>
                  <a:pt x="1401" y="548"/>
                  <a:pt x="1407" y="541"/>
                  <a:pt x="1411" y="536"/>
                </a:cubicBezTo>
                <a:cubicBezTo>
                  <a:pt x="1417" y="558"/>
                  <a:pt x="1424" y="586"/>
                  <a:pt x="1433" y="609"/>
                </a:cubicBezTo>
                <a:cubicBezTo>
                  <a:pt x="1449" y="649"/>
                  <a:pt x="1477" y="671"/>
                  <a:pt x="1520" y="677"/>
                </a:cubicBezTo>
                <a:cubicBezTo>
                  <a:pt x="1565" y="684"/>
                  <a:pt x="1615" y="681"/>
                  <a:pt x="1656" y="661"/>
                </a:cubicBezTo>
                <a:cubicBezTo>
                  <a:pt x="1694" y="643"/>
                  <a:pt x="1723" y="618"/>
                  <a:pt x="1766" y="616"/>
                </a:cubicBezTo>
                <a:cubicBezTo>
                  <a:pt x="1792" y="615"/>
                  <a:pt x="1794" y="638"/>
                  <a:pt x="1799" y="660"/>
                </a:cubicBezTo>
                <a:cubicBezTo>
                  <a:pt x="1808" y="701"/>
                  <a:pt x="1817" y="714"/>
                  <a:pt x="1854" y="733"/>
                </a:cubicBezTo>
                <a:moveTo>
                  <a:pt x="2393" y="467"/>
                </a:moveTo>
                <a:cubicBezTo>
                  <a:pt x="2395" y="441"/>
                  <a:pt x="2415" y="371"/>
                  <a:pt x="2380" y="359"/>
                </a:cubicBezTo>
                <a:cubicBezTo>
                  <a:pt x="2312" y="335"/>
                  <a:pt x="2238" y="385"/>
                  <a:pt x="2187" y="421"/>
                </a:cubicBezTo>
                <a:cubicBezTo>
                  <a:pt x="2117" y="470"/>
                  <a:pt x="2063" y="523"/>
                  <a:pt x="2060" y="611"/>
                </a:cubicBezTo>
                <a:cubicBezTo>
                  <a:pt x="2057" y="689"/>
                  <a:pt x="2139" y="703"/>
                  <a:pt x="2201" y="707"/>
                </a:cubicBezTo>
                <a:cubicBezTo>
                  <a:pt x="2223" y="707"/>
                  <a:pt x="2244" y="707"/>
                  <a:pt x="2266" y="707"/>
                </a:cubicBezTo>
                <a:moveTo>
                  <a:pt x="2581" y="51"/>
                </a:moveTo>
                <a:cubicBezTo>
                  <a:pt x="2574" y="22"/>
                  <a:pt x="2573" y="17"/>
                  <a:pt x="2567" y="0"/>
                </a:cubicBezTo>
                <a:cubicBezTo>
                  <a:pt x="2567" y="1"/>
                  <a:pt x="2557" y="70"/>
                  <a:pt x="2557" y="71"/>
                </a:cubicBezTo>
                <a:cubicBezTo>
                  <a:pt x="2551" y="174"/>
                  <a:pt x="2550" y="280"/>
                  <a:pt x="2554" y="383"/>
                </a:cubicBezTo>
                <a:cubicBezTo>
                  <a:pt x="2557" y="460"/>
                  <a:pt x="2572" y="535"/>
                  <a:pt x="2579" y="611"/>
                </a:cubicBezTo>
                <a:moveTo>
                  <a:pt x="2374" y="544"/>
                </a:moveTo>
                <a:cubicBezTo>
                  <a:pt x="2392" y="514"/>
                  <a:pt x="2401" y="515"/>
                  <a:pt x="2442" y="502"/>
                </a:cubicBezTo>
                <a:cubicBezTo>
                  <a:pt x="2511" y="480"/>
                  <a:pt x="2580" y="459"/>
                  <a:pt x="2650" y="439"/>
                </a:cubicBezTo>
                <a:cubicBezTo>
                  <a:pt x="2716" y="420"/>
                  <a:pt x="2803" y="409"/>
                  <a:pt x="2851" y="353"/>
                </a:cubicBezTo>
                <a:cubicBezTo>
                  <a:pt x="2856" y="347"/>
                  <a:pt x="2861" y="339"/>
                  <a:pt x="2866" y="332"/>
                </a:cubicBezTo>
                <a:cubicBezTo>
                  <a:pt x="2888" y="338"/>
                  <a:pt x="2876" y="322"/>
                  <a:pt x="2893" y="349"/>
                </a:cubicBezTo>
                <a:cubicBezTo>
                  <a:pt x="2911" y="379"/>
                  <a:pt x="2920" y="413"/>
                  <a:pt x="2940" y="442"/>
                </a:cubicBezTo>
                <a:cubicBezTo>
                  <a:pt x="2961" y="474"/>
                  <a:pt x="2986" y="487"/>
                  <a:pt x="3024" y="490"/>
                </a:cubicBezTo>
                <a:cubicBezTo>
                  <a:pt x="3048" y="490"/>
                  <a:pt x="3057" y="490"/>
                  <a:pt x="3073" y="490"/>
                </a:cubicBezTo>
                <a:moveTo>
                  <a:pt x="3158" y="364"/>
                </a:moveTo>
                <a:cubicBezTo>
                  <a:pt x="3160" y="332"/>
                  <a:pt x="3161" y="298"/>
                  <a:pt x="3164" y="268"/>
                </a:cubicBezTo>
                <a:cubicBezTo>
                  <a:pt x="3170" y="281"/>
                  <a:pt x="3177" y="303"/>
                  <a:pt x="3182" y="320"/>
                </a:cubicBezTo>
                <a:cubicBezTo>
                  <a:pt x="3198" y="379"/>
                  <a:pt x="3226" y="442"/>
                  <a:pt x="3293" y="456"/>
                </a:cubicBezTo>
                <a:cubicBezTo>
                  <a:pt x="3323" y="462"/>
                  <a:pt x="3333" y="456"/>
                  <a:pt x="3348" y="434"/>
                </a:cubicBezTo>
                <a:cubicBezTo>
                  <a:pt x="3377" y="391"/>
                  <a:pt x="3371" y="303"/>
                  <a:pt x="3382" y="252"/>
                </a:cubicBezTo>
                <a:cubicBezTo>
                  <a:pt x="3382" y="251"/>
                  <a:pt x="3382" y="251"/>
                  <a:pt x="3382" y="250"/>
                </a:cubicBezTo>
                <a:cubicBezTo>
                  <a:pt x="3398" y="283"/>
                  <a:pt x="3413" y="316"/>
                  <a:pt x="3434" y="346"/>
                </a:cubicBezTo>
                <a:cubicBezTo>
                  <a:pt x="3494" y="431"/>
                  <a:pt x="3578" y="498"/>
                  <a:pt x="3631" y="588"/>
                </a:cubicBezTo>
                <a:cubicBezTo>
                  <a:pt x="3634" y="596"/>
                  <a:pt x="3635" y="598"/>
                  <a:pt x="3637" y="602"/>
                </a:cubicBezTo>
                <a:cubicBezTo>
                  <a:pt x="3648" y="557"/>
                  <a:pt x="3664" y="515"/>
                  <a:pt x="3685" y="473"/>
                </a:cubicBezTo>
                <a:cubicBezTo>
                  <a:pt x="3720" y="401"/>
                  <a:pt x="3757" y="327"/>
                  <a:pt x="3801" y="260"/>
                </a:cubicBezTo>
                <a:cubicBezTo>
                  <a:pt x="3813" y="241"/>
                  <a:pt x="3830" y="226"/>
                  <a:pt x="3844" y="212"/>
                </a:cubicBezTo>
                <a:cubicBezTo>
                  <a:pt x="3851" y="242"/>
                  <a:pt x="3855" y="274"/>
                  <a:pt x="3862" y="304"/>
                </a:cubicBezTo>
                <a:cubicBezTo>
                  <a:pt x="3869" y="335"/>
                  <a:pt x="3887" y="374"/>
                  <a:pt x="3922" y="383"/>
                </a:cubicBezTo>
                <a:cubicBezTo>
                  <a:pt x="3959" y="393"/>
                  <a:pt x="4005" y="384"/>
                  <a:pt x="4034" y="360"/>
                </a:cubicBezTo>
                <a:cubicBezTo>
                  <a:pt x="4073" y="328"/>
                  <a:pt x="4084" y="282"/>
                  <a:pt x="4080" y="234"/>
                </a:cubicBezTo>
                <a:cubicBezTo>
                  <a:pt x="4076" y="176"/>
                  <a:pt x="4028" y="152"/>
                  <a:pt x="3975" y="145"/>
                </a:cubicBezTo>
                <a:cubicBezTo>
                  <a:pt x="3907" y="137"/>
                  <a:pt x="3866" y="189"/>
                  <a:pt x="3837" y="243"/>
                </a:cubicBezTo>
                <a:cubicBezTo>
                  <a:pt x="3813" y="287"/>
                  <a:pt x="3782" y="379"/>
                  <a:pt x="3803" y="430"/>
                </a:cubicBezTo>
                <a:cubicBezTo>
                  <a:pt x="3828" y="493"/>
                  <a:pt x="3928" y="516"/>
                  <a:pt x="3985" y="523"/>
                </a:cubicBezTo>
                <a:cubicBezTo>
                  <a:pt x="4015" y="524"/>
                  <a:pt x="4044" y="526"/>
                  <a:pt x="4074" y="5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3" name="Freeform 2"/>
          <p:cNvSpPr/>
          <p:nvPr/>
        </p:nvSpPr>
        <p:spPr>
          <a:xfrm>
            <a:off x="4262400" y="741600"/>
            <a:ext cx="2217960" cy="598320"/>
          </a:xfrm>
          <a:custGeom>
            <a:avLst/>
            <a:gdLst/>
            <a:ahLst/>
            <a:rect l="0" t="0" r="r" b="b"/>
            <a:pathLst>
              <a:path w="6161" h="1662">
                <a:moveTo>
                  <a:pt x="35" y="615"/>
                </a:moveTo>
                <a:cubicBezTo>
                  <a:pt x="17" y="613"/>
                  <a:pt x="15" y="611"/>
                  <a:pt x="0" y="608"/>
                </a:cubicBezTo>
                <a:cubicBezTo>
                  <a:pt x="14" y="599"/>
                  <a:pt x="26" y="592"/>
                  <a:pt x="52" y="585"/>
                </a:cubicBezTo>
                <a:cubicBezTo>
                  <a:pt x="128" y="564"/>
                  <a:pt x="206" y="545"/>
                  <a:pt x="278" y="512"/>
                </a:cubicBezTo>
                <a:cubicBezTo>
                  <a:pt x="313" y="496"/>
                  <a:pt x="330" y="485"/>
                  <a:pt x="340" y="450"/>
                </a:cubicBezTo>
                <a:cubicBezTo>
                  <a:pt x="340" y="447"/>
                  <a:pt x="340" y="444"/>
                  <a:pt x="340" y="441"/>
                </a:cubicBezTo>
                <a:cubicBezTo>
                  <a:pt x="312" y="438"/>
                  <a:pt x="298" y="431"/>
                  <a:pt x="279" y="458"/>
                </a:cubicBezTo>
                <a:cubicBezTo>
                  <a:pt x="218" y="549"/>
                  <a:pt x="236" y="704"/>
                  <a:pt x="240" y="806"/>
                </a:cubicBezTo>
                <a:cubicBezTo>
                  <a:pt x="244" y="899"/>
                  <a:pt x="262" y="990"/>
                  <a:pt x="264" y="1084"/>
                </a:cubicBezTo>
                <a:cubicBezTo>
                  <a:pt x="265" y="1124"/>
                  <a:pt x="281" y="1196"/>
                  <a:pt x="227" y="1210"/>
                </a:cubicBezTo>
                <a:cubicBezTo>
                  <a:pt x="173" y="1224"/>
                  <a:pt x="98" y="1205"/>
                  <a:pt x="61" y="1163"/>
                </a:cubicBezTo>
                <a:cubicBezTo>
                  <a:pt x="34" y="1133"/>
                  <a:pt x="44" y="1090"/>
                  <a:pt x="74" y="1069"/>
                </a:cubicBezTo>
                <a:cubicBezTo>
                  <a:pt x="145" y="1019"/>
                  <a:pt x="253" y="1002"/>
                  <a:pt x="336" y="981"/>
                </a:cubicBezTo>
                <a:cubicBezTo>
                  <a:pt x="366" y="975"/>
                  <a:pt x="395" y="968"/>
                  <a:pt x="425" y="961"/>
                </a:cubicBezTo>
                <a:moveTo>
                  <a:pt x="676" y="732"/>
                </a:moveTo>
                <a:cubicBezTo>
                  <a:pt x="652" y="728"/>
                  <a:pt x="642" y="721"/>
                  <a:pt x="633" y="746"/>
                </a:cubicBezTo>
                <a:cubicBezTo>
                  <a:pt x="616" y="790"/>
                  <a:pt x="619" y="844"/>
                  <a:pt x="619" y="889"/>
                </a:cubicBezTo>
                <a:cubicBezTo>
                  <a:pt x="619" y="937"/>
                  <a:pt x="631" y="972"/>
                  <a:pt x="655" y="1012"/>
                </a:cubicBezTo>
                <a:cubicBezTo>
                  <a:pt x="665" y="1028"/>
                  <a:pt x="664" y="1024"/>
                  <a:pt x="673" y="1032"/>
                </a:cubicBezTo>
                <a:cubicBezTo>
                  <a:pt x="680" y="1012"/>
                  <a:pt x="688" y="982"/>
                  <a:pt x="694" y="960"/>
                </a:cubicBezTo>
                <a:cubicBezTo>
                  <a:pt x="707" y="913"/>
                  <a:pt x="720" y="864"/>
                  <a:pt x="755" y="829"/>
                </a:cubicBezTo>
                <a:cubicBezTo>
                  <a:pt x="771" y="813"/>
                  <a:pt x="820" y="792"/>
                  <a:pt x="843" y="807"/>
                </a:cubicBezTo>
                <a:cubicBezTo>
                  <a:pt x="877" y="829"/>
                  <a:pt x="894" y="891"/>
                  <a:pt x="906" y="926"/>
                </a:cubicBezTo>
                <a:cubicBezTo>
                  <a:pt x="915" y="953"/>
                  <a:pt x="919" y="998"/>
                  <a:pt x="946" y="1015"/>
                </a:cubicBezTo>
                <a:cubicBezTo>
                  <a:pt x="971" y="1032"/>
                  <a:pt x="993" y="1019"/>
                  <a:pt x="1012" y="1005"/>
                </a:cubicBezTo>
                <a:moveTo>
                  <a:pt x="1126" y="760"/>
                </a:moveTo>
                <a:cubicBezTo>
                  <a:pt x="1126" y="758"/>
                  <a:pt x="1133" y="734"/>
                  <a:pt x="1134" y="732"/>
                </a:cubicBezTo>
                <a:cubicBezTo>
                  <a:pt x="1134" y="797"/>
                  <a:pt x="1131" y="861"/>
                  <a:pt x="1136" y="926"/>
                </a:cubicBezTo>
                <a:cubicBezTo>
                  <a:pt x="1138" y="956"/>
                  <a:pt x="1141" y="1047"/>
                  <a:pt x="1177" y="1063"/>
                </a:cubicBezTo>
                <a:cubicBezTo>
                  <a:pt x="1183" y="1063"/>
                  <a:pt x="1188" y="1063"/>
                  <a:pt x="1194" y="1063"/>
                </a:cubicBezTo>
                <a:moveTo>
                  <a:pt x="1131" y="234"/>
                </a:moveTo>
                <a:cubicBezTo>
                  <a:pt x="1129" y="225"/>
                  <a:pt x="1129" y="223"/>
                  <a:pt x="1126" y="219"/>
                </a:cubicBezTo>
                <a:cubicBezTo>
                  <a:pt x="1131" y="251"/>
                  <a:pt x="1141" y="266"/>
                  <a:pt x="1158" y="295"/>
                </a:cubicBezTo>
                <a:moveTo>
                  <a:pt x="1459" y="378"/>
                </a:moveTo>
                <a:cubicBezTo>
                  <a:pt x="1459" y="379"/>
                  <a:pt x="1461" y="448"/>
                  <a:pt x="1461" y="451"/>
                </a:cubicBezTo>
                <a:cubicBezTo>
                  <a:pt x="1461" y="535"/>
                  <a:pt x="1457" y="618"/>
                  <a:pt x="1456" y="702"/>
                </a:cubicBezTo>
                <a:cubicBezTo>
                  <a:pt x="1455" y="768"/>
                  <a:pt x="1456" y="834"/>
                  <a:pt x="1456" y="900"/>
                </a:cubicBezTo>
                <a:moveTo>
                  <a:pt x="1316" y="794"/>
                </a:moveTo>
                <a:cubicBezTo>
                  <a:pt x="1328" y="750"/>
                  <a:pt x="1377" y="738"/>
                  <a:pt x="1419" y="718"/>
                </a:cubicBezTo>
                <a:cubicBezTo>
                  <a:pt x="1516" y="671"/>
                  <a:pt x="1616" y="625"/>
                  <a:pt x="1717" y="586"/>
                </a:cubicBezTo>
                <a:cubicBezTo>
                  <a:pt x="1753" y="572"/>
                  <a:pt x="1784" y="563"/>
                  <a:pt x="1821" y="559"/>
                </a:cubicBezTo>
                <a:cubicBezTo>
                  <a:pt x="1824" y="559"/>
                  <a:pt x="1826" y="559"/>
                  <a:pt x="1829" y="559"/>
                </a:cubicBezTo>
                <a:cubicBezTo>
                  <a:pt x="1837" y="607"/>
                  <a:pt x="1835" y="654"/>
                  <a:pt x="1835" y="702"/>
                </a:cubicBezTo>
                <a:cubicBezTo>
                  <a:pt x="1835" y="773"/>
                  <a:pt x="1837" y="847"/>
                  <a:pt x="1834" y="917"/>
                </a:cubicBezTo>
                <a:moveTo>
                  <a:pt x="1772" y="332"/>
                </a:moveTo>
                <a:cubicBezTo>
                  <a:pt x="1772" y="317"/>
                  <a:pt x="1772" y="315"/>
                  <a:pt x="1772" y="306"/>
                </a:cubicBezTo>
                <a:cubicBezTo>
                  <a:pt x="1803" y="305"/>
                  <a:pt x="1834" y="305"/>
                  <a:pt x="1865" y="305"/>
                </a:cubicBezTo>
                <a:moveTo>
                  <a:pt x="2394" y="489"/>
                </a:moveTo>
                <a:cubicBezTo>
                  <a:pt x="2281" y="518"/>
                  <a:pt x="2166" y="555"/>
                  <a:pt x="2072" y="627"/>
                </a:cubicBezTo>
                <a:cubicBezTo>
                  <a:pt x="2018" y="668"/>
                  <a:pt x="2022" y="690"/>
                  <a:pt x="2020" y="746"/>
                </a:cubicBezTo>
                <a:cubicBezTo>
                  <a:pt x="2071" y="763"/>
                  <a:pt x="2135" y="774"/>
                  <a:pt x="2190" y="762"/>
                </a:cubicBezTo>
                <a:cubicBezTo>
                  <a:pt x="2263" y="746"/>
                  <a:pt x="2326" y="697"/>
                  <a:pt x="2375" y="644"/>
                </a:cubicBezTo>
                <a:cubicBezTo>
                  <a:pt x="2385" y="632"/>
                  <a:pt x="2387" y="630"/>
                  <a:pt x="2393" y="623"/>
                </a:cubicBezTo>
                <a:cubicBezTo>
                  <a:pt x="2393" y="664"/>
                  <a:pt x="2378" y="710"/>
                  <a:pt x="2424" y="724"/>
                </a:cubicBezTo>
                <a:cubicBezTo>
                  <a:pt x="2510" y="750"/>
                  <a:pt x="2624" y="709"/>
                  <a:pt x="2688" y="654"/>
                </a:cubicBezTo>
                <a:cubicBezTo>
                  <a:pt x="2787" y="568"/>
                  <a:pt x="2787" y="431"/>
                  <a:pt x="2789" y="312"/>
                </a:cubicBezTo>
                <a:cubicBezTo>
                  <a:pt x="2791" y="227"/>
                  <a:pt x="2796" y="137"/>
                  <a:pt x="2785" y="52"/>
                </a:cubicBezTo>
                <a:cubicBezTo>
                  <a:pt x="2783" y="45"/>
                  <a:pt x="2782" y="39"/>
                  <a:pt x="2780" y="32"/>
                </a:cubicBezTo>
                <a:cubicBezTo>
                  <a:pt x="2780" y="32"/>
                  <a:pt x="2754" y="80"/>
                  <a:pt x="2749" y="93"/>
                </a:cubicBezTo>
                <a:cubicBezTo>
                  <a:pt x="2709" y="199"/>
                  <a:pt x="2672" y="311"/>
                  <a:pt x="2663" y="426"/>
                </a:cubicBezTo>
                <a:cubicBezTo>
                  <a:pt x="2654" y="544"/>
                  <a:pt x="2656" y="656"/>
                  <a:pt x="2727" y="756"/>
                </a:cubicBezTo>
                <a:cubicBezTo>
                  <a:pt x="2773" y="821"/>
                  <a:pt x="2856" y="857"/>
                  <a:pt x="2936" y="842"/>
                </a:cubicBezTo>
                <a:cubicBezTo>
                  <a:pt x="2999" y="829"/>
                  <a:pt x="3020" y="784"/>
                  <a:pt x="3053" y="736"/>
                </a:cubicBezTo>
                <a:moveTo>
                  <a:pt x="3075" y="572"/>
                </a:moveTo>
                <a:cubicBezTo>
                  <a:pt x="3075" y="539"/>
                  <a:pt x="3076" y="514"/>
                  <a:pt x="3067" y="484"/>
                </a:cubicBezTo>
                <a:cubicBezTo>
                  <a:pt x="3050" y="508"/>
                  <a:pt x="3028" y="545"/>
                  <a:pt x="3015" y="576"/>
                </a:cubicBezTo>
                <a:cubicBezTo>
                  <a:pt x="2993" y="630"/>
                  <a:pt x="2986" y="680"/>
                  <a:pt x="2985" y="736"/>
                </a:cubicBezTo>
                <a:cubicBezTo>
                  <a:pt x="2985" y="765"/>
                  <a:pt x="2983" y="766"/>
                  <a:pt x="3006" y="772"/>
                </a:cubicBezTo>
                <a:moveTo>
                  <a:pt x="3095" y="191"/>
                </a:moveTo>
                <a:cubicBezTo>
                  <a:pt x="3095" y="194"/>
                  <a:pt x="3112" y="232"/>
                  <a:pt x="3131" y="253"/>
                </a:cubicBezTo>
                <a:cubicBezTo>
                  <a:pt x="3187" y="315"/>
                  <a:pt x="3262" y="352"/>
                  <a:pt x="3338" y="384"/>
                </a:cubicBezTo>
                <a:cubicBezTo>
                  <a:pt x="3368" y="397"/>
                  <a:pt x="3431" y="410"/>
                  <a:pt x="3449" y="440"/>
                </a:cubicBezTo>
                <a:cubicBezTo>
                  <a:pt x="3470" y="476"/>
                  <a:pt x="3431" y="522"/>
                  <a:pt x="3412" y="547"/>
                </a:cubicBezTo>
                <a:cubicBezTo>
                  <a:pt x="3367" y="606"/>
                  <a:pt x="3312" y="661"/>
                  <a:pt x="3283" y="729"/>
                </a:cubicBezTo>
                <a:cubicBezTo>
                  <a:pt x="3275" y="747"/>
                  <a:pt x="3258" y="810"/>
                  <a:pt x="3289" y="818"/>
                </a:cubicBezTo>
                <a:cubicBezTo>
                  <a:pt x="3371" y="839"/>
                  <a:pt x="3470" y="813"/>
                  <a:pt x="3550" y="800"/>
                </a:cubicBezTo>
                <a:moveTo>
                  <a:pt x="4117" y="482"/>
                </a:moveTo>
                <a:cubicBezTo>
                  <a:pt x="4054" y="487"/>
                  <a:pt x="4008" y="501"/>
                  <a:pt x="3947" y="523"/>
                </a:cubicBezTo>
                <a:cubicBezTo>
                  <a:pt x="3866" y="552"/>
                  <a:pt x="3763" y="580"/>
                  <a:pt x="3704" y="648"/>
                </a:cubicBezTo>
                <a:cubicBezTo>
                  <a:pt x="3667" y="691"/>
                  <a:pt x="3696" y="706"/>
                  <a:pt x="3732" y="715"/>
                </a:cubicBezTo>
                <a:moveTo>
                  <a:pt x="4102" y="585"/>
                </a:moveTo>
                <a:cubicBezTo>
                  <a:pt x="4092" y="578"/>
                  <a:pt x="4108" y="553"/>
                  <a:pt x="4068" y="578"/>
                </a:cubicBezTo>
                <a:cubicBezTo>
                  <a:pt x="4037" y="597"/>
                  <a:pt x="4035" y="620"/>
                  <a:pt x="4035" y="652"/>
                </a:cubicBezTo>
                <a:cubicBezTo>
                  <a:pt x="4074" y="689"/>
                  <a:pt x="4125" y="687"/>
                  <a:pt x="4179" y="684"/>
                </a:cubicBezTo>
                <a:cubicBezTo>
                  <a:pt x="4268" y="679"/>
                  <a:pt x="4353" y="642"/>
                  <a:pt x="4418" y="580"/>
                </a:cubicBezTo>
                <a:cubicBezTo>
                  <a:pt x="4479" y="523"/>
                  <a:pt x="4502" y="440"/>
                  <a:pt x="4517" y="362"/>
                </a:cubicBezTo>
                <a:cubicBezTo>
                  <a:pt x="4533" y="277"/>
                  <a:pt x="4538" y="190"/>
                  <a:pt x="4540" y="104"/>
                </a:cubicBezTo>
                <a:cubicBezTo>
                  <a:pt x="4541" y="79"/>
                  <a:pt x="4540" y="53"/>
                  <a:pt x="4540" y="28"/>
                </a:cubicBezTo>
                <a:cubicBezTo>
                  <a:pt x="4521" y="70"/>
                  <a:pt x="4500" y="111"/>
                  <a:pt x="4485" y="155"/>
                </a:cubicBezTo>
                <a:cubicBezTo>
                  <a:pt x="4453" y="249"/>
                  <a:pt x="4452" y="345"/>
                  <a:pt x="4454" y="443"/>
                </a:cubicBezTo>
                <a:cubicBezTo>
                  <a:pt x="4456" y="521"/>
                  <a:pt x="4480" y="574"/>
                  <a:pt x="4526" y="634"/>
                </a:cubicBezTo>
                <a:moveTo>
                  <a:pt x="4371" y="483"/>
                </a:moveTo>
                <a:cubicBezTo>
                  <a:pt x="4385" y="450"/>
                  <a:pt x="4439" y="436"/>
                  <a:pt x="4477" y="425"/>
                </a:cubicBezTo>
                <a:cubicBezTo>
                  <a:pt x="4539" y="405"/>
                  <a:pt x="4606" y="387"/>
                  <a:pt x="4672" y="381"/>
                </a:cubicBezTo>
                <a:cubicBezTo>
                  <a:pt x="4706" y="378"/>
                  <a:pt x="4764" y="369"/>
                  <a:pt x="4790" y="398"/>
                </a:cubicBezTo>
                <a:cubicBezTo>
                  <a:pt x="4828" y="440"/>
                  <a:pt x="4818" y="519"/>
                  <a:pt x="4818" y="571"/>
                </a:cubicBezTo>
                <a:cubicBezTo>
                  <a:pt x="4818" y="598"/>
                  <a:pt x="4819" y="624"/>
                  <a:pt x="4819" y="651"/>
                </a:cubicBezTo>
                <a:moveTo>
                  <a:pt x="4961" y="80"/>
                </a:moveTo>
                <a:cubicBezTo>
                  <a:pt x="4984" y="59"/>
                  <a:pt x="5049" y="0"/>
                  <a:pt x="5089" y="28"/>
                </a:cubicBezTo>
                <a:cubicBezTo>
                  <a:pt x="5137" y="61"/>
                  <a:pt x="5145" y="152"/>
                  <a:pt x="5149" y="202"/>
                </a:cubicBezTo>
                <a:cubicBezTo>
                  <a:pt x="5155" y="278"/>
                  <a:pt x="5158" y="363"/>
                  <a:pt x="5142" y="437"/>
                </a:cubicBezTo>
                <a:cubicBezTo>
                  <a:pt x="5133" y="479"/>
                  <a:pt x="5108" y="516"/>
                  <a:pt x="5100" y="558"/>
                </a:cubicBezTo>
                <a:cubicBezTo>
                  <a:pt x="5100" y="571"/>
                  <a:pt x="5100" y="574"/>
                  <a:pt x="5100" y="582"/>
                </a:cubicBezTo>
                <a:cubicBezTo>
                  <a:pt x="5144" y="587"/>
                  <a:pt x="5193" y="595"/>
                  <a:pt x="5238" y="588"/>
                </a:cubicBezTo>
                <a:cubicBezTo>
                  <a:pt x="5311" y="577"/>
                  <a:pt x="5391" y="543"/>
                  <a:pt x="5440" y="487"/>
                </a:cubicBezTo>
                <a:cubicBezTo>
                  <a:pt x="5489" y="431"/>
                  <a:pt x="5510" y="320"/>
                  <a:pt x="5473" y="252"/>
                </a:cubicBezTo>
                <a:cubicBezTo>
                  <a:pt x="5429" y="171"/>
                  <a:pt x="5330" y="157"/>
                  <a:pt x="5248" y="156"/>
                </a:cubicBezTo>
                <a:cubicBezTo>
                  <a:pt x="5242" y="156"/>
                  <a:pt x="5236" y="156"/>
                  <a:pt x="5230" y="156"/>
                </a:cubicBezTo>
                <a:cubicBezTo>
                  <a:pt x="5247" y="175"/>
                  <a:pt x="5225" y="180"/>
                  <a:pt x="5282" y="191"/>
                </a:cubicBezTo>
                <a:cubicBezTo>
                  <a:pt x="5362" y="207"/>
                  <a:pt x="5452" y="201"/>
                  <a:pt x="5533" y="198"/>
                </a:cubicBezTo>
                <a:cubicBezTo>
                  <a:pt x="5563" y="197"/>
                  <a:pt x="5669" y="165"/>
                  <a:pt x="5698" y="187"/>
                </a:cubicBezTo>
                <a:cubicBezTo>
                  <a:pt x="5731" y="212"/>
                  <a:pt x="5729" y="304"/>
                  <a:pt x="5737" y="339"/>
                </a:cubicBezTo>
                <a:cubicBezTo>
                  <a:pt x="5753" y="409"/>
                  <a:pt x="5779" y="447"/>
                  <a:pt x="5828" y="496"/>
                </a:cubicBezTo>
                <a:cubicBezTo>
                  <a:pt x="5833" y="481"/>
                  <a:pt x="5839" y="523"/>
                  <a:pt x="5842" y="466"/>
                </a:cubicBezTo>
                <a:cubicBezTo>
                  <a:pt x="5846" y="401"/>
                  <a:pt x="5848" y="337"/>
                  <a:pt x="5881" y="277"/>
                </a:cubicBezTo>
                <a:cubicBezTo>
                  <a:pt x="5910" y="224"/>
                  <a:pt x="5981" y="154"/>
                  <a:pt x="6049" y="164"/>
                </a:cubicBezTo>
                <a:cubicBezTo>
                  <a:pt x="6102" y="172"/>
                  <a:pt x="6116" y="203"/>
                  <a:pt x="6132" y="257"/>
                </a:cubicBezTo>
                <a:cubicBezTo>
                  <a:pt x="6160" y="351"/>
                  <a:pt x="6153" y="444"/>
                  <a:pt x="6146" y="540"/>
                </a:cubicBezTo>
                <a:moveTo>
                  <a:pt x="1966" y="1524"/>
                </a:moveTo>
                <a:cubicBezTo>
                  <a:pt x="1959" y="1509"/>
                  <a:pt x="1952" y="1493"/>
                  <a:pt x="1948" y="1476"/>
                </a:cubicBezTo>
                <a:cubicBezTo>
                  <a:pt x="1947" y="1473"/>
                  <a:pt x="1948" y="1469"/>
                  <a:pt x="1947" y="1466"/>
                </a:cubicBezTo>
                <a:cubicBezTo>
                  <a:pt x="1840" y="1493"/>
                  <a:pt x="1744" y="1544"/>
                  <a:pt x="1638" y="1578"/>
                </a:cubicBezTo>
                <a:cubicBezTo>
                  <a:pt x="1542" y="1606"/>
                  <a:pt x="1446" y="1633"/>
                  <a:pt x="1350" y="16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4" name="Freeform 3"/>
          <p:cNvSpPr/>
          <p:nvPr/>
        </p:nvSpPr>
        <p:spPr>
          <a:xfrm>
            <a:off x="835560" y="548640"/>
            <a:ext cx="8717400" cy="3998520"/>
          </a:xfrm>
          <a:custGeom>
            <a:avLst/>
            <a:gdLst/>
            <a:ahLst/>
            <a:rect l="0" t="0" r="r" b="b"/>
            <a:pathLst>
              <a:path w="24215" h="11107">
                <a:moveTo>
                  <a:pt x="24091" y="2"/>
                </a:moveTo>
                <a:cubicBezTo>
                  <a:pt x="24090" y="21"/>
                  <a:pt x="24084" y="0"/>
                  <a:pt x="24083" y="19"/>
                </a:cubicBezTo>
                <a:cubicBezTo>
                  <a:pt x="24045" y="1001"/>
                  <a:pt x="24170" y="1964"/>
                  <a:pt x="24196" y="2942"/>
                </a:cubicBezTo>
                <a:cubicBezTo>
                  <a:pt x="24214" y="3631"/>
                  <a:pt x="24160" y="4310"/>
                  <a:pt x="24085" y="4994"/>
                </a:cubicBezTo>
                <a:cubicBezTo>
                  <a:pt x="23904" y="6648"/>
                  <a:pt x="23673" y="8268"/>
                  <a:pt x="23673" y="9936"/>
                </a:cubicBezTo>
                <a:cubicBezTo>
                  <a:pt x="23673" y="10326"/>
                  <a:pt x="23673" y="10716"/>
                  <a:pt x="23673" y="11106"/>
                </a:cubicBezTo>
                <a:moveTo>
                  <a:pt x="21491" y="4894"/>
                </a:moveTo>
                <a:cubicBezTo>
                  <a:pt x="21488" y="4877"/>
                  <a:pt x="21504" y="4883"/>
                  <a:pt x="21479" y="4872"/>
                </a:cubicBezTo>
                <a:cubicBezTo>
                  <a:pt x="21458" y="4863"/>
                  <a:pt x="21431" y="4862"/>
                  <a:pt x="21409" y="4858"/>
                </a:cubicBezTo>
                <a:cubicBezTo>
                  <a:pt x="21407" y="4858"/>
                  <a:pt x="21406" y="4857"/>
                  <a:pt x="21404" y="4857"/>
                </a:cubicBezTo>
                <a:cubicBezTo>
                  <a:pt x="21484" y="4857"/>
                  <a:pt x="21563" y="4860"/>
                  <a:pt x="21643" y="4861"/>
                </a:cubicBezTo>
                <a:cubicBezTo>
                  <a:pt x="21818" y="4862"/>
                  <a:pt x="21993" y="4861"/>
                  <a:pt x="22168" y="4861"/>
                </a:cubicBezTo>
                <a:cubicBezTo>
                  <a:pt x="22082" y="4861"/>
                  <a:pt x="21993" y="4854"/>
                  <a:pt x="21907" y="4867"/>
                </a:cubicBezTo>
                <a:cubicBezTo>
                  <a:pt x="21856" y="4875"/>
                  <a:pt x="21845" y="4881"/>
                  <a:pt x="21844" y="4908"/>
                </a:cubicBezTo>
                <a:moveTo>
                  <a:pt x="122" y="6816"/>
                </a:moveTo>
                <a:cubicBezTo>
                  <a:pt x="156" y="6807"/>
                  <a:pt x="0" y="6772"/>
                  <a:pt x="34" y="6765"/>
                </a:cubicBezTo>
                <a:cubicBezTo>
                  <a:pt x="48" y="6762"/>
                  <a:pt x="100" y="6757"/>
                  <a:pt x="119" y="6754"/>
                </a:cubicBezTo>
                <a:cubicBezTo>
                  <a:pt x="1343" y="6538"/>
                  <a:pt x="2620" y="6536"/>
                  <a:pt x="3856" y="6464"/>
                </a:cubicBezTo>
                <a:cubicBezTo>
                  <a:pt x="7393" y="6257"/>
                  <a:pt x="10926" y="5986"/>
                  <a:pt x="14461" y="5775"/>
                </a:cubicBezTo>
                <a:cubicBezTo>
                  <a:pt x="17041" y="5622"/>
                  <a:pt x="19604" y="5433"/>
                  <a:pt x="22187" y="55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5" name="Freeform 4"/>
          <p:cNvSpPr/>
          <p:nvPr/>
        </p:nvSpPr>
        <p:spPr>
          <a:xfrm>
            <a:off x="11393640" y="935640"/>
            <a:ext cx="176400" cy="15840"/>
          </a:xfrm>
          <a:custGeom>
            <a:avLst/>
            <a:gdLst/>
            <a:ahLst/>
            <a:rect l="0" t="0" r="r" b="b"/>
            <a:pathLst>
              <a:path w="490" h="44">
                <a:moveTo>
                  <a:pt x="0" y="43"/>
                </a:moveTo>
                <a:cubicBezTo>
                  <a:pt x="35" y="4"/>
                  <a:pt x="129" y="8"/>
                  <a:pt x="183" y="5"/>
                </a:cubicBezTo>
                <a:cubicBezTo>
                  <a:pt x="285" y="0"/>
                  <a:pt x="387" y="4"/>
                  <a:pt x="489" y="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6" name="Freeform 5"/>
          <p:cNvSpPr/>
          <p:nvPr/>
        </p:nvSpPr>
        <p:spPr>
          <a:xfrm>
            <a:off x="9590040" y="842760"/>
            <a:ext cx="784440" cy="222120"/>
          </a:xfrm>
          <a:custGeom>
            <a:avLst/>
            <a:gdLst/>
            <a:ahLst/>
            <a:rect l="0" t="0" r="r" b="b"/>
            <a:pathLst>
              <a:path w="2179" h="617">
                <a:moveTo>
                  <a:pt x="329" y="305"/>
                </a:moveTo>
                <a:cubicBezTo>
                  <a:pt x="306" y="285"/>
                  <a:pt x="284" y="264"/>
                  <a:pt x="257" y="249"/>
                </a:cubicBezTo>
                <a:cubicBezTo>
                  <a:pt x="224" y="230"/>
                  <a:pt x="193" y="227"/>
                  <a:pt x="157" y="227"/>
                </a:cubicBezTo>
                <a:cubicBezTo>
                  <a:pt x="131" y="227"/>
                  <a:pt x="93" y="221"/>
                  <a:pt x="84" y="256"/>
                </a:cubicBezTo>
                <a:cubicBezTo>
                  <a:pt x="71" y="302"/>
                  <a:pt x="111" y="326"/>
                  <a:pt x="144" y="349"/>
                </a:cubicBezTo>
                <a:cubicBezTo>
                  <a:pt x="195" y="385"/>
                  <a:pt x="258" y="409"/>
                  <a:pt x="303" y="453"/>
                </a:cubicBezTo>
                <a:cubicBezTo>
                  <a:pt x="334" y="484"/>
                  <a:pt x="320" y="516"/>
                  <a:pt x="287" y="533"/>
                </a:cubicBezTo>
                <a:cubicBezTo>
                  <a:pt x="233" y="562"/>
                  <a:pt x="166" y="570"/>
                  <a:pt x="106" y="577"/>
                </a:cubicBezTo>
                <a:cubicBezTo>
                  <a:pt x="72" y="581"/>
                  <a:pt x="14" y="593"/>
                  <a:pt x="0" y="568"/>
                </a:cubicBezTo>
                <a:moveTo>
                  <a:pt x="509" y="100"/>
                </a:moveTo>
                <a:cubicBezTo>
                  <a:pt x="523" y="114"/>
                  <a:pt x="519" y="141"/>
                  <a:pt x="519" y="169"/>
                </a:cubicBezTo>
                <a:cubicBezTo>
                  <a:pt x="519" y="290"/>
                  <a:pt x="505" y="420"/>
                  <a:pt x="527" y="538"/>
                </a:cubicBezTo>
                <a:cubicBezTo>
                  <a:pt x="531" y="554"/>
                  <a:pt x="535" y="570"/>
                  <a:pt x="539" y="585"/>
                </a:cubicBezTo>
                <a:moveTo>
                  <a:pt x="415" y="583"/>
                </a:moveTo>
                <a:cubicBezTo>
                  <a:pt x="468" y="583"/>
                  <a:pt x="515" y="574"/>
                  <a:pt x="567" y="564"/>
                </a:cubicBezTo>
                <a:moveTo>
                  <a:pt x="813" y="490"/>
                </a:moveTo>
                <a:cubicBezTo>
                  <a:pt x="813" y="484"/>
                  <a:pt x="811" y="478"/>
                  <a:pt x="816" y="474"/>
                </a:cubicBezTo>
                <a:cubicBezTo>
                  <a:pt x="830" y="462"/>
                  <a:pt x="862" y="467"/>
                  <a:pt x="879" y="467"/>
                </a:cubicBezTo>
                <a:cubicBezTo>
                  <a:pt x="908" y="467"/>
                  <a:pt x="926" y="476"/>
                  <a:pt x="949" y="494"/>
                </a:cubicBezTo>
                <a:cubicBezTo>
                  <a:pt x="967" y="508"/>
                  <a:pt x="986" y="527"/>
                  <a:pt x="1007" y="538"/>
                </a:cubicBezTo>
                <a:cubicBezTo>
                  <a:pt x="1031" y="551"/>
                  <a:pt x="1079" y="551"/>
                  <a:pt x="1105" y="546"/>
                </a:cubicBezTo>
                <a:cubicBezTo>
                  <a:pt x="1148" y="537"/>
                  <a:pt x="1191" y="514"/>
                  <a:pt x="1232" y="498"/>
                </a:cubicBezTo>
                <a:moveTo>
                  <a:pt x="1415" y="466"/>
                </a:moveTo>
                <a:cubicBezTo>
                  <a:pt x="1426" y="466"/>
                  <a:pt x="1433" y="467"/>
                  <a:pt x="1442" y="460"/>
                </a:cubicBezTo>
                <a:cubicBezTo>
                  <a:pt x="1442" y="459"/>
                  <a:pt x="1442" y="459"/>
                  <a:pt x="1442" y="458"/>
                </a:cubicBezTo>
                <a:cubicBezTo>
                  <a:pt x="1436" y="456"/>
                  <a:pt x="1454" y="455"/>
                  <a:pt x="1435" y="454"/>
                </a:cubicBezTo>
                <a:cubicBezTo>
                  <a:pt x="1390" y="452"/>
                  <a:pt x="1360" y="464"/>
                  <a:pt x="1324" y="494"/>
                </a:cubicBezTo>
                <a:cubicBezTo>
                  <a:pt x="1290" y="522"/>
                  <a:pt x="1261" y="557"/>
                  <a:pt x="1256" y="600"/>
                </a:cubicBezTo>
                <a:cubicBezTo>
                  <a:pt x="1256" y="612"/>
                  <a:pt x="1257" y="616"/>
                  <a:pt x="1271" y="614"/>
                </a:cubicBezTo>
                <a:moveTo>
                  <a:pt x="1696" y="22"/>
                </a:moveTo>
                <a:cubicBezTo>
                  <a:pt x="1709" y="0"/>
                  <a:pt x="1710" y="30"/>
                  <a:pt x="1718" y="55"/>
                </a:cubicBezTo>
                <a:cubicBezTo>
                  <a:pt x="1745" y="147"/>
                  <a:pt x="1748" y="243"/>
                  <a:pt x="1753" y="338"/>
                </a:cubicBezTo>
                <a:cubicBezTo>
                  <a:pt x="1758" y="436"/>
                  <a:pt x="1768" y="514"/>
                  <a:pt x="1806" y="604"/>
                </a:cubicBezTo>
                <a:moveTo>
                  <a:pt x="1673" y="427"/>
                </a:moveTo>
                <a:cubicBezTo>
                  <a:pt x="1686" y="384"/>
                  <a:pt x="1750" y="400"/>
                  <a:pt x="1791" y="398"/>
                </a:cubicBezTo>
                <a:cubicBezTo>
                  <a:pt x="1920" y="392"/>
                  <a:pt x="2049" y="390"/>
                  <a:pt x="2178" y="3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7" name="Freeform 6"/>
          <p:cNvSpPr/>
          <p:nvPr/>
        </p:nvSpPr>
        <p:spPr>
          <a:xfrm>
            <a:off x="10554120" y="752400"/>
            <a:ext cx="933480" cy="276840"/>
          </a:xfrm>
          <a:custGeom>
            <a:avLst/>
            <a:gdLst/>
            <a:ahLst/>
            <a:rect l="0" t="0" r="r" b="b"/>
            <a:pathLst>
              <a:path w="2593" h="769">
                <a:moveTo>
                  <a:pt x="276" y="234"/>
                </a:moveTo>
                <a:cubicBezTo>
                  <a:pt x="221" y="221"/>
                  <a:pt x="173" y="215"/>
                  <a:pt x="121" y="244"/>
                </a:cubicBezTo>
                <a:cubicBezTo>
                  <a:pt x="60" y="279"/>
                  <a:pt x="19" y="340"/>
                  <a:pt x="10" y="410"/>
                </a:cubicBezTo>
                <a:cubicBezTo>
                  <a:pt x="0" y="488"/>
                  <a:pt x="39" y="524"/>
                  <a:pt x="93" y="572"/>
                </a:cubicBezTo>
                <a:cubicBezTo>
                  <a:pt x="135" y="610"/>
                  <a:pt x="202" y="648"/>
                  <a:pt x="220" y="706"/>
                </a:cubicBezTo>
                <a:cubicBezTo>
                  <a:pt x="220" y="727"/>
                  <a:pt x="220" y="733"/>
                  <a:pt x="220" y="746"/>
                </a:cubicBezTo>
                <a:cubicBezTo>
                  <a:pt x="169" y="756"/>
                  <a:pt x="102" y="768"/>
                  <a:pt x="52" y="743"/>
                </a:cubicBezTo>
                <a:cubicBezTo>
                  <a:pt x="41" y="734"/>
                  <a:pt x="30" y="724"/>
                  <a:pt x="19" y="715"/>
                </a:cubicBezTo>
                <a:moveTo>
                  <a:pt x="529" y="0"/>
                </a:moveTo>
                <a:cubicBezTo>
                  <a:pt x="538" y="59"/>
                  <a:pt x="540" y="124"/>
                  <a:pt x="533" y="184"/>
                </a:cubicBezTo>
                <a:cubicBezTo>
                  <a:pt x="520" y="298"/>
                  <a:pt x="490" y="411"/>
                  <a:pt x="499" y="529"/>
                </a:cubicBezTo>
                <a:cubicBezTo>
                  <a:pt x="505" y="601"/>
                  <a:pt x="535" y="639"/>
                  <a:pt x="575" y="696"/>
                </a:cubicBezTo>
                <a:moveTo>
                  <a:pt x="396" y="486"/>
                </a:moveTo>
                <a:cubicBezTo>
                  <a:pt x="422" y="472"/>
                  <a:pt x="462" y="461"/>
                  <a:pt x="502" y="455"/>
                </a:cubicBezTo>
                <a:cubicBezTo>
                  <a:pt x="548" y="449"/>
                  <a:pt x="614" y="438"/>
                  <a:pt x="660" y="449"/>
                </a:cubicBezTo>
                <a:cubicBezTo>
                  <a:pt x="688" y="456"/>
                  <a:pt x="704" y="494"/>
                  <a:pt x="714" y="517"/>
                </a:cubicBezTo>
                <a:cubicBezTo>
                  <a:pt x="722" y="537"/>
                  <a:pt x="733" y="594"/>
                  <a:pt x="755" y="605"/>
                </a:cubicBezTo>
                <a:cubicBezTo>
                  <a:pt x="770" y="613"/>
                  <a:pt x="800" y="613"/>
                  <a:pt x="816" y="610"/>
                </a:cubicBezTo>
                <a:cubicBezTo>
                  <a:pt x="853" y="602"/>
                  <a:pt x="882" y="573"/>
                  <a:pt x="919" y="565"/>
                </a:cubicBezTo>
                <a:cubicBezTo>
                  <a:pt x="941" y="560"/>
                  <a:pt x="968" y="563"/>
                  <a:pt x="990" y="563"/>
                </a:cubicBezTo>
                <a:moveTo>
                  <a:pt x="1400" y="630"/>
                </a:moveTo>
                <a:cubicBezTo>
                  <a:pt x="1410" y="605"/>
                  <a:pt x="1420" y="590"/>
                  <a:pt x="1422" y="562"/>
                </a:cubicBezTo>
                <a:cubicBezTo>
                  <a:pt x="1421" y="557"/>
                  <a:pt x="1419" y="551"/>
                  <a:pt x="1418" y="546"/>
                </a:cubicBezTo>
                <a:cubicBezTo>
                  <a:pt x="1365" y="535"/>
                  <a:pt x="1313" y="521"/>
                  <a:pt x="1257" y="535"/>
                </a:cubicBezTo>
                <a:cubicBezTo>
                  <a:pt x="1197" y="550"/>
                  <a:pt x="1105" y="589"/>
                  <a:pt x="1073" y="647"/>
                </a:cubicBezTo>
                <a:cubicBezTo>
                  <a:pt x="1072" y="655"/>
                  <a:pt x="1071" y="662"/>
                  <a:pt x="1070" y="670"/>
                </a:cubicBezTo>
                <a:cubicBezTo>
                  <a:pt x="1100" y="695"/>
                  <a:pt x="1091" y="712"/>
                  <a:pt x="1155" y="706"/>
                </a:cubicBezTo>
                <a:cubicBezTo>
                  <a:pt x="1232" y="699"/>
                  <a:pt x="1306" y="636"/>
                  <a:pt x="1351" y="577"/>
                </a:cubicBezTo>
                <a:cubicBezTo>
                  <a:pt x="1427" y="480"/>
                  <a:pt x="1409" y="346"/>
                  <a:pt x="1409" y="230"/>
                </a:cubicBezTo>
                <a:cubicBezTo>
                  <a:pt x="1409" y="169"/>
                  <a:pt x="1409" y="108"/>
                  <a:pt x="1409" y="46"/>
                </a:cubicBezTo>
                <a:cubicBezTo>
                  <a:pt x="1399" y="100"/>
                  <a:pt x="1381" y="149"/>
                  <a:pt x="1366" y="201"/>
                </a:cubicBezTo>
                <a:cubicBezTo>
                  <a:pt x="1343" y="284"/>
                  <a:pt x="1315" y="415"/>
                  <a:pt x="1378" y="487"/>
                </a:cubicBezTo>
                <a:cubicBezTo>
                  <a:pt x="1401" y="513"/>
                  <a:pt x="1478" y="554"/>
                  <a:pt x="1516" y="534"/>
                </a:cubicBezTo>
                <a:cubicBezTo>
                  <a:pt x="1541" y="521"/>
                  <a:pt x="1550" y="477"/>
                  <a:pt x="1564" y="455"/>
                </a:cubicBezTo>
                <a:cubicBezTo>
                  <a:pt x="1570" y="446"/>
                  <a:pt x="1578" y="436"/>
                  <a:pt x="1584" y="427"/>
                </a:cubicBezTo>
                <a:cubicBezTo>
                  <a:pt x="1598" y="438"/>
                  <a:pt x="1615" y="453"/>
                  <a:pt x="1630" y="466"/>
                </a:cubicBezTo>
                <a:cubicBezTo>
                  <a:pt x="1691" y="518"/>
                  <a:pt x="1761" y="515"/>
                  <a:pt x="1837" y="515"/>
                </a:cubicBezTo>
                <a:cubicBezTo>
                  <a:pt x="1876" y="515"/>
                  <a:pt x="1887" y="516"/>
                  <a:pt x="1909" y="504"/>
                </a:cubicBezTo>
                <a:cubicBezTo>
                  <a:pt x="1912" y="461"/>
                  <a:pt x="1935" y="451"/>
                  <a:pt x="1897" y="410"/>
                </a:cubicBezTo>
                <a:cubicBezTo>
                  <a:pt x="1861" y="371"/>
                  <a:pt x="1781" y="363"/>
                  <a:pt x="1734" y="383"/>
                </a:cubicBezTo>
                <a:cubicBezTo>
                  <a:pt x="1652" y="415"/>
                  <a:pt x="1561" y="515"/>
                  <a:pt x="1545" y="601"/>
                </a:cubicBezTo>
                <a:cubicBezTo>
                  <a:pt x="1533" y="664"/>
                  <a:pt x="1562" y="695"/>
                  <a:pt x="1623" y="707"/>
                </a:cubicBezTo>
                <a:cubicBezTo>
                  <a:pt x="1710" y="724"/>
                  <a:pt x="1792" y="705"/>
                  <a:pt x="1861" y="650"/>
                </a:cubicBezTo>
                <a:cubicBezTo>
                  <a:pt x="1928" y="596"/>
                  <a:pt x="1965" y="513"/>
                  <a:pt x="2031" y="459"/>
                </a:cubicBezTo>
                <a:cubicBezTo>
                  <a:pt x="2037" y="457"/>
                  <a:pt x="2038" y="457"/>
                  <a:pt x="2042" y="457"/>
                </a:cubicBezTo>
                <a:cubicBezTo>
                  <a:pt x="2058" y="498"/>
                  <a:pt x="2070" y="535"/>
                  <a:pt x="2100" y="569"/>
                </a:cubicBezTo>
                <a:cubicBezTo>
                  <a:pt x="2175" y="654"/>
                  <a:pt x="2287" y="674"/>
                  <a:pt x="2395" y="676"/>
                </a:cubicBezTo>
                <a:cubicBezTo>
                  <a:pt x="2504" y="678"/>
                  <a:pt x="2554" y="614"/>
                  <a:pt x="2558" y="511"/>
                </a:cubicBezTo>
                <a:cubicBezTo>
                  <a:pt x="2562" y="424"/>
                  <a:pt x="2538" y="350"/>
                  <a:pt x="2516" y="267"/>
                </a:cubicBezTo>
                <a:cubicBezTo>
                  <a:pt x="2506" y="230"/>
                  <a:pt x="2502" y="189"/>
                  <a:pt x="2489" y="153"/>
                </a:cubicBezTo>
                <a:cubicBezTo>
                  <a:pt x="2486" y="153"/>
                  <a:pt x="2485" y="153"/>
                  <a:pt x="2483" y="153"/>
                </a:cubicBezTo>
                <a:cubicBezTo>
                  <a:pt x="2462" y="255"/>
                  <a:pt x="2441" y="373"/>
                  <a:pt x="2458" y="479"/>
                </a:cubicBezTo>
                <a:cubicBezTo>
                  <a:pt x="2474" y="574"/>
                  <a:pt x="2532" y="648"/>
                  <a:pt x="2592" y="7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8" name="Freeform 7"/>
          <p:cNvSpPr/>
          <p:nvPr/>
        </p:nvSpPr>
        <p:spPr>
          <a:xfrm>
            <a:off x="9836280" y="2112840"/>
            <a:ext cx="680760" cy="1216440"/>
          </a:xfrm>
          <a:custGeom>
            <a:avLst/>
            <a:gdLst/>
            <a:ahLst/>
            <a:rect l="0" t="0" r="r" b="b"/>
            <a:pathLst>
              <a:path w="1891" h="3379">
                <a:moveTo>
                  <a:pt x="36" y="2098"/>
                </a:moveTo>
                <a:cubicBezTo>
                  <a:pt x="26" y="2097"/>
                  <a:pt x="6" y="2095"/>
                  <a:pt x="0" y="2094"/>
                </a:cubicBezTo>
                <a:cubicBezTo>
                  <a:pt x="0" y="2093"/>
                  <a:pt x="0" y="2092"/>
                  <a:pt x="0" y="2091"/>
                </a:cubicBezTo>
                <a:cubicBezTo>
                  <a:pt x="36" y="2082"/>
                  <a:pt x="72" y="2073"/>
                  <a:pt x="109" y="2070"/>
                </a:cubicBezTo>
                <a:cubicBezTo>
                  <a:pt x="149" y="2067"/>
                  <a:pt x="211" y="2055"/>
                  <a:pt x="234" y="2095"/>
                </a:cubicBezTo>
                <a:cubicBezTo>
                  <a:pt x="259" y="2138"/>
                  <a:pt x="247" y="2220"/>
                  <a:pt x="236" y="2265"/>
                </a:cubicBezTo>
                <a:cubicBezTo>
                  <a:pt x="225" y="2310"/>
                  <a:pt x="204" y="2354"/>
                  <a:pt x="187" y="2397"/>
                </a:cubicBezTo>
                <a:cubicBezTo>
                  <a:pt x="184" y="2405"/>
                  <a:pt x="181" y="2415"/>
                  <a:pt x="178" y="2423"/>
                </a:cubicBezTo>
                <a:cubicBezTo>
                  <a:pt x="206" y="2437"/>
                  <a:pt x="220" y="2450"/>
                  <a:pt x="242" y="2476"/>
                </a:cubicBezTo>
                <a:cubicBezTo>
                  <a:pt x="344" y="2598"/>
                  <a:pt x="432" y="2738"/>
                  <a:pt x="518" y="2872"/>
                </a:cubicBezTo>
                <a:cubicBezTo>
                  <a:pt x="536" y="2900"/>
                  <a:pt x="574" y="2958"/>
                  <a:pt x="552" y="2995"/>
                </a:cubicBezTo>
                <a:cubicBezTo>
                  <a:pt x="526" y="3038"/>
                  <a:pt x="397" y="3028"/>
                  <a:pt x="358" y="3029"/>
                </a:cubicBezTo>
                <a:cubicBezTo>
                  <a:pt x="314" y="3030"/>
                  <a:pt x="247" y="3044"/>
                  <a:pt x="221" y="3008"/>
                </a:cubicBezTo>
                <a:cubicBezTo>
                  <a:pt x="222" y="2999"/>
                  <a:pt x="223" y="2990"/>
                  <a:pt x="224" y="2981"/>
                </a:cubicBezTo>
                <a:moveTo>
                  <a:pt x="1466" y="2288"/>
                </a:moveTo>
                <a:cubicBezTo>
                  <a:pt x="1433" y="2266"/>
                  <a:pt x="1416" y="2254"/>
                  <a:pt x="1391" y="2294"/>
                </a:cubicBezTo>
                <a:cubicBezTo>
                  <a:pt x="1358" y="2347"/>
                  <a:pt x="1358" y="2406"/>
                  <a:pt x="1357" y="2466"/>
                </a:cubicBezTo>
                <a:cubicBezTo>
                  <a:pt x="1357" y="2514"/>
                  <a:pt x="1357" y="2530"/>
                  <a:pt x="1375" y="2558"/>
                </a:cubicBezTo>
                <a:moveTo>
                  <a:pt x="1403" y="2853"/>
                </a:moveTo>
                <a:cubicBezTo>
                  <a:pt x="1403" y="2965"/>
                  <a:pt x="1432" y="3121"/>
                  <a:pt x="1391" y="3227"/>
                </a:cubicBezTo>
                <a:cubicBezTo>
                  <a:pt x="1366" y="3291"/>
                  <a:pt x="1314" y="3332"/>
                  <a:pt x="1266" y="3378"/>
                </a:cubicBezTo>
                <a:moveTo>
                  <a:pt x="330" y="1325"/>
                </a:moveTo>
                <a:cubicBezTo>
                  <a:pt x="318" y="1320"/>
                  <a:pt x="324" y="1306"/>
                  <a:pt x="318" y="1330"/>
                </a:cubicBezTo>
                <a:cubicBezTo>
                  <a:pt x="296" y="1416"/>
                  <a:pt x="284" y="1511"/>
                  <a:pt x="279" y="1599"/>
                </a:cubicBezTo>
                <a:cubicBezTo>
                  <a:pt x="277" y="1632"/>
                  <a:pt x="279" y="1666"/>
                  <a:pt x="279" y="1701"/>
                </a:cubicBezTo>
                <a:moveTo>
                  <a:pt x="500" y="1046"/>
                </a:moveTo>
                <a:cubicBezTo>
                  <a:pt x="511" y="1105"/>
                  <a:pt x="519" y="1165"/>
                  <a:pt x="533" y="1224"/>
                </a:cubicBezTo>
                <a:cubicBezTo>
                  <a:pt x="551" y="1291"/>
                  <a:pt x="556" y="1312"/>
                  <a:pt x="575" y="1354"/>
                </a:cubicBezTo>
                <a:moveTo>
                  <a:pt x="730" y="1516"/>
                </a:moveTo>
                <a:cubicBezTo>
                  <a:pt x="736" y="1519"/>
                  <a:pt x="732" y="1498"/>
                  <a:pt x="736" y="1503"/>
                </a:cubicBezTo>
                <a:cubicBezTo>
                  <a:pt x="760" y="1536"/>
                  <a:pt x="765" y="1580"/>
                  <a:pt x="785" y="1616"/>
                </a:cubicBezTo>
                <a:cubicBezTo>
                  <a:pt x="835" y="1709"/>
                  <a:pt x="921" y="1731"/>
                  <a:pt x="1018" y="1726"/>
                </a:cubicBezTo>
                <a:cubicBezTo>
                  <a:pt x="1102" y="1722"/>
                  <a:pt x="1168" y="1668"/>
                  <a:pt x="1226" y="1611"/>
                </a:cubicBezTo>
                <a:cubicBezTo>
                  <a:pt x="1263" y="1575"/>
                  <a:pt x="1287" y="1534"/>
                  <a:pt x="1312" y="1489"/>
                </a:cubicBezTo>
                <a:cubicBezTo>
                  <a:pt x="1319" y="1476"/>
                  <a:pt x="1319" y="1473"/>
                  <a:pt x="1325" y="1467"/>
                </a:cubicBezTo>
                <a:cubicBezTo>
                  <a:pt x="1342" y="1482"/>
                  <a:pt x="1367" y="1506"/>
                  <a:pt x="1386" y="1523"/>
                </a:cubicBezTo>
                <a:cubicBezTo>
                  <a:pt x="1465" y="1592"/>
                  <a:pt x="1564" y="1626"/>
                  <a:pt x="1667" y="1640"/>
                </a:cubicBezTo>
                <a:cubicBezTo>
                  <a:pt x="1724" y="1648"/>
                  <a:pt x="1826" y="1665"/>
                  <a:pt x="1871" y="1618"/>
                </a:cubicBezTo>
                <a:cubicBezTo>
                  <a:pt x="1885" y="1587"/>
                  <a:pt x="1890" y="1576"/>
                  <a:pt x="1885" y="1552"/>
                </a:cubicBezTo>
                <a:moveTo>
                  <a:pt x="1783" y="1421"/>
                </a:moveTo>
                <a:cubicBezTo>
                  <a:pt x="1732" y="1372"/>
                  <a:pt x="1682" y="1325"/>
                  <a:pt x="1642" y="1266"/>
                </a:cubicBezTo>
                <a:cubicBezTo>
                  <a:pt x="1635" y="1255"/>
                  <a:pt x="1635" y="1254"/>
                  <a:pt x="1631" y="1248"/>
                </a:cubicBezTo>
                <a:cubicBezTo>
                  <a:pt x="1640" y="1299"/>
                  <a:pt x="1666" y="1350"/>
                  <a:pt x="1683" y="1399"/>
                </a:cubicBezTo>
                <a:cubicBezTo>
                  <a:pt x="1707" y="1468"/>
                  <a:pt x="1735" y="1535"/>
                  <a:pt x="1763" y="1603"/>
                </a:cubicBezTo>
                <a:cubicBezTo>
                  <a:pt x="1767" y="1614"/>
                  <a:pt x="1772" y="1624"/>
                  <a:pt x="1776" y="1635"/>
                </a:cubicBezTo>
                <a:moveTo>
                  <a:pt x="1152" y="1313"/>
                </a:moveTo>
                <a:cubicBezTo>
                  <a:pt x="1261" y="1257"/>
                  <a:pt x="1375" y="1237"/>
                  <a:pt x="1494" y="1206"/>
                </a:cubicBezTo>
                <a:cubicBezTo>
                  <a:pt x="1594" y="1179"/>
                  <a:pt x="1622" y="1173"/>
                  <a:pt x="1681" y="1142"/>
                </a:cubicBezTo>
                <a:moveTo>
                  <a:pt x="45" y="22"/>
                </a:moveTo>
                <a:cubicBezTo>
                  <a:pt x="40" y="8"/>
                  <a:pt x="38" y="8"/>
                  <a:pt x="38" y="0"/>
                </a:cubicBezTo>
                <a:cubicBezTo>
                  <a:pt x="45" y="49"/>
                  <a:pt x="59" y="85"/>
                  <a:pt x="81" y="132"/>
                </a:cubicBezTo>
                <a:cubicBezTo>
                  <a:pt x="120" y="218"/>
                  <a:pt x="166" y="297"/>
                  <a:pt x="227" y="370"/>
                </a:cubicBezTo>
                <a:cubicBezTo>
                  <a:pt x="263" y="413"/>
                  <a:pt x="295" y="445"/>
                  <a:pt x="352" y="449"/>
                </a:cubicBezTo>
                <a:cubicBezTo>
                  <a:pt x="389" y="452"/>
                  <a:pt x="405" y="442"/>
                  <a:pt x="432" y="417"/>
                </a:cubicBezTo>
                <a:cubicBezTo>
                  <a:pt x="454" y="397"/>
                  <a:pt x="466" y="389"/>
                  <a:pt x="497" y="391"/>
                </a:cubicBezTo>
                <a:cubicBezTo>
                  <a:pt x="530" y="393"/>
                  <a:pt x="559" y="450"/>
                  <a:pt x="582" y="469"/>
                </a:cubicBezTo>
                <a:cubicBezTo>
                  <a:pt x="640" y="519"/>
                  <a:pt x="717" y="514"/>
                  <a:pt x="789" y="514"/>
                </a:cubicBezTo>
                <a:cubicBezTo>
                  <a:pt x="810" y="514"/>
                  <a:pt x="830" y="513"/>
                  <a:pt x="851" y="513"/>
                </a:cubicBezTo>
                <a:moveTo>
                  <a:pt x="1042" y="418"/>
                </a:moveTo>
                <a:cubicBezTo>
                  <a:pt x="1073" y="380"/>
                  <a:pt x="1099" y="343"/>
                  <a:pt x="1123" y="300"/>
                </a:cubicBezTo>
                <a:cubicBezTo>
                  <a:pt x="1128" y="290"/>
                  <a:pt x="1129" y="289"/>
                  <a:pt x="1132" y="284"/>
                </a:cubicBezTo>
                <a:cubicBezTo>
                  <a:pt x="1131" y="304"/>
                  <a:pt x="1121" y="347"/>
                  <a:pt x="1130" y="364"/>
                </a:cubicBezTo>
                <a:cubicBezTo>
                  <a:pt x="1156" y="417"/>
                  <a:pt x="1254" y="405"/>
                  <a:pt x="1299" y="406"/>
                </a:cubicBezTo>
                <a:cubicBezTo>
                  <a:pt x="1376" y="407"/>
                  <a:pt x="1451" y="409"/>
                  <a:pt x="1519" y="366"/>
                </a:cubicBezTo>
                <a:cubicBezTo>
                  <a:pt x="1544" y="343"/>
                  <a:pt x="1553" y="337"/>
                  <a:pt x="1554" y="3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9" name="Freeform 8"/>
          <p:cNvSpPr/>
          <p:nvPr/>
        </p:nvSpPr>
        <p:spPr>
          <a:xfrm>
            <a:off x="9755280" y="1233000"/>
            <a:ext cx="155880" cy="292680"/>
          </a:xfrm>
          <a:custGeom>
            <a:avLst/>
            <a:gdLst/>
            <a:ahLst/>
            <a:rect l="0" t="0" r="r" b="b"/>
            <a:pathLst>
              <a:path w="433" h="813">
                <a:moveTo>
                  <a:pt x="411" y="50"/>
                </a:moveTo>
                <a:cubicBezTo>
                  <a:pt x="427" y="32"/>
                  <a:pt x="423" y="40"/>
                  <a:pt x="432" y="18"/>
                </a:cubicBezTo>
                <a:cubicBezTo>
                  <a:pt x="398" y="6"/>
                  <a:pt x="363" y="0"/>
                  <a:pt x="319" y="1"/>
                </a:cubicBezTo>
                <a:cubicBezTo>
                  <a:pt x="290" y="1"/>
                  <a:pt x="234" y="8"/>
                  <a:pt x="224" y="45"/>
                </a:cubicBezTo>
                <a:cubicBezTo>
                  <a:pt x="215" y="78"/>
                  <a:pt x="224" y="100"/>
                  <a:pt x="257" y="112"/>
                </a:cubicBezTo>
                <a:cubicBezTo>
                  <a:pt x="299" y="127"/>
                  <a:pt x="341" y="120"/>
                  <a:pt x="383" y="125"/>
                </a:cubicBezTo>
                <a:cubicBezTo>
                  <a:pt x="386" y="126"/>
                  <a:pt x="390" y="127"/>
                  <a:pt x="393" y="128"/>
                </a:cubicBezTo>
                <a:cubicBezTo>
                  <a:pt x="370" y="149"/>
                  <a:pt x="350" y="169"/>
                  <a:pt x="313" y="189"/>
                </a:cubicBezTo>
                <a:cubicBezTo>
                  <a:pt x="220" y="238"/>
                  <a:pt x="120" y="275"/>
                  <a:pt x="32" y="332"/>
                </a:cubicBezTo>
                <a:cubicBezTo>
                  <a:pt x="0" y="353"/>
                  <a:pt x="14" y="350"/>
                  <a:pt x="4" y="375"/>
                </a:cubicBezTo>
                <a:cubicBezTo>
                  <a:pt x="31" y="392"/>
                  <a:pt x="66" y="410"/>
                  <a:pt x="88" y="433"/>
                </a:cubicBezTo>
                <a:cubicBezTo>
                  <a:pt x="127" y="472"/>
                  <a:pt x="145" y="528"/>
                  <a:pt x="154" y="582"/>
                </a:cubicBezTo>
                <a:cubicBezTo>
                  <a:pt x="166" y="657"/>
                  <a:pt x="163" y="729"/>
                  <a:pt x="227" y="783"/>
                </a:cubicBezTo>
                <a:cubicBezTo>
                  <a:pt x="242" y="793"/>
                  <a:pt x="258" y="802"/>
                  <a:pt x="273" y="8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0" name="Freeform 9"/>
          <p:cNvSpPr/>
          <p:nvPr/>
        </p:nvSpPr>
        <p:spPr>
          <a:xfrm>
            <a:off x="9869400" y="1646280"/>
            <a:ext cx="41760" cy="189360"/>
          </a:xfrm>
          <a:custGeom>
            <a:avLst/>
            <a:gdLst/>
            <a:ahLst/>
            <a:rect l="0" t="0" r="r" b="b"/>
            <a:pathLst>
              <a:path w="116" h="526">
                <a:moveTo>
                  <a:pt x="75" y="0"/>
                </a:moveTo>
                <a:cubicBezTo>
                  <a:pt x="41" y="14"/>
                  <a:pt x="33" y="96"/>
                  <a:pt x="26" y="133"/>
                </a:cubicBezTo>
                <a:cubicBezTo>
                  <a:pt x="12" y="212"/>
                  <a:pt x="0" y="316"/>
                  <a:pt x="20" y="395"/>
                </a:cubicBezTo>
                <a:cubicBezTo>
                  <a:pt x="34" y="453"/>
                  <a:pt x="69" y="496"/>
                  <a:pt x="115" y="5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1" name="Freeform 10"/>
          <p:cNvSpPr/>
          <p:nvPr/>
        </p:nvSpPr>
        <p:spPr>
          <a:xfrm>
            <a:off x="6605640" y="1316160"/>
            <a:ext cx="213120" cy="292320"/>
          </a:xfrm>
          <a:custGeom>
            <a:avLst/>
            <a:gdLst/>
            <a:ahLst/>
            <a:rect l="0" t="0" r="r" b="b"/>
            <a:pathLst>
              <a:path w="592" h="812">
                <a:moveTo>
                  <a:pt x="67" y="363"/>
                </a:moveTo>
                <a:cubicBezTo>
                  <a:pt x="77" y="412"/>
                  <a:pt x="76" y="458"/>
                  <a:pt x="76" y="507"/>
                </a:cubicBezTo>
                <a:cubicBezTo>
                  <a:pt x="76" y="577"/>
                  <a:pt x="70" y="638"/>
                  <a:pt x="54" y="706"/>
                </a:cubicBezTo>
                <a:cubicBezTo>
                  <a:pt x="47" y="736"/>
                  <a:pt x="44" y="776"/>
                  <a:pt x="24" y="801"/>
                </a:cubicBezTo>
                <a:cubicBezTo>
                  <a:pt x="17" y="811"/>
                  <a:pt x="10" y="806"/>
                  <a:pt x="0" y="807"/>
                </a:cubicBezTo>
                <a:moveTo>
                  <a:pt x="134" y="45"/>
                </a:moveTo>
                <a:cubicBezTo>
                  <a:pt x="134" y="30"/>
                  <a:pt x="134" y="15"/>
                  <a:pt x="134" y="0"/>
                </a:cubicBezTo>
                <a:cubicBezTo>
                  <a:pt x="152" y="23"/>
                  <a:pt x="162" y="65"/>
                  <a:pt x="173" y="94"/>
                </a:cubicBezTo>
                <a:moveTo>
                  <a:pt x="521" y="572"/>
                </a:moveTo>
                <a:cubicBezTo>
                  <a:pt x="493" y="564"/>
                  <a:pt x="468" y="563"/>
                  <a:pt x="437" y="563"/>
                </a:cubicBezTo>
                <a:cubicBezTo>
                  <a:pt x="372" y="563"/>
                  <a:pt x="312" y="582"/>
                  <a:pt x="261" y="627"/>
                </a:cubicBezTo>
                <a:cubicBezTo>
                  <a:pt x="228" y="657"/>
                  <a:pt x="217" y="692"/>
                  <a:pt x="219" y="735"/>
                </a:cubicBezTo>
                <a:cubicBezTo>
                  <a:pt x="220" y="741"/>
                  <a:pt x="220" y="748"/>
                  <a:pt x="221" y="754"/>
                </a:cubicBezTo>
                <a:cubicBezTo>
                  <a:pt x="260" y="770"/>
                  <a:pt x="312" y="782"/>
                  <a:pt x="354" y="768"/>
                </a:cubicBezTo>
                <a:cubicBezTo>
                  <a:pt x="471" y="729"/>
                  <a:pt x="515" y="582"/>
                  <a:pt x="538" y="476"/>
                </a:cubicBezTo>
                <a:cubicBezTo>
                  <a:pt x="559" y="378"/>
                  <a:pt x="561" y="278"/>
                  <a:pt x="573" y="180"/>
                </a:cubicBezTo>
                <a:cubicBezTo>
                  <a:pt x="577" y="146"/>
                  <a:pt x="581" y="109"/>
                  <a:pt x="590" y="76"/>
                </a:cubicBezTo>
                <a:lnTo>
                  <a:pt x="591" y="76"/>
                </a:lnTo>
                <a:cubicBezTo>
                  <a:pt x="591" y="156"/>
                  <a:pt x="577" y="226"/>
                  <a:pt x="557" y="304"/>
                </a:cubicBezTo>
                <a:cubicBezTo>
                  <a:pt x="524" y="436"/>
                  <a:pt x="491" y="563"/>
                  <a:pt x="485" y="699"/>
                </a:cubicBezTo>
                <a:cubicBezTo>
                  <a:pt x="485" y="731"/>
                  <a:pt x="485" y="764"/>
                  <a:pt x="485" y="7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2" name="Freeform 11"/>
          <p:cNvSpPr/>
          <p:nvPr/>
        </p:nvSpPr>
        <p:spPr>
          <a:xfrm>
            <a:off x="7252200" y="1512360"/>
            <a:ext cx="728640" cy="162720"/>
          </a:xfrm>
          <a:custGeom>
            <a:avLst/>
            <a:gdLst/>
            <a:ahLst/>
            <a:rect l="0" t="0" r="r" b="b"/>
            <a:pathLst>
              <a:path w="2024" h="452">
                <a:moveTo>
                  <a:pt x="25" y="104"/>
                </a:moveTo>
                <a:cubicBezTo>
                  <a:pt x="8" y="87"/>
                  <a:pt x="0" y="76"/>
                  <a:pt x="4" y="50"/>
                </a:cubicBezTo>
                <a:cubicBezTo>
                  <a:pt x="7" y="26"/>
                  <a:pt x="46" y="31"/>
                  <a:pt x="63" y="30"/>
                </a:cubicBezTo>
                <a:cubicBezTo>
                  <a:pt x="100" y="29"/>
                  <a:pt x="115" y="29"/>
                  <a:pt x="126" y="68"/>
                </a:cubicBezTo>
                <a:cubicBezTo>
                  <a:pt x="141" y="119"/>
                  <a:pt x="134" y="177"/>
                  <a:pt x="134" y="231"/>
                </a:cubicBezTo>
                <a:cubicBezTo>
                  <a:pt x="134" y="243"/>
                  <a:pt x="134" y="255"/>
                  <a:pt x="134" y="267"/>
                </a:cubicBezTo>
                <a:cubicBezTo>
                  <a:pt x="129" y="251"/>
                  <a:pt x="128" y="300"/>
                  <a:pt x="126" y="251"/>
                </a:cubicBezTo>
                <a:cubicBezTo>
                  <a:pt x="124" y="201"/>
                  <a:pt x="138" y="181"/>
                  <a:pt x="171" y="146"/>
                </a:cubicBezTo>
                <a:cubicBezTo>
                  <a:pt x="205" y="110"/>
                  <a:pt x="251" y="67"/>
                  <a:pt x="302" y="57"/>
                </a:cubicBezTo>
                <a:cubicBezTo>
                  <a:pt x="322" y="53"/>
                  <a:pt x="344" y="55"/>
                  <a:pt x="352" y="76"/>
                </a:cubicBezTo>
                <a:cubicBezTo>
                  <a:pt x="362" y="101"/>
                  <a:pt x="361" y="153"/>
                  <a:pt x="353" y="178"/>
                </a:cubicBezTo>
                <a:cubicBezTo>
                  <a:pt x="341" y="217"/>
                  <a:pt x="308" y="249"/>
                  <a:pt x="296" y="287"/>
                </a:cubicBezTo>
                <a:cubicBezTo>
                  <a:pt x="296" y="292"/>
                  <a:pt x="295" y="297"/>
                  <a:pt x="295" y="302"/>
                </a:cubicBezTo>
                <a:moveTo>
                  <a:pt x="745" y="20"/>
                </a:moveTo>
                <a:cubicBezTo>
                  <a:pt x="710" y="4"/>
                  <a:pt x="674" y="0"/>
                  <a:pt x="636" y="18"/>
                </a:cubicBezTo>
                <a:cubicBezTo>
                  <a:pt x="588" y="41"/>
                  <a:pt x="529" y="90"/>
                  <a:pt x="515" y="144"/>
                </a:cubicBezTo>
                <a:cubicBezTo>
                  <a:pt x="502" y="195"/>
                  <a:pt x="529" y="216"/>
                  <a:pt x="576" y="226"/>
                </a:cubicBezTo>
                <a:cubicBezTo>
                  <a:pt x="621" y="237"/>
                  <a:pt x="685" y="240"/>
                  <a:pt x="725" y="215"/>
                </a:cubicBezTo>
                <a:cubicBezTo>
                  <a:pt x="758" y="195"/>
                  <a:pt x="777" y="156"/>
                  <a:pt x="787" y="120"/>
                </a:cubicBezTo>
                <a:cubicBezTo>
                  <a:pt x="791" y="106"/>
                  <a:pt x="790" y="93"/>
                  <a:pt x="791" y="79"/>
                </a:cubicBezTo>
                <a:cubicBezTo>
                  <a:pt x="791" y="110"/>
                  <a:pt x="790" y="141"/>
                  <a:pt x="790" y="172"/>
                </a:cubicBezTo>
                <a:cubicBezTo>
                  <a:pt x="790" y="208"/>
                  <a:pt x="794" y="213"/>
                  <a:pt x="816" y="241"/>
                </a:cubicBezTo>
                <a:moveTo>
                  <a:pt x="915" y="54"/>
                </a:moveTo>
                <a:cubicBezTo>
                  <a:pt x="915" y="46"/>
                  <a:pt x="915" y="45"/>
                  <a:pt x="915" y="40"/>
                </a:cubicBezTo>
                <a:cubicBezTo>
                  <a:pt x="943" y="45"/>
                  <a:pt x="951" y="50"/>
                  <a:pt x="969" y="78"/>
                </a:cubicBezTo>
                <a:cubicBezTo>
                  <a:pt x="1000" y="126"/>
                  <a:pt x="1022" y="185"/>
                  <a:pt x="1038" y="241"/>
                </a:cubicBezTo>
                <a:cubicBezTo>
                  <a:pt x="1048" y="275"/>
                  <a:pt x="1051" y="307"/>
                  <a:pt x="1053" y="342"/>
                </a:cubicBezTo>
                <a:cubicBezTo>
                  <a:pt x="1053" y="343"/>
                  <a:pt x="1053" y="344"/>
                  <a:pt x="1053" y="345"/>
                </a:cubicBezTo>
                <a:cubicBezTo>
                  <a:pt x="1049" y="321"/>
                  <a:pt x="1046" y="299"/>
                  <a:pt x="1046" y="275"/>
                </a:cubicBezTo>
                <a:cubicBezTo>
                  <a:pt x="1045" y="228"/>
                  <a:pt x="1049" y="193"/>
                  <a:pt x="1087" y="162"/>
                </a:cubicBezTo>
                <a:cubicBezTo>
                  <a:pt x="1117" y="137"/>
                  <a:pt x="1157" y="131"/>
                  <a:pt x="1195" y="133"/>
                </a:cubicBezTo>
                <a:cubicBezTo>
                  <a:pt x="1234" y="135"/>
                  <a:pt x="1247" y="169"/>
                  <a:pt x="1256" y="202"/>
                </a:cubicBezTo>
                <a:cubicBezTo>
                  <a:pt x="1265" y="237"/>
                  <a:pt x="1265" y="270"/>
                  <a:pt x="1265" y="305"/>
                </a:cubicBezTo>
                <a:cubicBezTo>
                  <a:pt x="1265" y="314"/>
                  <a:pt x="1265" y="316"/>
                  <a:pt x="1265" y="322"/>
                </a:cubicBezTo>
                <a:cubicBezTo>
                  <a:pt x="1284" y="289"/>
                  <a:pt x="1296" y="269"/>
                  <a:pt x="1335" y="247"/>
                </a:cubicBezTo>
                <a:cubicBezTo>
                  <a:pt x="1378" y="222"/>
                  <a:pt x="1428" y="201"/>
                  <a:pt x="1477" y="189"/>
                </a:cubicBezTo>
                <a:cubicBezTo>
                  <a:pt x="1496" y="184"/>
                  <a:pt x="1514" y="186"/>
                  <a:pt x="1533" y="185"/>
                </a:cubicBezTo>
                <a:cubicBezTo>
                  <a:pt x="1537" y="215"/>
                  <a:pt x="1539" y="245"/>
                  <a:pt x="1539" y="276"/>
                </a:cubicBezTo>
                <a:cubicBezTo>
                  <a:pt x="1539" y="311"/>
                  <a:pt x="1532" y="344"/>
                  <a:pt x="1529" y="379"/>
                </a:cubicBezTo>
                <a:moveTo>
                  <a:pt x="1756" y="161"/>
                </a:moveTo>
                <a:cubicBezTo>
                  <a:pt x="1760" y="160"/>
                  <a:pt x="1763" y="146"/>
                  <a:pt x="1772" y="154"/>
                </a:cubicBezTo>
                <a:cubicBezTo>
                  <a:pt x="1812" y="188"/>
                  <a:pt x="1818" y="231"/>
                  <a:pt x="1881" y="238"/>
                </a:cubicBezTo>
                <a:cubicBezTo>
                  <a:pt x="1908" y="241"/>
                  <a:pt x="1938" y="242"/>
                  <a:pt x="1958" y="222"/>
                </a:cubicBezTo>
                <a:cubicBezTo>
                  <a:pt x="1983" y="199"/>
                  <a:pt x="1980" y="165"/>
                  <a:pt x="1978" y="134"/>
                </a:cubicBezTo>
                <a:cubicBezTo>
                  <a:pt x="1976" y="96"/>
                  <a:pt x="1946" y="61"/>
                  <a:pt x="1910" y="48"/>
                </a:cubicBezTo>
                <a:cubicBezTo>
                  <a:pt x="1870" y="33"/>
                  <a:pt x="1829" y="49"/>
                  <a:pt x="1800" y="75"/>
                </a:cubicBezTo>
                <a:cubicBezTo>
                  <a:pt x="1753" y="117"/>
                  <a:pt x="1741" y="165"/>
                  <a:pt x="1738" y="225"/>
                </a:cubicBezTo>
                <a:cubicBezTo>
                  <a:pt x="1735" y="286"/>
                  <a:pt x="1744" y="333"/>
                  <a:pt x="1788" y="378"/>
                </a:cubicBezTo>
                <a:cubicBezTo>
                  <a:pt x="1850" y="441"/>
                  <a:pt x="1940" y="449"/>
                  <a:pt x="2023" y="4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3" name="Freeform 12"/>
          <p:cNvSpPr/>
          <p:nvPr/>
        </p:nvSpPr>
        <p:spPr>
          <a:xfrm>
            <a:off x="8462880" y="1517760"/>
            <a:ext cx="861840" cy="216360"/>
          </a:xfrm>
          <a:custGeom>
            <a:avLst/>
            <a:gdLst/>
            <a:ahLst/>
            <a:rect l="0" t="0" r="r" b="b"/>
            <a:pathLst>
              <a:path w="2394" h="601">
                <a:moveTo>
                  <a:pt x="10" y="162"/>
                </a:moveTo>
                <a:cubicBezTo>
                  <a:pt x="9" y="149"/>
                  <a:pt x="0" y="120"/>
                  <a:pt x="9" y="109"/>
                </a:cubicBezTo>
                <a:cubicBezTo>
                  <a:pt x="20" y="97"/>
                  <a:pt x="63" y="100"/>
                  <a:pt x="76" y="102"/>
                </a:cubicBezTo>
                <a:cubicBezTo>
                  <a:pt x="122" y="108"/>
                  <a:pt x="166" y="138"/>
                  <a:pt x="201" y="169"/>
                </a:cubicBezTo>
                <a:cubicBezTo>
                  <a:pt x="234" y="197"/>
                  <a:pt x="251" y="229"/>
                  <a:pt x="254" y="272"/>
                </a:cubicBezTo>
                <a:cubicBezTo>
                  <a:pt x="255" y="288"/>
                  <a:pt x="251" y="312"/>
                  <a:pt x="249" y="319"/>
                </a:cubicBezTo>
                <a:cubicBezTo>
                  <a:pt x="235" y="309"/>
                  <a:pt x="229" y="326"/>
                  <a:pt x="222" y="298"/>
                </a:cubicBezTo>
                <a:cubicBezTo>
                  <a:pt x="216" y="273"/>
                  <a:pt x="223" y="252"/>
                  <a:pt x="242" y="236"/>
                </a:cubicBezTo>
                <a:cubicBezTo>
                  <a:pt x="267" y="214"/>
                  <a:pt x="308" y="210"/>
                  <a:pt x="340" y="209"/>
                </a:cubicBezTo>
                <a:cubicBezTo>
                  <a:pt x="381" y="208"/>
                  <a:pt x="411" y="212"/>
                  <a:pt x="440" y="245"/>
                </a:cubicBezTo>
                <a:cubicBezTo>
                  <a:pt x="470" y="279"/>
                  <a:pt x="469" y="322"/>
                  <a:pt x="469" y="364"/>
                </a:cubicBezTo>
                <a:cubicBezTo>
                  <a:pt x="469" y="396"/>
                  <a:pt x="466" y="417"/>
                  <a:pt x="439" y="436"/>
                </a:cubicBezTo>
                <a:cubicBezTo>
                  <a:pt x="434" y="436"/>
                  <a:pt x="433" y="436"/>
                  <a:pt x="430" y="436"/>
                </a:cubicBezTo>
                <a:cubicBezTo>
                  <a:pt x="432" y="392"/>
                  <a:pt x="431" y="375"/>
                  <a:pt x="464" y="341"/>
                </a:cubicBezTo>
                <a:cubicBezTo>
                  <a:pt x="507" y="295"/>
                  <a:pt x="564" y="262"/>
                  <a:pt x="618" y="233"/>
                </a:cubicBezTo>
                <a:cubicBezTo>
                  <a:pt x="647" y="218"/>
                  <a:pt x="672" y="205"/>
                  <a:pt x="704" y="201"/>
                </a:cubicBezTo>
                <a:cubicBezTo>
                  <a:pt x="710" y="201"/>
                  <a:pt x="711" y="201"/>
                  <a:pt x="715" y="202"/>
                </a:cubicBezTo>
                <a:cubicBezTo>
                  <a:pt x="717" y="238"/>
                  <a:pt x="720" y="276"/>
                  <a:pt x="718" y="313"/>
                </a:cubicBezTo>
                <a:cubicBezTo>
                  <a:pt x="714" y="358"/>
                  <a:pt x="674" y="448"/>
                  <a:pt x="697" y="493"/>
                </a:cubicBezTo>
                <a:cubicBezTo>
                  <a:pt x="704" y="499"/>
                  <a:pt x="711" y="505"/>
                  <a:pt x="718" y="511"/>
                </a:cubicBezTo>
                <a:moveTo>
                  <a:pt x="1103" y="212"/>
                </a:moveTo>
                <a:cubicBezTo>
                  <a:pt x="1063" y="193"/>
                  <a:pt x="1022" y="180"/>
                  <a:pt x="976" y="189"/>
                </a:cubicBezTo>
                <a:cubicBezTo>
                  <a:pt x="931" y="198"/>
                  <a:pt x="889" y="229"/>
                  <a:pt x="877" y="274"/>
                </a:cubicBezTo>
                <a:cubicBezTo>
                  <a:pt x="868" y="306"/>
                  <a:pt x="873" y="336"/>
                  <a:pt x="908" y="344"/>
                </a:cubicBezTo>
                <a:cubicBezTo>
                  <a:pt x="935" y="350"/>
                  <a:pt x="984" y="351"/>
                  <a:pt x="1006" y="334"/>
                </a:cubicBezTo>
                <a:cubicBezTo>
                  <a:pt x="1028" y="317"/>
                  <a:pt x="1024" y="290"/>
                  <a:pt x="1026" y="267"/>
                </a:cubicBezTo>
                <a:cubicBezTo>
                  <a:pt x="1017" y="277"/>
                  <a:pt x="1003" y="262"/>
                  <a:pt x="1009" y="292"/>
                </a:cubicBezTo>
                <a:cubicBezTo>
                  <a:pt x="1015" y="325"/>
                  <a:pt x="1037" y="331"/>
                  <a:pt x="1070" y="334"/>
                </a:cubicBezTo>
                <a:cubicBezTo>
                  <a:pt x="1107" y="338"/>
                  <a:pt x="1157" y="342"/>
                  <a:pt x="1191" y="327"/>
                </a:cubicBezTo>
                <a:cubicBezTo>
                  <a:pt x="1224" y="313"/>
                  <a:pt x="1246" y="282"/>
                  <a:pt x="1264" y="254"/>
                </a:cubicBezTo>
                <a:cubicBezTo>
                  <a:pt x="1278" y="233"/>
                  <a:pt x="1291" y="207"/>
                  <a:pt x="1309" y="189"/>
                </a:cubicBezTo>
                <a:cubicBezTo>
                  <a:pt x="1318" y="180"/>
                  <a:pt x="1324" y="184"/>
                  <a:pt x="1332" y="179"/>
                </a:cubicBezTo>
                <a:cubicBezTo>
                  <a:pt x="1344" y="195"/>
                  <a:pt x="1349" y="210"/>
                  <a:pt x="1352" y="237"/>
                </a:cubicBezTo>
                <a:cubicBezTo>
                  <a:pt x="1359" y="302"/>
                  <a:pt x="1333" y="440"/>
                  <a:pt x="1373" y="493"/>
                </a:cubicBezTo>
                <a:cubicBezTo>
                  <a:pt x="1386" y="510"/>
                  <a:pt x="1410" y="510"/>
                  <a:pt x="1431" y="506"/>
                </a:cubicBezTo>
                <a:cubicBezTo>
                  <a:pt x="1488" y="494"/>
                  <a:pt x="1544" y="443"/>
                  <a:pt x="1583" y="403"/>
                </a:cubicBezTo>
                <a:cubicBezTo>
                  <a:pt x="1619" y="361"/>
                  <a:pt x="1631" y="347"/>
                  <a:pt x="1652" y="316"/>
                </a:cubicBezTo>
                <a:moveTo>
                  <a:pt x="1737" y="47"/>
                </a:moveTo>
                <a:cubicBezTo>
                  <a:pt x="1737" y="34"/>
                  <a:pt x="1736" y="12"/>
                  <a:pt x="1736" y="0"/>
                </a:cubicBezTo>
                <a:cubicBezTo>
                  <a:pt x="1718" y="35"/>
                  <a:pt x="1704" y="74"/>
                  <a:pt x="1690" y="111"/>
                </a:cubicBezTo>
                <a:cubicBezTo>
                  <a:pt x="1667" y="174"/>
                  <a:pt x="1646" y="241"/>
                  <a:pt x="1634" y="308"/>
                </a:cubicBezTo>
                <a:cubicBezTo>
                  <a:pt x="1622" y="374"/>
                  <a:pt x="1622" y="439"/>
                  <a:pt x="1622" y="507"/>
                </a:cubicBezTo>
                <a:cubicBezTo>
                  <a:pt x="1622" y="546"/>
                  <a:pt x="1628" y="545"/>
                  <a:pt x="1660" y="560"/>
                </a:cubicBezTo>
                <a:moveTo>
                  <a:pt x="2040" y="205"/>
                </a:moveTo>
                <a:cubicBezTo>
                  <a:pt x="1983" y="205"/>
                  <a:pt x="1932" y="214"/>
                  <a:pt x="1876" y="227"/>
                </a:cubicBezTo>
                <a:cubicBezTo>
                  <a:pt x="1816" y="241"/>
                  <a:pt x="1738" y="253"/>
                  <a:pt x="1688" y="294"/>
                </a:cubicBezTo>
                <a:cubicBezTo>
                  <a:pt x="1678" y="303"/>
                  <a:pt x="1671" y="337"/>
                  <a:pt x="1679" y="349"/>
                </a:cubicBezTo>
                <a:cubicBezTo>
                  <a:pt x="1698" y="378"/>
                  <a:pt x="1750" y="400"/>
                  <a:pt x="1779" y="419"/>
                </a:cubicBezTo>
                <a:cubicBezTo>
                  <a:pt x="1807" y="437"/>
                  <a:pt x="1832" y="449"/>
                  <a:pt x="1866" y="452"/>
                </a:cubicBezTo>
                <a:cubicBezTo>
                  <a:pt x="1927" y="456"/>
                  <a:pt x="1981" y="448"/>
                  <a:pt x="2040" y="436"/>
                </a:cubicBezTo>
                <a:moveTo>
                  <a:pt x="2360" y="244"/>
                </a:moveTo>
                <a:cubicBezTo>
                  <a:pt x="2363" y="235"/>
                  <a:pt x="2393" y="168"/>
                  <a:pt x="2378" y="157"/>
                </a:cubicBezTo>
                <a:cubicBezTo>
                  <a:pt x="2355" y="140"/>
                  <a:pt x="2302" y="141"/>
                  <a:pt x="2275" y="151"/>
                </a:cubicBezTo>
                <a:cubicBezTo>
                  <a:pt x="2210" y="172"/>
                  <a:pt x="2148" y="233"/>
                  <a:pt x="2131" y="298"/>
                </a:cubicBezTo>
                <a:cubicBezTo>
                  <a:pt x="2116" y="353"/>
                  <a:pt x="2120" y="424"/>
                  <a:pt x="2127" y="481"/>
                </a:cubicBezTo>
                <a:cubicBezTo>
                  <a:pt x="2129" y="500"/>
                  <a:pt x="2152" y="571"/>
                  <a:pt x="2130" y="588"/>
                </a:cubicBezTo>
                <a:cubicBezTo>
                  <a:pt x="2118" y="592"/>
                  <a:pt x="2106" y="596"/>
                  <a:pt x="2094" y="6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4" name="Freeform 13"/>
          <p:cNvSpPr/>
          <p:nvPr/>
        </p:nvSpPr>
        <p:spPr>
          <a:xfrm>
            <a:off x="9873360" y="1596960"/>
            <a:ext cx="656640" cy="193320"/>
          </a:xfrm>
          <a:custGeom>
            <a:avLst/>
            <a:gdLst/>
            <a:ahLst/>
            <a:rect l="0" t="0" r="r" b="b"/>
            <a:pathLst>
              <a:path w="1824" h="537">
                <a:moveTo>
                  <a:pt x="21" y="150"/>
                </a:moveTo>
                <a:cubicBezTo>
                  <a:pt x="0" y="136"/>
                  <a:pt x="16" y="174"/>
                  <a:pt x="25" y="188"/>
                </a:cubicBezTo>
                <a:cubicBezTo>
                  <a:pt x="36" y="201"/>
                  <a:pt x="46" y="213"/>
                  <a:pt x="57" y="226"/>
                </a:cubicBezTo>
                <a:moveTo>
                  <a:pt x="465" y="298"/>
                </a:moveTo>
                <a:cubicBezTo>
                  <a:pt x="465" y="314"/>
                  <a:pt x="465" y="303"/>
                  <a:pt x="465" y="319"/>
                </a:cubicBezTo>
                <a:cubicBezTo>
                  <a:pt x="465" y="380"/>
                  <a:pt x="473" y="432"/>
                  <a:pt x="519" y="477"/>
                </a:cubicBezTo>
                <a:cubicBezTo>
                  <a:pt x="569" y="526"/>
                  <a:pt x="636" y="531"/>
                  <a:pt x="702" y="534"/>
                </a:cubicBezTo>
                <a:cubicBezTo>
                  <a:pt x="765" y="536"/>
                  <a:pt x="807" y="530"/>
                  <a:pt x="860" y="496"/>
                </a:cubicBezTo>
                <a:cubicBezTo>
                  <a:pt x="896" y="474"/>
                  <a:pt x="928" y="439"/>
                  <a:pt x="959" y="414"/>
                </a:cubicBezTo>
                <a:cubicBezTo>
                  <a:pt x="972" y="424"/>
                  <a:pt x="983" y="430"/>
                  <a:pt x="999" y="446"/>
                </a:cubicBezTo>
                <a:cubicBezTo>
                  <a:pt x="1043" y="491"/>
                  <a:pt x="1089" y="513"/>
                  <a:pt x="1152" y="517"/>
                </a:cubicBezTo>
                <a:cubicBezTo>
                  <a:pt x="1236" y="523"/>
                  <a:pt x="1328" y="521"/>
                  <a:pt x="1398" y="469"/>
                </a:cubicBezTo>
                <a:cubicBezTo>
                  <a:pt x="1448" y="432"/>
                  <a:pt x="1460" y="372"/>
                  <a:pt x="1451" y="313"/>
                </a:cubicBezTo>
                <a:cubicBezTo>
                  <a:pt x="1437" y="222"/>
                  <a:pt x="1368" y="139"/>
                  <a:pt x="1314" y="68"/>
                </a:cubicBezTo>
                <a:cubicBezTo>
                  <a:pt x="1292" y="39"/>
                  <a:pt x="1272" y="17"/>
                  <a:pt x="1241" y="0"/>
                </a:cubicBezTo>
                <a:cubicBezTo>
                  <a:pt x="1239" y="0"/>
                  <a:pt x="1238" y="0"/>
                  <a:pt x="1236" y="0"/>
                </a:cubicBezTo>
                <a:cubicBezTo>
                  <a:pt x="1250" y="69"/>
                  <a:pt x="1278" y="129"/>
                  <a:pt x="1307" y="194"/>
                </a:cubicBezTo>
                <a:cubicBezTo>
                  <a:pt x="1340" y="266"/>
                  <a:pt x="1376" y="336"/>
                  <a:pt x="1430" y="394"/>
                </a:cubicBezTo>
                <a:cubicBezTo>
                  <a:pt x="1461" y="427"/>
                  <a:pt x="1486" y="439"/>
                  <a:pt x="1526" y="453"/>
                </a:cubicBezTo>
                <a:moveTo>
                  <a:pt x="1330" y="266"/>
                </a:moveTo>
                <a:cubicBezTo>
                  <a:pt x="1343" y="213"/>
                  <a:pt x="1435" y="236"/>
                  <a:pt x="1481" y="237"/>
                </a:cubicBezTo>
                <a:cubicBezTo>
                  <a:pt x="1598" y="239"/>
                  <a:pt x="1708" y="260"/>
                  <a:pt x="1823" y="2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5" name="Freeform 14"/>
          <p:cNvSpPr/>
          <p:nvPr/>
        </p:nvSpPr>
        <p:spPr>
          <a:xfrm>
            <a:off x="10881360" y="1309680"/>
            <a:ext cx="517320" cy="466920"/>
          </a:xfrm>
          <a:custGeom>
            <a:avLst/>
            <a:gdLst/>
            <a:ahLst/>
            <a:rect l="0" t="0" r="r" b="b"/>
            <a:pathLst>
              <a:path w="1437" h="1297">
                <a:moveTo>
                  <a:pt x="17" y="509"/>
                </a:moveTo>
                <a:cubicBezTo>
                  <a:pt x="0" y="532"/>
                  <a:pt x="2" y="560"/>
                  <a:pt x="5" y="589"/>
                </a:cubicBezTo>
                <a:cubicBezTo>
                  <a:pt x="13" y="680"/>
                  <a:pt x="31" y="774"/>
                  <a:pt x="47" y="864"/>
                </a:cubicBezTo>
                <a:cubicBezTo>
                  <a:pt x="55" y="906"/>
                  <a:pt x="63" y="943"/>
                  <a:pt x="94" y="970"/>
                </a:cubicBezTo>
                <a:moveTo>
                  <a:pt x="56" y="210"/>
                </a:moveTo>
                <a:cubicBezTo>
                  <a:pt x="47" y="202"/>
                  <a:pt x="53" y="263"/>
                  <a:pt x="53" y="266"/>
                </a:cubicBezTo>
                <a:cubicBezTo>
                  <a:pt x="53" y="279"/>
                  <a:pt x="53" y="293"/>
                  <a:pt x="53" y="306"/>
                </a:cubicBezTo>
                <a:moveTo>
                  <a:pt x="727" y="506"/>
                </a:moveTo>
                <a:cubicBezTo>
                  <a:pt x="650" y="506"/>
                  <a:pt x="595" y="521"/>
                  <a:pt x="525" y="562"/>
                </a:cubicBezTo>
                <a:cubicBezTo>
                  <a:pt x="462" y="599"/>
                  <a:pt x="422" y="632"/>
                  <a:pt x="402" y="701"/>
                </a:cubicBezTo>
                <a:cubicBezTo>
                  <a:pt x="418" y="753"/>
                  <a:pt x="475" y="758"/>
                  <a:pt x="534" y="747"/>
                </a:cubicBezTo>
                <a:cubicBezTo>
                  <a:pt x="626" y="730"/>
                  <a:pt x="703" y="660"/>
                  <a:pt x="742" y="579"/>
                </a:cubicBezTo>
                <a:cubicBezTo>
                  <a:pt x="788" y="487"/>
                  <a:pt x="776" y="379"/>
                  <a:pt x="776" y="280"/>
                </a:cubicBezTo>
                <a:cubicBezTo>
                  <a:pt x="776" y="195"/>
                  <a:pt x="780" y="109"/>
                  <a:pt x="770" y="24"/>
                </a:cubicBezTo>
                <a:cubicBezTo>
                  <a:pt x="768" y="5"/>
                  <a:pt x="763" y="8"/>
                  <a:pt x="761" y="0"/>
                </a:cubicBezTo>
                <a:cubicBezTo>
                  <a:pt x="755" y="45"/>
                  <a:pt x="747" y="97"/>
                  <a:pt x="740" y="143"/>
                </a:cubicBezTo>
                <a:cubicBezTo>
                  <a:pt x="724" y="257"/>
                  <a:pt x="713" y="370"/>
                  <a:pt x="719" y="486"/>
                </a:cubicBezTo>
                <a:cubicBezTo>
                  <a:pt x="722" y="570"/>
                  <a:pt x="745" y="635"/>
                  <a:pt x="786" y="706"/>
                </a:cubicBezTo>
                <a:moveTo>
                  <a:pt x="1300" y="375"/>
                </a:moveTo>
                <a:cubicBezTo>
                  <a:pt x="1300" y="395"/>
                  <a:pt x="1300" y="403"/>
                  <a:pt x="1300" y="417"/>
                </a:cubicBezTo>
                <a:moveTo>
                  <a:pt x="1436" y="713"/>
                </a:moveTo>
                <a:cubicBezTo>
                  <a:pt x="1381" y="794"/>
                  <a:pt x="1331" y="878"/>
                  <a:pt x="1272" y="957"/>
                </a:cubicBezTo>
                <a:cubicBezTo>
                  <a:pt x="1181" y="1080"/>
                  <a:pt x="1084" y="1189"/>
                  <a:pt x="974" y="12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6" name="Freeform 15"/>
          <p:cNvSpPr/>
          <p:nvPr/>
        </p:nvSpPr>
        <p:spPr>
          <a:xfrm>
            <a:off x="2565360" y="2165400"/>
            <a:ext cx="28800" cy="11520"/>
          </a:xfrm>
          <a:custGeom>
            <a:avLst/>
            <a:gdLst/>
            <a:ahLst/>
            <a:rect l="0" t="0" r="r" b="b"/>
            <a:pathLst>
              <a:path w="80" h="32">
                <a:moveTo>
                  <a:pt x="0" y="31"/>
                </a:moveTo>
                <a:cubicBezTo>
                  <a:pt x="36" y="13"/>
                  <a:pt x="52" y="7"/>
                  <a:pt x="79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7" name="Freeform 16"/>
          <p:cNvSpPr/>
          <p:nvPr/>
        </p:nvSpPr>
        <p:spPr>
          <a:xfrm>
            <a:off x="2386080" y="1990800"/>
            <a:ext cx="1107000" cy="243360"/>
          </a:xfrm>
          <a:custGeom>
            <a:avLst/>
            <a:gdLst/>
            <a:ahLst/>
            <a:rect l="0" t="0" r="r" b="b"/>
            <a:pathLst>
              <a:path w="3075" h="676">
                <a:moveTo>
                  <a:pt x="353" y="390"/>
                </a:moveTo>
                <a:cubicBezTo>
                  <a:pt x="342" y="347"/>
                  <a:pt x="299" y="348"/>
                  <a:pt x="256" y="351"/>
                </a:cubicBezTo>
                <a:cubicBezTo>
                  <a:pt x="188" y="355"/>
                  <a:pt x="110" y="374"/>
                  <a:pt x="55" y="417"/>
                </a:cubicBezTo>
                <a:cubicBezTo>
                  <a:pt x="37" y="430"/>
                  <a:pt x="14" y="474"/>
                  <a:pt x="38" y="494"/>
                </a:cubicBezTo>
                <a:cubicBezTo>
                  <a:pt x="81" y="530"/>
                  <a:pt x="161" y="528"/>
                  <a:pt x="213" y="538"/>
                </a:cubicBezTo>
                <a:cubicBezTo>
                  <a:pt x="250" y="545"/>
                  <a:pt x="274" y="553"/>
                  <a:pt x="306" y="571"/>
                </a:cubicBezTo>
                <a:cubicBezTo>
                  <a:pt x="306" y="612"/>
                  <a:pt x="290" y="623"/>
                  <a:pt x="250" y="640"/>
                </a:cubicBezTo>
                <a:cubicBezTo>
                  <a:pt x="177" y="671"/>
                  <a:pt x="97" y="674"/>
                  <a:pt x="19" y="675"/>
                </a:cubicBezTo>
                <a:cubicBezTo>
                  <a:pt x="13" y="675"/>
                  <a:pt x="6" y="675"/>
                  <a:pt x="0" y="675"/>
                </a:cubicBezTo>
                <a:moveTo>
                  <a:pt x="529" y="0"/>
                </a:moveTo>
                <a:cubicBezTo>
                  <a:pt x="547" y="2"/>
                  <a:pt x="550" y="17"/>
                  <a:pt x="557" y="50"/>
                </a:cubicBezTo>
                <a:cubicBezTo>
                  <a:pt x="579" y="155"/>
                  <a:pt x="585" y="262"/>
                  <a:pt x="598" y="369"/>
                </a:cubicBezTo>
                <a:cubicBezTo>
                  <a:pt x="605" y="429"/>
                  <a:pt x="619" y="485"/>
                  <a:pt x="631" y="544"/>
                </a:cubicBezTo>
                <a:moveTo>
                  <a:pt x="977" y="554"/>
                </a:moveTo>
                <a:cubicBezTo>
                  <a:pt x="943" y="554"/>
                  <a:pt x="917" y="559"/>
                  <a:pt x="889" y="538"/>
                </a:cubicBezTo>
                <a:cubicBezTo>
                  <a:pt x="859" y="516"/>
                  <a:pt x="858" y="488"/>
                  <a:pt x="858" y="454"/>
                </a:cubicBezTo>
                <a:cubicBezTo>
                  <a:pt x="857" y="405"/>
                  <a:pt x="898" y="381"/>
                  <a:pt x="943" y="371"/>
                </a:cubicBezTo>
                <a:cubicBezTo>
                  <a:pt x="993" y="359"/>
                  <a:pt x="1059" y="358"/>
                  <a:pt x="1099" y="393"/>
                </a:cubicBezTo>
                <a:cubicBezTo>
                  <a:pt x="1137" y="427"/>
                  <a:pt x="1137" y="473"/>
                  <a:pt x="1138" y="520"/>
                </a:cubicBezTo>
                <a:cubicBezTo>
                  <a:pt x="1138" y="546"/>
                  <a:pt x="1138" y="553"/>
                  <a:pt x="1138" y="570"/>
                </a:cubicBezTo>
                <a:moveTo>
                  <a:pt x="1267" y="350"/>
                </a:moveTo>
                <a:cubicBezTo>
                  <a:pt x="1277" y="341"/>
                  <a:pt x="1302" y="317"/>
                  <a:pt x="1320" y="329"/>
                </a:cubicBezTo>
                <a:cubicBezTo>
                  <a:pt x="1345" y="347"/>
                  <a:pt x="1350" y="396"/>
                  <a:pt x="1365" y="420"/>
                </a:cubicBezTo>
                <a:cubicBezTo>
                  <a:pt x="1385" y="452"/>
                  <a:pt x="1415" y="465"/>
                  <a:pt x="1452" y="468"/>
                </a:cubicBezTo>
                <a:cubicBezTo>
                  <a:pt x="1482" y="471"/>
                  <a:pt x="1527" y="475"/>
                  <a:pt x="1555" y="460"/>
                </a:cubicBezTo>
                <a:cubicBezTo>
                  <a:pt x="1572" y="451"/>
                  <a:pt x="1584" y="430"/>
                  <a:pt x="1600" y="419"/>
                </a:cubicBezTo>
                <a:cubicBezTo>
                  <a:pt x="1607" y="415"/>
                  <a:pt x="1611" y="417"/>
                  <a:pt x="1618" y="416"/>
                </a:cubicBezTo>
                <a:cubicBezTo>
                  <a:pt x="1628" y="447"/>
                  <a:pt x="1633" y="465"/>
                  <a:pt x="1652" y="491"/>
                </a:cubicBezTo>
                <a:moveTo>
                  <a:pt x="2460" y="464"/>
                </a:moveTo>
                <a:cubicBezTo>
                  <a:pt x="2457" y="418"/>
                  <a:pt x="2443" y="409"/>
                  <a:pt x="2394" y="405"/>
                </a:cubicBezTo>
                <a:cubicBezTo>
                  <a:pt x="2317" y="399"/>
                  <a:pt x="2252" y="410"/>
                  <a:pt x="2188" y="456"/>
                </a:cubicBezTo>
                <a:cubicBezTo>
                  <a:pt x="2146" y="486"/>
                  <a:pt x="2110" y="537"/>
                  <a:pt x="2122" y="591"/>
                </a:cubicBezTo>
                <a:cubicBezTo>
                  <a:pt x="2134" y="643"/>
                  <a:pt x="2208" y="638"/>
                  <a:pt x="2246" y="637"/>
                </a:cubicBezTo>
                <a:cubicBezTo>
                  <a:pt x="2263" y="636"/>
                  <a:pt x="2280" y="634"/>
                  <a:pt x="2297" y="633"/>
                </a:cubicBezTo>
                <a:moveTo>
                  <a:pt x="2605" y="27"/>
                </a:moveTo>
                <a:cubicBezTo>
                  <a:pt x="2618" y="53"/>
                  <a:pt x="2606" y="67"/>
                  <a:pt x="2606" y="96"/>
                </a:cubicBezTo>
                <a:cubicBezTo>
                  <a:pt x="2606" y="181"/>
                  <a:pt x="2599" y="264"/>
                  <a:pt x="2597" y="350"/>
                </a:cubicBezTo>
                <a:cubicBezTo>
                  <a:pt x="2595" y="414"/>
                  <a:pt x="2588" y="480"/>
                  <a:pt x="2616" y="538"/>
                </a:cubicBezTo>
                <a:cubicBezTo>
                  <a:pt x="2624" y="555"/>
                  <a:pt x="2635" y="563"/>
                  <a:pt x="2645" y="574"/>
                </a:cubicBezTo>
                <a:moveTo>
                  <a:pt x="2546" y="441"/>
                </a:moveTo>
                <a:cubicBezTo>
                  <a:pt x="2559" y="425"/>
                  <a:pt x="2526" y="431"/>
                  <a:pt x="2575" y="430"/>
                </a:cubicBezTo>
                <a:cubicBezTo>
                  <a:pt x="2663" y="429"/>
                  <a:pt x="2752" y="425"/>
                  <a:pt x="2840" y="423"/>
                </a:cubicBezTo>
                <a:cubicBezTo>
                  <a:pt x="2955" y="422"/>
                  <a:pt x="2996" y="421"/>
                  <a:pt x="3074" y="4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8" name="Freeform 17"/>
          <p:cNvSpPr/>
          <p:nvPr/>
        </p:nvSpPr>
        <p:spPr>
          <a:xfrm>
            <a:off x="3913200" y="1900080"/>
            <a:ext cx="1252800" cy="251280"/>
          </a:xfrm>
          <a:custGeom>
            <a:avLst/>
            <a:gdLst/>
            <a:ahLst/>
            <a:rect l="0" t="0" r="r" b="b"/>
            <a:pathLst>
              <a:path w="3480" h="698">
                <a:moveTo>
                  <a:pt x="214" y="400"/>
                </a:moveTo>
                <a:cubicBezTo>
                  <a:pt x="210" y="369"/>
                  <a:pt x="173" y="375"/>
                  <a:pt x="146" y="380"/>
                </a:cubicBezTo>
                <a:cubicBezTo>
                  <a:pt x="111" y="387"/>
                  <a:pt x="57" y="408"/>
                  <a:pt x="46" y="446"/>
                </a:cubicBezTo>
                <a:cubicBezTo>
                  <a:pt x="33" y="490"/>
                  <a:pt x="77" y="510"/>
                  <a:pt x="109" y="527"/>
                </a:cubicBezTo>
                <a:cubicBezTo>
                  <a:pt x="159" y="554"/>
                  <a:pt x="216" y="576"/>
                  <a:pt x="261" y="612"/>
                </a:cubicBezTo>
                <a:cubicBezTo>
                  <a:pt x="282" y="629"/>
                  <a:pt x="286" y="640"/>
                  <a:pt x="289" y="664"/>
                </a:cubicBezTo>
                <a:cubicBezTo>
                  <a:pt x="243" y="690"/>
                  <a:pt x="199" y="690"/>
                  <a:pt x="146" y="691"/>
                </a:cubicBezTo>
                <a:cubicBezTo>
                  <a:pt x="82" y="692"/>
                  <a:pt x="47" y="697"/>
                  <a:pt x="0" y="655"/>
                </a:cubicBezTo>
                <a:moveTo>
                  <a:pt x="493" y="24"/>
                </a:moveTo>
                <a:cubicBezTo>
                  <a:pt x="493" y="87"/>
                  <a:pt x="487" y="147"/>
                  <a:pt x="482" y="209"/>
                </a:cubicBezTo>
                <a:cubicBezTo>
                  <a:pt x="477" y="284"/>
                  <a:pt x="477" y="362"/>
                  <a:pt x="479" y="437"/>
                </a:cubicBezTo>
                <a:cubicBezTo>
                  <a:pt x="481" y="497"/>
                  <a:pt x="498" y="552"/>
                  <a:pt x="515" y="609"/>
                </a:cubicBezTo>
                <a:moveTo>
                  <a:pt x="336" y="382"/>
                </a:moveTo>
                <a:cubicBezTo>
                  <a:pt x="387" y="380"/>
                  <a:pt x="439" y="381"/>
                  <a:pt x="490" y="381"/>
                </a:cubicBezTo>
                <a:cubicBezTo>
                  <a:pt x="557" y="381"/>
                  <a:pt x="622" y="379"/>
                  <a:pt x="689" y="375"/>
                </a:cubicBezTo>
                <a:cubicBezTo>
                  <a:pt x="710" y="374"/>
                  <a:pt x="732" y="374"/>
                  <a:pt x="753" y="374"/>
                </a:cubicBezTo>
                <a:cubicBezTo>
                  <a:pt x="757" y="409"/>
                  <a:pt x="756" y="449"/>
                  <a:pt x="770" y="482"/>
                </a:cubicBezTo>
                <a:cubicBezTo>
                  <a:pt x="788" y="524"/>
                  <a:pt x="821" y="538"/>
                  <a:pt x="864" y="539"/>
                </a:cubicBezTo>
                <a:cubicBezTo>
                  <a:pt x="905" y="540"/>
                  <a:pt x="929" y="533"/>
                  <a:pt x="961" y="507"/>
                </a:cubicBezTo>
                <a:cubicBezTo>
                  <a:pt x="982" y="490"/>
                  <a:pt x="1000" y="468"/>
                  <a:pt x="1019" y="451"/>
                </a:cubicBezTo>
                <a:cubicBezTo>
                  <a:pt x="1029" y="461"/>
                  <a:pt x="1032" y="463"/>
                  <a:pt x="1043" y="481"/>
                </a:cubicBezTo>
                <a:cubicBezTo>
                  <a:pt x="1060" y="508"/>
                  <a:pt x="1067" y="517"/>
                  <a:pt x="1083" y="532"/>
                </a:cubicBezTo>
                <a:moveTo>
                  <a:pt x="1450" y="584"/>
                </a:moveTo>
                <a:cubicBezTo>
                  <a:pt x="1498" y="561"/>
                  <a:pt x="1538" y="557"/>
                  <a:pt x="1558" y="503"/>
                </a:cubicBezTo>
                <a:cubicBezTo>
                  <a:pt x="1576" y="455"/>
                  <a:pt x="1537" y="431"/>
                  <a:pt x="1504" y="409"/>
                </a:cubicBezTo>
                <a:cubicBezTo>
                  <a:pt x="1465" y="383"/>
                  <a:pt x="1366" y="384"/>
                  <a:pt x="1335" y="421"/>
                </a:cubicBezTo>
                <a:cubicBezTo>
                  <a:pt x="1310" y="450"/>
                  <a:pt x="1296" y="526"/>
                  <a:pt x="1329" y="553"/>
                </a:cubicBezTo>
                <a:cubicBezTo>
                  <a:pt x="1361" y="579"/>
                  <a:pt x="1419" y="564"/>
                  <a:pt x="1450" y="547"/>
                </a:cubicBezTo>
                <a:cubicBezTo>
                  <a:pt x="1550" y="491"/>
                  <a:pt x="1576" y="391"/>
                  <a:pt x="1577" y="285"/>
                </a:cubicBezTo>
                <a:cubicBezTo>
                  <a:pt x="1578" y="218"/>
                  <a:pt x="1571" y="157"/>
                  <a:pt x="1558" y="92"/>
                </a:cubicBezTo>
                <a:cubicBezTo>
                  <a:pt x="1555" y="79"/>
                  <a:pt x="1552" y="68"/>
                  <a:pt x="1549" y="55"/>
                </a:cubicBezTo>
                <a:cubicBezTo>
                  <a:pt x="1543" y="87"/>
                  <a:pt x="1531" y="137"/>
                  <a:pt x="1529" y="175"/>
                </a:cubicBezTo>
                <a:cubicBezTo>
                  <a:pt x="1525" y="257"/>
                  <a:pt x="1525" y="338"/>
                  <a:pt x="1584" y="402"/>
                </a:cubicBezTo>
                <a:cubicBezTo>
                  <a:pt x="1609" y="428"/>
                  <a:pt x="1675" y="466"/>
                  <a:pt x="1714" y="447"/>
                </a:cubicBezTo>
                <a:cubicBezTo>
                  <a:pt x="1742" y="434"/>
                  <a:pt x="1754" y="387"/>
                  <a:pt x="1770" y="365"/>
                </a:cubicBezTo>
                <a:cubicBezTo>
                  <a:pt x="1793" y="333"/>
                  <a:pt x="1808" y="318"/>
                  <a:pt x="1845" y="309"/>
                </a:cubicBezTo>
                <a:cubicBezTo>
                  <a:pt x="1878" y="301"/>
                  <a:pt x="1901" y="316"/>
                  <a:pt x="1928" y="330"/>
                </a:cubicBezTo>
                <a:cubicBezTo>
                  <a:pt x="1990" y="362"/>
                  <a:pt x="2033" y="381"/>
                  <a:pt x="2103" y="388"/>
                </a:cubicBezTo>
                <a:cubicBezTo>
                  <a:pt x="2087" y="375"/>
                  <a:pt x="2105" y="353"/>
                  <a:pt x="2067" y="341"/>
                </a:cubicBezTo>
                <a:cubicBezTo>
                  <a:pt x="2036" y="332"/>
                  <a:pt x="1982" y="329"/>
                  <a:pt x="1955" y="350"/>
                </a:cubicBezTo>
                <a:cubicBezTo>
                  <a:pt x="1927" y="371"/>
                  <a:pt x="1919" y="414"/>
                  <a:pt x="1920" y="446"/>
                </a:cubicBezTo>
                <a:cubicBezTo>
                  <a:pt x="1922" y="489"/>
                  <a:pt x="1949" y="489"/>
                  <a:pt x="1988" y="491"/>
                </a:cubicBezTo>
                <a:cubicBezTo>
                  <a:pt x="2086" y="496"/>
                  <a:pt x="2173" y="442"/>
                  <a:pt x="2213" y="354"/>
                </a:cubicBezTo>
                <a:cubicBezTo>
                  <a:pt x="2225" y="327"/>
                  <a:pt x="2229" y="298"/>
                  <a:pt x="2242" y="272"/>
                </a:cubicBezTo>
                <a:cubicBezTo>
                  <a:pt x="2245" y="269"/>
                  <a:pt x="2246" y="267"/>
                  <a:pt x="2249" y="268"/>
                </a:cubicBezTo>
                <a:cubicBezTo>
                  <a:pt x="2255" y="285"/>
                  <a:pt x="2263" y="317"/>
                  <a:pt x="2271" y="336"/>
                </a:cubicBezTo>
                <a:cubicBezTo>
                  <a:pt x="2306" y="416"/>
                  <a:pt x="2364" y="451"/>
                  <a:pt x="2450" y="463"/>
                </a:cubicBezTo>
                <a:cubicBezTo>
                  <a:pt x="2514" y="472"/>
                  <a:pt x="2587" y="471"/>
                  <a:pt x="2650" y="457"/>
                </a:cubicBezTo>
                <a:cubicBezTo>
                  <a:pt x="2701" y="445"/>
                  <a:pt x="2748" y="425"/>
                  <a:pt x="2800" y="416"/>
                </a:cubicBezTo>
                <a:cubicBezTo>
                  <a:pt x="2836" y="410"/>
                  <a:pt x="2867" y="414"/>
                  <a:pt x="2902" y="421"/>
                </a:cubicBezTo>
                <a:cubicBezTo>
                  <a:pt x="2967" y="434"/>
                  <a:pt x="3055" y="462"/>
                  <a:pt x="3119" y="430"/>
                </a:cubicBezTo>
                <a:cubicBezTo>
                  <a:pt x="3184" y="397"/>
                  <a:pt x="3182" y="335"/>
                  <a:pt x="3184" y="272"/>
                </a:cubicBezTo>
                <a:cubicBezTo>
                  <a:pt x="3187" y="182"/>
                  <a:pt x="3145" y="96"/>
                  <a:pt x="3125" y="9"/>
                </a:cubicBezTo>
                <a:cubicBezTo>
                  <a:pt x="3124" y="6"/>
                  <a:pt x="3124" y="3"/>
                  <a:pt x="3123" y="0"/>
                </a:cubicBezTo>
                <a:cubicBezTo>
                  <a:pt x="3123" y="88"/>
                  <a:pt x="3111" y="178"/>
                  <a:pt x="3150" y="260"/>
                </a:cubicBezTo>
                <a:cubicBezTo>
                  <a:pt x="3171" y="304"/>
                  <a:pt x="3202" y="343"/>
                  <a:pt x="3223" y="388"/>
                </a:cubicBezTo>
                <a:cubicBezTo>
                  <a:pt x="3223" y="391"/>
                  <a:pt x="3223" y="393"/>
                  <a:pt x="3223" y="396"/>
                </a:cubicBezTo>
                <a:moveTo>
                  <a:pt x="2902" y="184"/>
                </a:moveTo>
                <a:cubicBezTo>
                  <a:pt x="2930" y="177"/>
                  <a:pt x="2995" y="173"/>
                  <a:pt x="3034" y="172"/>
                </a:cubicBezTo>
                <a:cubicBezTo>
                  <a:pt x="3152" y="170"/>
                  <a:pt x="3270" y="171"/>
                  <a:pt x="3388" y="165"/>
                </a:cubicBezTo>
                <a:cubicBezTo>
                  <a:pt x="3418" y="163"/>
                  <a:pt x="3449" y="160"/>
                  <a:pt x="3479" y="1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9" name="Freeform 18"/>
          <p:cNvSpPr/>
          <p:nvPr/>
        </p:nvSpPr>
        <p:spPr>
          <a:xfrm>
            <a:off x="5600880" y="1917720"/>
            <a:ext cx="362160" cy="227520"/>
          </a:xfrm>
          <a:custGeom>
            <a:avLst/>
            <a:gdLst/>
            <a:ahLst/>
            <a:rect l="0" t="0" r="r" b="b"/>
            <a:pathLst>
              <a:path w="1006" h="632">
                <a:moveTo>
                  <a:pt x="258" y="223"/>
                </a:moveTo>
                <a:cubicBezTo>
                  <a:pt x="284" y="216"/>
                  <a:pt x="280" y="217"/>
                  <a:pt x="284" y="193"/>
                </a:cubicBezTo>
                <a:cubicBezTo>
                  <a:pt x="252" y="187"/>
                  <a:pt x="221" y="185"/>
                  <a:pt x="187" y="185"/>
                </a:cubicBezTo>
                <a:cubicBezTo>
                  <a:pt x="146" y="185"/>
                  <a:pt x="91" y="183"/>
                  <a:pt x="70" y="227"/>
                </a:cubicBezTo>
                <a:cubicBezTo>
                  <a:pt x="49" y="270"/>
                  <a:pt x="75" y="307"/>
                  <a:pt x="105" y="334"/>
                </a:cubicBezTo>
                <a:cubicBezTo>
                  <a:pt x="152" y="375"/>
                  <a:pt x="211" y="400"/>
                  <a:pt x="264" y="432"/>
                </a:cubicBezTo>
                <a:cubicBezTo>
                  <a:pt x="288" y="447"/>
                  <a:pt x="290" y="448"/>
                  <a:pt x="293" y="472"/>
                </a:cubicBezTo>
                <a:cubicBezTo>
                  <a:pt x="239" y="490"/>
                  <a:pt x="190" y="489"/>
                  <a:pt x="133" y="489"/>
                </a:cubicBezTo>
                <a:cubicBezTo>
                  <a:pt x="82" y="489"/>
                  <a:pt x="47" y="484"/>
                  <a:pt x="0" y="468"/>
                </a:cubicBezTo>
                <a:moveTo>
                  <a:pt x="492" y="120"/>
                </a:moveTo>
                <a:cubicBezTo>
                  <a:pt x="497" y="121"/>
                  <a:pt x="504" y="111"/>
                  <a:pt x="514" y="117"/>
                </a:cubicBezTo>
                <a:cubicBezTo>
                  <a:pt x="549" y="136"/>
                  <a:pt x="566" y="145"/>
                  <a:pt x="609" y="145"/>
                </a:cubicBezTo>
                <a:cubicBezTo>
                  <a:pt x="633" y="145"/>
                  <a:pt x="665" y="145"/>
                  <a:pt x="673" y="115"/>
                </a:cubicBezTo>
                <a:cubicBezTo>
                  <a:pt x="678" y="98"/>
                  <a:pt x="683" y="61"/>
                  <a:pt x="677" y="44"/>
                </a:cubicBezTo>
                <a:cubicBezTo>
                  <a:pt x="669" y="24"/>
                  <a:pt x="656" y="10"/>
                  <a:pt x="640" y="0"/>
                </a:cubicBezTo>
                <a:cubicBezTo>
                  <a:pt x="639" y="0"/>
                  <a:pt x="637" y="0"/>
                  <a:pt x="636" y="0"/>
                </a:cubicBezTo>
                <a:cubicBezTo>
                  <a:pt x="628" y="33"/>
                  <a:pt x="625" y="63"/>
                  <a:pt x="624" y="98"/>
                </a:cubicBezTo>
                <a:cubicBezTo>
                  <a:pt x="622" y="199"/>
                  <a:pt x="620" y="300"/>
                  <a:pt x="631" y="400"/>
                </a:cubicBezTo>
                <a:cubicBezTo>
                  <a:pt x="639" y="466"/>
                  <a:pt x="658" y="532"/>
                  <a:pt x="663" y="598"/>
                </a:cubicBezTo>
                <a:cubicBezTo>
                  <a:pt x="664" y="609"/>
                  <a:pt x="663" y="620"/>
                  <a:pt x="664" y="631"/>
                </a:cubicBezTo>
                <a:cubicBezTo>
                  <a:pt x="640" y="625"/>
                  <a:pt x="634" y="628"/>
                  <a:pt x="613" y="609"/>
                </a:cubicBezTo>
                <a:cubicBezTo>
                  <a:pt x="590" y="588"/>
                  <a:pt x="588" y="572"/>
                  <a:pt x="583" y="545"/>
                </a:cubicBezTo>
                <a:cubicBezTo>
                  <a:pt x="616" y="542"/>
                  <a:pt x="647" y="540"/>
                  <a:pt x="680" y="540"/>
                </a:cubicBezTo>
                <a:cubicBezTo>
                  <a:pt x="762" y="540"/>
                  <a:pt x="846" y="535"/>
                  <a:pt x="928" y="544"/>
                </a:cubicBezTo>
                <a:cubicBezTo>
                  <a:pt x="954" y="547"/>
                  <a:pt x="979" y="550"/>
                  <a:pt x="1002" y="562"/>
                </a:cubicBezTo>
                <a:cubicBezTo>
                  <a:pt x="1003" y="565"/>
                  <a:pt x="1003" y="566"/>
                  <a:pt x="1005" y="5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0" name="Freeform 19"/>
          <p:cNvSpPr/>
          <p:nvPr/>
        </p:nvSpPr>
        <p:spPr>
          <a:xfrm>
            <a:off x="6145200" y="2009880"/>
            <a:ext cx="143280" cy="113040"/>
          </a:xfrm>
          <a:custGeom>
            <a:avLst/>
            <a:gdLst/>
            <a:ahLst/>
            <a:rect l="0" t="0" r="r" b="b"/>
            <a:pathLst>
              <a:path w="398" h="314">
                <a:moveTo>
                  <a:pt x="0" y="0"/>
                </a:moveTo>
                <a:cubicBezTo>
                  <a:pt x="14" y="3"/>
                  <a:pt x="48" y="8"/>
                  <a:pt x="68" y="9"/>
                </a:cubicBezTo>
                <a:cubicBezTo>
                  <a:pt x="144" y="13"/>
                  <a:pt x="223" y="9"/>
                  <a:pt x="299" y="7"/>
                </a:cubicBezTo>
                <a:cubicBezTo>
                  <a:pt x="323" y="6"/>
                  <a:pt x="348" y="7"/>
                  <a:pt x="372" y="7"/>
                </a:cubicBezTo>
                <a:moveTo>
                  <a:pt x="39" y="313"/>
                </a:moveTo>
                <a:cubicBezTo>
                  <a:pt x="87" y="313"/>
                  <a:pt x="130" y="306"/>
                  <a:pt x="177" y="299"/>
                </a:cubicBezTo>
                <a:cubicBezTo>
                  <a:pt x="240" y="290"/>
                  <a:pt x="307" y="292"/>
                  <a:pt x="367" y="277"/>
                </a:cubicBezTo>
                <a:cubicBezTo>
                  <a:pt x="377" y="273"/>
                  <a:pt x="387" y="269"/>
                  <a:pt x="397" y="2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1" name="Freeform 20"/>
          <p:cNvSpPr/>
          <p:nvPr/>
        </p:nvSpPr>
        <p:spPr>
          <a:xfrm>
            <a:off x="6543720" y="1807560"/>
            <a:ext cx="2740320" cy="572400"/>
          </a:xfrm>
          <a:custGeom>
            <a:avLst/>
            <a:gdLst/>
            <a:ahLst/>
            <a:rect l="0" t="0" r="r" b="b"/>
            <a:pathLst>
              <a:path w="7612" h="1590">
                <a:moveTo>
                  <a:pt x="383" y="252"/>
                </a:moveTo>
                <a:cubicBezTo>
                  <a:pt x="396" y="222"/>
                  <a:pt x="406" y="206"/>
                  <a:pt x="381" y="184"/>
                </a:cubicBezTo>
                <a:cubicBezTo>
                  <a:pt x="361" y="166"/>
                  <a:pt x="284" y="177"/>
                  <a:pt x="260" y="178"/>
                </a:cubicBezTo>
                <a:cubicBezTo>
                  <a:pt x="216" y="180"/>
                  <a:pt x="167" y="193"/>
                  <a:pt x="130" y="219"/>
                </a:cubicBezTo>
                <a:cubicBezTo>
                  <a:pt x="115" y="230"/>
                  <a:pt x="103" y="259"/>
                  <a:pt x="111" y="278"/>
                </a:cubicBezTo>
                <a:cubicBezTo>
                  <a:pt x="133" y="329"/>
                  <a:pt x="263" y="300"/>
                  <a:pt x="284" y="358"/>
                </a:cubicBezTo>
                <a:cubicBezTo>
                  <a:pt x="302" y="408"/>
                  <a:pt x="257" y="441"/>
                  <a:pt x="221" y="466"/>
                </a:cubicBezTo>
                <a:cubicBezTo>
                  <a:pt x="155" y="513"/>
                  <a:pt x="79" y="534"/>
                  <a:pt x="0" y="539"/>
                </a:cubicBezTo>
                <a:cubicBezTo>
                  <a:pt x="9" y="537"/>
                  <a:pt x="42" y="527"/>
                  <a:pt x="54" y="525"/>
                </a:cubicBezTo>
                <a:cubicBezTo>
                  <a:pt x="77" y="520"/>
                  <a:pt x="126" y="512"/>
                  <a:pt x="148" y="525"/>
                </a:cubicBezTo>
                <a:cubicBezTo>
                  <a:pt x="170" y="538"/>
                  <a:pt x="172" y="628"/>
                  <a:pt x="175" y="647"/>
                </a:cubicBezTo>
                <a:cubicBezTo>
                  <a:pt x="188" y="738"/>
                  <a:pt x="216" y="825"/>
                  <a:pt x="278" y="894"/>
                </a:cubicBezTo>
                <a:cubicBezTo>
                  <a:pt x="298" y="917"/>
                  <a:pt x="320" y="939"/>
                  <a:pt x="350" y="944"/>
                </a:cubicBezTo>
                <a:cubicBezTo>
                  <a:pt x="369" y="944"/>
                  <a:pt x="377" y="944"/>
                  <a:pt x="390" y="944"/>
                </a:cubicBezTo>
                <a:moveTo>
                  <a:pt x="880" y="458"/>
                </a:moveTo>
                <a:cubicBezTo>
                  <a:pt x="888" y="462"/>
                  <a:pt x="884" y="465"/>
                  <a:pt x="907" y="466"/>
                </a:cubicBezTo>
                <a:cubicBezTo>
                  <a:pt x="941" y="468"/>
                  <a:pt x="960" y="462"/>
                  <a:pt x="987" y="441"/>
                </a:cubicBezTo>
                <a:cubicBezTo>
                  <a:pt x="1009" y="424"/>
                  <a:pt x="1027" y="402"/>
                  <a:pt x="1037" y="376"/>
                </a:cubicBezTo>
                <a:cubicBezTo>
                  <a:pt x="1045" y="355"/>
                  <a:pt x="1043" y="348"/>
                  <a:pt x="1043" y="326"/>
                </a:cubicBezTo>
                <a:cubicBezTo>
                  <a:pt x="1043" y="394"/>
                  <a:pt x="1051" y="452"/>
                  <a:pt x="1070" y="519"/>
                </a:cubicBezTo>
                <a:cubicBezTo>
                  <a:pt x="1089" y="587"/>
                  <a:pt x="1104" y="656"/>
                  <a:pt x="1112" y="727"/>
                </a:cubicBezTo>
                <a:cubicBezTo>
                  <a:pt x="1116" y="765"/>
                  <a:pt x="1135" y="866"/>
                  <a:pt x="1104" y="896"/>
                </a:cubicBezTo>
                <a:cubicBezTo>
                  <a:pt x="1089" y="911"/>
                  <a:pt x="1046" y="907"/>
                  <a:pt x="1028" y="905"/>
                </a:cubicBezTo>
                <a:cubicBezTo>
                  <a:pt x="1007" y="903"/>
                  <a:pt x="979" y="891"/>
                  <a:pt x="965" y="874"/>
                </a:cubicBezTo>
                <a:cubicBezTo>
                  <a:pt x="960" y="868"/>
                  <a:pt x="964" y="865"/>
                  <a:pt x="961" y="860"/>
                </a:cubicBezTo>
                <a:cubicBezTo>
                  <a:pt x="987" y="847"/>
                  <a:pt x="1009" y="841"/>
                  <a:pt x="1043" y="840"/>
                </a:cubicBezTo>
                <a:cubicBezTo>
                  <a:pt x="1114" y="837"/>
                  <a:pt x="1183" y="839"/>
                  <a:pt x="1253" y="850"/>
                </a:cubicBezTo>
                <a:cubicBezTo>
                  <a:pt x="1270" y="853"/>
                  <a:pt x="1288" y="857"/>
                  <a:pt x="1306" y="860"/>
                </a:cubicBezTo>
                <a:moveTo>
                  <a:pt x="1662" y="881"/>
                </a:moveTo>
                <a:cubicBezTo>
                  <a:pt x="1679" y="888"/>
                  <a:pt x="1686" y="893"/>
                  <a:pt x="1694" y="915"/>
                </a:cubicBezTo>
                <a:cubicBezTo>
                  <a:pt x="1711" y="961"/>
                  <a:pt x="1712" y="1011"/>
                  <a:pt x="1712" y="1059"/>
                </a:cubicBezTo>
                <a:cubicBezTo>
                  <a:pt x="1712" y="1110"/>
                  <a:pt x="1709" y="1151"/>
                  <a:pt x="1697" y="1199"/>
                </a:cubicBezTo>
                <a:moveTo>
                  <a:pt x="2044" y="12"/>
                </a:moveTo>
                <a:cubicBezTo>
                  <a:pt x="2022" y="0"/>
                  <a:pt x="2036" y="53"/>
                  <a:pt x="2035" y="75"/>
                </a:cubicBezTo>
                <a:cubicBezTo>
                  <a:pt x="2033" y="116"/>
                  <a:pt x="2032" y="155"/>
                  <a:pt x="2032" y="195"/>
                </a:cubicBezTo>
                <a:moveTo>
                  <a:pt x="2154" y="68"/>
                </a:moveTo>
                <a:cubicBezTo>
                  <a:pt x="2160" y="92"/>
                  <a:pt x="2163" y="125"/>
                  <a:pt x="2166" y="152"/>
                </a:cubicBezTo>
                <a:cubicBezTo>
                  <a:pt x="2173" y="216"/>
                  <a:pt x="2185" y="281"/>
                  <a:pt x="2193" y="346"/>
                </a:cubicBezTo>
                <a:moveTo>
                  <a:pt x="2315" y="348"/>
                </a:moveTo>
                <a:cubicBezTo>
                  <a:pt x="2316" y="343"/>
                  <a:pt x="2301" y="345"/>
                  <a:pt x="2305" y="342"/>
                </a:cubicBezTo>
                <a:cubicBezTo>
                  <a:pt x="2318" y="332"/>
                  <a:pt x="2336" y="326"/>
                  <a:pt x="2351" y="321"/>
                </a:cubicBezTo>
                <a:cubicBezTo>
                  <a:pt x="2400" y="305"/>
                  <a:pt x="2453" y="298"/>
                  <a:pt x="2504" y="288"/>
                </a:cubicBezTo>
                <a:cubicBezTo>
                  <a:pt x="2549" y="279"/>
                  <a:pt x="2601" y="275"/>
                  <a:pt x="2644" y="257"/>
                </a:cubicBezTo>
                <a:cubicBezTo>
                  <a:pt x="2649" y="255"/>
                  <a:pt x="2656" y="250"/>
                  <a:pt x="2660" y="248"/>
                </a:cubicBezTo>
                <a:cubicBezTo>
                  <a:pt x="2659" y="286"/>
                  <a:pt x="2654" y="317"/>
                  <a:pt x="2645" y="353"/>
                </a:cubicBezTo>
                <a:cubicBezTo>
                  <a:pt x="2622" y="440"/>
                  <a:pt x="2599" y="526"/>
                  <a:pt x="2585" y="615"/>
                </a:cubicBezTo>
                <a:cubicBezTo>
                  <a:pt x="2571" y="705"/>
                  <a:pt x="2564" y="797"/>
                  <a:pt x="2548" y="886"/>
                </a:cubicBezTo>
                <a:cubicBezTo>
                  <a:pt x="2544" y="910"/>
                  <a:pt x="2540" y="971"/>
                  <a:pt x="2520" y="990"/>
                </a:cubicBezTo>
                <a:cubicBezTo>
                  <a:pt x="2505" y="1005"/>
                  <a:pt x="2469" y="987"/>
                  <a:pt x="2457" y="980"/>
                </a:cubicBezTo>
                <a:cubicBezTo>
                  <a:pt x="2410" y="954"/>
                  <a:pt x="2373" y="918"/>
                  <a:pt x="2336" y="878"/>
                </a:cubicBezTo>
                <a:cubicBezTo>
                  <a:pt x="2315" y="856"/>
                  <a:pt x="2281" y="826"/>
                  <a:pt x="2272" y="794"/>
                </a:cubicBezTo>
                <a:cubicBezTo>
                  <a:pt x="2265" y="770"/>
                  <a:pt x="2278" y="794"/>
                  <a:pt x="2277" y="783"/>
                </a:cubicBezTo>
                <a:moveTo>
                  <a:pt x="2783" y="627"/>
                </a:moveTo>
                <a:cubicBezTo>
                  <a:pt x="2788" y="613"/>
                  <a:pt x="2793" y="602"/>
                  <a:pt x="2794" y="588"/>
                </a:cubicBezTo>
                <a:cubicBezTo>
                  <a:pt x="2771" y="617"/>
                  <a:pt x="2746" y="647"/>
                  <a:pt x="2730" y="681"/>
                </a:cubicBezTo>
                <a:cubicBezTo>
                  <a:pt x="2715" y="715"/>
                  <a:pt x="2705" y="774"/>
                  <a:pt x="2733" y="804"/>
                </a:cubicBezTo>
                <a:cubicBezTo>
                  <a:pt x="2756" y="828"/>
                  <a:pt x="2808" y="833"/>
                  <a:pt x="2839" y="826"/>
                </a:cubicBezTo>
                <a:cubicBezTo>
                  <a:pt x="2882" y="816"/>
                  <a:pt x="2891" y="769"/>
                  <a:pt x="2897" y="732"/>
                </a:cubicBezTo>
                <a:cubicBezTo>
                  <a:pt x="2901" y="707"/>
                  <a:pt x="2902" y="679"/>
                  <a:pt x="2903" y="653"/>
                </a:cubicBezTo>
                <a:lnTo>
                  <a:pt x="2903" y="652"/>
                </a:lnTo>
                <a:cubicBezTo>
                  <a:pt x="2903" y="706"/>
                  <a:pt x="2890" y="774"/>
                  <a:pt x="2915" y="823"/>
                </a:cubicBezTo>
                <a:cubicBezTo>
                  <a:pt x="2931" y="854"/>
                  <a:pt x="2957" y="865"/>
                  <a:pt x="2988" y="874"/>
                </a:cubicBezTo>
                <a:moveTo>
                  <a:pt x="3070" y="693"/>
                </a:moveTo>
                <a:cubicBezTo>
                  <a:pt x="3080" y="666"/>
                  <a:pt x="3082" y="656"/>
                  <a:pt x="3112" y="655"/>
                </a:cubicBezTo>
                <a:cubicBezTo>
                  <a:pt x="3153" y="654"/>
                  <a:pt x="3170" y="673"/>
                  <a:pt x="3189" y="710"/>
                </a:cubicBezTo>
                <a:cubicBezTo>
                  <a:pt x="3211" y="753"/>
                  <a:pt x="3215" y="800"/>
                  <a:pt x="3216" y="848"/>
                </a:cubicBezTo>
                <a:cubicBezTo>
                  <a:pt x="3216" y="861"/>
                  <a:pt x="3215" y="916"/>
                  <a:pt x="3215" y="915"/>
                </a:cubicBezTo>
                <a:cubicBezTo>
                  <a:pt x="3208" y="871"/>
                  <a:pt x="3226" y="839"/>
                  <a:pt x="3254" y="809"/>
                </a:cubicBezTo>
                <a:cubicBezTo>
                  <a:pt x="3280" y="780"/>
                  <a:pt x="3307" y="761"/>
                  <a:pt x="3345" y="757"/>
                </a:cubicBezTo>
                <a:cubicBezTo>
                  <a:pt x="3380" y="754"/>
                  <a:pt x="3391" y="783"/>
                  <a:pt x="3398" y="814"/>
                </a:cubicBezTo>
                <a:cubicBezTo>
                  <a:pt x="3406" y="849"/>
                  <a:pt x="3408" y="905"/>
                  <a:pt x="3398" y="940"/>
                </a:cubicBezTo>
                <a:cubicBezTo>
                  <a:pt x="3395" y="947"/>
                  <a:pt x="3394" y="949"/>
                  <a:pt x="3392" y="953"/>
                </a:cubicBezTo>
                <a:cubicBezTo>
                  <a:pt x="3392" y="942"/>
                  <a:pt x="3389" y="920"/>
                  <a:pt x="3394" y="905"/>
                </a:cubicBezTo>
                <a:cubicBezTo>
                  <a:pt x="3407" y="863"/>
                  <a:pt x="3437" y="823"/>
                  <a:pt x="3461" y="787"/>
                </a:cubicBezTo>
                <a:cubicBezTo>
                  <a:pt x="3478" y="763"/>
                  <a:pt x="3503" y="720"/>
                  <a:pt x="3533" y="710"/>
                </a:cubicBezTo>
                <a:cubicBezTo>
                  <a:pt x="3537" y="710"/>
                  <a:pt x="3540" y="710"/>
                  <a:pt x="3544" y="710"/>
                </a:cubicBezTo>
                <a:cubicBezTo>
                  <a:pt x="3557" y="732"/>
                  <a:pt x="3561" y="752"/>
                  <a:pt x="3561" y="787"/>
                </a:cubicBezTo>
                <a:cubicBezTo>
                  <a:pt x="3561" y="820"/>
                  <a:pt x="3552" y="871"/>
                  <a:pt x="3574" y="899"/>
                </a:cubicBezTo>
                <a:cubicBezTo>
                  <a:pt x="3580" y="903"/>
                  <a:pt x="3585" y="907"/>
                  <a:pt x="3591" y="911"/>
                </a:cubicBezTo>
                <a:moveTo>
                  <a:pt x="3752" y="757"/>
                </a:moveTo>
                <a:cubicBezTo>
                  <a:pt x="3767" y="729"/>
                  <a:pt x="3773" y="708"/>
                  <a:pt x="3804" y="697"/>
                </a:cubicBezTo>
                <a:cubicBezTo>
                  <a:pt x="3812" y="697"/>
                  <a:pt x="3815" y="697"/>
                  <a:pt x="3821" y="697"/>
                </a:cubicBezTo>
                <a:cubicBezTo>
                  <a:pt x="3828" y="725"/>
                  <a:pt x="3831" y="757"/>
                  <a:pt x="3842" y="783"/>
                </a:cubicBezTo>
                <a:cubicBezTo>
                  <a:pt x="3853" y="810"/>
                  <a:pt x="3872" y="826"/>
                  <a:pt x="3900" y="830"/>
                </a:cubicBezTo>
                <a:cubicBezTo>
                  <a:pt x="3915" y="830"/>
                  <a:pt x="3919" y="830"/>
                  <a:pt x="3928" y="830"/>
                </a:cubicBezTo>
                <a:cubicBezTo>
                  <a:pt x="3945" y="805"/>
                  <a:pt x="3949" y="800"/>
                  <a:pt x="3949" y="764"/>
                </a:cubicBezTo>
                <a:cubicBezTo>
                  <a:pt x="3949" y="726"/>
                  <a:pt x="3934" y="714"/>
                  <a:pt x="3896" y="711"/>
                </a:cubicBezTo>
                <a:cubicBezTo>
                  <a:pt x="3839" y="706"/>
                  <a:pt x="3805" y="731"/>
                  <a:pt x="3768" y="774"/>
                </a:cubicBezTo>
                <a:cubicBezTo>
                  <a:pt x="3739" y="809"/>
                  <a:pt x="3710" y="857"/>
                  <a:pt x="3718" y="905"/>
                </a:cubicBezTo>
                <a:cubicBezTo>
                  <a:pt x="3726" y="955"/>
                  <a:pt x="3828" y="949"/>
                  <a:pt x="3861" y="950"/>
                </a:cubicBezTo>
                <a:cubicBezTo>
                  <a:pt x="3963" y="953"/>
                  <a:pt x="4051" y="949"/>
                  <a:pt x="4145" y="906"/>
                </a:cubicBezTo>
                <a:cubicBezTo>
                  <a:pt x="4217" y="872"/>
                  <a:pt x="4260" y="819"/>
                  <a:pt x="4269" y="739"/>
                </a:cubicBezTo>
                <a:cubicBezTo>
                  <a:pt x="4274" y="695"/>
                  <a:pt x="4280" y="627"/>
                  <a:pt x="4241" y="598"/>
                </a:cubicBezTo>
                <a:cubicBezTo>
                  <a:pt x="4212" y="577"/>
                  <a:pt x="4160" y="581"/>
                  <a:pt x="4136" y="605"/>
                </a:cubicBezTo>
                <a:cubicBezTo>
                  <a:pt x="4095" y="645"/>
                  <a:pt x="4086" y="707"/>
                  <a:pt x="4084" y="761"/>
                </a:cubicBezTo>
                <a:cubicBezTo>
                  <a:pt x="4081" y="836"/>
                  <a:pt x="4111" y="874"/>
                  <a:pt x="4159" y="929"/>
                </a:cubicBezTo>
                <a:cubicBezTo>
                  <a:pt x="4196" y="970"/>
                  <a:pt x="4251" y="1010"/>
                  <a:pt x="4276" y="1060"/>
                </a:cubicBezTo>
                <a:cubicBezTo>
                  <a:pt x="4279" y="1070"/>
                  <a:pt x="4281" y="1071"/>
                  <a:pt x="4280" y="1077"/>
                </a:cubicBezTo>
                <a:cubicBezTo>
                  <a:pt x="4239" y="1075"/>
                  <a:pt x="4207" y="1069"/>
                  <a:pt x="4178" y="1036"/>
                </a:cubicBezTo>
                <a:cubicBezTo>
                  <a:pt x="4172" y="1027"/>
                  <a:pt x="4167" y="1018"/>
                  <a:pt x="4161" y="1009"/>
                </a:cubicBezTo>
                <a:moveTo>
                  <a:pt x="4471" y="171"/>
                </a:moveTo>
                <a:cubicBezTo>
                  <a:pt x="4471" y="190"/>
                  <a:pt x="4471" y="204"/>
                  <a:pt x="4471" y="223"/>
                </a:cubicBezTo>
                <a:cubicBezTo>
                  <a:pt x="4471" y="264"/>
                  <a:pt x="4465" y="304"/>
                  <a:pt x="4461" y="345"/>
                </a:cubicBezTo>
                <a:moveTo>
                  <a:pt x="4622" y="189"/>
                </a:moveTo>
                <a:cubicBezTo>
                  <a:pt x="4614" y="225"/>
                  <a:pt x="4601" y="253"/>
                  <a:pt x="4585" y="289"/>
                </a:cubicBezTo>
                <a:cubicBezTo>
                  <a:pt x="4561" y="341"/>
                  <a:pt x="4541" y="391"/>
                  <a:pt x="4522" y="444"/>
                </a:cubicBezTo>
                <a:moveTo>
                  <a:pt x="4967" y="883"/>
                </a:moveTo>
                <a:cubicBezTo>
                  <a:pt x="4956" y="912"/>
                  <a:pt x="4939" y="936"/>
                  <a:pt x="4923" y="963"/>
                </a:cubicBezTo>
                <a:cubicBezTo>
                  <a:pt x="4890" y="1018"/>
                  <a:pt x="4860" y="1073"/>
                  <a:pt x="4844" y="1136"/>
                </a:cubicBezTo>
                <a:cubicBezTo>
                  <a:pt x="4842" y="1147"/>
                  <a:pt x="4840" y="1159"/>
                  <a:pt x="4838" y="1170"/>
                </a:cubicBezTo>
                <a:moveTo>
                  <a:pt x="5724" y="384"/>
                </a:moveTo>
                <a:cubicBezTo>
                  <a:pt x="5726" y="417"/>
                  <a:pt x="5725" y="449"/>
                  <a:pt x="5718" y="482"/>
                </a:cubicBezTo>
                <a:cubicBezTo>
                  <a:pt x="5702" y="551"/>
                  <a:pt x="5677" y="618"/>
                  <a:pt x="5659" y="686"/>
                </a:cubicBezTo>
                <a:cubicBezTo>
                  <a:pt x="5648" y="728"/>
                  <a:pt x="5632" y="770"/>
                  <a:pt x="5627" y="814"/>
                </a:cubicBezTo>
                <a:cubicBezTo>
                  <a:pt x="5627" y="823"/>
                  <a:pt x="5627" y="825"/>
                  <a:pt x="5626" y="830"/>
                </a:cubicBezTo>
                <a:moveTo>
                  <a:pt x="5724" y="359"/>
                </a:moveTo>
                <a:cubicBezTo>
                  <a:pt x="5689" y="333"/>
                  <a:pt x="5656" y="330"/>
                  <a:pt x="5612" y="328"/>
                </a:cubicBezTo>
                <a:cubicBezTo>
                  <a:pt x="5545" y="326"/>
                  <a:pt x="5495" y="330"/>
                  <a:pt x="5435" y="362"/>
                </a:cubicBezTo>
                <a:cubicBezTo>
                  <a:pt x="5404" y="378"/>
                  <a:pt x="5360" y="405"/>
                  <a:pt x="5354" y="444"/>
                </a:cubicBezTo>
                <a:cubicBezTo>
                  <a:pt x="5354" y="459"/>
                  <a:pt x="5354" y="463"/>
                  <a:pt x="5354" y="473"/>
                </a:cubicBezTo>
                <a:cubicBezTo>
                  <a:pt x="5387" y="481"/>
                  <a:pt x="5423" y="485"/>
                  <a:pt x="5462" y="483"/>
                </a:cubicBezTo>
                <a:cubicBezTo>
                  <a:pt x="5521" y="480"/>
                  <a:pt x="5574" y="460"/>
                  <a:pt x="5623" y="428"/>
                </a:cubicBezTo>
                <a:cubicBezTo>
                  <a:pt x="5648" y="412"/>
                  <a:pt x="5667" y="392"/>
                  <a:pt x="5687" y="370"/>
                </a:cubicBezTo>
                <a:cubicBezTo>
                  <a:pt x="5688" y="369"/>
                  <a:pt x="5688" y="369"/>
                  <a:pt x="5689" y="368"/>
                </a:cubicBezTo>
                <a:cubicBezTo>
                  <a:pt x="5678" y="410"/>
                  <a:pt x="5664" y="449"/>
                  <a:pt x="5647" y="490"/>
                </a:cubicBezTo>
                <a:cubicBezTo>
                  <a:pt x="5577" y="664"/>
                  <a:pt x="5518" y="852"/>
                  <a:pt x="5480" y="1036"/>
                </a:cubicBezTo>
                <a:cubicBezTo>
                  <a:pt x="5471" y="1080"/>
                  <a:pt x="5470" y="1083"/>
                  <a:pt x="5491" y="1100"/>
                </a:cubicBezTo>
                <a:moveTo>
                  <a:pt x="6216" y="516"/>
                </a:moveTo>
                <a:cubicBezTo>
                  <a:pt x="6209" y="492"/>
                  <a:pt x="6224" y="487"/>
                  <a:pt x="6192" y="483"/>
                </a:cubicBezTo>
                <a:cubicBezTo>
                  <a:pt x="6139" y="476"/>
                  <a:pt x="6093" y="489"/>
                  <a:pt x="6046" y="514"/>
                </a:cubicBezTo>
                <a:cubicBezTo>
                  <a:pt x="5999" y="537"/>
                  <a:pt x="5948" y="568"/>
                  <a:pt x="5925" y="617"/>
                </a:cubicBezTo>
                <a:cubicBezTo>
                  <a:pt x="5916" y="636"/>
                  <a:pt x="5911" y="671"/>
                  <a:pt x="5931" y="684"/>
                </a:cubicBezTo>
                <a:cubicBezTo>
                  <a:pt x="5957" y="700"/>
                  <a:pt x="6004" y="688"/>
                  <a:pt x="6028" y="676"/>
                </a:cubicBezTo>
                <a:cubicBezTo>
                  <a:pt x="6076" y="652"/>
                  <a:pt x="6119" y="613"/>
                  <a:pt x="6161" y="580"/>
                </a:cubicBezTo>
                <a:cubicBezTo>
                  <a:pt x="6188" y="558"/>
                  <a:pt x="6219" y="524"/>
                  <a:pt x="6253" y="512"/>
                </a:cubicBezTo>
                <a:cubicBezTo>
                  <a:pt x="6258" y="512"/>
                  <a:pt x="6258" y="512"/>
                  <a:pt x="6261" y="512"/>
                </a:cubicBezTo>
                <a:cubicBezTo>
                  <a:pt x="6261" y="576"/>
                  <a:pt x="6259" y="626"/>
                  <a:pt x="6243" y="689"/>
                </a:cubicBezTo>
                <a:cubicBezTo>
                  <a:pt x="6220" y="778"/>
                  <a:pt x="6185" y="864"/>
                  <a:pt x="6168" y="955"/>
                </a:cubicBezTo>
                <a:cubicBezTo>
                  <a:pt x="6156" y="1018"/>
                  <a:pt x="6159" y="1082"/>
                  <a:pt x="6159" y="1147"/>
                </a:cubicBezTo>
                <a:moveTo>
                  <a:pt x="6636" y="36"/>
                </a:moveTo>
                <a:cubicBezTo>
                  <a:pt x="6644" y="33"/>
                  <a:pt x="6656" y="20"/>
                  <a:pt x="6682" y="26"/>
                </a:cubicBezTo>
                <a:cubicBezTo>
                  <a:pt x="6734" y="38"/>
                  <a:pt x="6809" y="92"/>
                  <a:pt x="6831" y="142"/>
                </a:cubicBezTo>
                <a:cubicBezTo>
                  <a:pt x="6848" y="179"/>
                  <a:pt x="6829" y="209"/>
                  <a:pt x="6804" y="234"/>
                </a:cubicBezTo>
                <a:cubicBezTo>
                  <a:pt x="6771" y="266"/>
                  <a:pt x="6696" y="299"/>
                  <a:pt x="6680" y="345"/>
                </a:cubicBezTo>
                <a:cubicBezTo>
                  <a:pt x="6671" y="370"/>
                  <a:pt x="6669" y="393"/>
                  <a:pt x="6685" y="414"/>
                </a:cubicBezTo>
                <a:cubicBezTo>
                  <a:pt x="6704" y="439"/>
                  <a:pt x="6771" y="445"/>
                  <a:pt x="6800" y="452"/>
                </a:cubicBezTo>
                <a:cubicBezTo>
                  <a:pt x="6797" y="468"/>
                  <a:pt x="6801" y="472"/>
                  <a:pt x="6792" y="490"/>
                </a:cubicBezTo>
                <a:cubicBezTo>
                  <a:pt x="6767" y="540"/>
                  <a:pt x="6743" y="579"/>
                  <a:pt x="6731" y="634"/>
                </a:cubicBezTo>
                <a:cubicBezTo>
                  <a:pt x="6711" y="725"/>
                  <a:pt x="6703" y="846"/>
                  <a:pt x="6728" y="937"/>
                </a:cubicBezTo>
                <a:cubicBezTo>
                  <a:pt x="6747" y="1008"/>
                  <a:pt x="6784" y="1068"/>
                  <a:pt x="6786" y="1144"/>
                </a:cubicBezTo>
                <a:cubicBezTo>
                  <a:pt x="6787" y="1176"/>
                  <a:pt x="6787" y="1172"/>
                  <a:pt x="6758" y="1178"/>
                </a:cubicBezTo>
                <a:cubicBezTo>
                  <a:pt x="6722" y="1186"/>
                  <a:pt x="6674" y="1179"/>
                  <a:pt x="6640" y="1167"/>
                </a:cubicBezTo>
                <a:cubicBezTo>
                  <a:pt x="6610" y="1156"/>
                  <a:pt x="6586" y="1139"/>
                  <a:pt x="6561" y="1121"/>
                </a:cubicBezTo>
                <a:moveTo>
                  <a:pt x="7604" y="282"/>
                </a:moveTo>
                <a:cubicBezTo>
                  <a:pt x="7607" y="273"/>
                  <a:pt x="7608" y="270"/>
                  <a:pt x="7611" y="264"/>
                </a:cubicBezTo>
                <a:cubicBezTo>
                  <a:pt x="7611" y="316"/>
                  <a:pt x="7599" y="347"/>
                  <a:pt x="7572" y="391"/>
                </a:cubicBezTo>
                <a:cubicBezTo>
                  <a:pt x="7563" y="405"/>
                  <a:pt x="7553" y="418"/>
                  <a:pt x="7544" y="432"/>
                </a:cubicBezTo>
                <a:moveTo>
                  <a:pt x="7444" y="818"/>
                </a:moveTo>
                <a:cubicBezTo>
                  <a:pt x="7437" y="881"/>
                  <a:pt x="7427" y="946"/>
                  <a:pt x="7404" y="1006"/>
                </a:cubicBezTo>
                <a:cubicBezTo>
                  <a:pt x="7332" y="1201"/>
                  <a:pt x="7194" y="1329"/>
                  <a:pt x="7040" y="1459"/>
                </a:cubicBezTo>
                <a:moveTo>
                  <a:pt x="849" y="1519"/>
                </a:moveTo>
                <a:cubicBezTo>
                  <a:pt x="876" y="1525"/>
                  <a:pt x="903" y="1524"/>
                  <a:pt x="931" y="1524"/>
                </a:cubicBezTo>
                <a:cubicBezTo>
                  <a:pt x="981" y="1523"/>
                  <a:pt x="1030" y="1514"/>
                  <a:pt x="1079" y="1504"/>
                </a:cubicBezTo>
                <a:cubicBezTo>
                  <a:pt x="1101" y="1500"/>
                  <a:pt x="1133" y="1495"/>
                  <a:pt x="1150" y="1485"/>
                </a:cubicBezTo>
                <a:cubicBezTo>
                  <a:pt x="1150" y="1484"/>
                  <a:pt x="1150" y="1484"/>
                  <a:pt x="1150" y="1483"/>
                </a:cubicBezTo>
                <a:cubicBezTo>
                  <a:pt x="1059" y="1483"/>
                  <a:pt x="969" y="1483"/>
                  <a:pt x="879" y="1492"/>
                </a:cubicBezTo>
                <a:cubicBezTo>
                  <a:pt x="828" y="1497"/>
                  <a:pt x="775" y="1499"/>
                  <a:pt x="724" y="1510"/>
                </a:cubicBezTo>
                <a:cubicBezTo>
                  <a:pt x="721" y="1511"/>
                  <a:pt x="718" y="1512"/>
                  <a:pt x="715" y="1513"/>
                </a:cubicBezTo>
                <a:cubicBezTo>
                  <a:pt x="734" y="1521"/>
                  <a:pt x="768" y="1519"/>
                  <a:pt x="792" y="1519"/>
                </a:cubicBezTo>
                <a:cubicBezTo>
                  <a:pt x="845" y="1519"/>
                  <a:pt x="898" y="1518"/>
                  <a:pt x="951" y="1516"/>
                </a:cubicBezTo>
                <a:moveTo>
                  <a:pt x="3034" y="1503"/>
                </a:moveTo>
                <a:cubicBezTo>
                  <a:pt x="2977" y="1503"/>
                  <a:pt x="2948" y="1501"/>
                  <a:pt x="2897" y="1476"/>
                </a:cubicBezTo>
                <a:cubicBezTo>
                  <a:pt x="2885" y="1470"/>
                  <a:pt x="2872" y="1464"/>
                  <a:pt x="2860" y="1458"/>
                </a:cubicBezTo>
                <a:cubicBezTo>
                  <a:pt x="2871" y="1458"/>
                  <a:pt x="2895" y="1457"/>
                  <a:pt x="2907" y="1457"/>
                </a:cubicBezTo>
                <a:cubicBezTo>
                  <a:pt x="3002" y="1457"/>
                  <a:pt x="3100" y="1450"/>
                  <a:pt x="3194" y="1461"/>
                </a:cubicBezTo>
                <a:cubicBezTo>
                  <a:pt x="3196" y="1461"/>
                  <a:pt x="3197" y="1462"/>
                  <a:pt x="3199" y="1462"/>
                </a:cubicBezTo>
                <a:cubicBezTo>
                  <a:pt x="3175" y="1467"/>
                  <a:pt x="3131" y="1475"/>
                  <a:pt x="3105" y="1478"/>
                </a:cubicBezTo>
                <a:cubicBezTo>
                  <a:pt x="2957" y="1497"/>
                  <a:pt x="2806" y="1504"/>
                  <a:pt x="2659" y="1528"/>
                </a:cubicBezTo>
                <a:cubicBezTo>
                  <a:pt x="2736" y="1533"/>
                  <a:pt x="2818" y="1533"/>
                  <a:pt x="2897" y="1533"/>
                </a:cubicBezTo>
                <a:cubicBezTo>
                  <a:pt x="3059" y="1533"/>
                  <a:pt x="3220" y="1531"/>
                  <a:pt x="3382" y="1531"/>
                </a:cubicBezTo>
                <a:cubicBezTo>
                  <a:pt x="3431" y="1531"/>
                  <a:pt x="3532" y="1493"/>
                  <a:pt x="3521" y="1540"/>
                </a:cubicBezTo>
                <a:cubicBezTo>
                  <a:pt x="3516" y="1561"/>
                  <a:pt x="3459" y="1571"/>
                  <a:pt x="3440" y="1580"/>
                </a:cubicBezTo>
                <a:cubicBezTo>
                  <a:pt x="3435" y="1583"/>
                  <a:pt x="3431" y="1586"/>
                  <a:pt x="3426" y="15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2" name="Freeform 21"/>
          <p:cNvSpPr/>
          <p:nvPr/>
        </p:nvSpPr>
        <p:spPr>
          <a:xfrm>
            <a:off x="10725120" y="1935720"/>
            <a:ext cx="1246680" cy="310680"/>
          </a:xfrm>
          <a:custGeom>
            <a:avLst/>
            <a:gdLst/>
            <a:ahLst/>
            <a:rect l="0" t="0" r="r" b="b"/>
            <a:pathLst>
              <a:path w="3463" h="863">
                <a:moveTo>
                  <a:pt x="0" y="300"/>
                </a:moveTo>
                <a:cubicBezTo>
                  <a:pt x="8" y="289"/>
                  <a:pt x="11" y="284"/>
                  <a:pt x="16" y="273"/>
                </a:cubicBezTo>
                <a:cubicBezTo>
                  <a:pt x="31" y="275"/>
                  <a:pt x="35" y="270"/>
                  <a:pt x="49" y="283"/>
                </a:cubicBezTo>
                <a:cubicBezTo>
                  <a:pt x="105" y="336"/>
                  <a:pt x="124" y="427"/>
                  <a:pt x="129" y="498"/>
                </a:cubicBezTo>
                <a:cubicBezTo>
                  <a:pt x="131" y="521"/>
                  <a:pt x="143" y="623"/>
                  <a:pt x="128" y="645"/>
                </a:cubicBezTo>
                <a:cubicBezTo>
                  <a:pt x="122" y="649"/>
                  <a:pt x="120" y="650"/>
                  <a:pt x="114" y="649"/>
                </a:cubicBezTo>
                <a:cubicBezTo>
                  <a:pt x="107" y="608"/>
                  <a:pt x="96" y="555"/>
                  <a:pt x="105" y="511"/>
                </a:cubicBezTo>
                <a:cubicBezTo>
                  <a:pt x="122" y="428"/>
                  <a:pt x="175" y="321"/>
                  <a:pt x="238" y="260"/>
                </a:cubicBezTo>
                <a:cubicBezTo>
                  <a:pt x="261" y="238"/>
                  <a:pt x="304" y="218"/>
                  <a:pt x="328" y="250"/>
                </a:cubicBezTo>
                <a:cubicBezTo>
                  <a:pt x="371" y="308"/>
                  <a:pt x="370" y="396"/>
                  <a:pt x="384" y="462"/>
                </a:cubicBezTo>
                <a:cubicBezTo>
                  <a:pt x="402" y="545"/>
                  <a:pt x="424" y="591"/>
                  <a:pt x="486" y="646"/>
                </a:cubicBezTo>
                <a:moveTo>
                  <a:pt x="717" y="369"/>
                </a:moveTo>
                <a:cubicBezTo>
                  <a:pt x="702" y="345"/>
                  <a:pt x="683" y="319"/>
                  <a:pt x="648" y="339"/>
                </a:cubicBezTo>
                <a:cubicBezTo>
                  <a:pt x="603" y="365"/>
                  <a:pt x="557" y="425"/>
                  <a:pt x="546" y="474"/>
                </a:cubicBezTo>
                <a:cubicBezTo>
                  <a:pt x="533" y="534"/>
                  <a:pt x="588" y="531"/>
                  <a:pt x="629" y="532"/>
                </a:cubicBezTo>
                <a:cubicBezTo>
                  <a:pt x="697" y="534"/>
                  <a:pt x="737" y="500"/>
                  <a:pt x="781" y="450"/>
                </a:cubicBezTo>
                <a:cubicBezTo>
                  <a:pt x="802" y="428"/>
                  <a:pt x="820" y="399"/>
                  <a:pt x="836" y="371"/>
                </a:cubicBezTo>
                <a:cubicBezTo>
                  <a:pt x="836" y="410"/>
                  <a:pt x="814" y="540"/>
                  <a:pt x="844" y="567"/>
                </a:cubicBezTo>
                <a:cubicBezTo>
                  <a:pt x="851" y="569"/>
                  <a:pt x="858" y="572"/>
                  <a:pt x="866" y="574"/>
                </a:cubicBezTo>
                <a:moveTo>
                  <a:pt x="1028" y="414"/>
                </a:moveTo>
                <a:cubicBezTo>
                  <a:pt x="1044" y="386"/>
                  <a:pt x="1057" y="368"/>
                  <a:pt x="1079" y="346"/>
                </a:cubicBezTo>
                <a:cubicBezTo>
                  <a:pt x="1087" y="355"/>
                  <a:pt x="1095" y="365"/>
                  <a:pt x="1103" y="380"/>
                </a:cubicBezTo>
                <a:cubicBezTo>
                  <a:pt x="1124" y="421"/>
                  <a:pt x="1147" y="465"/>
                  <a:pt x="1197" y="476"/>
                </a:cubicBezTo>
                <a:cubicBezTo>
                  <a:pt x="1225" y="482"/>
                  <a:pt x="1244" y="476"/>
                  <a:pt x="1261" y="457"/>
                </a:cubicBezTo>
                <a:cubicBezTo>
                  <a:pt x="1278" y="438"/>
                  <a:pt x="1289" y="404"/>
                  <a:pt x="1313" y="393"/>
                </a:cubicBezTo>
                <a:cubicBezTo>
                  <a:pt x="1329" y="385"/>
                  <a:pt x="1342" y="401"/>
                  <a:pt x="1350" y="411"/>
                </a:cubicBezTo>
                <a:cubicBezTo>
                  <a:pt x="1369" y="433"/>
                  <a:pt x="1380" y="459"/>
                  <a:pt x="1402" y="478"/>
                </a:cubicBezTo>
                <a:cubicBezTo>
                  <a:pt x="1425" y="498"/>
                  <a:pt x="1454" y="492"/>
                  <a:pt x="1477" y="478"/>
                </a:cubicBezTo>
                <a:cubicBezTo>
                  <a:pt x="1504" y="461"/>
                  <a:pt x="1527" y="437"/>
                  <a:pt x="1547" y="414"/>
                </a:cubicBezTo>
                <a:cubicBezTo>
                  <a:pt x="1563" y="395"/>
                  <a:pt x="1564" y="377"/>
                  <a:pt x="1564" y="353"/>
                </a:cubicBezTo>
                <a:cubicBezTo>
                  <a:pt x="1564" y="342"/>
                  <a:pt x="1564" y="332"/>
                  <a:pt x="1564" y="321"/>
                </a:cubicBezTo>
                <a:cubicBezTo>
                  <a:pt x="1529" y="318"/>
                  <a:pt x="1507" y="314"/>
                  <a:pt x="1474" y="333"/>
                </a:cubicBezTo>
                <a:cubicBezTo>
                  <a:pt x="1415" y="366"/>
                  <a:pt x="1364" y="431"/>
                  <a:pt x="1341" y="492"/>
                </a:cubicBezTo>
                <a:cubicBezTo>
                  <a:pt x="1326" y="532"/>
                  <a:pt x="1315" y="593"/>
                  <a:pt x="1353" y="622"/>
                </a:cubicBezTo>
                <a:cubicBezTo>
                  <a:pt x="1398" y="657"/>
                  <a:pt x="1454" y="652"/>
                  <a:pt x="1507" y="656"/>
                </a:cubicBezTo>
                <a:moveTo>
                  <a:pt x="2046" y="121"/>
                </a:moveTo>
                <a:cubicBezTo>
                  <a:pt x="2041" y="124"/>
                  <a:pt x="2001" y="145"/>
                  <a:pt x="1990" y="150"/>
                </a:cubicBezTo>
                <a:cubicBezTo>
                  <a:pt x="1944" y="170"/>
                  <a:pt x="1896" y="172"/>
                  <a:pt x="1847" y="173"/>
                </a:cubicBezTo>
                <a:cubicBezTo>
                  <a:pt x="1825" y="173"/>
                  <a:pt x="1797" y="166"/>
                  <a:pt x="1782" y="184"/>
                </a:cubicBezTo>
                <a:cubicBezTo>
                  <a:pt x="1748" y="224"/>
                  <a:pt x="1724" y="284"/>
                  <a:pt x="1707" y="333"/>
                </a:cubicBezTo>
                <a:cubicBezTo>
                  <a:pt x="1687" y="389"/>
                  <a:pt x="1664" y="472"/>
                  <a:pt x="1680" y="532"/>
                </a:cubicBezTo>
                <a:cubicBezTo>
                  <a:pt x="1697" y="597"/>
                  <a:pt x="1777" y="629"/>
                  <a:pt x="1835" y="641"/>
                </a:cubicBezTo>
                <a:cubicBezTo>
                  <a:pt x="1900" y="655"/>
                  <a:pt x="1970" y="648"/>
                  <a:pt x="2036" y="648"/>
                </a:cubicBezTo>
                <a:moveTo>
                  <a:pt x="2923" y="43"/>
                </a:moveTo>
                <a:cubicBezTo>
                  <a:pt x="2913" y="37"/>
                  <a:pt x="2908" y="37"/>
                  <a:pt x="2910" y="29"/>
                </a:cubicBezTo>
                <a:cubicBezTo>
                  <a:pt x="2924" y="19"/>
                  <a:pt x="2878" y="28"/>
                  <a:pt x="2924" y="16"/>
                </a:cubicBezTo>
                <a:cubicBezTo>
                  <a:pt x="2954" y="8"/>
                  <a:pt x="2990" y="9"/>
                  <a:pt x="3021" y="9"/>
                </a:cubicBezTo>
                <a:cubicBezTo>
                  <a:pt x="3053" y="9"/>
                  <a:pt x="3098" y="0"/>
                  <a:pt x="3125" y="21"/>
                </a:cubicBezTo>
                <a:cubicBezTo>
                  <a:pt x="3153" y="42"/>
                  <a:pt x="3150" y="84"/>
                  <a:pt x="3150" y="115"/>
                </a:cubicBezTo>
                <a:cubicBezTo>
                  <a:pt x="3151" y="174"/>
                  <a:pt x="3146" y="235"/>
                  <a:pt x="3154" y="294"/>
                </a:cubicBezTo>
                <a:cubicBezTo>
                  <a:pt x="3164" y="363"/>
                  <a:pt x="3187" y="433"/>
                  <a:pt x="3211" y="496"/>
                </a:cubicBezTo>
                <a:cubicBezTo>
                  <a:pt x="3220" y="521"/>
                  <a:pt x="3259" y="591"/>
                  <a:pt x="3244" y="621"/>
                </a:cubicBezTo>
                <a:cubicBezTo>
                  <a:pt x="3229" y="652"/>
                  <a:pt x="3194" y="651"/>
                  <a:pt x="3157" y="652"/>
                </a:cubicBezTo>
                <a:cubicBezTo>
                  <a:pt x="3101" y="654"/>
                  <a:pt x="3045" y="652"/>
                  <a:pt x="2989" y="652"/>
                </a:cubicBezTo>
                <a:moveTo>
                  <a:pt x="2145" y="308"/>
                </a:moveTo>
                <a:cubicBezTo>
                  <a:pt x="2163" y="343"/>
                  <a:pt x="2165" y="371"/>
                  <a:pt x="2166" y="410"/>
                </a:cubicBezTo>
                <a:cubicBezTo>
                  <a:pt x="2167" y="466"/>
                  <a:pt x="2149" y="519"/>
                  <a:pt x="2145" y="576"/>
                </a:cubicBezTo>
                <a:cubicBezTo>
                  <a:pt x="2145" y="585"/>
                  <a:pt x="2145" y="593"/>
                  <a:pt x="2145" y="602"/>
                </a:cubicBezTo>
                <a:moveTo>
                  <a:pt x="2413" y="332"/>
                </a:moveTo>
                <a:cubicBezTo>
                  <a:pt x="2413" y="381"/>
                  <a:pt x="2408" y="430"/>
                  <a:pt x="2407" y="477"/>
                </a:cubicBezTo>
                <a:cubicBezTo>
                  <a:pt x="2406" y="529"/>
                  <a:pt x="2400" y="576"/>
                  <a:pt x="2460" y="594"/>
                </a:cubicBezTo>
                <a:cubicBezTo>
                  <a:pt x="2502" y="606"/>
                  <a:pt x="2519" y="588"/>
                  <a:pt x="2528" y="549"/>
                </a:cubicBezTo>
                <a:cubicBezTo>
                  <a:pt x="2539" y="501"/>
                  <a:pt x="2538" y="447"/>
                  <a:pt x="2518" y="404"/>
                </a:cubicBezTo>
                <a:cubicBezTo>
                  <a:pt x="2503" y="371"/>
                  <a:pt x="2475" y="342"/>
                  <a:pt x="2443" y="324"/>
                </a:cubicBezTo>
                <a:cubicBezTo>
                  <a:pt x="2436" y="322"/>
                  <a:pt x="2435" y="321"/>
                  <a:pt x="2430" y="321"/>
                </a:cubicBezTo>
                <a:moveTo>
                  <a:pt x="3453" y="105"/>
                </a:moveTo>
                <a:cubicBezTo>
                  <a:pt x="3453" y="81"/>
                  <a:pt x="3451" y="145"/>
                  <a:pt x="3442" y="168"/>
                </a:cubicBezTo>
                <a:cubicBezTo>
                  <a:pt x="3421" y="212"/>
                  <a:pt x="3414" y="227"/>
                  <a:pt x="3399" y="256"/>
                </a:cubicBezTo>
                <a:moveTo>
                  <a:pt x="3462" y="526"/>
                </a:moveTo>
                <a:cubicBezTo>
                  <a:pt x="3403" y="588"/>
                  <a:pt x="3346" y="648"/>
                  <a:pt x="3281" y="704"/>
                </a:cubicBezTo>
                <a:cubicBezTo>
                  <a:pt x="3213" y="762"/>
                  <a:pt x="3142" y="811"/>
                  <a:pt x="3069" y="8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3" name="Freeform 22"/>
          <p:cNvSpPr/>
          <p:nvPr/>
        </p:nvSpPr>
        <p:spPr>
          <a:xfrm>
            <a:off x="10650240" y="2471760"/>
            <a:ext cx="1159200" cy="209880"/>
          </a:xfrm>
          <a:custGeom>
            <a:avLst/>
            <a:gdLst/>
            <a:ahLst/>
            <a:rect l="0" t="0" r="r" b="b"/>
            <a:pathLst>
              <a:path w="3220" h="583">
                <a:moveTo>
                  <a:pt x="23" y="109"/>
                </a:moveTo>
                <a:cubicBezTo>
                  <a:pt x="25" y="84"/>
                  <a:pt x="0" y="84"/>
                  <a:pt x="46" y="80"/>
                </a:cubicBezTo>
                <a:cubicBezTo>
                  <a:pt x="107" y="74"/>
                  <a:pt x="141" y="88"/>
                  <a:pt x="177" y="139"/>
                </a:cubicBezTo>
                <a:cubicBezTo>
                  <a:pt x="226" y="210"/>
                  <a:pt x="244" y="301"/>
                  <a:pt x="246" y="387"/>
                </a:cubicBezTo>
                <a:cubicBezTo>
                  <a:pt x="246" y="391"/>
                  <a:pt x="246" y="396"/>
                  <a:pt x="246" y="400"/>
                </a:cubicBezTo>
                <a:cubicBezTo>
                  <a:pt x="237" y="361"/>
                  <a:pt x="227" y="322"/>
                  <a:pt x="233" y="282"/>
                </a:cubicBezTo>
                <a:cubicBezTo>
                  <a:pt x="242" y="212"/>
                  <a:pt x="285" y="140"/>
                  <a:pt x="339" y="97"/>
                </a:cubicBezTo>
                <a:cubicBezTo>
                  <a:pt x="378" y="65"/>
                  <a:pt x="439" y="55"/>
                  <a:pt x="476" y="93"/>
                </a:cubicBezTo>
                <a:cubicBezTo>
                  <a:pt x="518" y="135"/>
                  <a:pt x="528" y="207"/>
                  <a:pt x="534" y="265"/>
                </a:cubicBezTo>
                <a:cubicBezTo>
                  <a:pt x="534" y="266"/>
                  <a:pt x="536" y="361"/>
                  <a:pt x="536" y="316"/>
                </a:cubicBezTo>
                <a:cubicBezTo>
                  <a:pt x="536" y="277"/>
                  <a:pt x="540" y="255"/>
                  <a:pt x="571" y="226"/>
                </a:cubicBezTo>
                <a:cubicBezTo>
                  <a:pt x="589" y="209"/>
                  <a:pt x="626" y="188"/>
                  <a:pt x="652" y="200"/>
                </a:cubicBezTo>
                <a:cubicBezTo>
                  <a:pt x="686" y="216"/>
                  <a:pt x="695" y="274"/>
                  <a:pt x="713" y="302"/>
                </a:cubicBezTo>
                <a:cubicBezTo>
                  <a:pt x="738" y="332"/>
                  <a:pt x="747" y="343"/>
                  <a:pt x="770" y="356"/>
                </a:cubicBezTo>
                <a:moveTo>
                  <a:pt x="1194" y="120"/>
                </a:moveTo>
                <a:cubicBezTo>
                  <a:pt x="1144" y="83"/>
                  <a:pt x="1106" y="74"/>
                  <a:pt x="1045" y="106"/>
                </a:cubicBezTo>
                <a:cubicBezTo>
                  <a:pt x="969" y="147"/>
                  <a:pt x="906" y="227"/>
                  <a:pt x="896" y="314"/>
                </a:cubicBezTo>
                <a:cubicBezTo>
                  <a:pt x="889" y="377"/>
                  <a:pt x="951" y="372"/>
                  <a:pt x="995" y="373"/>
                </a:cubicBezTo>
                <a:cubicBezTo>
                  <a:pt x="1064" y="375"/>
                  <a:pt x="1108" y="336"/>
                  <a:pt x="1152" y="286"/>
                </a:cubicBezTo>
                <a:cubicBezTo>
                  <a:pt x="1170" y="266"/>
                  <a:pt x="1185" y="241"/>
                  <a:pt x="1205" y="223"/>
                </a:cubicBezTo>
                <a:cubicBezTo>
                  <a:pt x="1208" y="223"/>
                  <a:pt x="1209" y="223"/>
                  <a:pt x="1211" y="223"/>
                </a:cubicBezTo>
                <a:cubicBezTo>
                  <a:pt x="1223" y="250"/>
                  <a:pt x="1223" y="275"/>
                  <a:pt x="1251" y="291"/>
                </a:cubicBezTo>
                <a:cubicBezTo>
                  <a:pt x="1291" y="313"/>
                  <a:pt x="1360" y="306"/>
                  <a:pt x="1400" y="291"/>
                </a:cubicBezTo>
                <a:cubicBezTo>
                  <a:pt x="1482" y="259"/>
                  <a:pt x="1553" y="200"/>
                  <a:pt x="1637" y="170"/>
                </a:cubicBezTo>
                <a:cubicBezTo>
                  <a:pt x="1673" y="157"/>
                  <a:pt x="1725" y="152"/>
                  <a:pt x="1762" y="167"/>
                </a:cubicBezTo>
                <a:cubicBezTo>
                  <a:pt x="1813" y="188"/>
                  <a:pt x="1851" y="226"/>
                  <a:pt x="1907" y="237"/>
                </a:cubicBezTo>
                <a:cubicBezTo>
                  <a:pt x="1942" y="245"/>
                  <a:pt x="1998" y="250"/>
                  <a:pt x="2032" y="237"/>
                </a:cubicBezTo>
                <a:cubicBezTo>
                  <a:pt x="2127" y="203"/>
                  <a:pt x="2203" y="80"/>
                  <a:pt x="2256" y="0"/>
                </a:cubicBezTo>
                <a:cubicBezTo>
                  <a:pt x="2230" y="7"/>
                  <a:pt x="2219" y="3"/>
                  <a:pt x="2192" y="27"/>
                </a:cubicBezTo>
                <a:cubicBezTo>
                  <a:pt x="2146" y="68"/>
                  <a:pt x="2121" y="136"/>
                  <a:pt x="2116" y="196"/>
                </a:cubicBezTo>
                <a:cubicBezTo>
                  <a:pt x="2112" y="247"/>
                  <a:pt x="2115" y="289"/>
                  <a:pt x="2153" y="325"/>
                </a:cubicBezTo>
                <a:cubicBezTo>
                  <a:pt x="2163" y="332"/>
                  <a:pt x="2173" y="341"/>
                  <a:pt x="2183" y="348"/>
                </a:cubicBezTo>
                <a:moveTo>
                  <a:pt x="2715" y="118"/>
                </a:moveTo>
                <a:cubicBezTo>
                  <a:pt x="2664" y="125"/>
                  <a:pt x="2625" y="159"/>
                  <a:pt x="2579" y="181"/>
                </a:cubicBezTo>
                <a:cubicBezTo>
                  <a:pt x="2486" y="226"/>
                  <a:pt x="2388" y="257"/>
                  <a:pt x="2290" y="285"/>
                </a:cubicBezTo>
                <a:cubicBezTo>
                  <a:pt x="2255" y="295"/>
                  <a:pt x="2221" y="303"/>
                  <a:pt x="2186" y="310"/>
                </a:cubicBezTo>
                <a:cubicBezTo>
                  <a:pt x="2267" y="310"/>
                  <a:pt x="2347" y="306"/>
                  <a:pt x="2428" y="320"/>
                </a:cubicBezTo>
                <a:cubicBezTo>
                  <a:pt x="2491" y="331"/>
                  <a:pt x="2551" y="348"/>
                  <a:pt x="2615" y="351"/>
                </a:cubicBezTo>
                <a:cubicBezTo>
                  <a:pt x="2658" y="351"/>
                  <a:pt x="2672" y="351"/>
                  <a:pt x="2701" y="348"/>
                </a:cubicBezTo>
                <a:moveTo>
                  <a:pt x="2888" y="26"/>
                </a:moveTo>
                <a:cubicBezTo>
                  <a:pt x="2900" y="19"/>
                  <a:pt x="2907" y="18"/>
                  <a:pt x="2921" y="19"/>
                </a:cubicBezTo>
                <a:cubicBezTo>
                  <a:pt x="2931" y="20"/>
                  <a:pt x="2938" y="37"/>
                  <a:pt x="2944" y="44"/>
                </a:cubicBezTo>
                <a:moveTo>
                  <a:pt x="2956" y="178"/>
                </a:moveTo>
                <a:cubicBezTo>
                  <a:pt x="2946" y="206"/>
                  <a:pt x="2936" y="235"/>
                  <a:pt x="2925" y="264"/>
                </a:cubicBezTo>
                <a:cubicBezTo>
                  <a:pt x="2900" y="325"/>
                  <a:pt x="2869" y="381"/>
                  <a:pt x="2855" y="447"/>
                </a:cubicBezTo>
                <a:cubicBezTo>
                  <a:pt x="2846" y="489"/>
                  <a:pt x="2848" y="532"/>
                  <a:pt x="2848" y="576"/>
                </a:cubicBezTo>
                <a:cubicBezTo>
                  <a:pt x="2848" y="578"/>
                  <a:pt x="2848" y="580"/>
                  <a:pt x="2848" y="582"/>
                </a:cubicBezTo>
                <a:cubicBezTo>
                  <a:pt x="2848" y="579"/>
                  <a:pt x="2848" y="525"/>
                  <a:pt x="2848" y="513"/>
                </a:cubicBezTo>
                <a:moveTo>
                  <a:pt x="3177" y="29"/>
                </a:moveTo>
                <a:cubicBezTo>
                  <a:pt x="3184" y="18"/>
                  <a:pt x="3184" y="15"/>
                  <a:pt x="3197" y="15"/>
                </a:cubicBezTo>
                <a:cubicBezTo>
                  <a:pt x="3199" y="15"/>
                  <a:pt x="3201" y="15"/>
                  <a:pt x="3203" y="15"/>
                </a:cubicBezTo>
                <a:cubicBezTo>
                  <a:pt x="3219" y="37"/>
                  <a:pt x="3216" y="86"/>
                  <a:pt x="3213" y="114"/>
                </a:cubicBezTo>
                <a:cubicBezTo>
                  <a:pt x="3208" y="169"/>
                  <a:pt x="3185" y="208"/>
                  <a:pt x="3162" y="2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4" name="Freeform 23"/>
          <p:cNvSpPr/>
          <p:nvPr/>
        </p:nvSpPr>
        <p:spPr>
          <a:xfrm>
            <a:off x="1230480" y="3287880"/>
            <a:ext cx="1006920" cy="403560"/>
          </a:xfrm>
          <a:custGeom>
            <a:avLst/>
            <a:gdLst/>
            <a:ahLst/>
            <a:rect l="0" t="0" r="r" b="b"/>
            <a:pathLst>
              <a:path w="2797" h="1121">
                <a:moveTo>
                  <a:pt x="153" y="331"/>
                </a:moveTo>
                <a:cubicBezTo>
                  <a:pt x="134" y="294"/>
                  <a:pt x="132" y="260"/>
                  <a:pt x="128" y="219"/>
                </a:cubicBezTo>
                <a:lnTo>
                  <a:pt x="128" y="218"/>
                </a:lnTo>
                <a:cubicBezTo>
                  <a:pt x="128" y="312"/>
                  <a:pt x="117" y="401"/>
                  <a:pt x="100" y="494"/>
                </a:cubicBezTo>
                <a:cubicBezTo>
                  <a:pt x="79" y="613"/>
                  <a:pt x="56" y="731"/>
                  <a:pt x="31" y="848"/>
                </a:cubicBezTo>
                <a:cubicBezTo>
                  <a:pt x="23" y="887"/>
                  <a:pt x="12" y="925"/>
                  <a:pt x="0" y="963"/>
                </a:cubicBezTo>
                <a:cubicBezTo>
                  <a:pt x="12" y="861"/>
                  <a:pt x="44" y="765"/>
                  <a:pt x="61" y="663"/>
                </a:cubicBezTo>
                <a:cubicBezTo>
                  <a:pt x="87" y="507"/>
                  <a:pt x="100" y="352"/>
                  <a:pt x="125" y="198"/>
                </a:cubicBezTo>
                <a:cubicBezTo>
                  <a:pt x="136" y="131"/>
                  <a:pt x="150" y="66"/>
                  <a:pt x="165" y="0"/>
                </a:cubicBezTo>
                <a:cubicBezTo>
                  <a:pt x="176" y="60"/>
                  <a:pt x="185" y="121"/>
                  <a:pt x="197" y="181"/>
                </a:cubicBezTo>
                <a:cubicBezTo>
                  <a:pt x="222" y="312"/>
                  <a:pt x="264" y="439"/>
                  <a:pt x="316" y="564"/>
                </a:cubicBezTo>
                <a:cubicBezTo>
                  <a:pt x="356" y="658"/>
                  <a:pt x="403" y="754"/>
                  <a:pt x="462" y="838"/>
                </a:cubicBezTo>
                <a:cubicBezTo>
                  <a:pt x="485" y="871"/>
                  <a:pt x="501" y="875"/>
                  <a:pt x="528" y="894"/>
                </a:cubicBezTo>
                <a:moveTo>
                  <a:pt x="27" y="732"/>
                </a:moveTo>
                <a:cubicBezTo>
                  <a:pt x="115" y="732"/>
                  <a:pt x="195" y="730"/>
                  <a:pt x="282" y="716"/>
                </a:cubicBezTo>
                <a:cubicBezTo>
                  <a:pt x="384" y="698"/>
                  <a:pt x="418" y="692"/>
                  <a:pt x="486" y="678"/>
                </a:cubicBezTo>
                <a:moveTo>
                  <a:pt x="713" y="741"/>
                </a:moveTo>
                <a:cubicBezTo>
                  <a:pt x="703" y="743"/>
                  <a:pt x="691" y="747"/>
                  <a:pt x="680" y="748"/>
                </a:cubicBezTo>
                <a:cubicBezTo>
                  <a:pt x="656" y="750"/>
                  <a:pt x="645" y="735"/>
                  <a:pt x="631" y="715"/>
                </a:cubicBezTo>
                <a:cubicBezTo>
                  <a:pt x="593" y="660"/>
                  <a:pt x="584" y="602"/>
                  <a:pt x="583" y="535"/>
                </a:cubicBezTo>
                <a:cubicBezTo>
                  <a:pt x="582" y="466"/>
                  <a:pt x="614" y="428"/>
                  <a:pt x="677" y="399"/>
                </a:cubicBezTo>
                <a:cubicBezTo>
                  <a:pt x="739" y="370"/>
                  <a:pt x="835" y="356"/>
                  <a:pt x="898" y="392"/>
                </a:cubicBezTo>
                <a:cubicBezTo>
                  <a:pt x="963" y="429"/>
                  <a:pt x="991" y="518"/>
                  <a:pt x="998" y="589"/>
                </a:cubicBezTo>
                <a:cubicBezTo>
                  <a:pt x="1002" y="632"/>
                  <a:pt x="1003" y="689"/>
                  <a:pt x="996" y="732"/>
                </a:cubicBezTo>
                <a:cubicBezTo>
                  <a:pt x="993" y="741"/>
                  <a:pt x="994" y="743"/>
                  <a:pt x="990" y="746"/>
                </a:cubicBezTo>
                <a:moveTo>
                  <a:pt x="1036" y="489"/>
                </a:moveTo>
                <a:cubicBezTo>
                  <a:pt x="1052" y="439"/>
                  <a:pt x="1080" y="433"/>
                  <a:pt x="1129" y="432"/>
                </a:cubicBezTo>
                <a:cubicBezTo>
                  <a:pt x="1160" y="431"/>
                  <a:pt x="1190" y="458"/>
                  <a:pt x="1215" y="475"/>
                </a:cubicBezTo>
                <a:cubicBezTo>
                  <a:pt x="1236" y="489"/>
                  <a:pt x="1256" y="504"/>
                  <a:pt x="1281" y="510"/>
                </a:cubicBezTo>
                <a:cubicBezTo>
                  <a:pt x="1287" y="511"/>
                  <a:pt x="1292" y="510"/>
                  <a:pt x="1298" y="511"/>
                </a:cubicBezTo>
                <a:cubicBezTo>
                  <a:pt x="1298" y="504"/>
                  <a:pt x="1299" y="489"/>
                  <a:pt x="1299" y="480"/>
                </a:cubicBezTo>
                <a:cubicBezTo>
                  <a:pt x="1299" y="465"/>
                  <a:pt x="1303" y="443"/>
                  <a:pt x="1296" y="429"/>
                </a:cubicBezTo>
                <a:cubicBezTo>
                  <a:pt x="1291" y="418"/>
                  <a:pt x="1275" y="410"/>
                  <a:pt x="1266" y="403"/>
                </a:cubicBezTo>
                <a:cubicBezTo>
                  <a:pt x="1259" y="398"/>
                  <a:pt x="1242" y="389"/>
                  <a:pt x="1238" y="382"/>
                </a:cubicBezTo>
                <a:cubicBezTo>
                  <a:pt x="1233" y="373"/>
                  <a:pt x="1235" y="363"/>
                  <a:pt x="1235" y="353"/>
                </a:cubicBezTo>
                <a:cubicBezTo>
                  <a:pt x="1233" y="316"/>
                  <a:pt x="1243" y="272"/>
                  <a:pt x="1232" y="236"/>
                </a:cubicBezTo>
                <a:cubicBezTo>
                  <a:pt x="1230" y="235"/>
                  <a:pt x="1229" y="233"/>
                  <a:pt x="1227" y="232"/>
                </a:cubicBezTo>
                <a:cubicBezTo>
                  <a:pt x="1227" y="233"/>
                  <a:pt x="1219" y="222"/>
                  <a:pt x="1218" y="235"/>
                </a:cubicBezTo>
                <a:cubicBezTo>
                  <a:pt x="1215" y="274"/>
                  <a:pt x="1218" y="303"/>
                  <a:pt x="1238" y="337"/>
                </a:cubicBezTo>
                <a:cubicBezTo>
                  <a:pt x="1286" y="417"/>
                  <a:pt x="1366" y="464"/>
                  <a:pt x="1427" y="532"/>
                </a:cubicBezTo>
                <a:cubicBezTo>
                  <a:pt x="1458" y="569"/>
                  <a:pt x="1481" y="602"/>
                  <a:pt x="1487" y="649"/>
                </a:cubicBezTo>
                <a:cubicBezTo>
                  <a:pt x="1489" y="669"/>
                  <a:pt x="1476" y="734"/>
                  <a:pt x="1497" y="745"/>
                </a:cubicBezTo>
                <a:cubicBezTo>
                  <a:pt x="1541" y="768"/>
                  <a:pt x="1590" y="736"/>
                  <a:pt x="1626" y="719"/>
                </a:cubicBezTo>
                <a:moveTo>
                  <a:pt x="1963" y="225"/>
                </a:moveTo>
                <a:cubicBezTo>
                  <a:pt x="1938" y="182"/>
                  <a:pt x="1913" y="156"/>
                  <a:pt x="1857" y="182"/>
                </a:cubicBezTo>
                <a:cubicBezTo>
                  <a:pt x="1771" y="222"/>
                  <a:pt x="1687" y="306"/>
                  <a:pt x="1621" y="373"/>
                </a:cubicBezTo>
                <a:cubicBezTo>
                  <a:pt x="1571" y="423"/>
                  <a:pt x="1548" y="460"/>
                  <a:pt x="1544" y="529"/>
                </a:cubicBezTo>
                <a:cubicBezTo>
                  <a:pt x="1624" y="556"/>
                  <a:pt x="1694" y="556"/>
                  <a:pt x="1776" y="527"/>
                </a:cubicBezTo>
                <a:cubicBezTo>
                  <a:pt x="1869" y="494"/>
                  <a:pt x="1968" y="431"/>
                  <a:pt x="2030" y="353"/>
                </a:cubicBezTo>
                <a:cubicBezTo>
                  <a:pt x="2053" y="323"/>
                  <a:pt x="2083" y="258"/>
                  <a:pt x="2067" y="218"/>
                </a:cubicBezTo>
                <a:cubicBezTo>
                  <a:pt x="2064" y="216"/>
                  <a:pt x="2060" y="213"/>
                  <a:pt x="2057" y="211"/>
                </a:cubicBezTo>
                <a:cubicBezTo>
                  <a:pt x="2016" y="225"/>
                  <a:pt x="1997" y="277"/>
                  <a:pt x="1979" y="317"/>
                </a:cubicBezTo>
                <a:cubicBezTo>
                  <a:pt x="1958" y="363"/>
                  <a:pt x="1938" y="418"/>
                  <a:pt x="1946" y="469"/>
                </a:cubicBezTo>
                <a:cubicBezTo>
                  <a:pt x="1948" y="473"/>
                  <a:pt x="1950" y="478"/>
                  <a:pt x="1952" y="482"/>
                </a:cubicBezTo>
                <a:moveTo>
                  <a:pt x="2242" y="179"/>
                </a:moveTo>
                <a:cubicBezTo>
                  <a:pt x="2248" y="136"/>
                  <a:pt x="2255" y="98"/>
                  <a:pt x="2267" y="57"/>
                </a:cubicBezTo>
                <a:cubicBezTo>
                  <a:pt x="2268" y="67"/>
                  <a:pt x="2272" y="112"/>
                  <a:pt x="2273" y="125"/>
                </a:cubicBezTo>
                <a:cubicBezTo>
                  <a:pt x="2277" y="188"/>
                  <a:pt x="2284" y="273"/>
                  <a:pt x="2352" y="300"/>
                </a:cubicBezTo>
                <a:cubicBezTo>
                  <a:pt x="2388" y="314"/>
                  <a:pt x="2443" y="313"/>
                  <a:pt x="2471" y="286"/>
                </a:cubicBezTo>
                <a:cubicBezTo>
                  <a:pt x="2507" y="251"/>
                  <a:pt x="2509" y="191"/>
                  <a:pt x="2510" y="144"/>
                </a:cubicBezTo>
                <a:cubicBezTo>
                  <a:pt x="2510" y="139"/>
                  <a:pt x="2510" y="133"/>
                  <a:pt x="2510" y="128"/>
                </a:cubicBezTo>
                <a:cubicBezTo>
                  <a:pt x="2510" y="164"/>
                  <a:pt x="2510" y="182"/>
                  <a:pt x="2510" y="218"/>
                </a:cubicBezTo>
                <a:cubicBezTo>
                  <a:pt x="2510" y="339"/>
                  <a:pt x="2504" y="460"/>
                  <a:pt x="2528" y="581"/>
                </a:cubicBezTo>
                <a:cubicBezTo>
                  <a:pt x="2559" y="734"/>
                  <a:pt x="2620" y="892"/>
                  <a:pt x="2702" y="1024"/>
                </a:cubicBezTo>
                <a:cubicBezTo>
                  <a:pt x="2729" y="1067"/>
                  <a:pt x="2751" y="1099"/>
                  <a:pt x="2796" y="11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5" name="Freeform 24"/>
          <p:cNvSpPr/>
          <p:nvPr/>
        </p:nvSpPr>
        <p:spPr>
          <a:xfrm>
            <a:off x="2404800" y="3199680"/>
            <a:ext cx="308520" cy="380520"/>
          </a:xfrm>
          <a:custGeom>
            <a:avLst/>
            <a:gdLst/>
            <a:ahLst/>
            <a:rect l="0" t="0" r="r" b="b"/>
            <a:pathLst>
              <a:path w="857" h="1057">
                <a:moveTo>
                  <a:pt x="375" y="415"/>
                </a:moveTo>
                <a:cubicBezTo>
                  <a:pt x="288" y="406"/>
                  <a:pt x="288" y="419"/>
                  <a:pt x="239" y="493"/>
                </a:cubicBezTo>
                <a:cubicBezTo>
                  <a:pt x="191" y="567"/>
                  <a:pt x="136" y="639"/>
                  <a:pt x="97" y="717"/>
                </a:cubicBezTo>
                <a:cubicBezTo>
                  <a:pt x="78" y="755"/>
                  <a:pt x="78" y="781"/>
                  <a:pt x="83" y="816"/>
                </a:cubicBezTo>
                <a:cubicBezTo>
                  <a:pt x="151" y="814"/>
                  <a:pt x="187" y="796"/>
                  <a:pt x="236" y="744"/>
                </a:cubicBezTo>
                <a:cubicBezTo>
                  <a:pt x="304" y="673"/>
                  <a:pt x="331" y="598"/>
                  <a:pt x="333" y="500"/>
                </a:cubicBezTo>
                <a:cubicBezTo>
                  <a:pt x="335" y="405"/>
                  <a:pt x="287" y="348"/>
                  <a:pt x="193" y="333"/>
                </a:cubicBezTo>
                <a:cubicBezTo>
                  <a:pt x="118" y="321"/>
                  <a:pt x="58" y="364"/>
                  <a:pt x="34" y="435"/>
                </a:cubicBezTo>
                <a:cubicBezTo>
                  <a:pt x="0" y="535"/>
                  <a:pt x="51" y="543"/>
                  <a:pt x="133" y="560"/>
                </a:cubicBezTo>
                <a:moveTo>
                  <a:pt x="587" y="369"/>
                </a:moveTo>
                <a:cubicBezTo>
                  <a:pt x="631" y="306"/>
                  <a:pt x="691" y="234"/>
                  <a:pt x="665" y="148"/>
                </a:cubicBezTo>
                <a:cubicBezTo>
                  <a:pt x="649" y="94"/>
                  <a:pt x="583" y="31"/>
                  <a:pt x="528" y="18"/>
                </a:cubicBezTo>
                <a:cubicBezTo>
                  <a:pt x="452" y="0"/>
                  <a:pt x="421" y="80"/>
                  <a:pt x="405" y="139"/>
                </a:cubicBezTo>
                <a:cubicBezTo>
                  <a:pt x="368" y="273"/>
                  <a:pt x="362" y="439"/>
                  <a:pt x="393" y="576"/>
                </a:cubicBezTo>
                <a:cubicBezTo>
                  <a:pt x="420" y="694"/>
                  <a:pt x="496" y="794"/>
                  <a:pt x="563" y="891"/>
                </a:cubicBezTo>
                <a:cubicBezTo>
                  <a:pt x="596" y="939"/>
                  <a:pt x="640" y="988"/>
                  <a:pt x="654" y="1046"/>
                </a:cubicBezTo>
                <a:cubicBezTo>
                  <a:pt x="654" y="1049"/>
                  <a:pt x="654" y="1053"/>
                  <a:pt x="654" y="1056"/>
                </a:cubicBezTo>
                <a:moveTo>
                  <a:pt x="372" y="848"/>
                </a:moveTo>
                <a:cubicBezTo>
                  <a:pt x="359" y="822"/>
                  <a:pt x="362" y="827"/>
                  <a:pt x="357" y="805"/>
                </a:cubicBezTo>
                <a:cubicBezTo>
                  <a:pt x="440" y="781"/>
                  <a:pt x="526" y="762"/>
                  <a:pt x="611" y="738"/>
                </a:cubicBezTo>
                <a:cubicBezTo>
                  <a:pt x="730" y="702"/>
                  <a:pt x="774" y="690"/>
                  <a:pt x="856" y="6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6" name="Freeform 25"/>
          <p:cNvSpPr/>
          <p:nvPr/>
        </p:nvSpPr>
        <p:spPr>
          <a:xfrm>
            <a:off x="2957040" y="3058560"/>
            <a:ext cx="2154960" cy="442440"/>
          </a:xfrm>
          <a:custGeom>
            <a:avLst/>
            <a:gdLst/>
            <a:ahLst/>
            <a:rect l="0" t="0" r="r" b="b"/>
            <a:pathLst>
              <a:path w="5986" h="1229">
                <a:moveTo>
                  <a:pt x="296" y="764"/>
                </a:moveTo>
                <a:cubicBezTo>
                  <a:pt x="268" y="726"/>
                  <a:pt x="244" y="699"/>
                  <a:pt x="202" y="676"/>
                </a:cubicBezTo>
                <a:cubicBezTo>
                  <a:pt x="160" y="653"/>
                  <a:pt x="64" y="622"/>
                  <a:pt x="33" y="672"/>
                </a:cubicBezTo>
                <a:cubicBezTo>
                  <a:pt x="0" y="725"/>
                  <a:pt x="31" y="794"/>
                  <a:pt x="66" y="834"/>
                </a:cubicBezTo>
                <a:cubicBezTo>
                  <a:pt x="154" y="935"/>
                  <a:pt x="292" y="972"/>
                  <a:pt x="409" y="1026"/>
                </a:cubicBezTo>
                <a:cubicBezTo>
                  <a:pt x="433" y="1038"/>
                  <a:pt x="522" y="1081"/>
                  <a:pt x="484" y="1127"/>
                </a:cubicBezTo>
                <a:cubicBezTo>
                  <a:pt x="434" y="1188"/>
                  <a:pt x="302" y="1205"/>
                  <a:pt x="232" y="1217"/>
                </a:cubicBezTo>
                <a:cubicBezTo>
                  <a:pt x="170" y="1228"/>
                  <a:pt x="110" y="1228"/>
                  <a:pt x="47" y="1228"/>
                </a:cubicBezTo>
                <a:moveTo>
                  <a:pt x="757" y="224"/>
                </a:moveTo>
                <a:cubicBezTo>
                  <a:pt x="695" y="265"/>
                  <a:pt x="686" y="340"/>
                  <a:pt x="670" y="414"/>
                </a:cubicBezTo>
                <a:cubicBezTo>
                  <a:pt x="640" y="555"/>
                  <a:pt x="628" y="721"/>
                  <a:pt x="668" y="860"/>
                </a:cubicBezTo>
                <a:cubicBezTo>
                  <a:pt x="693" y="949"/>
                  <a:pt x="743" y="1010"/>
                  <a:pt x="808" y="1071"/>
                </a:cubicBezTo>
                <a:moveTo>
                  <a:pt x="447" y="838"/>
                </a:moveTo>
                <a:cubicBezTo>
                  <a:pt x="440" y="788"/>
                  <a:pt x="529" y="796"/>
                  <a:pt x="566" y="787"/>
                </a:cubicBezTo>
                <a:cubicBezTo>
                  <a:pt x="596" y="779"/>
                  <a:pt x="626" y="772"/>
                  <a:pt x="656" y="764"/>
                </a:cubicBezTo>
                <a:moveTo>
                  <a:pt x="1187" y="775"/>
                </a:moveTo>
                <a:cubicBezTo>
                  <a:pt x="1179" y="783"/>
                  <a:pt x="1174" y="791"/>
                  <a:pt x="1168" y="800"/>
                </a:cubicBezTo>
                <a:cubicBezTo>
                  <a:pt x="1166" y="776"/>
                  <a:pt x="1166" y="749"/>
                  <a:pt x="1166" y="724"/>
                </a:cubicBezTo>
                <a:cubicBezTo>
                  <a:pt x="1165" y="669"/>
                  <a:pt x="1150" y="616"/>
                  <a:pt x="1141" y="562"/>
                </a:cubicBezTo>
                <a:cubicBezTo>
                  <a:pt x="1138" y="546"/>
                  <a:pt x="1137" y="530"/>
                  <a:pt x="1135" y="514"/>
                </a:cubicBezTo>
                <a:cubicBezTo>
                  <a:pt x="1177" y="524"/>
                  <a:pt x="1210" y="554"/>
                  <a:pt x="1239" y="588"/>
                </a:cubicBezTo>
                <a:cubicBezTo>
                  <a:pt x="1286" y="644"/>
                  <a:pt x="1314" y="712"/>
                  <a:pt x="1342" y="778"/>
                </a:cubicBezTo>
                <a:cubicBezTo>
                  <a:pt x="1352" y="803"/>
                  <a:pt x="1367" y="867"/>
                  <a:pt x="1390" y="885"/>
                </a:cubicBezTo>
                <a:cubicBezTo>
                  <a:pt x="1399" y="893"/>
                  <a:pt x="1401" y="887"/>
                  <a:pt x="1411" y="885"/>
                </a:cubicBezTo>
                <a:moveTo>
                  <a:pt x="1538" y="668"/>
                </a:moveTo>
                <a:cubicBezTo>
                  <a:pt x="1556" y="641"/>
                  <a:pt x="1575" y="593"/>
                  <a:pt x="1610" y="583"/>
                </a:cubicBezTo>
                <a:cubicBezTo>
                  <a:pt x="1640" y="575"/>
                  <a:pt x="1648" y="598"/>
                  <a:pt x="1658" y="621"/>
                </a:cubicBezTo>
                <a:cubicBezTo>
                  <a:pt x="1672" y="657"/>
                  <a:pt x="1681" y="705"/>
                  <a:pt x="1706" y="734"/>
                </a:cubicBezTo>
                <a:cubicBezTo>
                  <a:pt x="1724" y="754"/>
                  <a:pt x="1771" y="754"/>
                  <a:pt x="1794" y="744"/>
                </a:cubicBezTo>
                <a:cubicBezTo>
                  <a:pt x="1843" y="724"/>
                  <a:pt x="1883" y="676"/>
                  <a:pt x="1921" y="641"/>
                </a:cubicBezTo>
                <a:cubicBezTo>
                  <a:pt x="1944" y="619"/>
                  <a:pt x="1968" y="586"/>
                  <a:pt x="2000" y="581"/>
                </a:cubicBezTo>
                <a:cubicBezTo>
                  <a:pt x="2002" y="581"/>
                  <a:pt x="2004" y="581"/>
                  <a:pt x="2006" y="581"/>
                </a:cubicBezTo>
                <a:cubicBezTo>
                  <a:pt x="2014" y="612"/>
                  <a:pt x="2015" y="642"/>
                  <a:pt x="2024" y="673"/>
                </a:cubicBezTo>
                <a:moveTo>
                  <a:pt x="2546" y="532"/>
                </a:moveTo>
                <a:cubicBezTo>
                  <a:pt x="2542" y="490"/>
                  <a:pt x="2541" y="466"/>
                  <a:pt x="2492" y="467"/>
                </a:cubicBezTo>
                <a:cubicBezTo>
                  <a:pt x="2424" y="468"/>
                  <a:pt x="2364" y="528"/>
                  <a:pt x="2328" y="582"/>
                </a:cubicBezTo>
                <a:cubicBezTo>
                  <a:pt x="2299" y="625"/>
                  <a:pt x="2275" y="717"/>
                  <a:pt x="2310" y="765"/>
                </a:cubicBezTo>
                <a:cubicBezTo>
                  <a:pt x="2347" y="817"/>
                  <a:pt x="2414" y="807"/>
                  <a:pt x="2467" y="810"/>
                </a:cubicBezTo>
                <a:moveTo>
                  <a:pt x="3003" y="48"/>
                </a:moveTo>
                <a:cubicBezTo>
                  <a:pt x="3000" y="40"/>
                  <a:pt x="2996" y="32"/>
                  <a:pt x="2992" y="24"/>
                </a:cubicBezTo>
                <a:cubicBezTo>
                  <a:pt x="2971" y="44"/>
                  <a:pt x="2965" y="79"/>
                  <a:pt x="2956" y="118"/>
                </a:cubicBezTo>
                <a:cubicBezTo>
                  <a:pt x="2929" y="238"/>
                  <a:pt x="2912" y="380"/>
                  <a:pt x="2932" y="502"/>
                </a:cubicBezTo>
                <a:cubicBezTo>
                  <a:pt x="2953" y="579"/>
                  <a:pt x="2960" y="605"/>
                  <a:pt x="2978" y="656"/>
                </a:cubicBezTo>
                <a:moveTo>
                  <a:pt x="2950" y="593"/>
                </a:moveTo>
                <a:cubicBezTo>
                  <a:pt x="2963" y="543"/>
                  <a:pt x="3021" y="536"/>
                  <a:pt x="3070" y="517"/>
                </a:cubicBezTo>
                <a:cubicBezTo>
                  <a:pt x="3133" y="492"/>
                  <a:pt x="3196" y="468"/>
                  <a:pt x="3260" y="445"/>
                </a:cubicBezTo>
                <a:moveTo>
                  <a:pt x="3413" y="410"/>
                </a:moveTo>
                <a:cubicBezTo>
                  <a:pt x="3420" y="433"/>
                  <a:pt x="3434" y="473"/>
                  <a:pt x="3437" y="511"/>
                </a:cubicBezTo>
                <a:cubicBezTo>
                  <a:pt x="3441" y="566"/>
                  <a:pt x="3432" y="659"/>
                  <a:pt x="3495" y="686"/>
                </a:cubicBezTo>
                <a:cubicBezTo>
                  <a:pt x="3534" y="703"/>
                  <a:pt x="3573" y="662"/>
                  <a:pt x="3600" y="643"/>
                </a:cubicBezTo>
                <a:cubicBezTo>
                  <a:pt x="3661" y="599"/>
                  <a:pt x="3705" y="536"/>
                  <a:pt x="3764" y="493"/>
                </a:cubicBezTo>
                <a:cubicBezTo>
                  <a:pt x="3807" y="462"/>
                  <a:pt x="3824" y="455"/>
                  <a:pt x="3864" y="487"/>
                </a:cubicBezTo>
                <a:cubicBezTo>
                  <a:pt x="3927" y="537"/>
                  <a:pt x="4089" y="659"/>
                  <a:pt x="4164" y="556"/>
                </a:cubicBezTo>
                <a:cubicBezTo>
                  <a:pt x="4204" y="501"/>
                  <a:pt x="4191" y="379"/>
                  <a:pt x="4177" y="317"/>
                </a:cubicBezTo>
                <a:cubicBezTo>
                  <a:pt x="4171" y="297"/>
                  <a:pt x="4170" y="292"/>
                  <a:pt x="4162" y="281"/>
                </a:cubicBezTo>
                <a:cubicBezTo>
                  <a:pt x="4159" y="294"/>
                  <a:pt x="4153" y="293"/>
                  <a:pt x="4152" y="306"/>
                </a:cubicBezTo>
                <a:cubicBezTo>
                  <a:pt x="4150" y="366"/>
                  <a:pt x="4168" y="398"/>
                  <a:pt x="4209" y="441"/>
                </a:cubicBezTo>
                <a:cubicBezTo>
                  <a:pt x="4278" y="513"/>
                  <a:pt x="4384" y="572"/>
                  <a:pt x="4482" y="593"/>
                </a:cubicBezTo>
                <a:cubicBezTo>
                  <a:pt x="4502" y="597"/>
                  <a:pt x="4519" y="598"/>
                  <a:pt x="4538" y="591"/>
                </a:cubicBezTo>
                <a:cubicBezTo>
                  <a:pt x="4609" y="565"/>
                  <a:pt x="4687" y="413"/>
                  <a:pt x="4756" y="367"/>
                </a:cubicBezTo>
                <a:cubicBezTo>
                  <a:pt x="4817" y="327"/>
                  <a:pt x="4880" y="302"/>
                  <a:pt x="4953" y="306"/>
                </a:cubicBezTo>
                <a:cubicBezTo>
                  <a:pt x="4984" y="308"/>
                  <a:pt x="5009" y="323"/>
                  <a:pt x="5040" y="327"/>
                </a:cubicBezTo>
                <a:cubicBezTo>
                  <a:pt x="5084" y="331"/>
                  <a:pt x="5149" y="338"/>
                  <a:pt x="5186" y="310"/>
                </a:cubicBezTo>
                <a:cubicBezTo>
                  <a:pt x="5227" y="280"/>
                  <a:pt x="5257" y="246"/>
                  <a:pt x="5265" y="192"/>
                </a:cubicBezTo>
                <a:cubicBezTo>
                  <a:pt x="5273" y="137"/>
                  <a:pt x="5265" y="104"/>
                  <a:pt x="5231" y="62"/>
                </a:cubicBezTo>
                <a:cubicBezTo>
                  <a:pt x="5181" y="0"/>
                  <a:pt x="5067" y="39"/>
                  <a:pt x="5019" y="76"/>
                </a:cubicBezTo>
                <a:cubicBezTo>
                  <a:pt x="4930" y="145"/>
                  <a:pt x="4874" y="237"/>
                  <a:pt x="4868" y="350"/>
                </a:cubicBezTo>
                <a:cubicBezTo>
                  <a:pt x="4864" y="426"/>
                  <a:pt x="4905" y="470"/>
                  <a:pt x="4968" y="509"/>
                </a:cubicBezTo>
                <a:cubicBezTo>
                  <a:pt x="5019" y="541"/>
                  <a:pt x="5071" y="547"/>
                  <a:pt x="5129" y="558"/>
                </a:cubicBezTo>
                <a:moveTo>
                  <a:pt x="5985" y="166"/>
                </a:moveTo>
                <a:cubicBezTo>
                  <a:pt x="5981" y="131"/>
                  <a:pt x="5967" y="114"/>
                  <a:pt x="5954" y="84"/>
                </a:cubicBezTo>
                <a:cubicBezTo>
                  <a:pt x="5949" y="72"/>
                  <a:pt x="5948" y="57"/>
                  <a:pt x="5944" y="45"/>
                </a:cubicBezTo>
                <a:cubicBezTo>
                  <a:pt x="5943" y="42"/>
                  <a:pt x="5942" y="36"/>
                  <a:pt x="5941" y="32"/>
                </a:cubicBezTo>
                <a:cubicBezTo>
                  <a:pt x="5927" y="39"/>
                  <a:pt x="5922" y="37"/>
                  <a:pt x="5903" y="49"/>
                </a:cubicBezTo>
                <a:cubicBezTo>
                  <a:pt x="5826" y="99"/>
                  <a:pt x="5671" y="158"/>
                  <a:pt x="5638" y="252"/>
                </a:cubicBezTo>
                <a:cubicBezTo>
                  <a:pt x="5614" y="318"/>
                  <a:pt x="5686" y="347"/>
                  <a:pt x="5732" y="367"/>
                </a:cubicBezTo>
                <a:cubicBezTo>
                  <a:pt x="5781" y="388"/>
                  <a:pt x="5830" y="397"/>
                  <a:pt x="5869" y="434"/>
                </a:cubicBezTo>
                <a:cubicBezTo>
                  <a:pt x="5841" y="511"/>
                  <a:pt x="5728" y="547"/>
                  <a:pt x="5656" y="585"/>
                </a:cubicBezTo>
                <a:cubicBezTo>
                  <a:pt x="5537" y="649"/>
                  <a:pt x="5498" y="669"/>
                  <a:pt x="5417" y="7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7" name="Freeform 26"/>
          <p:cNvSpPr/>
          <p:nvPr/>
        </p:nvSpPr>
        <p:spPr>
          <a:xfrm>
            <a:off x="2907720" y="3793320"/>
            <a:ext cx="5465160" cy="574560"/>
          </a:xfrm>
          <a:custGeom>
            <a:avLst/>
            <a:gdLst/>
            <a:ahLst/>
            <a:rect l="0" t="0" r="r" b="b"/>
            <a:pathLst>
              <a:path w="15181" h="1596">
                <a:moveTo>
                  <a:pt x="290" y="1156"/>
                </a:moveTo>
                <a:cubicBezTo>
                  <a:pt x="218" y="1141"/>
                  <a:pt x="183" y="1148"/>
                  <a:pt x="125" y="1201"/>
                </a:cubicBezTo>
                <a:cubicBezTo>
                  <a:pt x="56" y="1264"/>
                  <a:pt x="15" y="1337"/>
                  <a:pt x="7" y="1430"/>
                </a:cubicBezTo>
                <a:cubicBezTo>
                  <a:pt x="0" y="1513"/>
                  <a:pt x="59" y="1550"/>
                  <a:pt x="129" y="1579"/>
                </a:cubicBezTo>
                <a:cubicBezTo>
                  <a:pt x="146" y="1584"/>
                  <a:pt x="163" y="1590"/>
                  <a:pt x="180" y="1595"/>
                </a:cubicBezTo>
                <a:moveTo>
                  <a:pt x="15140" y="10"/>
                </a:moveTo>
                <a:cubicBezTo>
                  <a:pt x="15165" y="0"/>
                  <a:pt x="15170" y="14"/>
                  <a:pt x="15176" y="41"/>
                </a:cubicBezTo>
                <a:cubicBezTo>
                  <a:pt x="15177" y="51"/>
                  <a:pt x="15179" y="60"/>
                  <a:pt x="15180" y="70"/>
                </a:cubicBezTo>
                <a:moveTo>
                  <a:pt x="15179" y="415"/>
                </a:moveTo>
                <a:cubicBezTo>
                  <a:pt x="15045" y="675"/>
                  <a:pt x="14871" y="868"/>
                  <a:pt x="14638" y="10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8" name="Freeform 27"/>
          <p:cNvSpPr/>
          <p:nvPr/>
        </p:nvSpPr>
        <p:spPr>
          <a:xfrm>
            <a:off x="2219400" y="4121280"/>
            <a:ext cx="648000" cy="294120"/>
          </a:xfrm>
          <a:custGeom>
            <a:avLst/>
            <a:gdLst/>
            <a:ahLst/>
            <a:rect l="0" t="0" r="r" b="b"/>
            <a:pathLst>
              <a:path w="1800" h="817">
                <a:moveTo>
                  <a:pt x="379" y="380"/>
                </a:moveTo>
                <a:cubicBezTo>
                  <a:pt x="402" y="357"/>
                  <a:pt x="402" y="341"/>
                  <a:pt x="402" y="308"/>
                </a:cubicBezTo>
                <a:cubicBezTo>
                  <a:pt x="402" y="281"/>
                  <a:pt x="389" y="267"/>
                  <a:pt x="364" y="257"/>
                </a:cubicBezTo>
                <a:cubicBezTo>
                  <a:pt x="340" y="247"/>
                  <a:pt x="289" y="237"/>
                  <a:pt x="264" y="247"/>
                </a:cubicBezTo>
                <a:cubicBezTo>
                  <a:pt x="216" y="264"/>
                  <a:pt x="164" y="313"/>
                  <a:pt x="129" y="348"/>
                </a:cubicBezTo>
                <a:cubicBezTo>
                  <a:pt x="102" y="375"/>
                  <a:pt x="84" y="405"/>
                  <a:pt x="90" y="445"/>
                </a:cubicBezTo>
                <a:cubicBezTo>
                  <a:pt x="96" y="486"/>
                  <a:pt x="169" y="505"/>
                  <a:pt x="200" y="521"/>
                </a:cubicBezTo>
                <a:cubicBezTo>
                  <a:pt x="246" y="544"/>
                  <a:pt x="308" y="574"/>
                  <a:pt x="322" y="629"/>
                </a:cubicBezTo>
                <a:cubicBezTo>
                  <a:pt x="337" y="690"/>
                  <a:pt x="280" y="716"/>
                  <a:pt x="236" y="740"/>
                </a:cubicBezTo>
                <a:cubicBezTo>
                  <a:pt x="167" y="776"/>
                  <a:pt x="89" y="806"/>
                  <a:pt x="11" y="816"/>
                </a:cubicBezTo>
                <a:cubicBezTo>
                  <a:pt x="7" y="816"/>
                  <a:pt x="4" y="816"/>
                  <a:pt x="0" y="816"/>
                </a:cubicBezTo>
                <a:moveTo>
                  <a:pt x="570" y="0"/>
                </a:moveTo>
                <a:cubicBezTo>
                  <a:pt x="572" y="11"/>
                  <a:pt x="584" y="81"/>
                  <a:pt x="587" y="104"/>
                </a:cubicBezTo>
                <a:cubicBezTo>
                  <a:pt x="597" y="189"/>
                  <a:pt x="600" y="275"/>
                  <a:pt x="615" y="359"/>
                </a:cubicBezTo>
                <a:cubicBezTo>
                  <a:pt x="629" y="438"/>
                  <a:pt x="650" y="515"/>
                  <a:pt x="672" y="592"/>
                </a:cubicBezTo>
                <a:cubicBezTo>
                  <a:pt x="676" y="606"/>
                  <a:pt x="681" y="621"/>
                  <a:pt x="685" y="635"/>
                </a:cubicBezTo>
                <a:moveTo>
                  <a:pt x="562" y="546"/>
                </a:moveTo>
                <a:cubicBezTo>
                  <a:pt x="613" y="524"/>
                  <a:pt x="657" y="517"/>
                  <a:pt x="713" y="507"/>
                </a:cubicBezTo>
                <a:moveTo>
                  <a:pt x="1023" y="657"/>
                </a:moveTo>
                <a:cubicBezTo>
                  <a:pt x="992" y="652"/>
                  <a:pt x="953" y="651"/>
                  <a:pt x="932" y="624"/>
                </a:cubicBezTo>
                <a:cubicBezTo>
                  <a:pt x="915" y="601"/>
                  <a:pt x="910" y="542"/>
                  <a:pt x="926" y="518"/>
                </a:cubicBezTo>
                <a:cubicBezTo>
                  <a:pt x="961" y="466"/>
                  <a:pt x="1031" y="467"/>
                  <a:pt x="1085" y="466"/>
                </a:cubicBezTo>
                <a:cubicBezTo>
                  <a:pt x="1153" y="465"/>
                  <a:pt x="1184" y="505"/>
                  <a:pt x="1207" y="566"/>
                </a:cubicBezTo>
                <a:cubicBezTo>
                  <a:pt x="1219" y="610"/>
                  <a:pt x="1222" y="623"/>
                  <a:pt x="1234" y="650"/>
                </a:cubicBezTo>
                <a:moveTo>
                  <a:pt x="1502" y="542"/>
                </a:moveTo>
                <a:cubicBezTo>
                  <a:pt x="1504" y="532"/>
                  <a:pt x="1506" y="522"/>
                  <a:pt x="1508" y="512"/>
                </a:cubicBezTo>
                <a:cubicBezTo>
                  <a:pt x="1508" y="531"/>
                  <a:pt x="1503" y="553"/>
                  <a:pt x="1516" y="570"/>
                </a:cubicBezTo>
                <a:cubicBezTo>
                  <a:pt x="1541" y="603"/>
                  <a:pt x="1584" y="601"/>
                  <a:pt x="1619" y="602"/>
                </a:cubicBezTo>
                <a:cubicBezTo>
                  <a:pt x="1656" y="603"/>
                  <a:pt x="1684" y="605"/>
                  <a:pt x="1715" y="582"/>
                </a:cubicBezTo>
                <a:cubicBezTo>
                  <a:pt x="1724" y="575"/>
                  <a:pt x="1733" y="564"/>
                  <a:pt x="1741" y="556"/>
                </a:cubicBezTo>
                <a:cubicBezTo>
                  <a:pt x="1741" y="573"/>
                  <a:pt x="1737" y="582"/>
                  <a:pt x="1753" y="591"/>
                </a:cubicBezTo>
                <a:cubicBezTo>
                  <a:pt x="1774" y="599"/>
                  <a:pt x="1783" y="601"/>
                  <a:pt x="1799" y="5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9" name="Freeform 28"/>
          <p:cNvSpPr/>
          <p:nvPr/>
        </p:nvSpPr>
        <p:spPr>
          <a:xfrm>
            <a:off x="3041640" y="4133880"/>
            <a:ext cx="205200" cy="232200"/>
          </a:xfrm>
          <a:custGeom>
            <a:avLst/>
            <a:gdLst/>
            <a:ahLst/>
            <a:rect l="0" t="0" r="r" b="b"/>
            <a:pathLst>
              <a:path w="570" h="645">
                <a:moveTo>
                  <a:pt x="93" y="0"/>
                </a:moveTo>
                <a:cubicBezTo>
                  <a:pt x="115" y="40"/>
                  <a:pt x="137" y="97"/>
                  <a:pt x="152" y="147"/>
                </a:cubicBezTo>
                <a:cubicBezTo>
                  <a:pt x="182" y="247"/>
                  <a:pt x="204" y="348"/>
                  <a:pt x="231" y="448"/>
                </a:cubicBezTo>
                <a:cubicBezTo>
                  <a:pt x="249" y="515"/>
                  <a:pt x="271" y="579"/>
                  <a:pt x="291" y="644"/>
                </a:cubicBezTo>
                <a:moveTo>
                  <a:pt x="0" y="511"/>
                </a:moveTo>
                <a:cubicBezTo>
                  <a:pt x="18" y="447"/>
                  <a:pt x="92" y="432"/>
                  <a:pt x="155" y="412"/>
                </a:cubicBezTo>
                <a:cubicBezTo>
                  <a:pt x="292" y="368"/>
                  <a:pt x="432" y="343"/>
                  <a:pt x="569" y="3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0" name="Freeform 29"/>
          <p:cNvSpPr/>
          <p:nvPr/>
        </p:nvSpPr>
        <p:spPr>
          <a:xfrm>
            <a:off x="3584520" y="3975120"/>
            <a:ext cx="1510200" cy="350640"/>
          </a:xfrm>
          <a:custGeom>
            <a:avLst/>
            <a:gdLst/>
            <a:ahLst/>
            <a:rect l="0" t="0" r="r" b="b"/>
            <a:pathLst>
              <a:path w="4195" h="974">
                <a:moveTo>
                  <a:pt x="12" y="775"/>
                </a:moveTo>
                <a:cubicBezTo>
                  <a:pt x="8" y="779"/>
                  <a:pt x="4" y="782"/>
                  <a:pt x="0" y="786"/>
                </a:cubicBezTo>
                <a:cubicBezTo>
                  <a:pt x="10" y="774"/>
                  <a:pt x="11" y="775"/>
                  <a:pt x="18" y="761"/>
                </a:cubicBezTo>
                <a:cubicBezTo>
                  <a:pt x="36" y="724"/>
                  <a:pt x="33" y="678"/>
                  <a:pt x="33" y="637"/>
                </a:cubicBezTo>
                <a:cubicBezTo>
                  <a:pt x="33" y="598"/>
                  <a:pt x="33" y="560"/>
                  <a:pt x="33" y="521"/>
                </a:cubicBezTo>
                <a:cubicBezTo>
                  <a:pt x="75" y="527"/>
                  <a:pt x="102" y="535"/>
                  <a:pt x="140" y="557"/>
                </a:cubicBezTo>
                <a:cubicBezTo>
                  <a:pt x="208" y="597"/>
                  <a:pt x="261" y="652"/>
                  <a:pt x="301" y="719"/>
                </a:cubicBezTo>
                <a:cubicBezTo>
                  <a:pt x="310" y="734"/>
                  <a:pt x="319" y="751"/>
                  <a:pt x="328" y="767"/>
                </a:cubicBezTo>
                <a:cubicBezTo>
                  <a:pt x="345" y="765"/>
                  <a:pt x="347" y="770"/>
                  <a:pt x="365" y="758"/>
                </a:cubicBezTo>
                <a:cubicBezTo>
                  <a:pt x="420" y="718"/>
                  <a:pt x="462" y="616"/>
                  <a:pt x="529" y="596"/>
                </a:cubicBezTo>
                <a:cubicBezTo>
                  <a:pt x="554" y="589"/>
                  <a:pt x="574" y="592"/>
                  <a:pt x="596" y="605"/>
                </a:cubicBezTo>
                <a:cubicBezTo>
                  <a:pt x="636" y="629"/>
                  <a:pt x="664" y="651"/>
                  <a:pt x="712" y="659"/>
                </a:cubicBezTo>
                <a:cubicBezTo>
                  <a:pt x="746" y="665"/>
                  <a:pt x="806" y="673"/>
                  <a:pt x="839" y="657"/>
                </a:cubicBezTo>
                <a:cubicBezTo>
                  <a:pt x="859" y="647"/>
                  <a:pt x="875" y="604"/>
                  <a:pt x="863" y="584"/>
                </a:cubicBezTo>
                <a:cubicBezTo>
                  <a:pt x="831" y="533"/>
                  <a:pt x="716" y="525"/>
                  <a:pt x="666" y="541"/>
                </a:cubicBezTo>
                <a:cubicBezTo>
                  <a:pt x="594" y="564"/>
                  <a:pt x="554" y="638"/>
                  <a:pt x="556" y="709"/>
                </a:cubicBezTo>
                <a:cubicBezTo>
                  <a:pt x="558" y="780"/>
                  <a:pt x="664" y="787"/>
                  <a:pt x="718" y="790"/>
                </a:cubicBezTo>
                <a:cubicBezTo>
                  <a:pt x="746" y="790"/>
                  <a:pt x="774" y="790"/>
                  <a:pt x="802" y="790"/>
                </a:cubicBezTo>
                <a:moveTo>
                  <a:pt x="1346" y="521"/>
                </a:moveTo>
                <a:cubicBezTo>
                  <a:pt x="1336" y="456"/>
                  <a:pt x="1324" y="440"/>
                  <a:pt x="1255" y="438"/>
                </a:cubicBezTo>
                <a:cubicBezTo>
                  <a:pt x="1183" y="436"/>
                  <a:pt x="1126" y="491"/>
                  <a:pt x="1089" y="549"/>
                </a:cubicBezTo>
                <a:cubicBezTo>
                  <a:pt x="1062" y="592"/>
                  <a:pt x="1044" y="668"/>
                  <a:pt x="1082" y="711"/>
                </a:cubicBezTo>
                <a:cubicBezTo>
                  <a:pt x="1126" y="762"/>
                  <a:pt x="1216" y="762"/>
                  <a:pt x="1277" y="758"/>
                </a:cubicBezTo>
                <a:cubicBezTo>
                  <a:pt x="1298" y="755"/>
                  <a:pt x="1320" y="753"/>
                  <a:pt x="1341" y="750"/>
                </a:cubicBezTo>
                <a:moveTo>
                  <a:pt x="1556" y="102"/>
                </a:moveTo>
                <a:cubicBezTo>
                  <a:pt x="1551" y="120"/>
                  <a:pt x="1550" y="172"/>
                  <a:pt x="1550" y="199"/>
                </a:cubicBezTo>
                <a:cubicBezTo>
                  <a:pt x="1550" y="291"/>
                  <a:pt x="1552" y="379"/>
                  <a:pt x="1574" y="470"/>
                </a:cubicBezTo>
                <a:cubicBezTo>
                  <a:pt x="1589" y="534"/>
                  <a:pt x="1610" y="597"/>
                  <a:pt x="1629" y="659"/>
                </a:cubicBezTo>
                <a:moveTo>
                  <a:pt x="1520" y="494"/>
                </a:moveTo>
                <a:cubicBezTo>
                  <a:pt x="1536" y="460"/>
                  <a:pt x="1538" y="462"/>
                  <a:pt x="1588" y="457"/>
                </a:cubicBezTo>
                <a:cubicBezTo>
                  <a:pt x="1656" y="450"/>
                  <a:pt x="1724" y="448"/>
                  <a:pt x="1793" y="436"/>
                </a:cubicBezTo>
                <a:cubicBezTo>
                  <a:pt x="1827" y="430"/>
                  <a:pt x="1948" y="425"/>
                  <a:pt x="1966" y="384"/>
                </a:cubicBezTo>
                <a:cubicBezTo>
                  <a:pt x="1966" y="377"/>
                  <a:pt x="1966" y="375"/>
                  <a:pt x="1966" y="371"/>
                </a:cubicBezTo>
                <a:cubicBezTo>
                  <a:pt x="1926" y="371"/>
                  <a:pt x="1903" y="373"/>
                  <a:pt x="1872" y="403"/>
                </a:cubicBezTo>
                <a:cubicBezTo>
                  <a:pt x="1846" y="428"/>
                  <a:pt x="1809" y="503"/>
                  <a:pt x="1830" y="541"/>
                </a:cubicBezTo>
                <a:cubicBezTo>
                  <a:pt x="1850" y="576"/>
                  <a:pt x="1943" y="570"/>
                  <a:pt x="1973" y="564"/>
                </a:cubicBezTo>
                <a:cubicBezTo>
                  <a:pt x="2038" y="551"/>
                  <a:pt x="2091" y="507"/>
                  <a:pt x="2129" y="454"/>
                </a:cubicBezTo>
                <a:cubicBezTo>
                  <a:pt x="2147" y="429"/>
                  <a:pt x="2159" y="397"/>
                  <a:pt x="2172" y="370"/>
                </a:cubicBezTo>
                <a:cubicBezTo>
                  <a:pt x="2172" y="421"/>
                  <a:pt x="2172" y="471"/>
                  <a:pt x="2172" y="523"/>
                </a:cubicBezTo>
                <a:moveTo>
                  <a:pt x="2370" y="452"/>
                </a:moveTo>
                <a:cubicBezTo>
                  <a:pt x="2383" y="428"/>
                  <a:pt x="2393" y="398"/>
                  <a:pt x="2416" y="381"/>
                </a:cubicBezTo>
                <a:cubicBezTo>
                  <a:pt x="2421" y="380"/>
                  <a:pt x="2423" y="380"/>
                  <a:pt x="2426" y="380"/>
                </a:cubicBezTo>
                <a:cubicBezTo>
                  <a:pt x="2441" y="396"/>
                  <a:pt x="2461" y="424"/>
                  <a:pt x="2479" y="443"/>
                </a:cubicBezTo>
                <a:cubicBezTo>
                  <a:pt x="2506" y="471"/>
                  <a:pt x="2564" y="505"/>
                  <a:pt x="2606" y="487"/>
                </a:cubicBezTo>
                <a:cubicBezTo>
                  <a:pt x="2640" y="471"/>
                  <a:pt x="2662" y="433"/>
                  <a:pt x="2685" y="405"/>
                </a:cubicBezTo>
                <a:cubicBezTo>
                  <a:pt x="2700" y="387"/>
                  <a:pt x="2718" y="372"/>
                  <a:pt x="2733" y="358"/>
                </a:cubicBezTo>
                <a:cubicBezTo>
                  <a:pt x="2743" y="371"/>
                  <a:pt x="2758" y="396"/>
                  <a:pt x="2772" y="407"/>
                </a:cubicBezTo>
                <a:cubicBezTo>
                  <a:pt x="2833" y="452"/>
                  <a:pt x="2930" y="448"/>
                  <a:pt x="3001" y="445"/>
                </a:cubicBezTo>
                <a:cubicBezTo>
                  <a:pt x="3086" y="441"/>
                  <a:pt x="3198" y="412"/>
                  <a:pt x="3244" y="332"/>
                </a:cubicBezTo>
                <a:cubicBezTo>
                  <a:pt x="3264" y="298"/>
                  <a:pt x="3260" y="258"/>
                  <a:pt x="3229" y="240"/>
                </a:cubicBezTo>
                <a:cubicBezTo>
                  <a:pt x="3190" y="216"/>
                  <a:pt x="3120" y="228"/>
                  <a:pt x="3085" y="249"/>
                </a:cubicBezTo>
                <a:cubicBezTo>
                  <a:pt x="3034" y="281"/>
                  <a:pt x="3009" y="355"/>
                  <a:pt x="3024" y="414"/>
                </a:cubicBezTo>
                <a:cubicBezTo>
                  <a:pt x="3034" y="452"/>
                  <a:pt x="3078" y="467"/>
                  <a:pt x="3112" y="474"/>
                </a:cubicBezTo>
                <a:cubicBezTo>
                  <a:pt x="3140" y="480"/>
                  <a:pt x="3151" y="471"/>
                  <a:pt x="3170" y="456"/>
                </a:cubicBezTo>
                <a:cubicBezTo>
                  <a:pt x="3185" y="445"/>
                  <a:pt x="3195" y="440"/>
                  <a:pt x="3208" y="432"/>
                </a:cubicBezTo>
                <a:cubicBezTo>
                  <a:pt x="3227" y="468"/>
                  <a:pt x="3241" y="512"/>
                  <a:pt x="3253" y="556"/>
                </a:cubicBezTo>
                <a:cubicBezTo>
                  <a:pt x="3276" y="645"/>
                  <a:pt x="3297" y="733"/>
                  <a:pt x="3316" y="824"/>
                </a:cubicBezTo>
                <a:cubicBezTo>
                  <a:pt x="3326" y="873"/>
                  <a:pt x="3328" y="915"/>
                  <a:pt x="3327" y="964"/>
                </a:cubicBezTo>
                <a:cubicBezTo>
                  <a:pt x="3285" y="966"/>
                  <a:pt x="3264" y="973"/>
                  <a:pt x="3229" y="941"/>
                </a:cubicBezTo>
                <a:cubicBezTo>
                  <a:pt x="3150" y="867"/>
                  <a:pt x="3110" y="729"/>
                  <a:pt x="3130" y="625"/>
                </a:cubicBezTo>
                <a:cubicBezTo>
                  <a:pt x="3150" y="565"/>
                  <a:pt x="3157" y="545"/>
                  <a:pt x="3177" y="507"/>
                </a:cubicBezTo>
                <a:moveTo>
                  <a:pt x="3525" y="0"/>
                </a:moveTo>
                <a:cubicBezTo>
                  <a:pt x="3505" y="26"/>
                  <a:pt x="3499" y="56"/>
                  <a:pt x="3492" y="95"/>
                </a:cubicBezTo>
                <a:cubicBezTo>
                  <a:pt x="3478" y="175"/>
                  <a:pt x="3480" y="251"/>
                  <a:pt x="3480" y="331"/>
                </a:cubicBezTo>
                <a:cubicBezTo>
                  <a:pt x="3480" y="402"/>
                  <a:pt x="3489" y="474"/>
                  <a:pt x="3545" y="526"/>
                </a:cubicBezTo>
                <a:cubicBezTo>
                  <a:pt x="3575" y="544"/>
                  <a:pt x="3584" y="550"/>
                  <a:pt x="3608" y="550"/>
                </a:cubicBezTo>
                <a:moveTo>
                  <a:pt x="3867" y="157"/>
                </a:moveTo>
                <a:cubicBezTo>
                  <a:pt x="3869" y="171"/>
                  <a:pt x="3874" y="199"/>
                  <a:pt x="3877" y="214"/>
                </a:cubicBezTo>
                <a:cubicBezTo>
                  <a:pt x="3890" y="271"/>
                  <a:pt x="3915" y="319"/>
                  <a:pt x="3979" y="328"/>
                </a:cubicBezTo>
                <a:cubicBezTo>
                  <a:pt x="4034" y="335"/>
                  <a:pt x="4075" y="318"/>
                  <a:pt x="4113" y="278"/>
                </a:cubicBezTo>
                <a:cubicBezTo>
                  <a:pt x="4139" y="251"/>
                  <a:pt x="4166" y="186"/>
                  <a:pt x="4147" y="147"/>
                </a:cubicBezTo>
                <a:cubicBezTo>
                  <a:pt x="4123" y="97"/>
                  <a:pt x="4031" y="96"/>
                  <a:pt x="3988" y="110"/>
                </a:cubicBezTo>
                <a:cubicBezTo>
                  <a:pt x="3884" y="145"/>
                  <a:pt x="3781" y="236"/>
                  <a:pt x="3717" y="321"/>
                </a:cubicBezTo>
                <a:cubicBezTo>
                  <a:pt x="3682" y="369"/>
                  <a:pt x="3632" y="473"/>
                  <a:pt x="3684" y="530"/>
                </a:cubicBezTo>
                <a:cubicBezTo>
                  <a:pt x="3761" y="614"/>
                  <a:pt x="3943" y="624"/>
                  <a:pt x="4045" y="633"/>
                </a:cubicBezTo>
                <a:cubicBezTo>
                  <a:pt x="4095" y="635"/>
                  <a:pt x="4144" y="637"/>
                  <a:pt x="4194" y="6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1" name="Freeform 30"/>
          <p:cNvSpPr/>
          <p:nvPr/>
        </p:nvSpPr>
        <p:spPr>
          <a:xfrm>
            <a:off x="5718240" y="3921840"/>
            <a:ext cx="1086480" cy="282240"/>
          </a:xfrm>
          <a:custGeom>
            <a:avLst/>
            <a:gdLst/>
            <a:ahLst/>
            <a:rect l="0" t="0" r="r" b="b"/>
            <a:pathLst>
              <a:path w="3018" h="784">
                <a:moveTo>
                  <a:pt x="0" y="329"/>
                </a:moveTo>
                <a:cubicBezTo>
                  <a:pt x="48" y="322"/>
                  <a:pt x="94" y="319"/>
                  <a:pt x="137" y="295"/>
                </a:cubicBezTo>
                <a:cubicBezTo>
                  <a:pt x="178" y="273"/>
                  <a:pt x="204" y="234"/>
                  <a:pt x="210" y="187"/>
                </a:cubicBezTo>
                <a:cubicBezTo>
                  <a:pt x="216" y="139"/>
                  <a:pt x="213" y="89"/>
                  <a:pt x="181" y="51"/>
                </a:cubicBezTo>
                <a:cubicBezTo>
                  <a:pt x="157" y="22"/>
                  <a:pt x="113" y="0"/>
                  <a:pt x="74" y="9"/>
                </a:cubicBezTo>
                <a:cubicBezTo>
                  <a:pt x="24" y="20"/>
                  <a:pt x="15" y="71"/>
                  <a:pt x="13" y="114"/>
                </a:cubicBezTo>
                <a:cubicBezTo>
                  <a:pt x="9" y="182"/>
                  <a:pt x="61" y="215"/>
                  <a:pt x="115" y="245"/>
                </a:cubicBezTo>
                <a:cubicBezTo>
                  <a:pt x="164" y="272"/>
                  <a:pt x="224" y="284"/>
                  <a:pt x="270" y="315"/>
                </a:cubicBezTo>
                <a:cubicBezTo>
                  <a:pt x="274" y="319"/>
                  <a:pt x="278" y="323"/>
                  <a:pt x="282" y="327"/>
                </a:cubicBezTo>
                <a:cubicBezTo>
                  <a:pt x="278" y="369"/>
                  <a:pt x="256" y="384"/>
                  <a:pt x="228" y="414"/>
                </a:cubicBezTo>
                <a:cubicBezTo>
                  <a:pt x="200" y="444"/>
                  <a:pt x="189" y="465"/>
                  <a:pt x="187" y="505"/>
                </a:cubicBezTo>
                <a:cubicBezTo>
                  <a:pt x="223" y="522"/>
                  <a:pt x="278" y="525"/>
                  <a:pt x="319" y="518"/>
                </a:cubicBezTo>
                <a:cubicBezTo>
                  <a:pt x="378" y="502"/>
                  <a:pt x="399" y="497"/>
                  <a:pt x="437" y="479"/>
                </a:cubicBezTo>
                <a:moveTo>
                  <a:pt x="631" y="132"/>
                </a:moveTo>
                <a:cubicBezTo>
                  <a:pt x="608" y="142"/>
                  <a:pt x="610" y="137"/>
                  <a:pt x="610" y="170"/>
                </a:cubicBezTo>
                <a:cubicBezTo>
                  <a:pt x="610" y="210"/>
                  <a:pt x="650" y="215"/>
                  <a:pt x="683" y="218"/>
                </a:cubicBezTo>
                <a:cubicBezTo>
                  <a:pt x="733" y="222"/>
                  <a:pt x="779" y="222"/>
                  <a:pt x="814" y="181"/>
                </a:cubicBezTo>
                <a:cubicBezTo>
                  <a:pt x="837" y="155"/>
                  <a:pt x="836" y="120"/>
                  <a:pt x="837" y="88"/>
                </a:cubicBezTo>
                <a:cubicBezTo>
                  <a:pt x="837" y="76"/>
                  <a:pt x="836" y="65"/>
                  <a:pt x="835" y="54"/>
                </a:cubicBezTo>
                <a:cubicBezTo>
                  <a:pt x="818" y="70"/>
                  <a:pt x="817" y="50"/>
                  <a:pt x="810" y="92"/>
                </a:cubicBezTo>
                <a:cubicBezTo>
                  <a:pt x="800" y="151"/>
                  <a:pt x="802" y="226"/>
                  <a:pt x="807" y="285"/>
                </a:cubicBezTo>
                <a:cubicBezTo>
                  <a:pt x="814" y="361"/>
                  <a:pt x="838" y="433"/>
                  <a:pt x="841" y="510"/>
                </a:cubicBezTo>
                <a:cubicBezTo>
                  <a:pt x="842" y="534"/>
                  <a:pt x="855" y="619"/>
                  <a:pt x="828" y="634"/>
                </a:cubicBezTo>
                <a:cubicBezTo>
                  <a:pt x="803" y="648"/>
                  <a:pt x="781" y="630"/>
                  <a:pt x="774" y="608"/>
                </a:cubicBezTo>
                <a:cubicBezTo>
                  <a:pt x="764" y="575"/>
                  <a:pt x="767" y="527"/>
                  <a:pt x="792" y="504"/>
                </a:cubicBezTo>
                <a:cubicBezTo>
                  <a:pt x="829" y="470"/>
                  <a:pt x="892" y="476"/>
                  <a:pt x="937" y="476"/>
                </a:cubicBezTo>
                <a:cubicBezTo>
                  <a:pt x="991" y="476"/>
                  <a:pt x="1010" y="476"/>
                  <a:pt x="1047" y="476"/>
                </a:cubicBezTo>
                <a:moveTo>
                  <a:pt x="1448" y="486"/>
                </a:moveTo>
                <a:cubicBezTo>
                  <a:pt x="1450" y="499"/>
                  <a:pt x="1452" y="530"/>
                  <a:pt x="1448" y="544"/>
                </a:cubicBezTo>
                <a:cubicBezTo>
                  <a:pt x="1431" y="603"/>
                  <a:pt x="1389" y="659"/>
                  <a:pt x="1359" y="711"/>
                </a:cubicBezTo>
                <a:cubicBezTo>
                  <a:pt x="1337" y="748"/>
                  <a:pt x="1330" y="758"/>
                  <a:pt x="1318" y="783"/>
                </a:cubicBezTo>
                <a:moveTo>
                  <a:pt x="1665" y="336"/>
                </a:moveTo>
                <a:cubicBezTo>
                  <a:pt x="1660" y="336"/>
                  <a:pt x="1656" y="336"/>
                  <a:pt x="1651" y="336"/>
                </a:cubicBezTo>
                <a:cubicBezTo>
                  <a:pt x="1674" y="361"/>
                  <a:pt x="1689" y="369"/>
                  <a:pt x="1727" y="374"/>
                </a:cubicBezTo>
                <a:cubicBezTo>
                  <a:pt x="1796" y="383"/>
                  <a:pt x="1856" y="374"/>
                  <a:pt x="1917" y="341"/>
                </a:cubicBezTo>
                <a:cubicBezTo>
                  <a:pt x="1968" y="313"/>
                  <a:pt x="2011" y="277"/>
                  <a:pt x="2018" y="218"/>
                </a:cubicBezTo>
                <a:cubicBezTo>
                  <a:pt x="2024" y="167"/>
                  <a:pt x="2009" y="137"/>
                  <a:pt x="1972" y="104"/>
                </a:cubicBezTo>
                <a:cubicBezTo>
                  <a:pt x="1945" y="80"/>
                  <a:pt x="1929" y="81"/>
                  <a:pt x="1896" y="79"/>
                </a:cubicBezTo>
                <a:cubicBezTo>
                  <a:pt x="1885" y="104"/>
                  <a:pt x="1879" y="136"/>
                  <a:pt x="1897" y="162"/>
                </a:cubicBezTo>
                <a:cubicBezTo>
                  <a:pt x="1936" y="219"/>
                  <a:pt x="2008" y="242"/>
                  <a:pt x="2057" y="288"/>
                </a:cubicBezTo>
                <a:cubicBezTo>
                  <a:pt x="2079" y="309"/>
                  <a:pt x="2094" y="353"/>
                  <a:pt x="2081" y="383"/>
                </a:cubicBezTo>
                <a:cubicBezTo>
                  <a:pt x="2062" y="428"/>
                  <a:pt x="2017" y="460"/>
                  <a:pt x="2006" y="511"/>
                </a:cubicBezTo>
                <a:cubicBezTo>
                  <a:pt x="1998" y="545"/>
                  <a:pt x="2073" y="523"/>
                  <a:pt x="2084" y="522"/>
                </a:cubicBezTo>
                <a:moveTo>
                  <a:pt x="2479" y="137"/>
                </a:moveTo>
                <a:cubicBezTo>
                  <a:pt x="2491" y="103"/>
                  <a:pt x="2501" y="74"/>
                  <a:pt x="2522" y="47"/>
                </a:cubicBezTo>
                <a:cubicBezTo>
                  <a:pt x="2523" y="47"/>
                  <a:pt x="2523" y="47"/>
                  <a:pt x="2524" y="47"/>
                </a:cubicBezTo>
                <a:cubicBezTo>
                  <a:pt x="2522" y="88"/>
                  <a:pt x="2517" y="109"/>
                  <a:pt x="2497" y="147"/>
                </a:cubicBezTo>
                <a:cubicBezTo>
                  <a:pt x="2459" y="221"/>
                  <a:pt x="2407" y="287"/>
                  <a:pt x="2369" y="360"/>
                </a:cubicBezTo>
                <a:cubicBezTo>
                  <a:pt x="2342" y="411"/>
                  <a:pt x="2327" y="459"/>
                  <a:pt x="2334" y="518"/>
                </a:cubicBezTo>
                <a:cubicBezTo>
                  <a:pt x="2340" y="572"/>
                  <a:pt x="2406" y="574"/>
                  <a:pt x="2449" y="576"/>
                </a:cubicBezTo>
                <a:cubicBezTo>
                  <a:pt x="2547" y="581"/>
                  <a:pt x="2646" y="575"/>
                  <a:pt x="2743" y="568"/>
                </a:cubicBezTo>
                <a:moveTo>
                  <a:pt x="3016" y="490"/>
                </a:moveTo>
                <a:cubicBezTo>
                  <a:pt x="3016" y="512"/>
                  <a:pt x="3017" y="531"/>
                  <a:pt x="3010" y="552"/>
                </a:cubicBezTo>
                <a:cubicBezTo>
                  <a:pt x="3001" y="577"/>
                  <a:pt x="2983" y="595"/>
                  <a:pt x="2970" y="6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2" name="Freeform 31"/>
          <p:cNvSpPr/>
          <p:nvPr/>
        </p:nvSpPr>
        <p:spPr>
          <a:xfrm>
            <a:off x="6989760" y="4068720"/>
            <a:ext cx="63720" cy="9720"/>
          </a:xfrm>
          <a:custGeom>
            <a:avLst/>
            <a:gdLst/>
            <a:ahLst/>
            <a:rect l="0" t="0" r="r" b="b"/>
            <a:pathLst>
              <a:path w="177" h="27">
                <a:moveTo>
                  <a:pt x="0" y="26"/>
                </a:moveTo>
                <a:cubicBezTo>
                  <a:pt x="38" y="10"/>
                  <a:pt x="70" y="4"/>
                  <a:pt x="113" y="3"/>
                </a:cubicBezTo>
                <a:cubicBezTo>
                  <a:pt x="145" y="2"/>
                  <a:pt x="155" y="2"/>
                  <a:pt x="176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3" name="Freeform 32"/>
          <p:cNvSpPr/>
          <p:nvPr/>
        </p:nvSpPr>
        <p:spPr>
          <a:xfrm>
            <a:off x="7238880" y="3837240"/>
            <a:ext cx="970200" cy="417600"/>
          </a:xfrm>
          <a:custGeom>
            <a:avLst/>
            <a:gdLst/>
            <a:ahLst/>
            <a:rect l="0" t="0" r="r" b="b"/>
            <a:pathLst>
              <a:path w="2695" h="1160">
                <a:moveTo>
                  <a:pt x="0" y="573"/>
                </a:moveTo>
                <a:cubicBezTo>
                  <a:pt x="34" y="562"/>
                  <a:pt x="68" y="550"/>
                  <a:pt x="103" y="540"/>
                </a:cubicBezTo>
                <a:cubicBezTo>
                  <a:pt x="127" y="533"/>
                  <a:pt x="153" y="530"/>
                  <a:pt x="178" y="530"/>
                </a:cubicBezTo>
                <a:cubicBezTo>
                  <a:pt x="212" y="529"/>
                  <a:pt x="234" y="532"/>
                  <a:pt x="266" y="546"/>
                </a:cubicBezTo>
                <a:cubicBezTo>
                  <a:pt x="293" y="558"/>
                  <a:pt x="320" y="573"/>
                  <a:pt x="349" y="579"/>
                </a:cubicBezTo>
                <a:cubicBezTo>
                  <a:pt x="367" y="581"/>
                  <a:pt x="373" y="582"/>
                  <a:pt x="385" y="581"/>
                </a:cubicBezTo>
                <a:moveTo>
                  <a:pt x="1156" y="175"/>
                </a:moveTo>
                <a:cubicBezTo>
                  <a:pt x="1163" y="174"/>
                  <a:pt x="1208" y="166"/>
                  <a:pt x="1228" y="167"/>
                </a:cubicBezTo>
                <a:cubicBezTo>
                  <a:pt x="1284" y="169"/>
                  <a:pt x="1357" y="181"/>
                  <a:pt x="1411" y="167"/>
                </a:cubicBezTo>
                <a:cubicBezTo>
                  <a:pt x="1456" y="154"/>
                  <a:pt x="1479" y="121"/>
                  <a:pt x="1483" y="78"/>
                </a:cubicBezTo>
                <a:cubicBezTo>
                  <a:pt x="1486" y="47"/>
                  <a:pt x="1487" y="24"/>
                  <a:pt x="1452" y="16"/>
                </a:cubicBezTo>
                <a:cubicBezTo>
                  <a:pt x="1425" y="10"/>
                  <a:pt x="1391" y="10"/>
                  <a:pt x="1375" y="36"/>
                </a:cubicBezTo>
                <a:cubicBezTo>
                  <a:pt x="1353" y="72"/>
                  <a:pt x="1366" y="117"/>
                  <a:pt x="1392" y="144"/>
                </a:cubicBezTo>
                <a:cubicBezTo>
                  <a:pt x="1438" y="193"/>
                  <a:pt x="1501" y="221"/>
                  <a:pt x="1551" y="263"/>
                </a:cubicBezTo>
                <a:cubicBezTo>
                  <a:pt x="1589" y="296"/>
                  <a:pt x="1614" y="330"/>
                  <a:pt x="1618" y="381"/>
                </a:cubicBezTo>
                <a:cubicBezTo>
                  <a:pt x="1623" y="435"/>
                  <a:pt x="1615" y="491"/>
                  <a:pt x="1620" y="544"/>
                </a:cubicBezTo>
                <a:cubicBezTo>
                  <a:pt x="1676" y="549"/>
                  <a:pt x="1713" y="544"/>
                  <a:pt x="1767" y="529"/>
                </a:cubicBezTo>
                <a:moveTo>
                  <a:pt x="2092" y="68"/>
                </a:moveTo>
                <a:cubicBezTo>
                  <a:pt x="2091" y="84"/>
                  <a:pt x="2089" y="126"/>
                  <a:pt x="2089" y="144"/>
                </a:cubicBezTo>
                <a:cubicBezTo>
                  <a:pt x="2089" y="212"/>
                  <a:pt x="2086" y="273"/>
                  <a:pt x="2101" y="337"/>
                </a:cubicBezTo>
                <a:cubicBezTo>
                  <a:pt x="2111" y="381"/>
                  <a:pt x="2128" y="446"/>
                  <a:pt x="2175" y="466"/>
                </a:cubicBezTo>
                <a:cubicBezTo>
                  <a:pt x="2188" y="468"/>
                  <a:pt x="2200" y="471"/>
                  <a:pt x="2213" y="473"/>
                </a:cubicBezTo>
                <a:moveTo>
                  <a:pt x="2539" y="27"/>
                </a:moveTo>
                <a:cubicBezTo>
                  <a:pt x="2516" y="45"/>
                  <a:pt x="2501" y="56"/>
                  <a:pt x="2481" y="78"/>
                </a:cubicBezTo>
                <a:cubicBezTo>
                  <a:pt x="2432" y="132"/>
                  <a:pt x="2387" y="191"/>
                  <a:pt x="2378" y="265"/>
                </a:cubicBezTo>
                <a:cubicBezTo>
                  <a:pt x="2369" y="332"/>
                  <a:pt x="2407" y="366"/>
                  <a:pt x="2471" y="379"/>
                </a:cubicBezTo>
                <a:cubicBezTo>
                  <a:pt x="2537" y="392"/>
                  <a:pt x="2604" y="386"/>
                  <a:pt x="2650" y="334"/>
                </a:cubicBezTo>
                <a:cubicBezTo>
                  <a:pt x="2691" y="289"/>
                  <a:pt x="2694" y="211"/>
                  <a:pt x="2687" y="152"/>
                </a:cubicBezTo>
                <a:cubicBezTo>
                  <a:pt x="2680" y="94"/>
                  <a:pt x="2643" y="31"/>
                  <a:pt x="2584" y="14"/>
                </a:cubicBezTo>
                <a:cubicBezTo>
                  <a:pt x="2536" y="0"/>
                  <a:pt x="2480" y="10"/>
                  <a:pt x="2444" y="46"/>
                </a:cubicBezTo>
                <a:cubicBezTo>
                  <a:pt x="2429" y="68"/>
                  <a:pt x="2424" y="74"/>
                  <a:pt x="2428" y="92"/>
                </a:cubicBezTo>
                <a:moveTo>
                  <a:pt x="945" y="806"/>
                </a:moveTo>
                <a:cubicBezTo>
                  <a:pt x="898" y="898"/>
                  <a:pt x="830" y="982"/>
                  <a:pt x="767" y="1067"/>
                </a:cubicBezTo>
                <a:cubicBezTo>
                  <a:pt x="743" y="1098"/>
                  <a:pt x="720" y="1128"/>
                  <a:pt x="696" y="11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4" name="Freeform 33"/>
          <p:cNvSpPr/>
          <p:nvPr/>
        </p:nvSpPr>
        <p:spPr>
          <a:xfrm>
            <a:off x="7269120" y="4894200"/>
            <a:ext cx="154440" cy="165600"/>
          </a:xfrm>
          <a:custGeom>
            <a:avLst/>
            <a:gdLst/>
            <a:ahLst/>
            <a:rect l="0" t="0" r="r" b="b"/>
            <a:pathLst>
              <a:path w="429" h="460">
                <a:moveTo>
                  <a:pt x="428" y="0"/>
                </a:moveTo>
                <a:cubicBezTo>
                  <a:pt x="404" y="78"/>
                  <a:pt x="378" y="152"/>
                  <a:pt x="326" y="217"/>
                </a:cubicBezTo>
                <a:cubicBezTo>
                  <a:pt x="238" y="326"/>
                  <a:pt x="119" y="392"/>
                  <a:pt x="0" y="4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5" name="Freeform 34"/>
          <p:cNvSpPr/>
          <p:nvPr/>
        </p:nvSpPr>
        <p:spPr>
          <a:xfrm>
            <a:off x="1836720" y="4973760"/>
            <a:ext cx="1297440" cy="275760"/>
          </a:xfrm>
          <a:custGeom>
            <a:avLst/>
            <a:gdLst/>
            <a:ahLst/>
            <a:rect l="0" t="0" r="r" b="b"/>
            <a:pathLst>
              <a:path w="3604" h="766">
                <a:moveTo>
                  <a:pt x="265" y="361"/>
                </a:moveTo>
                <a:cubicBezTo>
                  <a:pt x="264" y="360"/>
                  <a:pt x="253" y="346"/>
                  <a:pt x="243" y="344"/>
                </a:cubicBezTo>
                <a:cubicBezTo>
                  <a:pt x="215" y="337"/>
                  <a:pt x="183" y="346"/>
                  <a:pt x="158" y="356"/>
                </a:cubicBezTo>
                <a:cubicBezTo>
                  <a:pt x="113" y="374"/>
                  <a:pt x="62" y="399"/>
                  <a:pt x="27" y="434"/>
                </a:cubicBezTo>
                <a:cubicBezTo>
                  <a:pt x="0" y="460"/>
                  <a:pt x="7" y="485"/>
                  <a:pt x="37" y="503"/>
                </a:cubicBezTo>
                <a:cubicBezTo>
                  <a:pt x="96" y="536"/>
                  <a:pt x="171" y="545"/>
                  <a:pt x="235" y="565"/>
                </a:cubicBezTo>
                <a:cubicBezTo>
                  <a:pt x="274" y="579"/>
                  <a:pt x="357" y="600"/>
                  <a:pt x="376" y="646"/>
                </a:cubicBezTo>
                <a:cubicBezTo>
                  <a:pt x="396" y="693"/>
                  <a:pt x="304" y="709"/>
                  <a:pt x="280" y="717"/>
                </a:cubicBezTo>
                <a:cubicBezTo>
                  <a:pt x="199" y="743"/>
                  <a:pt x="107" y="765"/>
                  <a:pt x="22" y="756"/>
                </a:cubicBezTo>
                <a:cubicBezTo>
                  <a:pt x="15" y="754"/>
                  <a:pt x="7" y="752"/>
                  <a:pt x="0" y="750"/>
                </a:cubicBezTo>
                <a:moveTo>
                  <a:pt x="601" y="50"/>
                </a:moveTo>
                <a:cubicBezTo>
                  <a:pt x="607" y="40"/>
                  <a:pt x="606" y="14"/>
                  <a:pt x="607" y="58"/>
                </a:cubicBezTo>
                <a:cubicBezTo>
                  <a:pt x="610" y="163"/>
                  <a:pt x="593" y="274"/>
                  <a:pt x="619" y="377"/>
                </a:cubicBezTo>
                <a:cubicBezTo>
                  <a:pt x="636" y="444"/>
                  <a:pt x="666" y="518"/>
                  <a:pt x="701" y="577"/>
                </a:cubicBezTo>
                <a:cubicBezTo>
                  <a:pt x="723" y="609"/>
                  <a:pt x="729" y="618"/>
                  <a:pt x="745" y="637"/>
                </a:cubicBezTo>
                <a:moveTo>
                  <a:pt x="595" y="540"/>
                </a:moveTo>
                <a:cubicBezTo>
                  <a:pt x="685" y="515"/>
                  <a:pt x="772" y="510"/>
                  <a:pt x="866" y="506"/>
                </a:cubicBezTo>
                <a:cubicBezTo>
                  <a:pt x="892" y="505"/>
                  <a:pt x="918" y="504"/>
                  <a:pt x="944" y="503"/>
                </a:cubicBezTo>
                <a:moveTo>
                  <a:pt x="1151" y="607"/>
                </a:moveTo>
                <a:cubicBezTo>
                  <a:pt x="1124" y="607"/>
                  <a:pt x="1092" y="612"/>
                  <a:pt x="1071" y="590"/>
                </a:cubicBezTo>
                <a:cubicBezTo>
                  <a:pt x="1050" y="567"/>
                  <a:pt x="1048" y="528"/>
                  <a:pt x="1047" y="500"/>
                </a:cubicBezTo>
                <a:cubicBezTo>
                  <a:pt x="1046" y="452"/>
                  <a:pt x="1052" y="429"/>
                  <a:pt x="1095" y="399"/>
                </a:cubicBezTo>
                <a:cubicBezTo>
                  <a:pt x="1156" y="358"/>
                  <a:pt x="1222" y="354"/>
                  <a:pt x="1293" y="353"/>
                </a:cubicBezTo>
                <a:cubicBezTo>
                  <a:pt x="1370" y="352"/>
                  <a:pt x="1414" y="384"/>
                  <a:pt x="1442" y="457"/>
                </a:cubicBezTo>
                <a:cubicBezTo>
                  <a:pt x="1463" y="514"/>
                  <a:pt x="1457" y="576"/>
                  <a:pt x="1457" y="634"/>
                </a:cubicBezTo>
                <a:cubicBezTo>
                  <a:pt x="1457" y="668"/>
                  <a:pt x="1451" y="698"/>
                  <a:pt x="1451" y="732"/>
                </a:cubicBezTo>
                <a:moveTo>
                  <a:pt x="1584" y="513"/>
                </a:moveTo>
                <a:cubicBezTo>
                  <a:pt x="1585" y="514"/>
                  <a:pt x="1620" y="544"/>
                  <a:pt x="1627" y="549"/>
                </a:cubicBezTo>
                <a:cubicBezTo>
                  <a:pt x="1689" y="594"/>
                  <a:pt x="1758" y="601"/>
                  <a:pt x="1833" y="602"/>
                </a:cubicBezTo>
                <a:cubicBezTo>
                  <a:pt x="1895" y="603"/>
                  <a:pt x="1936" y="581"/>
                  <a:pt x="1985" y="545"/>
                </a:cubicBezTo>
                <a:cubicBezTo>
                  <a:pt x="2005" y="530"/>
                  <a:pt x="2018" y="514"/>
                  <a:pt x="2031" y="492"/>
                </a:cubicBezTo>
                <a:cubicBezTo>
                  <a:pt x="2031" y="491"/>
                  <a:pt x="2032" y="490"/>
                  <a:pt x="2032" y="489"/>
                </a:cubicBezTo>
                <a:cubicBezTo>
                  <a:pt x="2053" y="525"/>
                  <a:pt x="2067" y="548"/>
                  <a:pt x="2106" y="567"/>
                </a:cubicBezTo>
                <a:cubicBezTo>
                  <a:pt x="2185" y="608"/>
                  <a:pt x="2274" y="604"/>
                  <a:pt x="2360" y="607"/>
                </a:cubicBezTo>
                <a:moveTo>
                  <a:pt x="2699" y="501"/>
                </a:moveTo>
                <a:cubicBezTo>
                  <a:pt x="2694" y="453"/>
                  <a:pt x="2677" y="450"/>
                  <a:pt x="2629" y="447"/>
                </a:cubicBezTo>
                <a:cubicBezTo>
                  <a:pt x="2567" y="444"/>
                  <a:pt x="2511" y="457"/>
                  <a:pt x="2462" y="497"/>
                </a:cubicBezTo>
                <a:cubicBezTo>
                  <a:pt x="2443" y="512"/>
                  <a:pt x="2412" y="565"/>
                  <a:pt x="2434" y="592"/>
                </a:cubicBezTo>
                <a:cubicBezTo>
                  <a:pt x="2471" y="635"/>
                  <a:pt x="2572" y="627"/>
                  <a:pt x="2620" y="624"/>
                </a:cubicBezTo>
                <a:cubicBezTo>
                  <a:pt x="2641" y="621"/>
                  <a:pt x="2663" y="619"/>
                  <a:pt x="2684" y="616"/>
                </a:cubicBezTo>
                <a:moveTo>
                  <a:pt x="2945" y="0"/>
                </a:moveTo>
                <a:cubicBezTo>
                  <a:pt x="2979" y="32"/>
                  <a:pt x="2985" y="60"/>
                  <a:pt x="3003" y="103"/>
                </a:cubicBezTo>
                <a:cubicBezTo>
                  <a:pt x="3045" y="204"/>
                  <a:pt x="3080" y="307"/>
                  <a:pt x="3120" y="409"/>
                </a:cubicBezTo>
                <a:cubicBezTo>
                  <a:pt x="3148" y="480"/>
                  <a:pt x="3183" y="550"/>
                  <a:pt x="3206" y="622"/>
                </a:cubicBezTo>
                <a:cubicBezTo>
                  <a:pt x="3207" y="627"/>
                  <a:pt x="3208" y="633"/>
                  <a:pt x="3209" y="638"/>
                </a:cubicBezTo>
                <a:moveTo>
                  <a:pt x="2941" y="416"/>
                </a:moveTo>
                <a:cubicBezTo>
                  <a:pt x="2959" y="355"/>
                  <a:pt x="3041" y="352"/>
                  <a:pt x="3102" y="339"/>
                </a:cubicBezTo>
                <a:cubicBezTo>
                  <a:pt x="3267" y="307"/>
                  <a:pt x="3436" y="300"/>
                  <a:pt x="3603" y="2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6" name="Freeform 35"/>
          <p:cNvSpPr/>
          <p:nvPr/>
        </p:nvSpPr>
        <p:spPr>
          <a:xfrm>
            <a:off x="3505320" y="4854600"/>
            <a:ext cx="1697040" cy="379080"/>
          </a:xfrm>
          <a:custGeom>
            <a:avLst/>
            <a:gdLst/>
            <a:ahLst/>
            <a:rect l="0" t="0" r="r" b="b"/>
            <a:pathLst>
              <a:path w="4714" h="1053">
                <a:moveTo>
                  <a:pt x="34" y="594"/>
                </a:moveTo>
                <a:cubicBezTo>
                  <a:pt x="15" y="594"/>
                  <a:pt x="11" y="594"/>
                  <a:pt x="0" y="594"/>
                </a:cubicBezTo>
                <a:cubicBezTo>
                  <a:pt x="21" y="565"/>
                  <a:pt x="41" y="536"/>
                  <a:pt x="58" y="505"/>
                </a:cubicBezTo>
                <a:cubicBezTo>
                  <a:pt x="76" y="471"/>
                  <a:pt x="111" y="346"/>
                  <a:pt x="148" y="331"/>
                </a:cubicBezTo>
                <a:cubicBezTo>
                  <a:pt x="170" y="322"/>
                  <a:pt x="201" y="328"/>
                  <a:pt x="222" y="337"/>
                </a:cubicBezTo>
                <a:cubicBezTo>
                  <a:pt x="275" y="361"/>
                  <a:pt x="319" y="408"/>
                  <a:pt x="352" y="454"/>
                </a:cubicBezTo>
                <a:cubicBezTo>
                  <a:pt x="384" y="498"/>
                  <a:pt x="401" y="547"/>
                  <a:pt x="422" y="597"/>
                </a:cubicBezTo>
                <a:cubicBezTo>
                  <a:pt x="434" y="624"/>
                  <a:pt x="445" y="660"/>
                  <a:pt x="473" y="674"/>
                </a:cubicBezTo>
                <a:cubicBezTo>
                  <a:pt x="499" y="688"/>
                  <a:pt x="530" y="676"/>
                  <a:pt x="552" y="663"/>
                </a:cubicBezTo>
                <a:cubicBezTo>
                  <a:pt x="604" y="630"/>
                  <a:pt x="645" y="580"/>
                  <a:pt x="691" y="540"/>
                </a:cubicBezTo>
                <a:cubicBezTo>
                  <a:pt x="746" y="493"/>
                  <a:pt x="797" y="447"/>
                  <a:pt x="872" y="443"/>
                </a:cubicBezTo>
                <a:cubicBezTo>
                  <a:pt x="920" y="440"/>
                  <a:pt x="938" y="481"/>
                  <a:pt x="967" y="513"/>
                </a:cubicBezTo>
                <a:cubicBezTo>
                  <a:pt x="1032" y="582"/>
                  <a:pt x="1098" y="607"/>
                  <a:pt x="1191" y="607"/>
                </a:cubicBezTo>
                <a:cubicBezTo>
                  <a:pt x="1218" y="607"/>
                  <a:pt x="1255" y="591"/>
                  <a:pt x="1242" y="554"/>
                </a:cubicBezTo>
                <a:cubicBezTo>
                  <a:pt x="1224" y="503"/>
                  <a:pt x="1155" y="487"/>
                  <a:pt x="1106" y="482"/>
                </a:cubicBezTo>
                <a:cubicBezTo>
                  <a:pt x="1032" y="474"/>
                  <a:pt x="951" y="473"/>
                  <a:pt x="890" y="518"/>
                </a:cubicBezTo>
                <a:cubicBezTo>
                  <a:pt x="789" y="593"/>
                  <a:pt x="877" y="677"/>
                  <a:pt x="963" y="700"/>
                </a:cubicBezTo>
                <a:cubicBezTo>
                  <a:pt x="1045" y="722"/>
                  <a:pt x="1130" y="716"/>
                  <a:pt x="1212" y="717"/>
                </a:cubicBezTo>
                <a:moveTo>
                  <a:pt x="1670" y="566"/>
                </a:moveTo>
                <a:cubicBezTo>
                  <a:pt x="1679" y="529"/>
                  <a:pt x="1702" y="465"/>
                  <a:pt x="1666" y="434"/>
                </a:cubicBezTo>
                <a:cubicBezTo>
                  <a:pt x="1629" y="401"/>
                  <a:pt x="1551" y="413"/>
                  <a:pt x="1512" y="434"/>
                </a:cubicBezTo>
                <a:cubicBezTo>
                  <a:pt x="1455" y="465"/>
                  <a:pt x="1438" y="516"/>
                  <a:pt x="1435" y="576"/>
                </a:cubicBezTo>
                <a:cubicBezTo>
                  <a:pt x="1432" y="638"/>
                  <a:pt x="1465" y="674"/>
                  <a:pt x="1524" y="693"/>
                </a:cubicBezTo>
                <a:cubicBezTo>
                  <a:pt x="1578" y="711"/>
                  <a:pt x="1639" y="703"/>
                  <a:pt x="1695" y="703"/>
                </a:cubicBezTo>
                <a:moveTo>
                  <a:pt x="1746" y="225"/>
                </a:moveTo>
                <a:cubicBezTo>
                  <a:pt x="1736" y="207"/>
                  <a:pt x="1736" y="203"/>
                  <a:pt x="1727" y="194"/>
                </a:cubicBezTo>
                <a:cubicBezTo>
                  <a:pt x="1733" y="246"/>
                  <a:pt x="1746" y="282"/>
                  <a:pt x="1770" y="331"/>
                </a:cubicBezTo>
                <a:cubicBezTo>
                  <a:pt x="1811" y="413"/>
                  <a:pt x="1860" y="492"/>
                  <a:pt x="1910" y="569"/>
                </a:cubicBezTo>
                <a:cubicBezTo>
                  <a:pt x="1945" y="623"/>
                  <a:pt x="1984" y="673"/>
                  <a:pt x="2024" y="724"/>
                </a:cubicBezTo>
                <a:moveTo>
                  <a:pt x="1797" y="599"/>
                </a:moveTo>
                <a:cubicBezTo>
                  <a:pt x="1829" y="555"/>
                  <a:pt x="1761" y="568"/>
                  <a:pt x="1849" y="537"/>
                </a:cubicBezTo>
                <a:cubicBezTo>
                  <a:pt x="2020" y="477"/>
                  <a:pt x="2224" y="491"/>
                  <a:pt x="2400" y="441"/>
                </a:cubicBezTo>
                <a:cubicBezTo>
                  <a:pt x="2352" y="469"/>
                  <a:pt x="2296" y="496"/>
                  <a:pt x="2256" y="535"/>
                </a:cubicBezTo>
                <a:cubicBezTo>
                  <a:pt x="2246" y="545"/>
                  <a:pt x="2249" y="554"/>
                  <a:pt x="2243" y="560"/>
                </a:cubicBezTo>
                <a:cubicBezTo>
                  <a:pt x="2292" y="554"/>
                  <a:pt x="2326" y="554"/>
                  <a:pt x="2372" y="533"/>
                </a:cubicBezTo>
                <a:cubicBezTo>
                  <a:pt x="2442" y="503"/>
                  <a:pt x="2500" y="451"/>
                  <a:pt x="2563" y="410"/>
                </a:cubicBezTo>
                <a:cubicBezTo>
                  <a:pt x="2564" y="410"/>
                  <a:pt x="2565" y="410"/>
                  <a:pt x="2566" y="410"/>
                </a:cubicBezTo>
                <a:cubicBezTo>
                  <a:pt x="2585" y="476"/>
                  <a:pt x="2592" y="545"/>
                  <a:pt x="2661" y="580"/>
                </a:cubicBezTo>
                <a:cubicBezTo>
                  <a:pt x="2687" y="593"/>
                  <a:pt x="2731" y="592"/>
                  <a:pt x="2755" y="576"/>
                </a:cubicBezTo>
                <a:cubicBezTo>
                  <a:pt x="2831" y="525"/>
                  <a:pt x="2860" y="421"/>
                  <a:pt x="2928" y="363"/>
                </a:cubicBezTo>
                <a:cubicBezTo>
                  <a:pt x="2933" y="362"/>
                  <a:pt x="2938" y="360"/>
                  <a:pt x="2943" y="359"/>
                </a:cubicBezTo>
                <a:cubicBezTo>
                  <a:pt x="2963" y="380"/>
                  <a:pt x="2977" y="391"/>
                  <a:pt x="2998" y="425"/>
                </a:cubicBezTo>
                <a:cubicBezTo>
                  <a:pt x="3021" y="463"/>
                  <a:pt x="3050" y="534"/>
                  <a:pt x="3106" y="529"/>
                </a:cubicBezTo>
                <a:cubicBezTo>
                  <a:pt x="3130" y="527"/>
                  <a:pt x="3139" y="498"/>
                  <a:pt x="3152" y="481"/>
                </a:cubicBezTo>
                <a:cubicBezTo>
                  <a:pt x="3196" y="424"/>
                  <a:pt x="3205" y="404"/>
                  <a:pt x="3282" y="407"/>
                </a:cubicBezTo>
                <a:cubicBezTo>
                  <a:pt x="3353" y="410"/>
                  <a:pt x="3423" y="420"/>
                  <a:pt x="3495" y="416"/>
                </a:cubicBezTo>
                <a:cubicBezTo>
                  <a:pt x="3586" y="410"/>
                  <a:pt x="3748" y="328"/>
                  <a:pt x="3698" y="205"/>
                </a:cubicBezTo>
                <a:cubicBezTo>
                  <a:pt x="3678" y="157"/>
                  <a:pt x="3606" y="174"/>
                  <a:pt x="3567" y="189"/>
                </a:cubicBezTo>
                <a:cubicBezTo>
                  <a:pt x="3495" y="218"/>
                  <a:pt x="3324" y="371"/>
                  <a:pt x="3393" y="468"/>
                </a:cubicBezTo>
                <a:cubicBezTo>
                  <a:pt x="3418" y="503"/>
                  <a:pt x="3476" y="498"/>
                  <a:pt x="3501" y="473"/>
                </a:cubicBezTo>
                <a:cubicBezTo>
                  <a:pt x="3528" y="446"/>
                  <a:pt x="3546" y="383"/>
                  <a:pt x="3564" y="352"/>
                </a:cubicBezTo>
                <a:cubicBezTo>
                  <a:pt x="3585" y="376"/>
                  <a:pt x="3598" y="378"/>
                  <a:pt x="3613" y="430"/>
                </a:cubicBezTo>
                <a:cubicBezTo>
                  <a:pt x="3663" y="599"/>
                  <a:pt x="3723" y="745"/>
                  <a:pt x="3792" y="907"/>
                </a:cubicBezTo>
                <a:cubicBezTo>
                  <a:pt x="3810" y="950"/>
                  <a:pt x="3826" y="1002"/>
                  <a:pt x="3780" y="1023"/>
                </a:cubicBezTo>
                <a:cubicBezTo>
                  <a:pt x="3718" y="1052"/>
                  <a:pt x="3650" y="1003"/>
                  <a:pt x="3610" y="965"/>
                </a:cubicBezTo>
                <a:cubicBezTo>
                  <a:pt x="3569" y="927"/>
                  <a:pt x="3576" y="870"/>
                  <a:pt x="3573" y="821"/>
                </a:cubicBezTo>
                <a:moveTo>
                  <a:pt x="3940" y="0"/>
                </a:moveTo>
                <a:cubicBezTo>
                  <a:pt x="3948" y="62"/>
                  <a:pt x="3970" y="123"/>
                  <a:pt x="3981" y="185"/>
                </a:cubicBezTo>
                <a:cubicBezTo>
                  <a:pt x="3997" y="274"/>
                  <a:pt x="4014" y="363"/>
                  <a:pt x="4033" y="451"/>
                </a:cubicBezTo>
                <a:cubicBezTo>
                  <a:pt x="4044" y="505"/>
                  <a:pt x="4047" y="520"/>
                  <a:pt x="4059" y="553"/>
                </a:cubicBezTo>
                <a:moveTo>
                  <a:pt x="4313" y="140"/>
                </a:moveTo>
                <a:cubicBezTo>
                  <a:pt x="4346" y="150"/>
                  <a:pt x="4341" y="167"/>
                  <a:pt x="4352" y="212"/>
                </a:cubicBezTo>
                <a:cubicBezTo>
                  <a:pt x="4368" y="275"/>
                  <a:pt x="4379" y="345"/>
                  <a:pt x="4423" y="395"/>
                </a:cubicBezTo>
                <a:cubicBezTo>
                  <a:pt x="4452" y="429"/>
                  <a:pt x="4518" y="442"/>
                  <a:pt x="4561" y="429"/>
                </a:cubicBezTo>
                <a:cubicBezTo>
                  <a:pt x="4621" y="410"/>
                  <a:pt x="4672" y="353"/>
                  <a:pt x="4692" y="295"/>
                </a:cubicBezTo>
                <a:cubicBezTo>
                  <a:pt x="4712" y="237"/>
                  <a:pt x="4713" y="159"/>
                  <a:pt x="4668" y="115"/>
                </a:cubicBezTo>
                <a:cubicBezTo>
                  <a:pt x="4618" y="66"/>
                  <a:pt x="4536" y="82"/>
                  <a:pt x="4486" y="119"/>
                </a:cubicBezTo>
                <a:cubicBezTo>
                  <a:pt x="4402" y="181"/>
                  <a:pt x="4332" y="284"/>
                  <a:pt x="4297" y="380"/>
                </a:cubicBezTo>
                <a:cubicBezTo>
                  <a:pt x="4271" y="452"/>
                  <a:pt x="4263" y="558"/>
                  <a:pt x="4299" y="628"/>
                </a:cubicBezTo>
                <a:cubicBezTo>
                  <a:pt x="4347" y="720"/>
                  <a:pt x="4460" y="766"/>
                  <a:pt x="4559" y="775"/>
                </a:cubicBezTo>
                <a:cubicBezTo>
                  <a:pt x="4588" y="775"/>
                  <a:pt x="4618" y="775"/>
                  <a:pt x="4647" y="7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7" name="Freeform 36"/>
          <p:cNvSpPr/>
          <p:nvPr/>
        </p:nvSpPr>
        <p:spPr>
          <a:xfrm>
            <a:off x="5859360" y="4532400"/>
            <a:ext cx="4358160" cy="625680"/>
          </a:xfrm>
          <a:custGeom>
            <a:avLst/>
            <a:gdLst/>
            <a:ahLst/>
            <a:rect l="0" t="0" r="r" b="b"/>
            <a:pathLst>
              <a:path w="12106" h="1738">
                <a:moveTo>
                  <a:pt x="5" y="941"/>
                </a:moveTo>
                <a:cubicBezTo>
                  <a:pt x="14" y="942"/>
                  <a:pt x="15" y="947"/>
                  <a:pt x="29" y="947"/>
                </a:cubicBezTo>
                <a:cubicBezTo>
                  <a:pt x="66" y="947"/>
                  <a:pt x="91" y="920"/>
                  <a:pt x="117" y="895"/>
                </a:cubicBezTo>
                <a:cubicBezTo>
                  <a:pt x="164" y="849"/>
                  <a:pt x="210" y="786"/>
                  <a:pt x="227" y="723"/>
                </a:cubicBezTo>
                <a:cubicBezTo>
                  <a:pt x="240" y="675"/>
                  <a:pt x="247" y="604"/>
                  <a:pt x="212" y="565"/>
                </a:cubicBezTo>
                <a:cubicBezTo>
                  <a:pt x="177" y="527"/>
                  <a:pt x="118" y="532"/>
                  <a:pt x="72" y="533"/>
                </a:cubicBezTo>
                <a:cubicBezTo>
                  <a:pt x="35" y="534"/>
                  <a:pt x="0" y="551"/>
                  <a:pt x="12" y="596"/>
                </a:cubicBezTo>
                <a:cubicBezTo>
                  <a:pt x="29" y="658"/>
                  <a:pt x="195" y="698"/>
                  <a:pt x="242" y="715"/>
                </a:cubicBezTo>
                <a:cubicBezTo>
                  <a:pt x="351" y="752"/>
                  <a:pt x="464" y="780"/>
                  <a:pt x="571" y="825"/>
                </a:cubicBezTo>
                <a:cubicBezTo>
                  <a:pt x="609" y="841"/>
                  <a:pt x="657" y="860"/>
                  <a:pt x="649" y="911"/>
                </a:cubicBezTo>
                <a:cubicBezTo>
                  <a:pt x="639" y="972"/>
                  <a:pt x="545" y="1016"/>
                  <a:pt x="528" y="1085"/>
                </a:cubicBezTo>
                <a:cubicBezTo>
                  <a:pt x="513" y="1147"/>
                  <a:pt x="522" y="1209"/>
                  <a:pt x="573" y="1251"/>
                </a:cubicBezTo>
                <a:cubicBezTo>
                  <a:pt x="605" y="1277"/>
                  <a:pt x="856" y="1364"/>
                  <a:pt x="886" y="1309"/>
                </a:cubicBezTo>
                <a:cubicBezTo>
                  <a:pt x="895" y="1294"/>
                  <a:pt x="866" y="1285"/>
                  <a:pt x="862" y="1278"/>
                </a:cubicBezTo>
                <a:moveTo>
                  <a:pt x="1675" y="436"/>
                </a:moveTo>
                <a:cubicBezTo>
                  <a:pt x="1680" y="417"/>
                  <a:pt x="1683" y="401"/>
                  <a:pt x="1686" y="382"/>
                </a:cubicBezTo>
                <a:cubicBezTo>
                  <a:pt x="1643" y="390"/>
                  <a:pt x="1600" y="400"/>
                  <a:pt x="1556" y="410"/>
                </a:cubicBezTo>
                <a:cubicBezTo>
                  <a:pt x="1466" y="430"/>
                  <a:pt x="1375" y="438"/>
                  <a:pt x="1283" y="443"/>
                </a:cubicBezTo>
                <a:cubicBezTo>
                  <a:pt x="1286" y="454"/>
                  <a:pt x="1291" y="463"/>
                  <a:pt x="1293" y="476"/>
                </a:cubicBezTo>
                <a:cubicBezTo>
                  <a:pt x="1301" y="531"/>
                  <a:pt x="1279" y="571"/>
                  <a:pt x="1257" y="620"/>
                </a:cubicBezTo>
                <a:cubicBezTo>
                  <a:pt x="1213" y="719"/>
                  <a:pt x="1203" y="806"/>
                  <a:pt x="1202" y="915"/>
                </a:cubicBezTo>
                <a:cubicBezTo>
                  <a:pt x="1202" y="1014"/>
                  <a:pt x="1231" y="1100"/>
                  <a:pt x="1273" y="1190"/>
                </a:cubicBezTo>
                <a:cubicBezTo>
                  <a:pt x="1303" y="1255"/>
                  <a:pt x="1345" y="1313"/>
                  <a:pt x="1399" y="1360"/>
                </a:cubicBezTo>
                <a:cubicBezTo>
                  <a:pt x="1433" y="1390"/>
                  <a:pt x="1484" y="1408"/>
                  <a:pt x="1530" y="1398"/>
                </a:cubicBezTo>
                <a:cubicBezTo>
                  <a:pt x="1552" y="1393"/>
                  <a:pt x="1562" y="1377"/>
                  <a:pt x="1578" y="1363"/>
                </a:cubicBezTo>
                <a:cubicBezTo>
                  <a:pt x="1599" y="1345"/>
                  <a:pt x="1616" y="1337"/>
                  <a:pt x="1643" y="1329"/>
                </a:cubicBezTo>
                <a:cubicBezTo>
                  <a:pt x="1654" y="1326"/>
                  <a:pt x="1666" y="1324"/>
                  <a:pt x="1677" y="1321"/>
                </a:cubicBezTo>
                <a:moveTo>
                  <a:pt x="2154" y="631"/>
                </a:moveTo>
                <a:cubicBezTo>
                  <a:pt x="2152" y="625"/>
                  <a:pt x="2151" y="622"/>
                  <a:pt x="2149" y="617"/>
                </a:cubicBezTo>
                <a:cubicBezTo>
                  <a:pt x="2149" y="652"/>
                  <a:pt x="2156" y="685"/>
                  <a:pt x="2158" y="720"/>
                </a:cubicBezTo>
                <a:cubicBezTo>
                  <a:pt x="2163" y="785"/>
                  <a:pt x="2159" y="852"/>
                  <a:pt x="2160" y="920"/>
                </a:cubicBezTo>
                <a:cubicBezTo>
                  <a:pt x="2161" y="1001"/>
                  <a:pt x="2157" y="1083"/>
                  <a:pt x="2164" y="1164"/>
                </a:cubicBezTo>
                <a:cubicBezTo>
                  <a:pt x="2166" y="1185"/>
                  <a:pt x="2169" y="1222"/>
                  <a:pt x="2188" y="1237"/>
                </a:cubicBezTo>
                <a:cubicBezTo>
                  <a:pt x="2204" y="1249"/>
                  <a:pt x="2227" y="1246"/>
                  <a:pt x="2246" y="1246"/>
                </a:cubicBezTo>
                <a:moveTo>
                  <a:pt x="2720" y="800"/>
                </a:moveTo>
                <a:cubicBezTo>
                  <a:pt x="2722" y="786"/>
                  <a:pt x="2722" y="774"/>
                  <a:pt x="2723" y="760"/>
                </a:cubicBezTo>
                <a:cubicBezTo>
                  <a:pt x="2680" y="758"/>
                  <a:pt x="2655" y="753"/>
                  <a:pt x="2615" y="778"/>
                </a:cubicBezTo>
                <a:cubicBezTo>
                  <a:pt x="2566" y="809"/>
                  <a:pt x="2526" y="859"/>
                  <a:pt x="2518" y="919"/>
                </a:cubicBezTo>
                <a:cubicBezTo>
                  <a:pt x="2509" y="983"/>
                  <a:pt x="2521" y="1041"/>
                  <a:pt x="2558" y="1094"/>
                </a:cubicBezTo>
                <a:cubicBezTo>
                  <a:pt x="2589" y="1139"/>
                  <a:pt x="2632" y="1172"/>
                  <a:pt x="2686" y="1178"/>
                </a:cubicBezTo>
                <a:cubicBezTo>
                  <a:pt x="2740" y="1184"/>
                  <a:pt x="2770" y="1135"/>
                  <a:pt x="2792" y="1093"/>
                </a:cubicBezTo>
                <a:cubicBezTo>
                  <a:pt x="2826" y="1028"/>
                  <a:pt x="2832" y="953"/>
                  <a:pt x="2825" y="880"/>
                </a:cubicBezTo>
                <a:cubicBezTo>
                  <a:pt x="2820" y="832"/>
                  <a:pt x="2798" y="781"/>
                  <a:pt x="2756" y="753"/>
                </a:cubicBezTo>
                <a:cubicBezTo>
                  <a:pt x="2739" y="742"/>
                  <a:pt x="2707" y="739"/>
                  <a:pt x="2687" y="743"/>
                </a:cubicBezTo>
                <a:cubicBezTo>
                  <a:pt x="2685" y="744"/>
                  <a:pt x="2682" y="746"/>
                  <a:pt x="2680" y="747"/>
                </a:cubicBezTo>
                <a:moveTo>
                  <a:pt x="2913" y="533"/>
                </a:moveTo>
                <a:cubicBezTo>
                  <a:pt x="2919" y="500"/>
                  <a:pt x="2902" y="501"/>
                  <a:pt x="2935" y="486"/>
                </a:cubicBezTo>
                <a:cubicBezTo>
                  <a:pt x="3000" y="455"/>
                  <a:pt x="3126" y="483"/>
                  <a:pt x="3196" y="480"/>
                </a:cubicBezTo>
                <a:cubicBezTo>
                  <a:pt x="3251" y="478"/>
                  <a:pt x="3343" y="483"/>
                  <a:pt x="3390" y="446"/>
                </a:cubicBezTo>
                <a:cubicBezTo>
                  <a:pt x="3410" y="430"/>
                  <a:pt x="3403" y="424"/>
                  <a:pt x="3408" y="403"/>
                </a:cubicBezTo>
                <a:cubicBezTo>
                  <a:pt x="3409" y="397"/>
                  <a:pt x="3408" y="389"/>
                  <a:pt x="3408" y="382"/>
                </a:cubicBezTo>
                <a:cubicBezTo>
                  <a:pt x="3419" y="415"/>
                  <a:pt x="3429" y="448"/>
                  <a:pt x="3437" y="481"/>
                </a:cubicBezTo>
                <a:cubicBezTo>
                  <a:pt x="3473" y="634"/>
                  <a:pt x="3465" y="798"/>
                  <a:pt x="3450" y="954"/>
                </a:cubicBezTo>
                <a:cubicBezTo>
                  <a:pt x="3442" y="1039"/>
                  <a:pt x="3465" y="1209"/>
                  <a:pt x="3418" y="1285"/>
                </a:cubicBezTo>
                <a:cubicBezTo>
                  <a:pt x="3408" y="1301"/>
                  <a:pt x="3392" y="1315"/>
                  <a:pt x="3371" y="1309"/>
                </a:cubicBezTo>
                <a:cubicBezTo>
                  <a:pt x="3348" y="1303"/>
                  <a:pt x="3347" y="1295"/>
                  <a:pt x="3336" y="1271"/>
                </a:cubicBezTo>
                <a:cubicBezTo>
                  <a:pt x="3320" y="1235"/>
                  <a:pt x="3319" y="1180"/>
                  <a:pt x="3313" y="1141"/>
                </a:cubicBezTo>
                <a:cubicBezTo>
                  <a:pt x="3312" y="1132"/>
                  <a:pt x="3311" y="1124"/>
                  <a:pt x="3310" y="1115"/>
                </a:cubicBezTo>
                <a:moveTo>
                  <a:pt x="4301" y="392"/>
                </a:moveTo>
                <a:cubicBezTo>
                  <a:pt x="4304" y="390"/>
                  <a:pt x="4308" y="385"/>
                  <a:pt x="4312" y="382"/>
                </a:cubicBezTo>
                <a:cubicBezTo>
                  <a:pt x="4314" y="380"/>
                  <a:pt x="4316" y="377"/>
                  <a:pt x="4314" y="374"/>
                </a:cubicBezTo>
                <a:cubicBezTo>
                  <a:pt x="4309" y="363"/>
                  <a:pt x="4309" y="356"/>
                  <a:pt x="4309" y="344"/>
                </a:cubicBezTo>
                <a:cubicBezTo>
                  <a:pt x="4309" y="326"/>
                  <a:pt x="4321" y="321"/>
                  <a:pt x="4337" y="316"/>
                </a:cubicBezTo>
                <a:cubicBezTo>
                  <a:pt x="4343" y="314"/>
                  <a:pt x="4348" y="314"/>
                  <a:pt x="4355" y="314"/>
                </a:cubicBezTo>
                <a:cubicBezTo>
                  <a:pt x="4355" y="342"/>
                  <a:pt x="4345" y="363"/>
                  <a:pt x="4334" y="389"/>
                </a:cubicBezTo>
                <a:moveTo>
                  <a:pt x="4110" y="360"/>
                </a:moveTo>
                <a:cubicBezTo>
                  <a:pt x="4082" y="368"/>
                  <a:pt x="4056" y="371"/>
                  <a:pt x="4027" y="375"/>
                </a:cubicBezTo>
                <a:cubicBezTo>
                  <a:pt x="4003" y="378"/>
                  <a:pt x="3978" y="383"/>
                  <a:pt x="3954" y="385"/>
                </a:cubicBezTo>
                <a:cubicBezTo>
                  <a:pt x="3941" y="386"/>
                  <a:pt x="3928" y="387"/>
                  <a:pt x="3914" y="387"/>
                </a:cubicBezTo>
                <a:cubicBezTo>
                  <a:pt x="3905" y="387"/>
                  <a:pt x="3897" y="387"/>
                  <a:pt x="3888" y="387"/>
                </a:cubicBezTo>
                <a:cubicBezTo>
                  <a:pt x="3938" y="388"/>
                  <a:pt x="3988" y="389"/>
                  <a:pt x="4038" y="389"/>
                </a:cubicBezTo>
                <a:cubicBezTo>
                  <a:pt x="4214" y="389"/>
                  <a:pt x="4389" y="382"/>
                  <a:pt x="4565" y="374"/>
                </a:cubicBezTo>
                <a:cubicBezTo>
                  <a:pt x="4738" y="366"/>
                  <a:pt x="4910" y="357"/>
                  <a:pt x="5083" y="353"/>
                </a:cubicBezTo>
                <a:cubicBezTo>
                  <a:pt x="5118" y="352"/>
                  <a:pt x="5152" y="352"/>
                  <a:pt x="5187" y="352"/>
                </a:cubicBezTo>
                <a:cubicBezTo>
                  <a:pt x="5142" y="359"/>
                  <a:pt x="5102" y="373"/>
                  <a:pt x="5058" y="389"/>
                </a:cubicBezTo>
                <a:cubicBezTo>
                  <a:pt x="5038" y="397"/>
                  <a:pt x="5018" y="404"/>
                  <a:pt x="4998" y="412"/>
                </a:cubicBezTo>
                <a:moveTo>
                  <a:pt x="4075" y="1699"/>
                </a:moveTo>
                <a:cubicBezTo>
                  <a:pt x="4085" y="1702"/>
                  <a:pt x="4063" y="1701"/>
                  <a:pt x="4073" y="1702"/>
                </a:cubicBezTo>
                <a:cubicBezTo>
                  <a:pt x="4154" y="1707"/>
                  <a:pt x="4257" y="1659"/>
                  <a:pt x="4334" y="1638"/>
                </a:cubicBezTo>
                <a:cubicBezTo>
                  <a:pt x="4638" y="1556"/>
                  <a:pt x="4942" y="1490"/>
                  <a:pt x="5253" y="1439"/>
                </a:cubicBezTo>
                <a:cubicBezTo>
                  <a:pt x="5295" y="1432"/>
                  <a:pt x="5338" y="1427"/>
                  <a:pt x="5379" y="1418"/>
                </a:cubicBezTo>
                <a:cubicBezTo>
                  <a:pt x="5385" y="1418"/>
                  <a:pt x="5388" y="1417"/>
                  <a:pt x="5392" y="1414"/>
                </a:cubicBezTo>
                <a:moveTo>
                  <a:pt x="6173" y="540"/>
                </a:moveTo>
                <a:cubicBezTo>
                  <a:pt x="6185" y="491"/>
                  <a:pt x="6209" y="429"/>
                  <a:pt x="6186" y="378"/>
                </a:cubicBezTo>
                <a:cubicBezTo>
                  <a:pt x="6162" y="324"/>
                  <a:pt x="6035" y="319"/>
                  <a:pt x="5991" y="330"/>
                </a:cubicBezTo>
                <a:cubicBezTo>
                  <a:pt x="5911" y="350"/>
                  <a:pt x="5777" y="423"/>
                  <a:pt x="5753" y="508"/>
                </a:cubicBezTo>
                <a:cubicBezTo>
                  <a:pt x="5733" y="580"/>
                  <a:pt x="5778" y="626"/>
                  <a:pt x="5833" y="662"/>
                </a:cubicBezTo>
                <a:cubicBezTo>
                  <a:pt x="5906" y="710"/>
                  <a:pt x="6071" y="744"/>
                  <a:pt x="6098" y="839"/>
                </a:cubicBezTo>
                <a:cubicBezTo>
                  <a:pt x="6119" y="913"/>
                  <a:pt x="6046" y="954"/>
                  <a:pt x="5993" y="984"/>
                </a:cubicBezTo>
                <a:cubicBezTo>
                  <a:pt x="5822" y="1079"/>
                  <a:pt x="5614" y="1107"/>
                  <a:pt x="5426" y="1075"/>
                </a:cubicBezTo>
                <a:cubicBezTo>
                  <a:pt x="5442" y="1029"/>
                  <a:pt x="5416" y="1032"/>
                  <a:pt x="5486" y="1001"/>
                </a:cubicBezTo>
                <a:cubicBezTo>
                  <a:pt x="5553" y="971"/>
                  <a:pt x="5716" y="933"/>
                  <a:pt x="5782" y="983"/>
                </a:cubicBezTo>
                <a:cubicBezTo>
                  <a:pt x="5844" y="1029"/>
                  <a:pt x="5827" y="1151"/>
                  <a:pt x="5827" y="1216"/>
                </a:cubicBezTo>
                <a:cubicBezTo>
                  <a:pt x="5828" y="1324"/>
                  <a:pt x="5805" y="1454"/>
                  <a:pt x="5851" y="1555"/>
                </a:cubicBezTo>
                <a:cubicBezTo>
                  <a:pt x="5907" y="1677"/>
                  <a:pt x="6061" y="1710"/>
                  <a:pt x="6178" y="1737"/>
                </a:cubicBezTo>
                <a:moveTo>
                  <a:pt x="8222" y="294"/>
                </a:moveTo>
                <a:cubicBezTo>
                  <a:pt x="8203" y="257"/>
                  <a:pt x="8216" y="247"/>
                  <a:pt x="8167" y="234"/>
                </a:cubicBezTo>
                <a:cubicBezTo>
                  <a:pt x="8078" y="210"/>
                  <a:pt x="7970" y="225"/>
                  <a:pt x="7879" y="225"/>
                </a:cubicBezTo>
                <a:cubicBezTo>
                  <a:pt x="7774" y="225"/>
                  <a:pt x="7669" y="234"/>
                  <a:pt x="7564" y="243"/>
                </a:cubicBezTo>
                <a:cubicBezTo>
                  <a:pt x="7434" y="254"/>
                  <a:pt x="7293" y="268"/>
                  <a:pt x="7184" y="347"/>
                </a:cubicBezTo>
                <a:cubicBezTo>
                  <a:pt x="7114" y="398"/>
                  <a:pt x="7075" y="473"/>
                  <a:pt x="7034" y="548"/>
                </a:cubicBezTo>
                <a:cubicBezTo>
                  <a:pt x="7017" y="580"/>
                  <a:pt x="6993" y="613"/>
                  <a:pt x="6985" y="649"/>
                </a:cubicBezTo>
                <a:cubicBezTo>
                  <a:pt x="6978" y="684"/>
                  <a:pt x="6982" y="717"/>
                  <a:pt x="7000" y="744"/>
                </a:cubicBezTo>
                <a:cubicBezTo>
                  <a:pt x="7047" y="816"/>
                  <a:pt x="7151" y="878"/>
                  <a:pt x="7229" y="909"/>
                </a:cubicBezTo>
                <a:cubicBezTo>
                  <a:pt x="7387" y="971"/>
                  <a:pt x="7603" y="952"/>
                  <a:pt x="7768" y="936"/>
                </a:cubicBezTo>
                <a:cubicBezTo>
                  <a:pt x="7947" y="919"/>
                  <a:pt x="8117" y="864"/>
                  <a:pt x="8285" y="803"/>
                </a:cubicBezTo>
                <a:cubicBezTo>
                  <a:pt x="8387" y="766"/>
                  <a:pt x="8546" y="729"/>
                  <a:pt x="8623" y="648"/>
                </a:cubicBezTo>
                <a:cubicBezTo>
                  <a:pt x="8654" y="615"/>
                  <a:pt x="8666" y="590"/>
                  <a:pt x="8661" y="543"/>
                </a:cubicBezTo>
                <a:cubicBezTo>
                  <a:pt x="8655" y="489"/>
                  <a:pt x="8617" y="454"/>
                  <a:pt x="8581" y="416"/>
                </a:cubicBezTo>
                <a:cubicBezTo>
                  <a:pt x="8559" y="393"/>
                  <a:pt x="8533" y="371"/>
                  <a:pt x="8507" y="353"/>
                </a:cubicBezTo>
                <a:cubicBezTo>
                  <a:pt x="8426" y="299"/>
                  <a:pt x="8322" y="260"/>
                  <a:pt x="8229" y="233"/>
                </a:cubicBezTo>
                <a:cubicBezTo>
                  <a:pt x="8164" y="214"/>
                  <a:pt x="8070" y="214"/>
                  <a:pt x="8004" y="224"/>
                </a:cubicBezTo>
                <a:cubicBezTo>
                  <a:pt x="7933" y="235"/>
                  <a:pt x="7866" y="271"/>
                  <a:pt x="7801" y="298"/>
                </a:cubicBezTo>
                <a:moveTo>
                  <a:pt x="9091" y="915"/>
                </a:moveTo>
                <a:cubicBezTo>
                  <a:pt x="9102" y="915"/>
                  <a:pt x="9104" y="915"/>
                  <a:pt x="9111" y="915"/>
                </a:cubicBezTo>
                <a:cubicBezTo>
                  <a:pt x="9093" y="958"/>
                  <a:pt x="9070" y="994"/>
                  <a:pt x="9045" y="1034"/>
                </a:cubicBezTo>
                <a:cubicBezTo>
                  <a:pt x="9002" y="1104"/>
                  <a:pt x="8965" y="1178"/>
                  <a:pt x="8920" y="1247"/>
                </a:cubicBezTo>
                <a:cubicBezTo>
                  <a:pt x="8911" y="1260"/>
                  <a:pt x="8902" y="1273"/>
                  <a:pt x="8893" y="1286"/>
                </a:cubicBezTo>
                <a:moveTo>
                  <a:pt x="10776" y="472"/>
                </a:moveTo>
                <a:cubicBezTo>
                  <a:pt x="10752" y="459"/>
                  <a:pt x="10742" y="449"/>
                  <a:pt x="10715" y="442"/>
                </a:cubicBezTo>
                <a:cubicBezTo>
                  <a:pt x="10634" y="423"/>
                  <a:pt x="10539" y="436"/>
                  <a:pt x="10457" y="436"/>
                </a:cubicBezTo>
                <a:cubicBezTo>
                  <a:pt x="10285" y="436"/>
                  <a:pt x="10110" y="495"/>
                  <a:pt x="9960" y="580"/>
                </a:cubicBezTo>
                <a:cubicBezTo>
                  <a:pt x="9874" y="629"/>
                  <a:pt x="9853" y="691"/>
                  <a:pt x="9849" y="783"/>
                </a:cubicBezTo>
                <a:cubicBezTo>
                  <a:pt x="9847" y="830"/>
                  <a:pt x="9852" y="857"/>
                  <a:pt x="9892" y="887"/>
                </a:cubicBezTo>
                <a:cubicBezTo>
                  <a:pt x="9972" y="946"/>
                  <a:pt x="10107" y="957"/>
                  <a:pt x="10201" y="971"/>
                </a:cubicBezTo>
                <a:cubicBezTo>
                  <a:pt x="10459" y="1008"/>
                  <a:pt x="10735" y="1018"/>
                  <a:pt x="10993" y="984"/>
                </a:cubicBezTo>
                <a:cubicBezTo>
                  <a:pt x="11164" y="962"/>
                  <a:pt x="11348" y="931"/>
                  <a:pt x="11506" y="860"/>
                </a:cubicBezTo>
                <a:cubicBezTo>
                  <a:pt x="11612" y="813"/>
                  <a:pt x="11686" y="739"/>
                  <a:pt x="11692" y="622"/>
                </a:cubicBezTo>
                <a:cubicBezTo>
                  <a:pt x="11695" y="560"/>
                  <a:pt x="11684" y="522"/>
                  <a:pt x="11637" y="480"/>
                </a:cubicBezTo>
                <a:cubicBezTo>
                  <a:pt x="11578" y="428"/>
                  <a:pt x="11495" y="401"/>
                  <a:pt x="11422" y="378"/>
                </a:cubicBezTo>
                <a:cubicBezTo>
                  <a:pt x="11229" y="316"/>
                  <a:pt x="10918" y="271"/>
                  <a:pt x="10723" y="346"/>
                </a:cubicBezTo>
                <a:cubicBezTo>
                  <a:pt x="10689" y="359"/>
                  <a:pt x="10680" y="380"/>
                  <a:pt x="10659" y="402"/>
                </a:cubicBezTo>
                <a:moveTo>
                  <a:pt x="12105" y="740"/>
                </a:moveTo>
                <a:cubicBezTo>
                  <a:pt x="12060" y="763"/>
                  <a:pt x="12036" y="800"/>
                  <a:pt x="12007" y="842"/>
                </a:cubicBezTo>
                <a:cubicBezTo>
                  <a:pt x="11959" y="913"/>
                  <a:pt x="11922" y="990"/>
                  <a:pt x="11879" y="1062"/>
                </a:cubicBezTo>
                <a:moveTo>
                  <a:pt x="7163" y="212"/>
                </a:moveTo>
                <a:cubicBezTo>
                  <a:pt x="7163" y="200"/>
                  <a:pt x="7163" y="187"/>
                  <a:pt x="7163" y="175"/>
                </a:cubicBezTo>
                <a:cubicBezTo>
                  <a:pt x="7093" y="175"/>
                  <a:pt x="7038" y="190"/>
                  <a:pt x="6975" y="224"/>
                </a:cubicBezTo>
                <a:cubicBezTo>
                  <a:pt x="6894" y="268"/>
                  <a:pt x="6804" y="342"/>
                  <a:pt x="6788" y="439"/>
                </a:cubicBezTo>
                <a:cubicBezTo>
                  <a:pt x="6778" y="499"/>
                  <a:pt x="6795" y="529"/>
                  <a:pt x="6849" y="558"/>
                </a:cubicBezTo>
                <a:cubicBezTo>
                  <a:pt x="6921" y="597"/>
                  <a:pt x="7033" y="609"/>
                  <a:pt x="7082" y="680"/>
                </a:cubicBezTo>
                <a:cubicBezTo>
                  <a:pt x="7139" y="762"/>
                  <a:pt x="7028" y="837"/>
                  <a:pt x="6970" y="872"/>
                </a:cubicBezTo>
                <a:cubicBezTo>
                  <a:pt x="6882" y="926"/>
                  <a:pt x="6782" y="962"/>
                  <a:pt x="6683" y="990"/>
                </a:cubicBezTo>
                <a:cubicBezTo>
                  <a:pt x="6649" y="1000"/>
                  <a:pt x="6617" y="1003"/>
                  <a:pt x="6583" y="1008"/>
                </a:cubicBezTo>
                <a:cubicBezTo>
                  <a:pt x="6602" y="1003"/>
                  <a:pt x="6633" y="987"/>
                  <a:pt x="6653" y="997"/>
                </a:cubicBezTo>
                <a:cubicBezTo>
                  <a:pt x="6680" y="1010"/>
                  <a:pt x="6686" y="1070"/>
                  <a:pt x="6694" y="1098"/>
                </a:cubicBezTo>
                <a:cubicBezTo>
                  <a:pt x="6734" y="1234"/>
                  <a:pt x="6808" y="1320"/>
                  <a:pt x="6932" y="1388"/>
                </a:cubicBezTo>
                <a:cubicBezTo>
                  <a:pt x="7018" y="1435"/>
                  <a:pt x="7096" y="1462"/>
                  <a:pt x="7194" y="1466"/>
                </a:cubicBezTo>
                <a:moveTo>
                  <a:pt x="8379" y="107"/>
                </a:moveTo>
                <a:cubicBezTo>
                  <a:pt x="8392" y="68"/>
                  <a:pt x="8390" y="67"/>
                  <a:pt x="8438" y="53"/>
                </a:cubicBezTo>
                <a:cubicBezTo>
                  <a:pt x="8483" y="40"/>
                  <a:pt x="8663" y="0"/>
                  <a:pt x="8687" y="52"/>
                </a:cubicBezTo>
                <a:cubicBezTo>
                  <a:pt x="8705" y="90"/>
                  <a:pt x="8669" y="132"/>
                  <a:pt x="8651" y="160"/>
                </a:cubicBezTo>
                <a:cubicBezTo>
                  <a:pt x="8612" y="219"/>
                  <a:pt x="8581" y="285"/>
                  <a:pt x="8593" y="359"/>
                </a:cubicBezTo>
                <a:cubicBezTo>
                  <a:pt x="8600" y="402"/>
                  <a:pt x="8642" y="426"/>
                  <a:pt x="8677" y="446"/>
                </a:cubicBezTo>
                <a:cubicBezTo>
                  <a:pt x="8698" y="457"/>
                  <a:pt x="8725" y="462"/>
                  <a:pt x="8744" y="477"/>
                </a:cubicBezTo>
                <a:cubicBezTo>
                  <a:pt x="8744" y="479"/>
                  <a:pt x="8744" y="481"/>
                  <a:pt x="8744" y="483"/>
                </a:cubicBezTo>
                <a:cubicBezTo>
                  <a:pt x="8726" y="503"/>
                  <a:pt x="8698" y="519"/>
                  <a:pt x="8675" y="540"/>
                </a:cubicBezTo>
                <a:cubicBezTo>
                  <a:pt x="8625" y="584"/>
                  <a:pt x="8616" y="632"/>
                  <a:pt x="8613" y="696"/>
                </a:cubicBezTo>
                <a:cubicBezTo>
                  <a:pt x="8610" y="776"/>
                  <a:pt x="8622" y="847"/>
                  <a:pt x="8636" y="927"/>
                </a:cubicBezTo>
                <a:cubicBezTo>
                  <a:pt x="8647" y="989"/>
                  <a:pt x="8671" y="1095"/>
                  <a:pt x="8631" y="1151"/>
                </a:cubicBezTo>
                <a:cubicBezTo>
                  <a:pt x="8590" y="1208"/>
                  <a:pt x="8496" y="1228"/>
                  <a:pt x="8431" y="1230"/>
                </a:cubicBezTo>
                <a:cubicBezTo>
                  <a:pt x="8424" y="1230"/>
                  <a:pt x="8417" y="1230"/>
                  <a:pt x="8410" y="1230"/>
                </a:cubicBezTo>
                <a:moveTo>
                  <a:pt x="10280" y="821"/>
                </a:moveTo>
                <a:cubicBezTo>
                  <a:pt x="10242" y="820"/>
                  <a:pt x="10207" y="817"/>
                  <a:pt x="10171" y="804"/>
                </a:cubicBezTo>
                <a:cubicBezTo>
                  <a:pt x="10153" y="798"/>
                  <a:pt x="10133" y="791"/>
                  <a:pt x="10117" y="780"/>
                </a:cubicBezTo>
                <a:cubicBezTo>
                  <a:pt x="10113" y="776"/>
                  <a:pt x="10112" y="775"/>
                  <a:pt x="10113" y="771"/>
                </a:cubicBezTo>
                <a:cubicBezTo>
                  <a:pt x="10127" y="761"/>
                  <a:pt x="10144" y="759"/>
                  <a:pt x="10166" y="758"/>
                </a:cubicBezTo>
                <a:cubicBezTo>
                  <a:pt x="10203" y="757"/>
                  <a:pt x="10242" y="752"/>
                  <a:pt x="10274" y="773"/>
                </a:cubicBezTo>
                <a:cubicBezTo>
                  <a:pt x="10294" y="785"/>
                  <a:pt x="10300" y="801"/>
                  <a:pt x="10301" y="823"/>
                </a:cubicBezTo>
                <a:cubicBezTo>
                  <a:pt x="10301" y="832"/>
                  <a:pt x="10301" y="834"/>
                  <a:pt x="10301" y="840"/>
                </a:cubicBezTo>
                <a:cubicBezTo>
                  <a:pt x="10286" y="847"/>
                  <a:pt x="10266" y="849"/>
                  <a:pt x="10248" y="846"/>
                </a:cubicBezTo>
                <a:cubicBezTo>
                  <a:pt x="10230" y="843"/>
                  <a:pt x="10221" y="831"/>
                  <a:pt x="10220" y="814"/>
                </a:cubicBezTo>
                <a:cubicBezTo>
                  <a:pt x="10219" y="795"/>
                  <a:pt x="10247" y="792"/>
                  <a:pt x="10260" y="786"/>
                </a:cubicBezTo>
                <a:moveTo>
                  <a:pt x="10653" y="768"/>
                </a:moveTo>
                <a:cubicBezTo>
                  <a:pt x="10645" y="765"/>
                  <a:pt x="10641" y="762"/>
                  <a:pt x="10633" y="761"/>
                </a:cubicBezTo>
                <a:cubicBezTo>
                  <a:pt x="10650" y="761"/>
                  <a:pt x="10667" y="761"/>
                  <a:pt x="10684" y="761"/>
                </a:cubicBezTo>
                <a:cubicBezTo>
                  <a:pt x="10668" y="768"/>
                  <a:pt x="10653" y="772"/>
                  <a:pt x="10636" y="776"/>
                </a:cubicBezTo>
                <a:cubicBezTo>
                  <a:pt x="10628" y="778"/>
                  <a:pt x="10633" y="778"/>
                  <a:pt x="10641" y="778"/>
                </a:cubicBezTo>
                <a:moveTo>
                  <a:pt x="10990" y="747"/>
                </a:moveTo>
                <a:cubicBezTo>
                  <a:pt x="10990" y="741"/>
                  <a:pt x="10990" y="735"/>
                  <a:pt x="10990" y="729"/>
                </a:cubicBezTo>
                <a:cubicBezTo>
                  <a:pt x="11009" y="729"/>
                  <a:pt x="11029" y="729"/>
                  <a:pt x="11048" y="729"/>
                </a:cubicBezTo>
                <a:cubicBezTo>
                  <a:pt x="11049" y="738"/>
                  <a:pt x="11050" y="748"/>
                  <a:pt x="11049" y="757"/>
                </a:cubicBezTo>
                <a:cubicBezTo>
                  <a:pt x="11048" y="766"/>
                  <a:pt x="11036" y="763"/>
                  <a:pt x="11030" y="763"/>
                </a:cubicBezTo>
                <a:cubicBezTo>
                  <a:pt x="11018" y="763"/>
                  <a:pt x="11014" y="754"/>
                  <a:pt x="11012" y="743"/>
                </a:cubicBezTo>
                <a:cubicBezTo>
                  <a:pt x="11010" y="732"/>
                  <a:pt x="11009" y="715"/>
                  <a:pt x="11021" y="709"/>
                </a:cubicBezTo>
                <a:cubicBezTo>
                  <a:pt x="11028" y="707"/>
                  <a:pt x="11035" y="704"/>
                  <a:pt x="11042" y="702"/>
                </a:cubicBezTo>
                <a:moveTo>
                  <a:pt x="11381" y="661"/>
                </a:moveTo>
                <a:cubicBezTo>
                  <a:pt x="11404" y="647"/>
                  <a:pt x="11427" y="640"/>
                  <a:pt x="11454" y="636"/>
                </a:cubicBezTo>
                <a:cubicBezTo>
                  <a:pt x="11458" y="635"/>
                  <a:pt x="11494" y="629"/>
                  <a:pt x="11498" y="634"/>
                </a:cubicBezTo>
                <a:cubicBezTo>
                  <a:pt x="11498" y="635"/>
                  <a:pt x="11498" y="637"/>
                  <a:pt x="11498" y="638"/>
                </a:cubicBezTo>
                <a:cubicBezTo>
                  <a:pt x="11498" y="661"/>
                  <a:pt x="11491" y="659"/>
                  <a:pt x="11467" y="662"/>
                </a:cubicBezTo>
                <a:cubicBezTo>
                  <a:pt x="11436" y="667"/>
                  <a:pt x="11404" y="665"/>
                  <a:pt x="11373" y="665"/>
                </a:cubicBezTo>
                <a:cubicBezTo>
                  <a:pt x="11370" y="665"/>
                  <a:pt x="11367" y="665"/>
                  <a:pt x="11364" y="6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8" name="Freeform 37"/>
          <p:cNvSpPr/>
          <p:nvPr/>
        </p:nvSpPr>
        <p:spPr>
          <a:xfrm>
            <a:off x="9626760" y="2172240"/>
            <a:ext cx="2148120" cy="649080"/>
          </a:xfrm>
          <a:custGeom>
            <a:avLst/>
            <a:gdLst/>
            <a:ahLst/>
            <a:rect l="0" t="0" r="r" b="b"/>
            <a:pathLst>
              <a:path w="5967" h="1803">
                <a:moveTo>
                  <a:pt x="5966" y="1514"/>
                </a:moveTo>
                <a:cubicBezTo>
                  <a:pt x="5880" y="1591"/>
                  <a:pt x="5792" y="1654"/>
                  <a:pt x="5687" y="1704"/>
                </a:cubicBezTo>
                <a:cubicBezTo>
                  <a:pt x="5563" y="1757"/>
                  <a:pt x="5517" y="1776"/>
                  <a:pt x="5428" y="1802"/>
                </a:cubicBezTo>
                <a:moveTo>
                  <a:pt x="415" y="36"/>
                </a:moveTo>
                <a:cubicBezTo>
                  <a:pt x="357" y="12"/>
                  <a:pt x="299" y="0"/>
                  <a:pt x="237" y="29"/>
                </a:cubicBezTo>
                <a:cubicBezTo>
                  <a:pt x="149" y="71"/>
                  <a:pt x="70" y="159"/>
                  <a:pt x="34" y="249"/>
                </a:cubicBezTo>
                <a:cubicBezTo>
                  <a:pt x="0" y="335"/>
                  <a:pt x="16" y="409"/>
                  <a:pt x="105" y="446"/>
                </a:cubicBezTo>
                <a:cubicBezTo>
                  <a:pt x="188" y="468"/>
                  <a:pt x="219" y="475"/>
                  <a:pt x="278" y="4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9" name="Freeform 38"/>
          <p:cNvSpPr/>
          <p:nvPr/>
        </p:nvSpPr>
        <p:spPr>
          <a:xfrm>
            <a:off x="10437480" y="5346360"/>
            <a:ext cx="589680" cy="486720"/>
          </a:xfrm>
          <a:custGeom>
            <a:avLst/>
            <a:gdLst/>
            <a:ahLst/>
            <a:rect l="0" t="0" r="r" b="b"/>
            <a:pathLst>
              <a:path w="1638" h="1352">
                <a:moveTo>
                  <a:pt x="35" y="34"/>
                </a:moveTo>
                <a:cubicBezTo>
                  <a:pt x="0" y="0"/>
                  <a:pt x="25" y="27"/>
                  <a:pt x="1" y="10"/>
                </a:cubicBezTo>
                <a:cubicBezTo>
                  <a:pt x="82" y="11"/>
                  <a:pt x="156" y="18"/>
                  <a:pt x="234" y="44"/>
                </a:cubicBezTo>
                <a:cubicBezTo>
                  <a:pt x="270" y="56"/>
                  <a:pt x="345" y="82"/>
                  <a:pt x="354" y="129"/>
                </a:cubicBezTo>
                <a:cubicBezTo>
                  <a:pt x="361" y="167"/>
                  <a:pt x="343" y="191"/>
                  <a:pt x="316" y="216"/>
                </a:cubicBezTo>
                <a:cubicBezTo>
                  <a:pt x="277" y="251"/>
                  <a:pt x="229" y="276"/>
                  <a:pt x="188" y="308"/>
                </a:cubicBezTo>
                <a:cubicBezTo>
                  <a:pt x="161" y="329"/>
                  <a:pt x="128" y="355"/>
                  <a:pt x="128" y="393"/>
                </a:cubicBezTo>
                <a:cubicBezTo>
                  <a:pt x="128" y="433"/>
                  <a:pt x="142" y="451"/>
                  <a:pt x="177" y="472"/>
                </a:cubicBezTo>
                <a:cubicBezTo>
                  <a:pt x="215" y="494"/>
                  <a:pt x="257" y="507"/>
                  <a:pt x="299" y="521"/>
                </a:cubicBezTo>
                <a:cubicBezTo>
                  <a:pt x="328" y="531"/>
                  <a:pt x="365" y="537"/>
                  <a:pt x="379" y="568"/>
                </a:cubicBezTo>
                <a:cubicBezTo>
                  <a:pt x="390" y="594"/>
                  <a:pt x="381" y="634"/>
                  <a:pt x="374" y="659"/>
                </a:cubicBezTo>
                <a:cubicBezTo>
                  <a:pt x="359" y="716"/>
                  <a:pt x="357" y="766"/>
                  <a:pt x="357" y="824"/>
                </a:cubicBezTo>
                <a:cubicBezTo>
                  <a:pt x="357" y="895"/>
                  <a:pt x="391" y="946"/>
                  <a:pt x="409" y="1012"/>
                </a:cubicBezTo>
                <a:cubicBezTo>
                  <a:pt x="409" y="1017"/>
                  <a:pt x="409" y="1018"/>
                  <a:pt x="409" y="1021"/>
                </a:cubicBezTo>
                <a:cubicBezTo>
                  <a:pt x="342" y="1021"/>
                  <a:pt x="280" y="1012"/>
                  <a:pt x="213" y="1006"/>
                </a:cubicBezTo>
                <a:cubicBezTo>
                  <a:pt x="206" y="1006"/>
                  <a:pt x="200" y="1005"/>
                  <a:pt x="193" y="1005"/>
                </a:cubicBezTo>
                <a:moveTo>
                  <a:pt x="1398" y="397"/>
                </a:moveTo>
                <a:cubicBezTo>
                  <a:pt x="1398" y="387"/>
                  <a:pt x="1398" y="387"/>
                  <a:pt x="1398" y="382"/>
                </a:cubicBezTo>
                <a:cubicBezTo>
                  <a:pt x="1435" y="383"/>
                  <a:pt x="1447" y="405"/>
                  <a:pt x="1475" y="428"/>
                </a:cubicBezTo>
                <a:cubicBezTo>
                  <a:pt x="1487" y="437"/>
                  <a:pt x="1498" y="447"/>
                  <a:pt x="1510" y="456"/>
                </a:cubicBezTo>
                <a:moveTo>
                  <a:pt x="1637" y="826"/>
                </a:moveTo>
                <a:cubicBezTo>
                  <a:pt x="1566" y="891"/>
                  <a:pt x="1499" y="960"/>
                  <a:pt x="1431" y="1028"/>
                </a:cubicBezTo>
                <a:cubicBezTo>
                  <a:pt x="1325" y="1133"/>
                  <a:pt x="1212" y="1235"/>
                  <a:pt x="1084" y="1312"/>
                </a:cubicBezTo>
                <a:cubicBezTo>
                  <a:pt x="1060" y="1325"/>
                  <a:pt x="1036" y="1338"/>
                  <a:pt x="1012" y="13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0" name="Freeform 39"/>
          <p:cNvSpPr/>
          <p:nvPr/>
        </p:nvSpPr>
        <p:spPr>
          <a:xfrm>
            <a:off x="7848720" y="2546280"/>
            <a:ext cx="1162080" cy="2366640"/>
          </a:xfrm>
          <a:custGeom>
            <a:avLst/>
            <a:gdLst/>
            <a:ahLst/>
            <a:rect l="0" t="0" r="r" b="b"/>
            <a:pathLst>
              <a:path w="3228" h="6574">
                <a:moveTo>
                  <a:pt x="31" y="114"/>
                </a:moveTo>
                <a:cubicBezTo>
                  <a:pt x="20" y="81"/>
                  <a:pt x="7" y="21"/>
                  <a:pt x="0" y="0"/>
                </a:cubicBezTo>
                <a:cubicBezTo>
                  <a:pt x="0" y="5"/>
                  <a:pt x="0" y="9"/>
                  <a:pt x="0" y="14"/>
                </a:cubicBezTo>
                <a:cubicBezTo>
                  <a:pt x="37" y="103"/>
                  <a:pt x="47" y="161"/>
                  <a:pt x="124" y="240"/>
                </a:cubicBezTo>
                <a:cubicBezTo>
                  <a:pt x="305" y="426"/>
                  <a:pt x="537" y="551"/>
                  <a:pt x="717" y="737"/>
                </a:cubicBezTo>
                <a:cubicBezTo>
                  <a:pt x="954" y="982"/>
                  <a:pt x="1169" y="1297"/>
                  <a:pt x="1272" y="1624"/>
                </a:cubicBezTo>
                <a:cubicBezTo>
                  <a:pt x="1354" y="1883"/>
                  <a:pt x="1293" y="2128"/>
                  <a:pt x="1423" y="2379"/>
                </a:cubicBezTo>
                <a:cubicBezTo>
                  <a:pt x="1541" y="2607"/>
                  <a:pt x="1672" y="2819"/>
                  <a:pt x="1779" y="3053"/>
                </a:cubicBezTo>
                <a:cubicBezTo>
                  <a:pt x="1863" y="3236"/>
                  <a:pt x="1960" y="3411"/>
                  <a:pt x="1978" y="3613"/>
                </a:cubicBezTo>
                <a:cubicBezTo>
                  <a:pt x="1986" y="3699"/>
                  <a:pt x="1967" y="3764"/>
                  <a:pt x="1948" y="3845"/>
                </a:cubicBezTo>
                <a:cubicBezTo>
                  <a:pt x="1920" y="3967"/>
                  <a:pt x="1902" y="4040"/>
                  <a:pt x="1955" y="4156"/>
                </a:cubicBezTo>
                <a:cubicBezTo>
                  <a:pt x="1973" y="4195"/>
                  <a:pt x="2003" y="4233"/>
                  <a:pt x="2022" y="4271"/>
                </a:cubicBezTo>
                <a:cubicBezTo>
                  <a:pt x="2024" y="4275"/>
                  <a:pt x="2022" y="4281"/>
                  <a:pt x="2024" y="4285"/>
                </a:cubicBezTo>
                <a:cubicBezTo>
                  <a:pt x="1963" y="4223"/>
                  <a:pt x="1900" y="4162"/>
                  <a:pt x="1836" y="4102"/>
                </a:cubicBezTo>
                <a:moveTo>
                  <a:pt x="2276" y="6491"/>
                </a:moveTo>
                <a:cubicBezTo>
                  <a:pt x="2285" y="6488"/>
                  <a:pt x="2429" y="6447"/>
                  <a:pt x="2427" y="6436"/>
                </a:cubicBezTo>
                <a:cubicBezTo>
                  <a:pt x="2424" y="6421"/>
                  <a:pt x="2390" y="6428"/>
                  <a:pt x="2370" y="6428"/>
                </a:cubicBezTo>
                <a:cubicBezTo>
                  <a:pt x="2291" y="6428"/>
                  <a:pt x="2212" y="6426"/>
                  <a:pt x="2134" y="6432"/>
                </a:cubicBezTo>
                <a:cubicBezTo>
                  <a:pt x="2090" y="6436"/>
                  <a:pt x="2049" y="6444"/>
                  <a:pt x="2009" y="6456"/>
                </a:cubicBezTo>
                <a:cubicBezTo>
                  <a:pt x="2040" y="6476"/>
                  <a:pt x="2076" y="6481"/>
                  <a:pt x="2124" y="6483"/>
                </a:cubicBezTo>
                <a:cubicBezTo>
                  <a:pt x="2255" y="6489"/>
                  <a:pt x="2387" y="6489"/>
                  <a:pt x="2518" y="6475"/>
                </a:cubicBezTo>
                <a:cubicBezTo>
                  <a:pt x="2579" y="6468"/>
                  <a:pt x="2640" y="6459"/>
                  <a:pt x="2700" y="6449"/>
                </a:cubicBezTo>
                <a:cubicBezTo>
                  <a:pt x="2659" y="6448"/>
                  <a:pt x="2611" y="6448"/>
                  <a:pt x="2569" y="6448"/>
                </a:cubicBezTo>
                <a:cubicBezTo>
                  <a:pt x="2471" y="6448"/>
                  <a:pt x="2374" y="6448"/>
                  <a:pt x="2276" y="6462"/>
                </a:cubicBezTo>
                <a:cubicBezTo>
                  <a:pt x="2242" y="6467"/>
                  <a:pt x="2149" y="6475"/>
                  <a:pt x="2130" y="6514"/>
                </a:cubicBezTo>
                <a:cubicBezTo>
                  <a:pt x="2130" y="6519"/>
                  <a:pt x="2130" y="6523"/>
                  <a:pt x="2130" y="6528"/>
                </a:cubicBezTo>
                <a:cubicBezTo>
                  <a:pt x="2192" y="6556"/>
                  <a:pt x="2257" y="6560"/>
                  <a:pt x="2325" y="6565"/>
                </a:cubicBezTo>
                <a:cubicBezTo>
                  <a:pt x="2419" y="6572"/>
                  <a:pt x="2513" y="6570"/>
                  <a:pt x="2606" y="6570"/>
                </a:cubicBezTo>
                <a:cubicBezTo>
                  <a:pt x="2634" y="6570"/>
                  <a:pt x="2640" y="6573"/>
                  <a:pt x="2654" y="6562"/>
                </a:cubicBezTo>
                <a:cubicBezTo>
                  <a:pt x="2611" y="6551"/>
                  <a:pt x="2546" y="6545"/>
                  <a:pt x="2492" y="6544"/>
                </a:cubicBezTo>
                <a:cubicBezTo>
                  <a:pt x="2307" y="6539"/>
                  <a:pt x="2123" y="6536"/>
                  <a:pt x="1939" y="6531"/>
                </a:cubicBezTo>
                <a:cubicBezTo>
                  <a:pt x="1898" y="6530"/>
                  <a:pt x="1856" y="6530"/>
                  <a:pt x="1815" y="6530"/>
                </a:cubicBezTo>
                <a:cubicBezTo>
                  <a:pt x="2013" y="6530"/>
                  <a:pt x="2213" y="6538"/>
                  <a:pt x="2411" y="6521"/>
                </a:cubicBezTo>
                <a:cubicBezTo>
                  <a:pt x="2503" y="6513"/>
                  <a:pt x="2595" y="6506"/>
                  <a:pt x="2681" y="6476"/>
                </a:cubicBezTo>
                <a:cubicBezTo>
                  <a:pt x="2649" y="6460"/>
                  <a:pt x="2604" y="6459"/>
                  <a:pt x="2559" y="6459"/>
                </a:cubicBezTo>
                <a:cubicBezTo>
                  <a:pt x="2442" y="6458"/>
                  <a:pt x="2325" y="6458"/>
                  <a:pt x="2209" y="6465"/>
                </a:cubicBezTo>
                <a:cubicBezTo>
                  <a:pt x="2147" y="6469"/>
                  <a:pt x="2025" y="6462"/>
                  <a:pt x="1970" y="6503"/>
                </a:cubicBezTo>
                <a:cubicBezTo>
                  <a:pt x="1969" y="6507"/>
                  <a:pt x="1968" y="6512"/>
                  <a:pt x="1967" y="6516"/>
                </a:cubicBezTo>
                <a:cubicBezTo>
                  <a:pt x="2018" y="6533"/>
                  <a:pt x="2080" y="6543"/>
                  <a:pt x="2144" y="6544"/>
                </a:cubicBezTo>
                <a:cubicBezTo>
                  <a:pt x="2231" y="6546"/>
                  <a:pt x="2322" y="6551"/>
                  <a:pt x="2407" y="6535"/>
                </a:cubicBezTo>
                <a:cubicBezTo>
                  <a:pt x="2408" y="6535"/>
                  <a:pt x="2465" y="6527"/>
                  <a:pt x="2441" y="6514"/>
                </a:cubicBezTo>
                <a:cubicBezTo>
                  <a:pt x="2386" y="6486"/>
                  <a:pt x="2259" y="6513"/>
                  <a:pt x="2196" y="6513"/>
                </a:cubicBezTo>
                <a:moveTo>
                  <a:pt x="1796" y="5216"/>
                </a:moveTo>
                <a:cubicBezTo>
                  <a:pt x="1793" y="5196"/>
                  <a:pt x="1790" y="5194"/>
                  <a:pt x="1812" y="5188"/>
                </a:cubicBezTo>
                <a:cubicBezTo>
                  <a:pt x="1848" y="5178"/>
                  <a:pt x="1884" y="5180"/>
                  <a:pt x="1921" y="5180"/>
                </a:cubicBezTo>
                <a:cubicBezTo>
                  <a:pt x="1952" y="5180"/>
                  <a:pt x="1966" y="5185"/>
                  <a:pt x="1968" y="5217"/>
                </a:cubicBezTo>
                <a:cubicBezTo>
                  <a:pt x="1971" y="5255"/>
                  <a:pt x="1955" y="5266"/>
                  <a:pt x="1919" y="5274"/>
                </a:cubicBezTo>
                <a:cubicBezTo>
                  <a:pt x="1880" y="5283"/>
                  <a:pt x="1839" y="5281"/>
                  <a:pt x="1799" y="5281"/>
                </a:cubicBezTo>
                <a:cubicBezTo>
                  <a:pt x="1783" y="5281"/>
                  <a:pt x="1780" y="5281"/>
                  <a:pt x="1771" y="5281"/>
                </a:cubicBezTo>
                <a:cubicBezTo>
                  <a:pt x="1769" y="5261"/>
                  <a:pt x="1765" y="5257"/>
                  <a:pt x="1783" y="5242"/>
                </a:cubicBezTo>
                <a:cubicBezTo>
                  <a:pt x="1809" y="5220"/>
                  <a:pt x="1841" y="5207"/>
                  <a:pt x="1873" y="5198"/>
                </a:cubicBezTo>
                <a:cubicBezTo>
                  <a:pt x="1879" y="5196"/>
                  <a:pt x="1905" y="5189"/>
                  <a:pt x="1895" y="5207"/>
                </a:cubicBezTo>
                <a:cubicBezTo>
                  <a:pt x="1887" y="5223"/>
                  <a:pt x="1881" y="5219"/>
                  <a:pt x="1879" y="5237"/>
                </a:cubicBezTo>
                <a:moveTo>
                  <a:pt x="2177" y="5250"/>
                </a:moveTo>
                <a:cubicBezTo>
                  <a:pt x="2177" y="5240"/>
                  <a:pt x="2177" y="5231"/>
                  <a:pt x="2182" y="5222"/>
                </a:cubicBezTo>
                <a:cubicBezTo>
                  <a:pt x="2189" y="5210"/>
                  <a:pt x="2205" y="5204"/>
                  <a:pt x="2219" y="5203"/>
                </a:cubicBezTo>
                <a:cubicBezTo>
                  <a:pt x="2225" y="5202"/>
                  <a:pt x="2232" y="5203"/>
                  <a:pt x="2238" y="5203"/>
                </a:cubicBezTo>
                <a:cubicBezTo>
                  <a:pt x="2238" y="5225"/>
                  <a:pt x="2239" y="5235"/>
                  <a:pt x="2221" y="5250"/>
                </a:cubicBezTo>
                <a:cubicBezTo>
                  <a:pt x="2209" y="5260"/>
                  <a:pt x="2195" y="5267"/>
                  <a:pt x="2180" y="5270"/>
                </a:cubicBezTo>
                <a:cubicBezTo>
                  <a:pt x="2179" y="5270"/>
                  <a:pt x="2178" y="5270"/>
                  <a:pt x="2177" y="5270"/>
                </a:cubicBezTo>
                <a:cubicBezTo>
                  <a:pt x="2177" y="5252"/>
                  <a:pt x="2177" y="5244"/>
                  <a:pt x="2188" y="5229"/>
                </a:cubicBezTo>
                <a:cubicBezTo>
                  <a:pt x="2193" y="5222"/>
                  <a:pt x="2201" y="5211"/>
                  <a:pt x="2210" y="5210"/>
                </a:cubicBezTo>
                <a:cubicBezTo>
                  <a:pt x="2215" y="5209"/>
                  <a:pt x="2219" y="5214"/>
                  <a:pt x="2222" y="5216"/>
                </a:cubicBezTo>
                <a:moveTo>
                  <a:pt x="2465" y="5181"/>
                </a:moveTo>
                <a:cubicBezTo>
                  <a:pt x="2461" y="5174"/>
                  <a:pt x="2458" y="5170"/>
                  <a:pt x="2456" y="5163"/>
                </a:cubicBezTo>
                <a:cubicBezTo>
                  <a:pt x="2448" y="5181"/>
                  <a:pt x="2429" y="5185"/>
                  <a:pt x="2410" y="5193"/>
                </a:cubicBezTo>
                <a:cubicBezTo>
                  <a:pt x="2394" y="5200"/>
                  <a:pt x="2378" y="5206"/>
                  <a:pt x="2361" y="5209"/>
                </a:cubicBezTo>
                <a:cubicBezTo>
                  <a:pt x="2359" y="5209"/>
                  <a:pt x="2355" y="5209"/>
                  <a:pt x="2353" y="5209"/>
                </a:cubicBezTo>
                <a:cubicBezTo>
                  <a:pt x="2367" y="5205"/>
                  <a:pt x="2381" y="5193"/>
                  <a:pt x="2394" y="5185"/>
                </a:cubicBezTo>
                <a:cubicBezTo>
                  <a:pt x="2407" y="5177"/>
                  <a:pt x="2422" y="5167"/>
                  <a:pt x="2437" y="5164"/>
                </a:cubicBezTo>
                <a:cubicBezTo>
                  <a:pt x="2442" y="5163"/>
                  <a:pt x="2448" y="5164"/>
                  <a:pt x="2453" y="5164"/>
                </a:cubicBezTo>
                <a:cubicBezTo>
                  <a:pt x="2453" y="5178"/>
                  <a:pt x="2456" y="5193"/>
                  <a:pt x="2447" y="5205"/>
                </a:cubicBezTo>
                <a:cubicBezTo>
                  <a:pt x="2441" y="5213"/>
                  <a:pt x="2427" y="5222"/>
                  <a:pt x="2416" y="5224"/>
                </a:cubicBezTo>
                <a:cubicBezTo>
                  <a:pt x="2413" y="5224"/>
                  <a:pt x="2412" y="5224"/>
                  <a:pt x="2410" y="5224"/>
                </a:cubicBezTo>
                <a:cubicBezTo>
                  <a:pt x="2417" y="5215"/>
                  <a:pt x="2426" y="5217"/>
                  <a:pt x="2437" y="5213"/>
                </a:cubicBezTo>
                <a:moveTo>
                  <a:pt x="2319" y="5285"/>
                </a:moveTo>
                <a:cubicBezTo>
                  <a:pt x="2319" y="5265"/>
                  <a:pt x="2320" y="5261"/>
                  <a:pt x="2332" y="5246"/>
                </a:cubicBezTo>
                <a:cubicBezTo>
                  <a:pt x="2340" y="5236"/>
                  <a:pt x="2347" y="5225"/>
                  <a:pt x="2356" y="5216"/>
                </a:cubicBezTo>
                <a:cubicBezTo>
                  <a:pt x="2358" y="5214"/>
                  <a:pt x="2358" y="5214"/>
                  <a:pt x="2359" y="5214"/>
                </a:cubicBezTo>
                <a:cubicBezTo>
                  <a:pt x="2359" y="5232"/>
                  <a:pt x="2360" y="5243"/>
                  <a:pt x="2349" y="5259"/>
                </a:cubicBezTo>
                <a:cubicBezTo>
                  <a:pt x="2336" y="5276"/>
                  <a:pt x="2313" y="5289"/>
                  <a:pt x="2292" y="5292"/>
                </a:cubicBezTo>
                <a:cubicBezTo>
                  <a:pt x="2273" y="5295"/>
                  <a:pt x="2252" y="5293"/>
                  <a:pt x="2232" y="5293"/>
                </a:cubicBezTo>
                <a:cubicBezTo>
                  <a:pt x="2232" y="5278"/>
                  <a:pt x="2229" y="5258"/>
                  <a:pt x="2234" y="5244"/>
                </a:cubicBezTo>
                <a:cubicBezTo>
                  <a:pt x="2240" y="5228"/>
                  <a:pt x="2257" y="5210"/>
                  <a:pt x="2271" y="5200"/>
                </a:cubicBezTo>
                <a:cubicBezTo>
                  <a:pt x="2274" y="5199"/>
                  <a:pt x="2276" y="5197"/>
                  <a:pt x="2279" y="5196"/>
                </a:cubicBezTo>
                <a:cubicBezTo>
                  <a:pt x="2279" y="5196"/>
                  <a:pt x="2272" y="5214"/>
                  <a:pt x="2261" y="5222"/>
                </a:cubicBezTo>
                <a:cubicBezTo>
                  <a:pt x="2243" y="5236"/>
                  <a:pt x="2218" y="5248"/>
                  <a:pt x="2196" y="5253"/>
                </a:cubicBezTo>
                <a:cubicBezTo>
                  <a:pt x="2162" y="5261"/>
                  <a:pt x="2217" y="5235"/>
                  <a:pt x="2218" y="5234"/>
                </a:cubicBezTo>
                <a:moveTo>
                  <a:pt x="2553" y="5182"/>
                </a:moveTo>
                <a:cubicBezTo>
                  <a:pt x="2553" y="5175"/>
                  <a:pt x="2554" y="5168"/>
                  <a:pt x="2554" y="5161"/>
                </a:cubicBezTo>
                <a:cubicBezTo>
                  <a:pt x="2554" y="5157"/>
                  <a:pt x="2554" y="5152"/>
                  <a:pt x="2554" y="5148"/>
                </a:cubicBezTo>
                <a:cubicBezTo>
                  <a:pt x="2577" y="5148"/>
                  <a:pt x="2613" y="5140"/>
                  <a:pt x="2630" y="5158"/>
                </a:cubicBezTo>
                <a:cubicBezTo>
                  <a:pt x="2648" y="5178"/>
                  <a:pt x="2634" y="5199"/>
                  <a:pt x="2617" y="5209"/>
                </a:cubicBezTo>
                <a:cubicBezTo>
                  <a:pt x="2584" y="5228"/>
                  <a:pt x="2543" y="5233"/>
                  <a:pt x="2506" y="5234"/>
                </a:cubicBezTo>
                <a:cubicBezTo>
                  <a:pt x="2487" y="5235"/>
                  <a:pt x="2467" y="5235"/>
                  <a:pt x="2448" y="5233"/>
                </a:cubicBezTo>
                <a:cubicBezTo>
                  <a:pt x="2448" y="5212"/>
                  <a:pt x="2443" y="5197"/>
                  <a:pt x="2460" y="5182"/>
                </a:cubicBezTo>
                <a:cubicBezTo>
                  <a:pt x="2482" y="5162"/>
                  <a:pt x="2507" y="5155"/>
                  <a:pt x="2535" y="5154"/>
                </a:cubicBezTo>
                <a:cubicBezTo>
                  <a:pt x="2550" y="5153"/>
                  <a:pt x="2563" y="5154"/>
                  <a:pt x="2577" y="5157"/>
                </a:cubicBezTo>
                <a:moveTo>
                  <a:pt x="3191" y="5138"/>
                </a:moveTo>
                <a:cubicBezTo>
                  <a:pt x="3191" y="5128"/>
                  <a:pt x="3191" y="5119"/>
                  <a:pt x="3191" y="5109"/>
                </a:cubicBezTo>
                <a:cubicBezTo>
                  <a:pt x="3195" y="5108"/>
                  <a:pt x="3216" y="5103"/>
                  <a:pt x="3220" y="5107"/>
                </a:cubicBezTo>
                <a:cubicBezTo>
                  <a:pt x="3227" y="5114"/>
                  <a:pt x="3225" y="5144"/>
                  <a:pt x="3218" y="5150"/>
                </a:cubicBezTo>
                <a:cubicBezTo>
                  <a:pt x="3196" y="5168"/>
                  <a:pt x="3159" y="5165"/>
                  <a:pt x="3133" y="5165"/>
                </a:cubicBezTo>
                <a:cubicBezTo>
                  <a:pt x="3105" y="5165"/>
                  <a:pt x="3101" y="5156"/>
                  <a:pt x="3100" y="5130"/>
                </a:cubicBezTo>
                <a:cubicBezTo>
                  <a:pt x="3099" y="5096"/>
                  <a:pt x="3148" y="5085"/>
                  <a:pt x="3175" y="5077"/>
                </a:cubicBezTo>
                <a:cubicBezTo>
                  <a:pt x="3183" y="5075"/>
                  <a:pt x="3192" y="5073"/>
                  <a:pt x="3200" y="50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1" name="Freeform 40"/>
          <p:cNvSpPr/>
          <p:nvPr/>
        </p:nvSpPr>
        <p:spPr>
          <a:xfrm>
            <a:off x="1616040" y="3565440"/>
            <a:ext cx="2986560" cy="421200"/>
          </a:xfrm>
          <a:custGeom>
            <a:avLst/>
            <a:gdLst/>
            <a:ahLst/>
            <a:rect l="0" t="0" r="r" b="b"/>
            <a:pathLst>
              <a:path w="8296" h="1170">
                <a:moveTo>
                  <a:pt x="75" y="1169"/>
                </a:moveTo>
                <a:cubicBezTo>
                  <a:pt x="48" y="1146"/>
                  <a:pt x="26" y="1123"/>
                  <a:pt x="0" y="1099"/>
                </a:cubicBezTo>
                <a:cubicBezTo>
                  <a:pt x="12" y="1097"/>
                  <a:pt x="9" y="1085"/>
                  <a:pt x="21" y="1084"/>
                </a:cubicBezTo>
                <a:cubicBezTo>
                  <a:pt x="777" y="989"/>
                  <a:pt x="1534" y="894"/>
                  <a:pt x="2291" y="809"/>
                </a:cubicBezTo>
                <a:cubicBezTo>
                  <a:pt x="3339" y="692"/>
                  <a:pt x="4378" y="528"/>
                  <a:pt x="5424" y="401"/>
                </a:cubicBezTo>
                <a:cubicBezTo>
                  <a:pt x="6314" y="293"/>
                  <a:pt x="7201" y="160"/>
                  <a:pt x="8089" y="38"/>
                </a:cubicBezTo>
                <a:cubicBezTo>
                  <a:pt x="8132" y="32"/>
                  <a:pt x="8291" y="1"/>
                  <a:pt x="8295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Freeform 1"/>
          <p:cNvSpPr/>
          <p:nvPr/>
        </p:nvSpPr>
        <p:spPr>
          <a:xfrm>
            <a:off x="5889600" y="459000"/>
            <a:ext cx="1398960" cy="236520"/>
          </a:xfrm>
          <a:custGeom>
            <a:avLst/>
            <a:gdLst/>
            <a:ahLst/>
            <a:rect l="0" t="0" r="r" b="b"/>
            <a:pathLst>
              <a:path w="3886" h="657">
                <a:moveTo>
                  <a:pt x="0" y="656"/>
                </a:moveTo>
                <a:cubicBezTo>
                  <a:pt x="16" y="603"/>
                  <a:pt x="99" y="609"/>
                  <a:pt x="149" y="604"/>
                </a:cubicBezTo>
                <a:cubicBezTo>
                  <a:pt x="275" y="591"/>
                  <a:pt x="403" y="592"/>
                  <a:pt x="529" y="587"/>
                </a:cubicBezTo>
                <a:moveTo>
                  <a:pt x="3675" y="76"/>
                </a:moveTo>
                <a:cubicBezTo>
                  <a:pt x="3675" y="40"/>
                  <a:pt x="3674" y="32"/>
                  <a:pt x="3680" y="10"/>
                </a:cubicBezTo>
                <a:cubicBezTo>
                  <a:pt x="3742" y="0"/>
                  <a:pt x="3772" y="25"/>
                  <a:pt x="3824" y="61"/>
                </a:cubicBezTo>
                <a:cubicBezTo>
                  <a:pt x="3844" y="76"/>
                  <a:pt x="3865" y="91"/>
                  <a:pt x="3885" y="1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3" name="Freeform 2"/>
          <p:cNvSpPr/>
          <p:nvPr/>
        </p:nvSpPr>
        <p:spPr>
          <a:xfrm>
            <a:off x="1595520" y="514440"/>
            <a:ext cx="2978640" cy="405000"/>
          </a:xfrm>
          <a:custGeom>
            <a:avLst/>
            <a:gdLst/>
            <a:ahLst/>
            <a:rect l="0" t="0" r="r" b="b"/>
            <a:pathLst>
              <a:path w="8274" h="1125">
                <a:moveTo>
                  <a:pt x="232" y="269"/>
                </a:moveTo>
                <a:cubicBezTo>
                  <a:pt x="223" y="310"/>
                  <a:pt x="217" y="334"/>
                  <a:pt x="207" y="375"/>
                </a:cubicBezTo>
                <a:cubicBezTo>
                  <a:pt x="179" y="491"/>
                  <a:pt x="155" y="609"/>
                  <a:pt x="125" y="725"/>
                </a:cubicBezTo>
                <a:cubicBezTo>
                  <a:pt x="98" y="831"/>
                  <a:pt x="63" y="935"/>
                  <a:pt x="34" y="1040"/>
                </a:cubicBezTo>
                <a:cubicBezTo>
                  <a:pt x="26" y="1068"/>
                  <a:pt x="20" y="1096"/>
                  <a:pt x="13" y="1124"/>
                </a:cubicBezTo>
                <a:cubicBezTo>
                  <a:pt x="14" y="1041"/>
                  <a:pt x="26" y="959"/>
                  <a:pt x="34" y="876"/>
                </a:cubicBezTo>
                <a:cubicBezTo>
                  <a:pt x="50" y="717"/>
                  <a:pt x="58" y="557"/>
                  <a:pt x="86" y="400"/>
                </a:cubicBezTo>
                <a:cubicBezTo>
                  <a:pt x="95" y="349"/>
                  <a:pt x="108" y="302"/>
                  <a:pt x="128" y="258"/>
                </a:cubicBezTo>
                <a:cubicBezTo>
                  <a:pt x="151" y="299"/>
                  <a:pt x="175" y="356"/>
                  <a:pt x="195" y="405"/>
                </a:cubicBezTo>
                <a:cubicBezTo>
                  <a:pt x="243" y="522"/>
                  <a:pt x="301" y="630"/>
                  <a:pt x="370" y="736"/>
                </a:cubicBezTo>
                <a:cubicBezTo>
                  <a:pt x="406" y="792"/>
                  <a:pt x="443" y="847"/>
                  <a:pt x="484" y="900"/>
                </a:cubicBezTo>
                <a:moveTo>
                  <a:pt x="0" y="875"/>
                </a:moveTo>
                <a:cubicBezTo>
                  <a:pt x="156" y="859"/>
                  <a:pt x="305" y="804"/>
                  <a:pt x="456" y="761"/>
                </a:cubicBezTo>
                <a:cubicBezTo>
                  <a:pt x="654" y="704"/>
                  <a:pt x="905" y="651"/>
                  <a:pt x="1078" y="528"/>
                </a:cubicBezTo>
                <a:cubicBezTo>
                  <a:pt x="1081" y="524"/>
                  <a:pt x="1083" y="523"/>
                  <a:pt x="1082" y="520"/>
                </a:cubicBezTo>
                <a:cubicBezTo>
                  <a:pt x="1025" y="518"/>
                  <a:pt x="949" y="504"/>
                  <a:pt x="897" y="530"/>
                </a:cubicBezTo>
                <a:cubicBezTo>
                  <a:pt x="866" y="546"/>
                  <a:pt x="859" y="581"/>
                  <a:pt x="880" y="608"/>
                </a:cubicBezTo>
                <a:cubicBezTo>
                  <a:pt x="925" y="667"/>
                  <a:pt x="1031" y="684"/>
                  <a:pt x="1096" y="710"/>
                </a:cubicBezTo>
                <a:cubicBezTo>
                  <a:pt x="1127" y="722"/>
                  <a:pt x="1150" y="737"/>
                  <a:pt x="1178" y="753"/>
                </a:cubicBezTo>
                <a:cubicBezTo>
                  <a:pt x="1164" y="797"/>
                  <a:pt x="1156" y="796"/>
                  <a:pt x="1102" y="814"/>
                </a:cubicBezTo>
                <a:cubicBezTo>
                  <a:pt x="1087" y="819"/>
                  <a:pt x="974" y="857"/>
                  <a:pt x="960" y="839"/>
                </a:cubicBezTo>
                <a:cubicBezTo>
                  <a:pt x="945" y="820"/>
                  <a:pt x="1011" y="785"/>
                  <a:pt x="1018" y="780"/>
                </a:cubicBezTo>
                <a:moveTo>
                  <a:pt x="1385" y="546"/>
                </a:moveTo>
                <a:cubicBezTo>
                  <a:pt x="1470" y="486"/>
                  <a:pt x="1561" y="431"/>
                  <a:pt x="1640" y="363"/>
                </a:cubicBezTo>
                <a:cubicBezTo>
                  <a:pt x="1652" y="351"/>
                  <a:pt x="1657" y="350"/>
                  <a:pt x="1655" y="340"/>
                </a:cubicBezTo>
                <a:cubicBezTo>
                  <a:pt x="1650" y="339"/>
                  <a:pt x="1637" y="334"/>
                  <a:pt x="1624" y="334"/>
                </a:cubicBezTo>
                <a:cubicBezTo>
                  <a:pt x="1596" y="334"/>
                  <a:pt x="1566" y="342"/>
                  <a:pt x="1557" y="374"/>
                </a:cubicBezTo>
                <a:cubicBezTo>
                  <a:pt x="1545" y="415"/>
                  <a:pt x="1570" y="448"/>
                  <a:pt x="1603" y="470"/>
                </a:cubicBezTo>
                <a:cubicBezTo>
                  <a:pt x="1654" y="505"/>
                  <a:pt x="1713" y="527"/>
                  <a:pt x="1766" y="559"/>
                </a:cubicBezTo>
                <a:cubicBezTo>
                  <a:pt x="1811" y="586"/>
                  <a:pt x="1850" y="612"/>
                  <a:pt x="1855" y="666"/>
                </a:cubicBezTo>
                <a:cubicBezTo>
                  <a:pt x="1859" y="709"/>
                  <a:pt x="1804" y="727"/>
                  <a:pt x="1769" y="735"/>
                </a:cubicBezTo>
                <a:cubicBezTo>
                  <a:pt x="1754" y="739"/>
                  <a:pt x="1666" y="756"/>
                  <a:pt x="1655" y="736"/>
                </a:cubicBezTo>
                <a:cubicBezTo>
                  <a:pt x="1655" y="712"/>
                  <a:pt x="1656" y="701"/>
                  <a:pt x="1664" y="685"/>
                </a:cubicBezTo>
                <a:moveTo>
                  <a:pt x="2052" y="364"/>
                </a:moveTo>
                <a:cubicBezTo>
                  <a:pt x="2089" y="353"/>
                  <a:pt x="2135" y="325"/>
                  <a:pt x="2146" y="375"/>
                </a:cubicBezTo>
                <a:cubicBezTo>
                  <a:pt x="2158" y="432"/>
                  <a:pt x="2153" y="494"/>
                  <a:pt x="2153" y="552"/>
                </a:cubicBezTo>
                <a:cubicBezTo>
                  <a:pt x="2153" y="576"/>
                  <a:pt x="2142" y="664"/>
                  <a:pt x="2164" y="684"/>
                </a:cubicBezTo>
                <a:cubicBezTo>
                  <a:pt x="2166" y="684"/>
                  <a:pt x="2168" y="684"/>
                  <a:pt x="2170" y="684"/>
                </a:cubicBezTo>
                <a:moveTo>
                  <a:pt x="1998" y="198"/>
                </a:moveTo>
                <a:cubicBezTo>
                  <a:pt x="1980" y="161"/>
                  <a:pt x="1962" y="125"/>
                  <a:pt x="1948" y="87"/>
                </a:cubicBezTo>
                <a:cubicBezTo>
                  <a:pt x="1985" y="106"/>
                  <a:pt x="2022" y="126"/>
                  <a:pt x="2059" y="146"/>
                </a:cubicBezTo>
                <a:moveTo>
                  <a:pt x="2908" y="284"/>
                </a:moveTo>
                <a:cubicBezTo>
                  <a:pt x="2788" y="288"/>
                  <a:pt x="2677" y="335"/>
                  <a:pt x="2571" y="391"/>
                </a:cubicBezTo>
                <a:cubicBezTo>
                  <a:pt x="2515" y="421"/>
                  <a:pt x="2468" y="444"/>
                  <a:pt x="2459" y="508"/>
                </a:cubicBezTo>
                <a:cubicBezTo>
                  <a:pt x="2517" y="525"/>
                  <a:pt x="2564" y="523"/>
                  <a:pt x="2622" y="498"/>
                </a:cubicBezTo>
                <a:cubicBezTo>
                  <a:pt x="2684" y="471"/>
                  <a:pt x="2747" y="430"/>
                  <a:pt x="2787" y="374"/>
                </a:cubicBezTo>
                <a:cubicBezTo>
                  <a:pt x="2803" y="352"/>
                  <a:pt x="2805" y="323"/>
                  <a:pt x="2828" y="307"/>
                </a:cubicBezTo>
                <a:cubicBezTo>
                  <a:pt x="2831" y="307"/>
                  <a:pt x="2835" y="307"/>
                  <a:pt x="2838" y="307"/>
                </a:cubicBezTo>
                <a:cubicBezTo>
                  <a:pt x="2864" y="353"/>
                  <a:pt x="2876" y="401"/>
                  <a:pt x="2886" y="454"/>
                </a:cubicBezTo>
                <a:cubicBezTo>
                  <a:pt x="2899" y="528"/>
                  <a:pt x="2911" y="602"/>
                  <a:pt x="2914" y="677"/>
                </a:cubicBezTo>
                <a:cubicBezTo>
                  <a:pt x="2916" y="720"/>
                  <a:pt x="2926" y="763"/>
                  <a:pt x="2875" y="774"/>
                </a:cubicBezTo>
                <a:cubicBezTo>
                  <a:pt x="2819" y="786"/>
                  <a:pt x="2779" y="771"/>
                  <a:pt x="2731" y="745"/>
                </a:cubicBezTo>
                <a:moveTo>
                  <a:pt x="3016" y="198"/>
                </a:moveTo>
                <a:cubicBezTo>
                  <a:pt x="3056" y="204"/>
                  <a:pt x="3085" y="221"/>
                  <a:pt x="3111" y="255"/>
                </a:cubicBezTo>
                <a:cubicBezTo>
                  <a:pt x="3143" y="298"/>
                  <a:pt x="3162" y="349"/>
                  <a:pt x="3178" y="399"/>
                </a:cubicBezTo>
                <a:cubicBezTo>
                  <a:pt x="3187" y="428"/>
                  <a:pt x="3192" y="456"/>
                  <a:pt x="3196" y="485"/>
                </a:cubicBezTo>
                <a:cubicBezTo>
                  <a:pt x="3169" y="467"/>
                  <a:pt x="3152" y="454"/>
                  <a:pt x="3140" y="419"/>
                </a:cubicBezTo>
                <a:cubicBezTo>
                  <a:pt x="3126" y="380"/>
                  <a:pt x="3123" y="316"/>
                  <a:pt x="3142" y="278"/>
                </a:cubicBezTo>
                <a:cubicBezTo>
                  <a:pt x="3161" y="238"/>
                  <a:pt x="3216" y="223"/>
                  <a:pt x="3257" y="232"/>
                </a:cubicBezTo>
                <a:cubicBezTo>
                  <a:pt x="3320" y="246"/>
                  <a:pt x="3343" y="312"/>
                  <a:pt x="3363" y="365"/>
                </a:cubicBezTo>
                <a:cubicBezTo>
                  <a:pt x="3387" y="428"/>
                  <a:pt x="3408" y="487"/>
                  <a:pt x="3441" y="546"/>
                </a:cubicBezTo>
                <a:moveTo>
                  <a:pt x="3918" y="542"/>
                </a:moveTo>
                <a:cubicBezTo>
                  <a:pt x="3913" y="527"/>
                  <a:pt x="3901" y="499"/>
                  <a:pt x="3915" y="485"/>
                </a:cubicBezTo>
                <a:cubicBezTo>
                  <a:pt x="3929" y="471"/>
                  <a:pt x="3986" y="474"/>
                  <a:pt x="4000" y="484"/>
                </a:cubicBezTo>
                <a:cubicBezTo>
                  <a:pt x="4046" y="515"/>
                  <a:pt x="4059" y="592"/>
                  <a:pt x="4070" y="641"/>
                </a:cubicBezTo>
                <a:cubicBezTo>
                  <a:pt x="4078" y="677"/>
                  <a:pt x="4079" y="713"/>
                  <a:pt x="4078" y="748"/>
                </a:cubicBezTo>
                <a:cubicBezTo>
                  <a:pt x="4065" y="717"/>
                  <a:pt x="4059" y="695"/>
                  <a:pt x="4058" y="659"/>
                </a:cubicBezTo>
                <a:cubicBezTo>
                  <a:pt x="4057" y="608"/>
                  <a:pt x="4083" y="575"/>
                  <a:pt x="4128" y="552"/>
                </a:cubicBezTo>
                <a:cubicBezTo>
                  <a:pt x="4167" y="532"/>
                  <a:pt x="4224" y="528"/>
                  <a:pt x="4255" y="560"/>
                </a:cubicBezTo>
                <a:cubicBezTo>
                  <a:pt x="4291" y="598"/>
                  <a:pt x="4300" y="659"/>
                  <a:pt x="4302" y="708"/>
                </a:cubicBezTo>
                <a:cubicBezTo>
                  <a:pt x="4302" y="726"/>
                  <a:pt x="4302" y="730"/>
                  <a:pt x="4302" y="741"/>
                </a:cubicBezTo>
                <a:cubicBezTo>
                  <a:pt x="4287" y="722"/>
                  <a:pt x="4289" y="713"/>
                  <a:pt x="4289" y="683"/>
                </a:cubicBezTo>
                <a:cubicBezTo>
                  <a:pt x="4289" y="630"/>
                  <a:pt x="4336" y="590"/>
                  <a:pt x="4380" y="563"/>
                </a:cubicBezTo>
                <a:cubicBezTo>
                  <a:pt x="4424" y="536"/>
                  <a:pt x="4492" y="516"/>
                  <a:pt x="4544" y="529"/>
                </a:cubicBezTo>
                <a:cubicBezTo>
                  <a:pt x="4599" y="543"/>
                  <a:pt x="4619" y="603"/>
                  <a:pt x="4633" y="650"/>
                </a:cubicBezTo>
                <a:cubicBezTo>
                  <a:pt x="4640" y="674"/>
                  <a:pt x="4644" y="698"/>
                  <a:pt x="4653" y="721"/>
                </a:cubicBezTo>
                <a:moveTo>
                  <a:pt x="4697" y="577"/>
                </a:moveTo>
                <a:cubicBezTo>
                  <a:pt x="4717" y="538"/>
                  <a:pt x="4715" y="503"/>
                  <a:pt x="4765" y="498"/>
                </a:cubicBezTo>
                <a:cubicBezTo>
                  <a:pt x="4797" y="494"/>
                  <a:pt x="4836" y="550"/>
                  <a:pt x="4862" y="566"/>
                </a:cubicBezTo>
                <a:cubicBezTo>
                  <a:pt x="4920" y="603"/>
                  <a:pt x="4974" y="611"/>
                  <a:pt x="5041" y="612"/>
                </a:cubicBezTo>
                <a:cubicBezTo>
                  <a:pt x="5091" y="613"/>
                  <a:pt x="5128" y="609"/>
                  <a:pt x="5151" y="559"/>
                </a:cubicBezTo>
                <a:cubicBezTo>
                  <a:pt x="5173" y="510"/>
                  <a:pt x="5140" y="465"/>
                  <a:pt x="5100" y="440"/>
                </a:cubicBezTo>
                <a:cubicBezTo>
                  <a:pt x="5024" y="393"/>
                  <a:pt x="4898" y="385"/>
                  <a:pt x="4829" y="446"/>
                </a:cubicBezTo>
                <a:cubicBezTo>
                  <a:pt x="4788" y="482"/>
                  <a:pt x="4768" y="570"/>
                  <a:pt x="4799" y="619"/>
                </a:cubicBezTo>
                <a:cubicBezTo>
                  <a:pt x="4846" y="693"/>
                  <a:pt x="4992" y="700"/>
                  <a:pt x="5067" y="684"/>
                </a:cubicBezTo>
                <a:cubicBezTo>
                  <a:pt x="5163" y="664"/>
                  <a:pt x="5227" y="587"/>
                  <a:pt x="5235" y="493"/>
                </a:cubicBezTo>
                <a:cubicBezTo>
                  <a:pt x="5237" y="473"/>
                  <a:pt x="5237" y="454"/>
                  <a:pt x="5239" y="434"/>
                </a:cubicBezTo>
                <a:cubicBezTo>
                  <a:pt x="5244" y="440"/>
                  <a:pt x="5268" y="470"/>
                  <a:pt x="5276" y="482"/>
                </a:cubicBezTo>
                <a:cubicBezTo>
                  <a:pt x="5332" y="565"/>
                  <a:pt x="5404" y="609"/>
                  <a:pt x="5505" y="616"/>
                </a:cubicBezTo>
                <a:cubicBezTo>
                  <a:pt x="5548" y="619"/>
                  <a:pt x="5583" y="617"/>
                  <a:pt x="5621" y="601"/>
                </a:cubicBezTo>
                <a:cubicBezTo>
                  <a:pt x="5657" y="586"/>
                  <a:pt x="5669" y="564"/>
                  <a:pt x="5713" y="567"/>
                </a:cubicBezTo>
                <a:cubicBezTo>
                  <a:pt x="5767" y="570"/>
                  <a:pt x="5805" y="597"/>
                  <a:pt x="5855" y="614"/>
                </a:cubicBezTo>
                <a:cubicBezTo>
                  <a:pt x="5926" y="638"/>
                  <a:pt x="6008" y="643"/>
                  <a:pt x="6083" y="636"/>
                </a:cubicBezTo>
                <a:cubicBezTo>
                  <a:pt x="6181" y="627"/>
                  <a:pt x="6239" y="575"/>
                  <a:pt x="6247" y="477"/>
                </a:cubicBezTo>
                <a:cubicBezTo>
                  <a:pt x="6254" y="387"/>
                  <a:pt x="6226" y="318"/>
                  <a:pt x="6192" y="237"/>
                </a:cubicBezTo>
                <a:cubicBezTo>
                  <a:pt x="6168" y="180"/>
                  <a:pt x="6143" y="137"/>
                  <a:pt x="6107" y="94"/>
                </a:cubicBezTo>
                <a:cubicBezTo>
                  <a:pt x="6084" y="154"/>
                  <a:pt x="6068" y="215"/>
                  <a:pt x="6064" y="286"/>
                </a:cubicBezTo>
                <a:cubicBezTo>
                  <a:pt x="6058" y="389"/>
                  <a:pt x="6057" y="491"/>
                  <a:pt x="6082" y="591"/>
                </a:cubicBezTo>
                <a:cubicBezTo>
                  <a:pt x="6096" y="647"/>
                  <a:pt x="6117" y="703"/>
                  <a:pt x="6143" y="754"/>
                </a:cubicBezTo>
                <a:cubicBezTo>
                  <a:pt x="6145" y="756"/>
                  <a:pt x="6148" y="758"/>
                  <a:pt x="6150" y="760"/>
                </a:cubicBezTo>
                <a:moveTo>
                  <a:pt x="6021" y="439"/>
                </a:moveTo>
                <a:cubicBezTo>
                  <a:pt x="6034" y="391"/>
                  <a:pt x="6114" y="409"/>
                  <a:pt x="6156" y="409"/>
                </a:cubicBezTo>
                <a:cubicBezTo>
                  <a:pt x="6342" y="408"/>
                  <a:pt x="6527" y="409"/>
                  <a:pt x="6713" y="409"/>
                </a:cubicBezTo>
                <a:moveTo>
                  <a:pt x="7836" y="374"/>
                </a:moveTo>
                <a:cubicBezTo>
                  <a:pt x="7862" y="362"/>
                  <a:pt x="7937" y="353"/>
                  <a:pt x="7854" y="344"/>
                </a:cubicBezTo>
                <a:cubicBezTo>
                  <a:pt x="7731" y="331"/>
                  <a:pt x="7608" y="358"/>
                  <a:pt x="7491" y="393"/>
                </a:cubicBezTo>
                <a:cubicBezTo>
                  <a:pt x="7403" y="420"/>
                  <a:pt x="7268" y="454"/>
                  <a:pt x="7242" y="556"/>
                </a:cubicBezTo>
                <a:cubicBezTo>
                  <a:pt x="7242" y="569"/>
                  <a:pt x="7242" y="581"/>
                  <a:pt x="7242" y="594"/>
                </a:cubicBezTo>
                <a:cubicBezTo>
                  <a:pt x="7309" y="666"/>
                  <a:pt x="7370" y="665"/>
                  <a:pt x="7470" y="667"/>
                </a:cubicBezTo>
                <a:cubicBezTo>
                  <a:pt x="7576" y="669"/>
                  <a:pt x="7702" y="660"/>
                  <a:pt x="7773" y="568"/>
                </a:cubicBezTo>
                <a:cubicBezTo>
                  <a:pt x="7824" y="502"/>
                  <a:pt x="7796" y="399"/>
                  <a:pt x="7745" y="345"/>
                </a:cubicBezTo>
                <a:cubicBezTo>
                  <a:pt x="7661" y="256"/>
                  <a:pt x="7526" y="228"/>
                  <a:pt x="7409" y="237"/>
                </a:cubicBezTo>
                <a:cubicBezTo>
                  <a:pt x="7398" y="239"/>
                  <a:pt x="7386" y="242"/>
                  <a:pt x="7375" y="244"/>
                </a:cubicBezTo>
                <a:cubicBezTo>
                  <a:pt x="7382" y="316"/>
                  <a:pt x="7387" y="322"/>
                  <a:pt x="7484" y="344"/>
                </a:cubicBezTo>
                <a:cubicBezTo>
                  <a:pt x="7629" y="377"/>
                  <a:pt x="7803" y="375"/>
                  <a:pt x="7949" y="351"/>
                </a:cubicBezTo>
                <a:cubicBezTo>
                  <a:pt x="8041" y="336"/>
                  <a:pt x="8186" y="305"/>
                  <a:pt x="8225" y="205"/>
                </a:cubicBezTo>
                <a:cubicBezTo>
                  <a:pt x="8243" y="160"/>
                  <a:pt x="8240" y="68"/>
                  <a:pt x="8210" y="28"/>
                </a:cubicBezTo>
                <a:cubicBezTo>
                  <a:pt x="8197" y="8"/>
                  <a:pt x="8194" y="2"/>
                  <a:pt x="8178" y="0"/>
                </a:cubicBezTo>
                <a:cubicBezTo>
                  <a:pt x="8126" y="51"/>
                  <a:pt x="8083" y="112"/>
                  <a:pt x="8048" y="192"/>
                </a:cubicBezTo>
                <a:cubicBezTo>
                  <a:pt x="7994" y="318"/>
                  <a:pt x="7967" y="444"/>
                  <a:pt x="7976" y="582"/>
                </a:cubicBezTo>
                <a:cubicBezTo>
                  <a:pt x="7984" y="700"/>
                  <a:pt x="8051" y="800"/>
                  <a:pt x="8088" y="909"/>
                </a:cubicBezTo>
                <a:cubicBezTo>
                  <a:pt x="8088" y="910"/>
                  <a:pt x="8088" y="910"/>
                  <a:pt x="8088" y="911"/>
                </a:cubicBezTo>
                <a:moveTo>
                  <a:pt x="7751" y="645"/>
                </a:moveTo>
                <a:cubicBezTo>
                  <a:pt x="7753" y="588"/>
                  <a:pt x="7793" y="593"/>
                  <a:pt x="7848" y="584"/>
                </a:cubicBezTo>
                <a:cubicBezTo>
                  <a:pt x="7988" y="563"/>
                  <a:pt x="8132" y="559"/>
                  <a:pt x="8273" y="5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4" name="Freeform 3"/>
          <p:cNvSpPr/>
          <p:nvPr/>
        </p:nvSpPr>
        <p:spPr>
          <a:xfrm>
            <a:off x="4941720" y="498600"/>
            <a:ext cx="1032480" cy="320760"/>
          </a:xfrm>
          <a:custGeom>
            <a:avLst/>
            <a:gdLst/>
            <a:ahLst/>
            <a:rect l="0" t="0" r="r" b="b"/>
            <a:pathLst>
              <a:path w="2868" h="891">
                <a:moveTo>
                  <a:pt x="499" y="469"/>
                </a:moveTo>
                <a:cubicBezTo>
                  <a:pt x="552" y="464"/>
                  <a:pt x="548" y="474"/>
                  <a:pt x="567" y="429"/>
                </a:cubicBezTo>
                <a:cubicBezTo>
                  <a:pt x="547" y="375"/>
                  <a:pt x="475" y="386"/>
                  <a:pt x="417" y="390"/>
                </a:cubicBezTo>
                <a:cubicBezTo>
                  <a:pt x="319" y="397"/>
                  <a:pt x="188" y="426"/>
                  <a:pt x="118" y="501"/>
                </a:cubicBezTo>
                <a:cubicBezTo>
                  <a:pt x="58" y="566"/>
                  <a:pt x="120" y="638"/>
                  <a:pt x="173" y="675"/>
                </a:cubicBezTo>
                <a:cubicBezTo>
                  <a:pt x="244" y="726"/>
                  <a:pt x="338" y="749"/>
                  <a:pt x="401" y="811"/>
                </a:cubicBezTo>
                <a:cubicBezTo>
                  <a:pt x="415" y="834"/>
                  <a:pt x="421" y="840"/>
                  <a:pt x="417" y="858"/>
                </a:cubicBezTo>
                <a:cubicBezTo>
                  <a:pt x="331" y="885"/>
                  <a:pt x="243" y="890"/>
                  <a:pt x="152" y="883"/>
                </a:cubicBezTo>
                <a:cubicBezTo>
                  <a:pt x="72" y="872"/>
                  <a:pt x="47" y="869"/>
                  <a:pt x="0" y="842"/>
                </a:cubicBezTo>
                <a:moveTo>
                  <a:pt x="875" y="0"/>
                </a:moveTo>
                <a:cubicBezTo>
                  <a:pt x="888" y="61"/>
                  <a:pt x="892" y="123"/>
                  <a:pt x="892" y="190"/>
                </a:cubicBezTo>
                <a:cubicBezTo>
                  <a:pt x="893" y="319"/>
                  <a:pt x="857" y="436"/>
                  <a:pt x="841" y="562"/>
                </a:cubicBezTo>
                <a:cubicBezTo>
                  <a:pt x="831" y="633"/>
                  <a:pt x="832" y="703"/>
                  <a:pt x="843" y="773"/>
                </a:cubicBezTo>
                <a:moveTo>
                  <a:pt x="605" y="633"/>
                </a:moveTo>
                <a:cubicBezTo>
                  <a:pt x="650" y="603"/>
                  <a:pt x="753" y="608"/>
                  <a:pt x="810" y="603"/>
                </a:cubicBezTo>
                <a:cubicBezTo>
                  <a:pt x="844" y="600"/>
                  <a:pt x="878" y="598"/>
                  <a:pt x="912" y="595"/>
                </a:cubicBezTo>
                <a:moveTo>
                  <a:pt x="1134" y="686"/>
                </a:moveTo>
                <a:cubicBezTo>
                  <a:pt x="1106" y="667"/>
                  <a:pt x="1079" y="652"/>
                  <a:pt x="1074" y="615"/>
                </a:cubicBezTo>
                <a:cubicBezTo>
                  <a:pt x="1067" y="568"/>
                  <a:pt x="1077" y="531"/>
                  <a:pt x="1112" y="498"/>
                </a:cubicBezTo>
                <a:cubicBezTo>
                  <a:pt x="1154" y="458"/>
                  <a:pt x="1239" y="424"/>
                  <a:pt x="1294" y="458"/>
                </a:cubicBezTo>
                <a:cubicBezTo>
                  <a:pt x="1347" y="491"/>
                  <a:pt x="1357" y="560"/>
                  <a:pt x="1367" y="616"/>
                </a:cubicBezTo>
                <a:cubicBezTo>
                  <a:pt x="1374" y="657"/>
                  <a:pt x="1376" y="668"/>
                  <a:pt x="1383" y="694"/>
                </a:cubicBezTo>
                <a:moveTo>
                  <a:pt x="1694" y="542"/>
                </a:moveTo>
                <a:cubicBezTo>
                  <a:pt x="1701" y="521"/>
                  <a:pt x="1700" y="518"/>
                  <a:pt x="1716" y="510"/>
                </a:cubicBezTo>
                <a:cubicBezTo>
                  <a:pt x="1724" y="525"/>
                  <a:pt x="1730" y="551"/>
                  <a:pt x="1737" y="574"/>
                </a:cubicBezTo>
                <a:cubicBezTo>
                  <a:pt x="1749" y="616"/>
                  <a:pt x="1774" y="639"/>
                  <a:pt x="1816" y="651"/>
                </a:cubicBezTo>
                <a:cubicBezTo>
                  <a:pt x="1872" y="666"/>
                  <a:pt x="1940" y="663"/>
                  <a:pt x="1998" y="660"/>
                </a:cubicBezTo>
                <a:cubicBezTo>
                  <a:pt x="2044" y="658"/>
                  <a:pt x="2077" y="644"/>
                  <a:pt x="2118" y="624"/>
                </a:cubicBezTo>
                <a:cubicBezTo>
                  <a:pt x="2130" y="618"/>
                  <a:pt x="2140" y="616"/>
                  <a:pt x="2152" y="612"/>
                </a:cubicBezTo>
                <a:moveTo>
                  <a:pt x="2408" y="581"/>
                </a:moveTo>
                <a:cubicBezTo>
                  <a:pt x="2435" y="564"/>
                  <a:pt x="2448" y="557"/>
                  <a:pt x="2449" y="524"/>
                </a:cubicBezTo>
                <a:cubicBezTo>
                  <a:pt x="2451" y="478"/>
                  <a:pt x="2407" y="489"/>
                  <a:pt x="2373" y="488"/>
                </a:cubicBezTo>
                <a:cubicBezTo>
                  <a:pt x="2294" y="487"/>
                  <a:pt x="2223" y="513"/>
                  <a:pt x="2177" y="581"/>
                </a:cubicBezTo>
                <a:cubicBezTo>
                  <a:pt x="2143" y="631"/>
                  <a:pt x="2155" y="672"/>
                  <a:pt x="2189" y="707"/>
                </a:cubicBezTo>
                <a:moveTo>
                  <a:pt x="2849" y="37"/>
                </a:moveTo>
                <a:cubicBezTo>
                  <a:pt x="2867" y="27"/>
                  <a:pt x="2853" y="79"/>
                  <a:pt x="2852" y="123"/>
                </a:cubicBezTo>
                <a:cubicBezTo>
                  <a:pt x="2849" y="238"/>
                  <a:pt x="2820" y="350"/>
                  <a:pt x="2812" y="465"/>
                </a:cubicBezTo>
                <a:cubicBezTo>
                  <a:pt x="2807" y="540"/>
                  <a:pt x="2812" y="608"/>
                  <a:pt x="2821" y="6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5" name="Freeform 4"/>
          <p:cNvSpPr/>
          <p:nvPr/>
        </p:nvSpPr>
        <p:spPr>
          <a:xfrm>
            <a:off x="6554160" y="396720"/>
            <a:ext cx="1731240" cy="313200"/>
          </a:xfrm>
          <a:custGeom>
            <a:avLst/>
            <a:gdLst/>
            <a:ahLst/>
            <a:rect l="0" t="0" r="r" b="b"/>
            <a:pathLst>
              <a:path w="4809" h="870">
                <a:moveTo>
                  <a:pt x="29" y="598"/>
                </a:moveTo>
                <a:cubicBezTo>
                  <a:pt x="0" y="586"/>
                  <a:pt x="40" y="664"/>
                  <a:pt x="46" y="690"/>
                </a:cubicBezTo>
                <a:cubicBezTo>
                  <a:pt x="56" y="740"/>
                  <a:pt x="54" y="790"/>
                  <a:pt x="56" y="840"/>
                </a:cubicBezTo>
                <a:cubicBezTo>
                  <a:pt x="57" y="856"/>
                  <a:pt x="56" y="860"/>
                  <a:pt x="60" y="869"/>
                </a:cubicBezTo>
                <a:cubicBezTo>
                  <a:pt x="86" y="858"/>
                  <a:pt x="82" y="867"/>
                  <a:pt x="111" y="836"/>
                </a:cubicBezTo>
                <a:cubicBezTo>
                  <a:pt x="169" y="774"/>
                  <a:pt x="220" y="704"/>
                  <a:pt x="280" y="643"/>
                </a:cubicBezTo>
                <a:cubicBezTo>
                  <a:pt x="357" y="566"/>
                  <a:pt x="427" y="534"/>
                  <a:pt x="530" y="505"/>
                </a:cubicBezTo>
                <a:moveTo>
                  <a:pt x="908" y="673"/>
                </a:moveTo>
                <a:cubicBezTo>
                  <a:pt x="786" y="673"/>
                  <a:pt x="673" y="673"/>
                  <a:pt x="557" y="718"/>
                </a:cubicBezTo>
                <a:cubicBezTo>
                  <a:pt x="497" y="742"/>
                  <a:pt x="491" y="755"/>
                  <a:pt x="475" y="805"/>
                </a:cubicBezTo>
                <a:cubicBezTo>
                  <a:pt x="537" y="824"/>
                  <a:pt x="609" y="831"/>
                  <a:pt x="675" y="820"/>
                </a:cubicBezTo>
                <a:cubicBezTo>
                  <a:pt x="757" y="806"/>
                  <a:pt x="856" y="758"/>
                  <a:pt x="891" y="677"/>
                </a:cubicBezTo>
                <a:cubicBezTo>
                  <a:pt x="899" y="658"/>
                  <a:pt x="893" y="647"/>
                  <a:pt x="897" y="629"/>
                </a:cubicBezTo>
                <a:cubicBezTo>
                  <a:pt x="900" y="663"/>
                  <a:pt x="892" y="681"/>
                  <a:pt x="912" y="710"/>
                </a:cubicBezTo>
                <a:cubicBezTo>
                  <a:pt x="932" y="740"/>
                  <a:pt x="1014" y="736"/>
                  <a:pt x="1042" y="731"/>
                </a:cubicBezTo>
                <a:cubicBezTo>
                  <a:pt x="1127" y="714"/>
                  <a:pt x="1193" y="643"/>
                  <a:pt x="1267" y="603"/>
                </a:cubicBezTo>
                <a:cubicBezTo>
                  <a:pt x="1312" y="579"/>
                  <a:pt x="1350" y="573"/>
                  <a:pt x="1382" y="615"/>
                </a:cubicBezTo>
                <a:cubicBezTo>
                  <a:pt x="1412" y="655"/>
                  <a:pt x="1415" y="710"/>
                  <a:pt x="1442" y="753"/>
                </a:cubicBezTo>
                <a:cubicBezTo>
                  <a:pt x="1475" y="804"/>
                  <a:pt x="1534" y="817"/>
                  <a:pt x="1592" y="809"/>
                </a:cubicBezTo>
                <a:cubicBezTo>
                  <a:pt x="1660" y="800"/>
                  <a:pt x="1723" y="756"/>
                  <a:pt x="1786" y="731"/>
                </a:cubicBezTo>
                <a:cubicBezTo>
                  <a:pt x="1833" y="711"/>
                  <a:pt x="1883" y="688"/>
                  <a:pt x="1933" y="678"/>
                </a:cubicBezTo>
                <a:cubicBezTo>
                  <a:pt x="1945" y="678"/>
                  <a:pt x="1948" y="678"/>
                  <a:pt x="1955" y="678"/>
                </a:cubicBezTo>
                <a:cubicBezTo>
                  <a:pt x="1962" y="705"/>
                  <a:pt x="1968" y="730"/>
                  <a:pt x="1971" y="758"/>
                </a:cubicBezTo>
                <a:cubicBezTo>
                  <a:pt x="1971" y="773"/>
                  <a:pt x="1971" y="776"/>
                  <a:pt x="1973" y="785"/>
                </a:cubicBezTo>
                <a:moveTo>
                  <a:pt x="2436" y="472"/>
                </a:moveTo>
                <a:cubicBezTo>
                  <a:pt x="2468" y="490"/>
                  <a:pt x="2473" y="474"/>
                  <a:pt x="2427" y="481"/>
                </a:cubicBezTo>
                <a:cubicBezTo>
                  <a:pt x="2333" y="495"/>
                  <a:pt x="2229" y="523"/>
                  <a:pt x="2162" y="593"/>
                </a:cubicBezTo>
                <a:cubicBezTo>
                  <a:pt x="2131" y="626"/>
                  <a:pt x="2146" y="640"/>
                  <a:pt x="2143" y="678"/>
                </a:cubicBezTo>
                <a:cubicBezTo>
                  <a:pt x="2196" y="698"/>
                  <a:pt x="2251" y="710"/>
                  <a:pt x="2307" y="683"/>
                </a:cubicBezTo>
                <a:cubicBezTo>
                  <a:pt x="2362" y="657"/>
                  <a:pt x="2410" y="600"/>
                  <a:pt x="2451" y="556"/>
                </a:cubicBezTo>
                <a:cubicBezTo>
                  <a:pt x="2471" y="534"/>
                  <a:pt x="2489" y="522"/>
                  <a:pt x="2509" y="507"/>
                </a:cubicBezTo>
                <a:cubicBezTo>
                  <a:pt x="2528" y="529"/>
                  <a:pt x="2551" y="560"/>
                  <a:pt x="2579" y="577"/>
                </a:cubicBezTo>
                <a:cubicBezTo>
                  <a:pt x="2676" y="635"/>
                  <a:pt x="2842" y="635"/>
                  <a:pt x="2948" y="607"/>
                </a:cubicBezTo>
                <a:cubicBezTo>
                  <a:pt x="3047" y="581"/>
                  <a:pt x="3116" y="512"/>
                  <a:pt x="3137" y="412"/>
                </a:cubicBezTo>
                <a:cubicBezTo>
                  <a:pt x="3153" y="335"/>
                  <a:pt x="3150" y="231"/>
                  <a:pt x="3127" y="155"/>
                </a:cubicBezTo>
                <a:cubicBezTo>
                  <a:pt x="3110" y="118"/>
                  <a:pt x="3108" y="109"/>
                  <a:pt x="3090" y="92"/>
                </a:cubicBezTo>
                <a:cubicBezTo>
                  <a:pt x="3030" y="122"/>
                  <a:pt x="2998" y="150"/>
                  <a:pt x="2957" y="216"/>
                </a:cubicBezTo>
                <a:cubicBezTo>
                  <a:pt x="2915" y="285"/>
                  <a:pt x="2881" y="385"/>
                  <a:pt x="2903" y="468"/>
                </a:cubicBezTo>
                <a:cubicBezTo>
                  <a:pt x="2919" y="528"/>
                  <a:pt x="2973" y="576"/>
                  <a:pt x="3031" y="591"/>
                </a:cubicBezTo>
                <a:cubicBezTo>
                  <a:pt x="3076" y="602"/>
                  <a:pt x="3137" y="600"/>
                  <a:pt x="3183" y="593"/>
                </a:cubicBezTo>
                <a:cubicBezTo>
                  <a:pt x="3231" y="585"/>
                  <a:pt x="3272" y="564"/>
                  <a:pt x="3321" y="567"/>
                </a:cubicBezTo>
                <a:cubicBezTo>
                  <a:pt x="3324" y="568"/>
                  <a:pt x="3328" y="570"/>
                  <a:pt x="3331" y="571"/>
                </a:cubicBezTo>
                <a:cubicBezTo>
                  <a:pt x="3331" y="634"/>
                  <a:pt x="3327" y="670"/>
                  <a:pt x="3263" y="703"/>
                </a:cubicBezTo>
                <a:cubicBezTo>
                  <a:pt x="3202" y="736"/>
                  <a:pt x="3130" y="722"/>
                  <a:pt x="3065" y="716"/>
                </a:cubicBezTo>
                <a:moveTo>
                  <a:pt x="3647" y="0"/>
                </a:moveTo>
                <a:cubicBezTo>
                  <a:pt x="3659" y="67"/>
                  <a:pt x="3659" y="138"/>
                  <a:pt x="3656" y="207"/>
                </a:cubicBezTo>
                <a:cubicBezTo>
                  <a:pt x="3652" y="304"/>
                  <a:pt x="3621" y="403"/>
                  <a:pt x="3631" y="500"/>
                </a:cubicBezTo>
                <a:cubicBezTo>
                  <a:pt x="3639" y="577"/>
                  <a:pt x="3691" y="606"/>
                  <a:pt x="3762" y="613"/>
                </a:cubicBezTo>
                <a:cubicBezTo>
                  <a:pt x="3778" y="613"/>
                  <a:pt x="3794" y="613"/>
                  <a:pt x="3810" y="613"/>
                </a:cubicBezTo>
                <a:moveTo>
                  <a:pt x="3986" y="408"/>
                </a:moveTo>
                <a:cubicBezTo>
                  <a:pt x="3995" y="389"/>
                  <a:pt x="4003" y="377"/>
                  <a:pt x="4014" y="360"/>
                </a:cubicBezTo>
                <a:cubicBezTo>
                  <a:pt x="4026" y="370"/>
                  <a:pt x="4033" y="367"/>
                  <a:pt x="4047" y="384"/>
                </a:cubicBezTo>
                <a:cubicBezTo>
                  <a:pt x="4094" y="441"/>
                  <a:pt x="4129" y="461"/>
                  <a:pt x="4204" y="463"/>
                </a:cubicBezTo>
                <a:cubicBezTo>
                  <a:pt x="4248" y="464"/>
                  <a:pt x="4262" y="452"/>
                  <a:pt x="4271" y="408"/>
                </a:cubicBezTo>
                <a:cubicBezTo>
                  <a:pt x="4282" y="355"/>
                  <a:pt x="4244" y="328"/>
                  <a:pt x="4195" y="322"/>
                </a:cubicBezTo>
                <a:cubicBezTo>
                  <a:pt x="4078" y="308"/>
                  <a:pt x="3973" y="340"/>
                  <a:pt x="3868" y="391"/>
                </a:cubicBezTo>
                <a:cubicBezTo>
                  <a:pt x="3793" y="427"/>
                  <a:pt x="3685" y="481"/>
                  <a:pt x="3675" y="574"/>
                </a:cubicBezTo>
                <a:cubicBezTo>
                  <a:pt x="3676" y="585"/>
                  <a:pt x="3678" y="596"/>
                  <a:pt x="3679" y="607"/>
                </a:cubicBezTo>
                <a:cubicBezTo>
                  <a:pt x="3781" y="657"/>
                  <a:pt x="3867" y="659"/>
                  <a:pt x="3980" y="660"/>
                </a:cubicBezTo>
                <a:cubicBezTo>
                  <a:pt x="4215" y="662"/>
                  <a:pt x="4472" y="629"/>
                  <a:pt x="4659" y="474"/>
                </a:cubicBezTo>
                <a:cubicBezTo>
                  <a:pt x="4737" y="408"/>
                  <a:pt x="4800" y="314"/>
                  <a:pt x="4808" y="211"/>
                </a:cubicBezTo>
                <a:cubicBezTo>
                  <a:pt x="4808" y="203"/>
                  <a:pt x="4808" y="194"/>
                  <a:pt x="4808" y="186"/>
                </a:cubicBezTo>
                <a:cubicBezTo>
                  <a:pt x="4750" y="181"/>
                  <a:pt x="4728" y="172"/>
                  <a:pt x="4681" y="226"/>
                </a:cubicBezTo>
                <a:cubicBezTo>
                  <a:pt x="4628" y="285"/>
                  <a:pt x="4618" y="349"/>
                  <a:pt x="4618" y="425"/>
                </a:cubicBezTo>
                <a:cubicBezTo>
                  <a:pt x="4618" y="511"/>
                  <a:pt x="4669" y="576"/>
                  <a:pt x="4715" y="645"/>
                </a:cubicBezTo>
                <a:cubicBezTo>
                  <a:pt x="4742" y="686"/>
                  <a:pt x="4760" y="713"/>
                  <a:pt x="4775" y="758"/>
                </a:cubicBezTo>
                <a:cubicBezTo>
                  <a:pt x="4731" y="777"/>
                  <a:pt x="4671" y="785"/>
                  <a:pt x="4602" y="785"/>
                </a:cubicBezTo>
                <a:cubicBezTo>
                  <a:pt x="4580" y="785"/>
                  <a:pt x="4558" y="785"/>
                  <a:pt x="4536" y="7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6" name="Freeform 5"/>
          <p:cNvSpPr/>
          <p:nvPr/>
        </p:nvSpPr>
        <p:spPr>
          <a:xfrm>
            <a:off x="2352600" y="1585080"/>
            <a:ext cx="2522880" cy="209160"/>
          </a:xfrm>
          <a:custGeom>
            <a:avLst/>
            <a:gdLst/>
            <a:ahLst/>
            <a:rect l="0" t="0" r="r" b="b"/>
            <a:pathLst>
              <a:path w="7008" h="581">
                <a:moveTo>
                  <a:pt x="725" y="65"/>
                </a:moveTo>
                <a:cubicBezTo>
                  <a:pt x="677" y="0"/>
                  <a:pt x="557" y="29"/>
                  <a:pt x="483" y="42"/>
                </a:cubicBezTo>
                <a:cubicBezTo>
                  <a:pt x="376" y="61"/>
                  <a:pt x="311" y="89"/>
                  <a:pt x="220" y="140"/>
                </a:cubicBezTo>
                <a:moveTo>
                  <a:pt x="486" y="307"/>
                </a:moveTo>
                <a:cubicBezTo>
                  <a:pt x="574" y="330"/>
                  <a:pt x="669" y="338"/>
                  <a:pt x="723" y="410"/>
                </a:cubicBezTo>
                <a:cubicBezTo>
                  <a:pt x="644" y="492"/>
                  <a:pt x="515" y="511"/>
                  <a:pt x="402" y="536"/>
                </a:cubicBezTo>
                <a:cubicBezTo>
                  <a:pt x="267" y="566"/>
                  <a:pt x="137" y="578"/>
                  <a:pt x="0" y="580"/>
                </a:cubicBezTo>
                <a:moveTo>
                  <a:pt x="6795" y="337"/>
                </a:moveTo>
                <a:cubicBezTo>
                  <a:pt x="6861" y="301"/>
                  <a:pt x="6933" y="289"/>
                  <a:pt x="7007" y="2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7" name="Freeform 6"/>
          <p:cNvSpPr/>
          <p:nvPr/>
        </p:nvSpPr>
        <p:spPr>
          <a:xfrm>
            <a:off x="2671920" y="1539720"/>
            <a:ext cx="657720" cy="268560"/>
          </a:xfrm>
          <a:custGeom>
            <a:avLst/>
            <a:gdLst/>
            <a:ahLst/>
            <a:rect l="0" t="0" r="r" b="b"/>
            <a:pathLst>
              <a:path w="1827" h="746">
                <a:moveTo>
                  <a:pt x="57" y="0"/>
                </a:moveTo>
                <a:cubicBezTo>
                  <a:pt x="105" y="20"/>
                  <a:pt x="96" y="87"/>
                  <a:pt x="94" y="141"/>
                </a:cubicBezTo>
                <a:cubicBezTo>
                  <a:pt x="90" y="255"/>
                  <a:pt x="43" y="359"/>
                  <a:pt x="20" y="471"/>
                </a:cubicBezTo>
                <a:cubicBezTo>
                  <a:pt x="7" y="550"/>
                  <a:pt x="2" y="574"/>
                  <a:pt x="0" y="626"/>
                </a:cubicBezTo>
                <a:moveTo>
                  <a:pt x="175" y="745"/>
                </a:moveTo>
                <a:cubicBezTo>
                  <a:pt x="300" y="731"/>
                  <a:pt x="424" y="711"/>
                  <a:pt x="549" y="702"/>
                </a:cubicBezTo>
                <a:cubicBezTo>
                  <a:pt x="819" y="682"/>
                  <a:pt x="1092" y="677"/>
                  <a:pt x="1363" y="669"/>
                </a:cubicBezTo>
                <a:cubicBezTo>
                  <a:pt x="1482" y="665"/>
                  <a:pt x="1602" y="658"/>
                  <a:pt x="1721" y="652"/>
                </a:cubicBezTo>
                <a:cubicBezTo>
                  <a:pt x="1775" y="649"/>
                  <a:pt x="1791" y="649"/>
                  <a:pt x="1826" y="6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8" name="Freeform 7"/>
          <p:cNvSpPr/>
          <p:nvPr/>
        </p:nvSpPr>
        <p:spPr>
          <a:xfrm>
            <a:off x="3750480" y="1511280"/>
            <a:ext cx="1066680" cy="273600"/>
          </a:xfrm>
          <a:custGeom>
            <a:avLst/>
            <a:gdLst/>
            <a:ahLst/>
            <a:rect l="0" t="0" r="r" b="b"/>
            <a:pathLst>
              <a:path w="2963" h="760">
                <a:moveTo>
                  <a:pt x="105" y="721"/>
                </a:moveTo>
                <a:cubicBezTo>
                  <a:pt x="72" y="720"/>
                  <a:pt x="44" y="719"/>
                  <a:pt x="25" y="688"/>
                </a:cubicBezTo>
                <a:cubicBezTo>
                  <a:pt x="0" y="649"/>
                  <a:pt x="4" y="585"/>
                  <a:pt x="22" y="545"/>
                </a:cubicBezTo>
                <a:cubicBezTo>
                  <a:pt x="56" y="466"/>
                  <a:pt x="129" y="420"/>
                  <a:pt x="204" y="388"/>
                </a:cubicBezTo>
                <a:cubicBezTo>
                  <a:pt x="273" y="357"/>
                  <a:pt x="382" y="328"/>
                  <a:pt x="458" y="347"/>
                </a:cubicBezTo>
                <a:cubicBezTo>
                  <a:pt x="515" y="361"/>
                  <a:pt x="543" y="423"/>
                  <a:pt x="549" y="476"/>
                </a:cubicBezTo>
                <a:cubicBezTo>
                  <a:pt x="557" y="544"/>
                  <a:pt x="540" y="606"/>
                  <a:pt x="533" y="672"/>
                </a:cubicBezTo>
                <a:cubicBezTo>
                  <a:pt x="525" y="743"/>
                  <a:pt x="590" y="727"/>
                  <a:pt x="643" y="728"/>
                </a:cubicBezTo>
                <a:cubicBezTo>
                  <a:pt x="670" y="728"/>
                  <a:pt x="698" y="728"/>
                  <a:pt x="725" y="728"/>
                </a:cubicBezTo>
                <a:moveTo>
                  <a:pt x="1302" y="383"/>
                </a:moveTo>
                <a:cubicBezTo>
                  <a:pt x="1299" y="419"/>
                  <a:pt x="1286" y="459"/>
                  <a:pt x="1292" y="496"/>
                </a:cubicBezTo>
                <a:cubicBezTo>
                  <a:pt x="1302" y="556"/>
                  <a:pt x="1370" y="554"/>
                  <a:pt x="1417" y="555"/>
                </a:cubicBezTo>
                <a:cubicBezTo>
                  <a:pt x="1483" y="557"/>
                  <a:pt x="1517" y="553"/>
                  <a:pt x="1555" y="501"/>
                </a:cubicBezTo>
                <a:cubicBezTo>
                  <a:pt x="1542" y="435"/>
                  <a:pt x="1495" y="426"/>
                  <a:pt x="1426" y="421"/>
                </a:cubicBezTo>
                <a:cubicBezTo>
                  <a:pt x="1322" y="413"/>
                  <a:pt x="1239" y="432"/>
                  <a:pt x="1164" y="508"/>
                </a:cubicBezTo>
                <a:cubicBezTo>
                  <a:pt x="1134" y="539"/>
                  <a:pt x="1069" y="643"/>
                  <a:pt x="1119" y="687"/>
                </a:cubicBezTo>
                <a:cubicBezTo>
                  <a:pt x="1199" y="759"/>
                  <a:pt x="1384" y="727"/>
                  <a:pt x="1477" y="728"/>
                </a:cubicBezTo>
                <a:moveTo>
                  <a:pt x="2324" y="519"/>
                </a:moveTo>
                <a:cubicBezTo>
                  <a:pt x="2350" y="481"/>
                  <a:pt x="2361" y="472"/>
                  <a:pt x="2361" y="428"/>
                </a:cubicBezTo>
                <a:cubicBezTo>
                  <a:pt x="2323" y="428"/>
                  <a:pt x="2310" y="437"/>
                  <a:pt x="2290" y="473"/>
                </a:cubicBezTo>
                <a:cubicBezTo>
                  <a:pt x="2281" y="489"/>
                  <a:pt x="2265" y="547"/>
                  <a:pt x="2280" y="565"/>
                </a:cubicBezTo>
                <a:cubicBezTo>
                  <a:pt x="2304" y="593"/>
                  <a:pt x="2403" y="582"/>
                  <a:pt x="2432" y="579"/>
                </a:cubicBezTo>
                <a:cubicBezTo>
                  <a:pt x="2456" y="575"/>
                  <a:pt x="2479" y="570"/>
                  <a:pt x="2503" y="566"/>
                </a:cubicBezTo>
                <a:moveTo>
                  <a:pt x="2829" y="71"/>
                </a:moveTo>
                <a:cubicBezTo>
                  <a:pt x="2829" y="61"/>
                  <a:pt x="2829" y="0"/>
                  <a:pt x="2829" y="64"/>
                </a:cubicBezTo>
                <a:cubicBezTo>
                  <a:pt x="2829" y="153"/>
                  <a:pt x="2834" y="237"/>
                  <a:pt x="2846" y="325"/>
                </a:cubicBezTo>
                <a:cubicBezTo>
                  <a:pt x="2860" y="433"/>
                  <a:pt x="2879" y="546"/>
                  <a:pt x="2916" y="649"/>
                </a:cubicBezTo>
                <a:cubicBezTo>
                  <a:pt x="2938" y="699"/>
                  <a:pt x="2943" y="712"/>
                  <a:pt x="2962" y="7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9" name="Freeform 8"/>
          <p:cNvSpPr/>
          <p:nvPr/>
        </p:nvSpPr>
        <p:spPr>
          <a:xfrm>
            <a:off x="5103720" y="1654200"/>
            <a:ext cx="533880" cy="44280"/>
          </a:xfrm>
          <a:custGeom>
            <a:avLst/>
            <a:gdLst/>
            <a:ahLst/>
            <a:rect l="0" t="0" r="r" b="b"/>
            <a:pathLst>
              <a:path w="1483" h="123">
                <a:moveTo>
                  <a:pt x="0" y="0"/>
                </a:moveTo>
                <a:cubicBezTo>
                  <a:pt x="29" y="9"/>
                  <a:pt x="47" y="18"/>
                  <a:pt x="75" y="33"/>
                </a:cubicBezTo>
                <a:cubicBezTo>
                  <a:pt x="149" y="75"/>
                  <a:pt x="229" y="92"/>
                  <a:pt x="313" y="102"/>
                </a:cubicBezTo>
                <a:cubicBezTo>
                  <a:pt x="473" y="121"/>
                  <a:pt x="636" y="118"/>
                  <a:pt x="797" y="118"/>
                </a:cubicBezTo>
                <a:cubicBezTo>
                  <a:pt x="963" y="118"/>
                  <a:pt x="1131" y="122"/>
                  <a:pt x="1297" y="113"/>
                </a:cubicBezTo>
                <a:cubicBezTo>
                  <a:pt x="1359" y="110"/>
                  <a:pt x="1420" y="105"/>
                  <a:pt x="1482" y="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0" name="Freeform 9"/>
          <p:cNvSpPr/>
          <p:nvPr/>
        </p:nvSpPr>
        <p:spPr>
          <a:xfrm>
            <a:off x="6075360" y="1468440"/>
            <a:ext cx="1740240" cy="319320"/>
          </a:xfrm>
          <a:custGeom>
            <a:avLst/>
            <a:gdLst/>
            <a:ahLst/>
            <a:rect l="0" t="0" r="r" b="b"/>
            <a:pathLst>
              <a:path w="4834" h="887">
                <a:moveTo>
                  <a:pt x="0" y="324"/>
                </a:moveTo>
                <a:cubicBezTo>
                  <a:pt x="17" y="333"/>
                  <a:pt x="23" y="345"/>
                  <a:pt x="62" y="347"/>
                </a:cubicBezTo>
                <a:cubicBezTo>
                  <a:pt x="143" y="350"/>
                  <a:pt x="226" y="352"/>
                  <a:pt x="303" y="324"/>
                </a:cubicBezTo>
                <a:cubicBezTo>
                  <a:pt x="360" y="303"/>
                  <a:pt x="408" y="268"/>
                  <a:pt x="417" y="207"/>
                </a:cubicBezTo>
                <a:cubicBezTo>
                  <a:pt x="425" y="154"/>
                  <a:pt x="393" y="119"/>
                  <a:pt x="343" y="105"/>
                </a:cubicBezTo>
                <a:cubicBezTo>
                  <a:pt x="305" y="95"/>
                  <a:pt x="250" y="94"/>
                  <a:pt x="237" y="140"/>
                </a:cubicBezTo>
                <a:cubicBezTo>
                  <a:pt x="218" y="210"/>
                  <a:pt x="285" y="240"/>
                  <a:pt x="337" y="266"/>
                </a:cubicBezTo>
                <a:cubicBezTo>
                  <a:pt x="445" y="321"/>
                  <a:pt x="587" y="341"/>
                  <a:pt x="676" y="427"/>
                </a:cubicBezTo>
                <a:cubicBezTo>
                  <a:pt x="715" y="466"/>
                  <a:pt x="693" y="514"/>
                  <a:pt x="660" y="544"/>
                </a:cubicBezTo>
                <a:cubicBezTo>
                  <a:pt x="655" y="549"/>
                  <a:pt x="570" y="599"/>
                  <a:pt x="571" y="606"/>
                </a:cubicBezTo>
                <a:cubicBezTo>
                  <a:pt x="579" y="606"/>
                  <a:pt x="587" y="606"/>
                  <a:pt x="595" y="606"/>
                </a:cubicBezTo>
                <a:moveTo>
                  <a:pt x="1264" y="178"/>
                </a:moveTo>
                <a:cubicBezTo>
                  <a:pt x="1236" y="177"/>
                  <a:pt x="1231" y="181"/>
                  <a:pt x="1213" y="188"/>
                </a:cubicBezTo>
                <a:cubicBezTo>
                  <a:pt x="1231" y="206"/>
                  <a:pt x="1198" y="213"/>
                  <a:pt x="1251" y="209"/>
                </a:cubicBezTo>
                <a:cubicBezTo>
                  <a:pt x="1307" y="205"/>
                  <a:pt x="1351" y="164"/>
                  <a:pt x="1382" y="120"/>
                </a:cubicBezTo>
                <a:cubicBezTo>
                  <a:pt x="1406" y="86"/>
                  <a:pt x="1412" y="49"/>
                  <a:pt x="1422" y="10"/>
                </a:cubicBezTo>
                <a:cubicBezTo>
                  <a:pt x="1423" y="3"/>
                  <a:pt x="1421" y="0"/>
                  <a:pt x="1425" y="0"/>
                </a:cubicBezTo>
                <a:cubicBezTo>
                  <a:pt x="1424" y="55"/>
                  <a:pt x="1421" y="109"/>
                  <a:pt x="1415" y="164"/>
                </a:cubicBezTo>
                <a:cubicBezTo>
                  <a:pt x="1403" y="277"/>
                  <a:pt x="1401" y="394"/>
                  <a:pt x="1406" y="510"/>
                </a:cubicBezTo>
                <a:cubicBezTo>
                  <a:pt x="1408" y="565"/>
                  <a:pt x="1432" y="628"/>
                  <a:pt x="1424" y="682"/>
                </a:cubicBezTo>
                <a:cubicBezTo>
                  <a:pt x="1421" y="705"/>
                  <a:pt x="1420" y="688"/>
                  <a:pt x="1418" y="697"/>
                </a:cubicBezTo>
                <a:cubicBezTo>
                  <a:pt x="1413" y="675"/>
                  <a:pt x="1394" y="635"/>
                  <a:pt x="1415" y="613"/>
                </a:cubicBezTo>
                <a:cubicBezTo>
                  <a:pt x="1457" y="569"/>
                  <a:pt x="1552" y="567"/>
                  <a:pt x="1607" y="563"/>
                </a:cubicBezTo>
                <a:cubicBezTo>
                  <a:pt x="1685" y="559"/>
                  <a:pt x="1712" y="558"/>
                  <a:pt x="1765" y="555"/>
                </a:cubicBezTo>
                <a:moveTo>
                  <a:pt x="2223" y="555"/>
                </a:moveTo>
                <a:cubicBezTo>
                  <a:pt x="2223" y="589"/>
                  <a:pt x="2226" y="625"/>
                  <a:pt x="2216" y="658"/>
                </a:cubicBezTo>
                <a:cubicBezTo>
                  <a:pt x="2196" y="720"/>
                  <a:pt x="2159" y="774"/>
                  <a:pt x="2119" y="826"/>
                </a:cubicBezTo>
                <a:cubicBezTo>
                  <a:pt x="2094" y="857"/>
                  <a:pt x="2088" y="865"/>
                  <a:pt x="2073" y="886"/>
                </a:cubicBezTo>
                <a:moveTo>
                  <a:pt x="2822" y="291"/>
                </a:moveTo>
                <a:cubicBezTo>
                  <a:pt x="2784" y="299"/>
                  <a:pt x="2802" y="294"/>
                  <a:pt x="2783" y="308"/>
                </a:cubicBezTo>
                <a:cubicBezTo>
                  <a:pt x="2806" y="347"/>
                  <a:pt x="2809" y="344"/>
                  <a:pt x="2867" y="344"/>
                </a:cubicBezTo>
                <a:cubicBezTo>
                  <a:pt x="2953" y="343"/>
                  <a:pt x="3034" y="309"/>
                  <a:pt x="3104" y="259"/>
                </a:cubicBezTo>
                <a:cubicBezTo>
                  <a:pt x="3152" y="225"/>
                  <a:pt x="3191" y="176"/>
                  <a:pt x="3201" y="116"/>
                </a:cubicBezTo>
                <a:cubicBezTo>
                  <a:pt x="3205" y="93"/>
                  <a:pt x="3205" y="64"/>
                  <a:pt x="3191" y="51"/>
                </a:cubicBezTo>
                <a:cubicBezTo>
                  <a:pt x="3188" y="51"/>
                  <a:pt x="3185" y="51"/>
                  <a:pt x="3182" y="51"/>
                </a:cubicBezTo>
                <a:cubicBezTo>
                  <a:pt x="3178" y="63"/>
                  <a:pt x="3163" y="79"/>
                  <a:pt x="3169" y="108"/>
                </a:cubicBezTo>
                <a:cubicBezTo>
                  <a:pt x="3180" y="163"/>
                  <a:pt x="3233" y="205"/>
                  <a:pt x="3271" y="241"/>
                </a:cubicBezTo>
                <a:cubicBezTo>
                  <a:pt x="3303" y="272"/>
                  <a:pt x="3361" y="313"/>
                  <a:pt x="3349" y="366"/>
                </a:cubicBezTo>
                <a:cubicBezTo>
                  <a:pt x="3337" y="422"/>
                  <a:pt x="3239" y="460"/>
                  <a:pt x="3200" y="495"/>
                </a:cubicBezTo>
                <a:cubicBezTo>
                  <a:pt x="3179" y="513"/>
                  <a:pt x="3112" y="581"/>
                  <a:pt x="3140" y="619"/>
                </a:cubicBezTo>
                <a:cubicBezTo>
                  <a:pt x="3175" y="666"/>
                  <a:pt x="3312" y="654"/>
                  <a:pt x="3358" y="651"/>
                </a:cubicBezTo>
                <a:cubicBezTo>
                  <a:pt x="3387" y="648"/>
                  <a:pt x="3416" y="644"/>
                  <a:pt x="3445" y="641"/>
                </a:cubicBezTo>
                <a:moveTo>
                  <a:pt x="3906" y="95"/>
                </a:moveTo>
                <a:cubicBezTo>
                  <a:pt x="3970" y="75"/>
                  <a:pt x="4036" y="70"/>
                  <a:pt x="4102" y="85"/>
                </a:cubicBezTo>
                <a:cubicBezTo>
                  <a:pt x="4122" y="142"/>
                  <a:pt x="4106" y="167"/>
                  <a:pt x="4060" y="210"/>
                </a:cubicBezTo>
                <a:cubicBezTo>
                  <a:pt x="3969" y="292"/>
                  <a:pt x="3844" y="337"/>
                  <a:pt x="3765" y="433"/>
                </a:cubicBezTo>
                <a:cubicBezTo>
                  <a:pt x="3752" y="457"/>
                  <a:pt x="3747" y="463"/>
                  <a:pt x="3750" y="481"/>
                </a:cubicBezTo>
                <a:cubicBezTo>
                  <a:pt x="3793" y="517"/>
                  <a:pt x="3873" y="507"/>
                  <a:pt x="3929" y="504"/>
                </a:cubicBezTo>
                <a:cubicBezTo>
                  <a:pt x="4024" y="495"/>
                  <a:pt x="4059" y="491"/>
                  <a:pt x="4121" y="469"/>
                </a:cubicBezTo>
                <a:moveTo>
                  <a:pt x="4648" y="45"/>
                </a:moveTo>
                <a:cubicBezTo>
                  <a:pt x="4670" y="29"/>
                  <a:pt x="4698" y="32"/>
                  <a:pt x="4725" y="44"/>
                </a:cubicBezTo>
                <a:cubicBezTo>
                  <a:pt x="4766" y="62"/>
                  <a:pt x="4799" y="92"/>
                  <a:pt x="4833" y="119"/>
                </a:cubicBezTo>
                <a:moveTo>
                  <a:pt x="4801" y="404"/>
                </a:moveTo>
                <a:cubicBezTo>
                  <a:pt x="4717" y="471"/>
                  <a:pt x="4637" y="541"/>
                  <a:pt x="4555" y="610"/>
                </a:cubicBezTo>
                <a:cubicBezTo>
                  <a:pt x="4450" y="697"/>
                  <a:pt x="4342" y="775"/>
                  <a:pt x="4230" y="8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1" name="Freeform 10"/>
          <p:cNvSpPr/>
          <p:nvPr/>
        </p:nvSpPr>
        <p:spPr>
          <a:xfrm>
            <a:off x="6611760" y="2351160"/>
            <a:ext cx="63720" cy="76680"/>
          </a:xfrm>
          <a:custGeom>
            <a:avLst/>
            <a:gdLst/>
            <a:ahLst/>
            <a:rect l="0" t="0" r="r" b="b"/>
            <a:pathLst>
              <a:path w="177" h="213">
                <a:moveTo>
                  <a:pt x="176" y="0"/>
                </a:moveTo>
                <a:cubicBezTo>
                  <a:pt x="125" y="84"/>
                  <a:pt x="71" y="145"/>
                  <a:pt x="0" y="2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2" name="Freeform 11"/>
          <p:cNvSpPr/>
          <p:nvPr/>
        </p:nvSpPr>
        <p:spPr>
          <a:xfrm>
            <a:off x="3532320" y="2164320"/>
            <a:ext cx="2051280" cy="285480"/>
          </a:xfrm>
          <a:custGeom>
            <a:avLst/>
            <a:gdLst/>
            <a:ahLst/>
            <a:rect l="0" t="0" r="r" b="b"/>
            <a:pathLst>
              <a:path w="5698" h="793">
                <a:moveTo>
                  <a:pt x="55" y="138"/>
                </a:moveTo>
                <a:cubicBezTo>
                  <a:pt x="41" y="138"/>
                  <a:pt x="7" y="141"/>
                  <a:pt x="0" y="142"/>
                </a:cubicBezTo>
                <a:cubicBezTo>
                  <a:pt x="21" y="169"/>
                  <a:pt x="24" y="174"/>
                  <a:pt x="67" y="176"/>
                </a:cubicBezTo>
                <a:cubicBezTo>
                  <a:pt x="125" y="178"/>
                  <a:pt x="167" y="168"/>
                  <a:pt x="212" y="131"/>
                </a:cubicBezTo>
                <a:cubicBezTo>
                  <a:pt x="241" y="107"/>
                  <a:pt x="255" y="73"/>
                  <a:pt x="249" y="35"/>
                </a:cubicBezTo>
                <a:cubicBezTo>
                  <a:pt x="244" y="0"/>
                  <a:pt x="204" y="3"/>
                  <a:pt x="177" y="3"/>
                </a:cubicBezTo>
                <a:cubicBezTo>
                  <a:pt x="138" y="3"/>
                  <a:pt x="133" y="55"/>
                  <a:pt x="141" y="87"/>
                </a:cubicBezTo>
                <a:cubicBezTo>
                  <a:pt x="159" y="160"/>
                  <a:pt x="237" y="221"/>
                  <a:pt x="286" y="273"/>
                </a:cubicBezTo>
                <a:cubicBezTo>
                  <a:pt x="341" y="332"/>
                  <a:pt x="400" y="391"/>
                  <a:pt x="431" y="468"/>
                </a:cubicBezTo>
                <a:cubicBezTo>
                  <a:pt x="452" y="520"/>
                  <a:pt x="453" y="583"/>
                  <a:pt x="426" y="631"/>
                </a:cubicBezTo>
                <a:cubicBezTo>
                  <a:pt x="408" y="664"/>
                  <a:pt x="380" y="684"/>
                  <a:pt x="370" y="721"/>
                </a:cubicBezTo>
                <a:cubicBezTo>
                  <a:pt x="363" y="748"/>
                  <a:pt x="423" y="708"/>
                  <a:pt x="449" y="696"/>
                </a:cubicBezTo>
                <a:moveTo>
                  <a:pt x="986" y="122"/>
                </a:moveTo>
                <a:cubicBezTo>
                  <a:pt x="986" y="202"/>
                  <a:pt x="971" y="310"/>
                  <a:pt x="1017" y="382"/>
                </a:cubicBezTo>
                <a:cubicBezTo>
                  <a:pt x="1032" y="406"/>
                  <a:pt x="1075" y="424"/>
                  <a:pt x="1101" y="406"/>
                </a:cubicBezTo>
                <a:cubicBezTo>
                  <a:pt x="1148" y="373"/>
                  <a:pt x="1174" y="299"/>
                  <a:pt x="1185" y="247"/>
                </a:cubicBezTo>
                <a:cubicBezTo>
                  <a:pt x="1196" y="196"/>
                  <a:pt x="1202" y="119"/>
                  <a:pt x="1191" y="66"/>
                </a:cubicBezTo>
                <a:cubicBezTo>
                  <a:pt x="1186" y="40"/>
                  <a:pt x="1171" y="24"/>
                  <a:pt x="1155" y="8"/>
                </a:cubicBezTo>
                <a:cubicBezTo>
                  <a:pt x="1149" y="39"/>
                  <a:pt x="1141" y="80"/>
                  <a:pt x="1138" y="114"/>
                </a:cubicBezTo>
                <a:cubicBezTo>
                  <a:pt x="1128" y="235"/>
                  <a:pt x="1125" y="368"/>
                  <a:pt x="1138" y="491"/>
                </a:cubicBezTo>
                <a:cubicBezTo>
                  <a:pt x="1145" y="561"/>
                  <a:pt x="1163" y="629"/>
                  <a:pt x="1171" y="699"/>
                </a:cubicBezTo>
                <a:cubicBezTo>
                  <a:pt x="1174" y="730"/>
                  <a:pt x="1175" y="761"/>
                  <a:pt x="1177" y="792"/>
                </a:cubicBezTo>
                <a:moveTo>
                  <a:pt x="1841" y="694"/>
                </a:moveTo>
                <a:cubicBezTo>
                  <a:pt x="1843" y="690"/>
                  <a:pt x="1843" y="690"/>
                  <a:pt x="1847" y="689"/>
                </a:cubicBezTo>
                <a:cubicBezTo>
                  <a:pt x="1851" y="688"/>
                  <a:pt x="1856" y="687"/>
                  <a:pt x="1860" y="686"/>
                </a:cubicBezTo>
                <a:cubicBezTo>
                  <a:pt x="1866" y="684"/>
                  <a:pt x="1867" y="683"/>
                  <a:pt x="1871" y="684"/>
                </a:cubicBezTo>
                <a:cubicBezTo>
                  <a:pt x="1878" y="684"/>
                  <a:pt x="1855" y="684"/>
                  <a:pt x="1851" y="684"/>
                </a:cubicBezTo>
                <a:lnTo>
                  <a:pt x="1850" y="684"/>
                </a:lnTo>
                <a:moveTo>
                  <a:pt x="2563" y="655"/>
                </a:moveTo>
                <a:cubicBezTo>
                  <a:pt x="2583" y="657"/>
                  <a:pt x="2588" y="662"/>
                  <a:pt x="2608" y="662"/>
                </a:cubicBezTo>
                <a:cubicBezTo>
                  <a:pt x="2686" y="664"/>
                  <a:pt x="2764" y="659"/>
                  <a:pt x="2842" y="656"/>
                </a:cubicBezTo>
                <a:cubicBezTo>
                  <a:pt x="3186" y="642"/>
                  <a:pt x="3531" y="639"/>
                  <a:pt x="3875" y="620"/>
                </a:cubicBezTo>
                <a:cubicBezTo>
                  <a:pt x="4079" y="609"/>
                  <a:pt x="4284" y="598"/>
                  <a:pt x="4487" y="581"/>
                </a:cubicBezTo>
                <a:cubicBezTo>
                  <a:pt x="4490" y="580"/>
                  <a:pt x="4493" y="580"/>
                  <a:pt x="4496" y="579"/>
                </a:cubicBezTo>
                <a:cubicBezTo>
                  <a:pt x="4443" y="579"/>
                  <a:pt x="4391" y="580"/>
                  <a:pt x="4338" y="581"/>
                </a:cubicBezTo>
                <a:moveTo>
                  <a:pt x="5253" y="221"/>
                </a:moveTo>
                <a:cubicBezTo>
                  <a:pt x="5239" y="202"/>
                  <a:pt x="5244" y="210"/>
                  <a:pt x="5278" y="210"/>
                </a:cubicBezTo>
                <a:cubicBezTo>
                  <a:pt x="5339" y="210"/>
                  <a:pt x="5399" y="212"/>
                  <a:pt x="5460" y="216"/>
                </a:cubicBezTo>
                <a:moveTo>
                  <a:pt x="5427" y="491"/>
                </a:moveTo>
                <a:cubicBezTo>
                  <a:pt x="5464" y="512"/>
                  <a:pt x="5518" y="508"/>
                  <a:pt x="5562" y="508"/>
                </a:cubicBezTo>
                <a:cubicBezTo>
                  <a:pt x="5628" y="508"/>
                  <a:pt x="5652" y="508"/>
                  <a:pt x="5697" y="5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3" name="Freeform 12"/>
          <p:cNvSpPr/>
          <p:nvPr/>
        </p:nvSpPr>
        <p:spPr>
          <a:xfrm>
            <a:off x="5938560" y="2179440"/>
            <a:ext cx="681840" cy="204120"/>
          </a:xfrm>
          <a:custGeom>
            <a:avLst/>
            <a:gdLst/>
            <a:ahLst/>
            <a:rect l="0" t="0" r="r" b="b"/>
            <a:pathLst>
              <a:path w="1894" h="567">
                <a:moveTo>
                  <a:pt x="69" y="506"/>
                </a:moveTo>
                <a:cubicBezTo>
                  <a:pt x="53" y="508"/>
                  <a:pt x="50" y="509"/>
                  <a:pt x="41" y="509"/>
                </a:cubicBezTo>
                <a:cubicBezTo>
                  <a:pt x="58" y="519"/>
                  <a:pt x="0" y="511"/>
                  <a:pt x="61" y="525"/>
                </a:cubicBezTo>
                <a:cubicBezTo>
                  <a:pt x="244" y="566"/>
                  <a:pt x="454" y="541"/>
                  <a:pt x="639" y="540"/>
                </a:cubicBezTo>
                <a:cubicBezTo>
                  <a:pt x="788" y="539"/>
                  <a:pt x="933" y="524"/>
                  <a:pt x="1079" y="501"/>
                </a:cubicBezTo>
                <a:cubicBezTo>
                  <a:pt x="1126" y="493"/>
                  <a:pt x="1134" y="490"/>
                  <a:pt x="1158" y="467"/>
                </a:cubicBezTo>
                <a:cubicBezTo>
                  <a:pt x="1158" y="464"/>
                  <a:pt x="1158" y="460"/>
                  <a:pt x="1158" y="457"/>
                </a:cubicBezTo>
                <a:moveTo>
                  <a:pt x="1777" y="37"/>
                </a:moveTo>
                <a:cubicBezTo>
                  <a:pt x="1782" y="17"/>
                  <a:pt x="1780" y="2"/>
                  <a:pt x="1802" y="1"/>
                </a:cubicBezTo>
                <a:cubicBezTo>
                  <a:pt x="1839" y="0"/>
                  <a:pt x="1871" y="51"/>
                  <a:pt x="1893" y="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4" name="Freeform 13"/>
          <p:cNvSpPr/>
          <p:nvPr/>
        </p:nvSpPr>
        <p:spPr>
          <a:xfrm>
            <a:off x="5470560" y="2744640"/>
            <a:ext cx="309960" cy="113760"/>
          </a:xfrm>
          <a:custGeom>
            <a:avLst/>
            <a:gdLst/>
            <a:ahLst/>
            <a:rect l="0" t="0" r="r" b="b"/>
            <a:pathLst>
              <a:path w="861" h="316">
                <a:moveTo>
                  <a:pt x="0" y="71"/>
                </a:moveTo>
                <a:cubicBezTo>
                  <a:pt x="55" y="62"/>
                  <a:pt x="116" y="47"/>
                  <a:pt x="173" y="40"/>
                </a:cubicBezTo>
                <a:cubicBezTo>
                  <a:pt x="367" y="15"/>
                  <a:pt x="565" y="15"/>
                  <a:pt x="760" y="0"/>
                </a:cubicBezTo>
                <a:moveTo>
                  <a:pt x="243" y="260"/>
                </a:moveTo>
                <a:cubicBezTo>
                  <a:pt x="298" y="307"/>
                  <a:pt x="377" y="304"/>
                  <a:pt x="451" y="308"/>
                </a:cubicBezTo>
                <a:cubicBezTo>
                  <a:pt x="587" y="315"/>
                  <a:pt x="724" y="312"/>
                  <a:pt x="860" y="3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5" name="Freeform 14"/>
          <p:cNvSpPr/>
          <p:nvPr/>
        </p:nvSpPr>
        <p:spPr>
          <a:xfrm>
            <a:off x="6073920" y="2895480"/>
            <a:ext cx="379800" cy="81360"/>
          </a:xfrm>
          <a:custGeom>
            <a:avLst/>
            <a:gdLst/>
            <a:ahLst/>
            <a:rect l="0" t="0" r="r" b="b"/>
            <a:pathLst>
              <a:path w="1055" h="226">
                <a:moveTo>
                  <a:pt x="17" y="225"/>
                </a:moveTo>
                <a:cubicBezTo>
                  <a:pt x="24" y="206"/>
                  <a:pt x="0" y="212"/>
                  <a:pt x="23" y="199"/>
                </a:cubicBezTo>
                <a:cubicBezTo>
                  <a:pt x="158" y="120"/>
                  <a:pt x="393" y="126"/>
                  <a:pt x="544" y="109"/>
                </a:cubicBezTo>
                <a:cubicBezTo>
                  <a:pt x="722" y="92"/>
                  <a:pt x="887" y="64"/>
                  <a:pt x="1054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6" name="Freeform 15"/>
          <p:cNvSpPr/>
          <p:nvPr/>
        </p:nvSpPr>
        <p:spPr>
          <a:xfrm>
            <a:off x="6775560" y="2721600"/>
            <a:ext cx="30600" cy="14040"/>
          </a:xfrm>
          <a:custGeom>
            <a:avLst/>
            <a:gdLst/>
            <a:ahLst/>
            <a:rect l="0" t="0" r="r" b="b"/>
            <a:pathLst>
              <a:path w="85" h="39">
                <a:moveTo>
                  <a:pt x="0" y="33"/>
                </a:moveTo>
                <a:cubicBezTo>
                  <a:pt x="15" y="19"/>
                  <a:pt x="36" y="0"/>
                  <a:pt x="61" y="11"/>
                </a:cubicBezTo>
                <a:cubicBezTo>
                  <a:pt x="74" y="23"/>
                  <a:pt x="79" y="26"/>
                  <a:pt x="84" y="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7" name="Freeform 16"/>
          <p:cNvSpPr/>
          <p:nvPr/>
        </p:nvSpPr>
        <p:spPr>
          <a:xfrm>
            <a:off x="2832120" y="1751040"/>
            <a:ext cx="7912440" cy="3965760"/>
          </a:xfrm>
          <a:custGeom>
            <a:avLst/>
            <a:gdLst/>
            <a:ahLst/>
            <a:rect l="0" t="0" r="r" b="b"/>
            <a:pathLst>
              <a:path w="21979" h="11016">
                <a:moveTo>
                  <a:pt x="10935" y="3264"/>
                </a:moveTo>
                <a:cubicBezTo>
                  <a:pt x="10839" y="3358"/>
                  <a:pt x="10748" y="3415"/>
                  <a:pt x="10629" y="3476"/>
                </a:cubicBezTo>
                <a:moveTo>
                  <a:pt x="0" y="10921"/>
                </a:moveTo>
                <a:cubicBezTo>
                  <a:pt x="14" y="10952"/>
                  <a:pt x="26" y="10983"/>
                  <a:pt x="36" y="11015"/>
                </a:cubicBezTo>
                <a:moveTo>
                  <a:pt x="21978" y="13"/>
                </a:moveTo>
                <a:cubicBezTo>
                  <a:pt x="21953" y="9"/>
                  <a:pt x="21928" y="4"/>
                  <a:pt x="21903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8" name="Freeform 17"/>
          <p:cNvSpPr/>
          <p:nvPr/>
        </p:nvSpPr>
        <p:spPr>
          <a:xfrm>
            <a:off x="1544760" y="3728880"/>
            <a:ext cx="3708360" cy="503640"/>
          </a:xfrm>
          <a:custGeom>
            <a:avLst/>
            <a:gdLst/>
            <a:ahLst/>
            <a:rect l="0" t="0" r="r" b="b"/>
            <a:pathLst>
              <a:path w="10301" h="1399">
                <a:moveTo>
                  <a:pt x="3242" y="428"/>
                </a:moveTo>
                <a:cubicBezTo>
                  <a:pt x="3254" y="429"/>
                  <a:pt x="3263" y="431"/>
                  <a:pt x="3275" y="431"/>
                </a:cubicBezTo>
                <a:cubicBezTo>
                  <a:pt x="3346" y="432"/>
                  <a:pt x="3407" y="414"/>
                  <a:pt x="3473" y="391"/>
                </a:cubicBezTo>
                <a:cubicBezTo>
                  <a:pt x="3549" y="364"/>
                  <a:pt x="3650" y="326"/>
                  <a:pt x="3683" y="244"/>
                </a:cubicBezTo>
                <a:cubicBezTo>
                  <a:pt x="3702" y="197"/>
                  <a:pt x="3700" y="117"/>
                  <a:pt x="3672" y="75"/>
                </a:cubicBezTo>
                <a:cubicBezTo>
                  <a:pt x="3644" y="33"/>
                  <a:pt x="3558" y="0"/>
                  <a:pt x="3509" y="21"/>
                </a:cubicBezTo>
                <a:cubicBezTo>
                  <a:pt x="3471" y="38"/>
                  <a:pt x="3476" y="106"/>
                  <a:pt x="3494" y="134"/>
                </a:cubicBezTo>
                <a:cubicBezTo>
                  <a:pt x="3564" y="243"/>
                  <a:pt x="3725" y="270"/>
                  <a:pt x="3824" y="344"/>
                </a:cubicBezTo>
                <a:cubicBezTo>
                  <a:pt x="3885" y="391"/>
                  <a:pt x="3911" y="450"/>
                  <a:pt x="3898" y="527"/>
                </a:cubicBezTo>
                <a:cubicBezTo>
                  <a:pt x="3885" y="600"/>
                  <a:pt x="3826" y="650"/>
                  <a:pt x="3793" y="715"/>
                </a:cubicBezTo>
                <a:cubicBezTo>
                  <a:pt x="3768" y="762"/>
                  <a:pt x="3770" y="792"/>
                  <a:pt x="3821" y="809"/>
                </a:cubicBezTo>
                <a:cubicBezTo>
                  <a:pt x="3892" y="832"/>
                  <a:pt x="4003" y="819"/>
                  <a:pt x="4074" y="808"/>
                </a:cubicBezTo>
                <a:cubicBezTo>
                  <a:pt x="4150" y="792"/>
                  <a:pt x="4175" y="786"/>
                  <a:pt x="4224" y="768"/>
                </a:cubicBezTo>
                <a:moveTo>
                  <a:pt x="4389" y="336"/>
                </a:moveTo>
                <a:cubicBezTo>
                  <a:pt x="4407" y="306"/>
                  <a:pt x="4376" y="313"/>
                  <a:pt x="4441" y="284"/>
                </a:cubicBezTo>
                <a:cubicBezTo>
                  <a:pt x="4531" y="243"/>
                  <a:pt x="4696" y="184"/>
                  <a:pt x="4795" y="225"/>
                </a:cubicBezTo>
                <a:cubicBezTo>
                  <a:pt x="4856" y="250"/>
                  <a:pt x="4857" y="348"/>
                  <a:pt x="4850" y="403"/>
                </a:cubicBezTo>
                <a:cubicBezTo>
                  <a:pt x="4836" y="508"/>
                  <a:pt x="4758" y="588"/>
                  <a:pt x="4699" y="671"/>
                </a:cubicBezTo>
                <a:cubicBezTo>
                  <a:pt x="4674" y="707"/>
                  <a:pt x="4679" y="716"/>
                  <a:pt x="4670" y="752"/>
                </a:cubicBezTo>
                <a:cubicBezTo>
                  <a:pt x="4733" y="779"/>
                  <a:pt x="4802" y="775"/>
                  <a:pt x="4871" y="772"/>
                </a:cubicBezTo>
                <a:cubicBezTo>
                  <a:pt x="5029" y="765"/>
                  <a:pt x="5175" y="725"/>
                  <a:pt x="5327" y="684"/>
                </a:cubicBezTo>
                <a:moveTo>
                  <a:pt x="5818" y="437"/>
                </a:moveTo>
                <a:cubicBezTo>
                  <a:pt x="5810" y="437"/>
                  <a:pt x="5803" y="437"/>
                  <a:pt x="5795" y="437"/>
                </a:cubicBezTo>
                <a:cubicBezTo>
                  <a:pt x="5789" y="463"/>
                  <a:pt x="5791" y="461"/>
                  <a:pt x="5835" y="463"/>
                </a:cubicBezTo>
                <a:cubicBezTo>
                  <a:pt x="5945" y="468"/>
                  <a:pt x="6052" y="451"/>
                  <a:pt x="6162" y="443"/>
                </a:cubicBezTo>
                <a:cubicBezTo>
                  <a:pt x="6236" y="438"/>
                  <a:pt x="6309" y="438"/>
                  <a:pt x="6383" y="438"/>
                </a:cubicBezTo>
                <a:moveTo>
                  <a:pt x="5791" y="849"/>
                </a:moveTo>
                <a:cubicBezTo>
                  <a:pt x="5832" y="897"/>
                  <a:pt x="5909" y="889"/>
                  <a:pt x="5973" y="887"/>
                </a:cubicBezTo>
                <a:cubicBezTo>
                  <a:pt x="6137" y="881"/>
                  <a:pt x="6305" y="842"/>
                  <a:pt x="6464" y="804"/>
                </a:cubicBezTo>
                <a:cubicBezTo>
                  <a:pt x="6511" y="792"/>
                  <a:pt x="6557" y="779"/>
                  <a:pt x="6604" y="767"/>
                </a:cubicBezTo>
                <a:moveTo>
                  <a:pt x="7230" y="451"/>
                </a:moveTo>
                <a:cubicBezTo>
                  <a:pt x="7240" y="483"/>
                  <a:pt x="7219" y="501"/>
                  <a:pt x="7266" y="503"/>
                </a:cubicBezTo>
                <a:cubicBezTo>
                  <a:pt x="7315" y="506"/>
                  <a:pt x="7346" y="478"/>
                  <a:pt x="7379" y="445"/>
                </a:cubicBezTo>
                <a:cubicBezTo>
                  <a:pt x="7430" y="395"/>
                  <a:pt x="7484" y="321"/>
                  <a:pt x="7463" y="244"/>
                </a:cubicBezTo>
                <a:cubicBezTo>
                  <a:pt x="7452" y="205"/>
                  <a:pt x="7403" y="176"/>
                  <a:pt x="7364" y="179"/>
                </a:cubicBezTo>
                <a:cubicBezTo>
                  <a:pt x="7347" y="179"/>
                  <a:pt x="7341" y="178"/>
                  <a:pt x="7334" y="188"/>
                </a:cubicBezTo>
                <a:cubicBezTo>
                  <a:pt x="7340" y="237"/>
                  <a:pt x="7340" y="254"/>
                  <a:pt x="7385" y="288"/>
                </a:cubicBezTo>
                <a:cubicBezTo>
                  <a:pt x="7455" y="340"/>
                  <a:pt x="7542" y="369"/>
                  <a:pt x="7620" y="406"/>
                </a:cubicBezTo>
                <a:cubicBezTo>
                  <a:pt x="7670" y="430"/>
                  <a:pt x="7748" y="453"/>
                  <a:pt x="7761" y="515"/>
                </a:cubicBezTo>
                <a:cubicBezTo>
                  <a:pt x="7773" y="570"/>
                  <a:pt x="7702" y="614"/>
                  <a:pt x="7672" y="650"/>
                </a:cubicBezTo>
                <a:cubicBezTo>
                  <a:pt x="7626" y="706"/>
                  <a:pt x="7604" y="774"/>
                  <a:pt x="7682" y="811"/>
                </a:cubicBezTo>
                <a:cubicBezTo>
                  <a:pt x="7823" y="878"/>
                  <a:pt x="8055" y="852"/>
                  <a:pt x="8202" y="828"/>
                </a:cubicBezTo>
                <a:cubicBezTo>
                  <a:pt x="8236" y="820"/>
                  <a:pt x="8270" y="813"/>
                  <a:pt x="8304" y="805"/>
                </a:cubicBezTo>
                <a:moveTo>
                  <a:pt x="8461" y="371"/>
                </a:moveTo>
                <a:cubicBezTo>
                  <a:pt x="8456" y="372"/>
                  <a:pt x="8457" y="378"/>
                  <a:pt x="8453" y="375"/>
                </a:cubicBezTo>
                <a:cubicBezTo>
                  <a:pt x="8448" y="371"/>
                  <a:pt x="8453" y="376"/>
                  <a:pt x="8453" y="369"/>
                </a:cubicBezTo>
                <a:cubicBezTo>
                  <a:pt x="8453" y="351"/>
                  <a:pt x="8457" y="332"/>
                  <a:pt x="8459" y="314"/>
                </a:cubicBezTo>
                <a:cubicBezTo>
                  <a:pt x="8461" y="297"/>
                  <a:pt x="8461" y="281"/>
                  <a:pt x="8461" y="264"/>
                </a:cubicBezTo>
                <a:cubicBezTo>
                  <a:pt x="8461" y="224"/>
                  <a:pt x="8467" y="179"/>
                  <a:pt x="8455" y="140"/>
                </a:cubicBezTo>
                <a:cubicBezTo>
                  <a:pt x="8444" y="103"/>
                  <a:pt x="8425" y="66"/>
                  <a:pt x="8409" y="30"/>
                </a:cubicBezTo>
                <a:cubicBezTo>
                  <a:pt x="8404" y="19"/>
                  <a:pt x="8398" y="10"/>
                  <a:pt x="8392" y="0"/>
                </a:cubicBezTo>
                <a:cubicBezTo>
                  <a:pt x="8392" y="125"/>
                  <a:pt x="8403" y="244"/>
                  <a:pt x="8423" y="369"/>
                </a:cubicBezTo>
                <a:cubicBezTo>
                  <a:pt x="8443" y="492"/>
                  <a:pt x="8457" y="623"/>
                  <a:pt x="8495" y="743"/>
                </a:cubicBezTo>
                <a:cubicBezTo>
                  <a:pt x="8504" y="771"/>
                  <a:pt x="8520" y="797"/>
                  <a:pt x="8526" y="825"/>
                </a:cubicBezTo>
                <a:cubicBezTo>
                  <a:pt x="8529" y="839"/>
                  <a:pt x="8528" y="853"/>
                  <a:pt x="8528" y="867"/>
                </a:cubicBezTo>
                <a:moveTo>
                  <a:pt x="9995" y="426"/>
                </a:moveTo>
                <a:cubicBezTo>
                  <a:pt x="9975" y="412"/>
                  <a:pt x="9948" y="401"/>
                  <a:pt x="9948" y="374"/>
                </a:cubicBezTo>
                <a:cubicBezTo>
                  <a:pt x="9948" y="370"/>
                  <a:pt x="9949" y="365"/>
                  <a:pt x="9949" y="361"/>
                </a:cubicBezTo>
                <a:cubicBezTo>
                  <a:pt x="10012" y="334"/>
                  <a:pt x="10070" y="322"/>
                  <a:pt x="10139" y="322"/>
                </a:cubicBezTo>
                <a:cubicBezTo>
                  <a:pt x="10093" y="335"/>
                  <a:pt x="10047" y="340"/>
                  <a:pt x="10000" y="344"/>
                </a:cubicBezTo>
                <a:cubicBezTo>
                  <a:pt x="9982" y="346"/>
                  <a:pt x="9951" y="336"/>
                  <a:pt x="9949" y="359"/>
                </a:cubicBezTo>
                <a:cubicBezTo>
                  <a:pt x="9984" y="374"/>
                  <a:pt x="9998" y="380"/>
                  <a:pt x="10024" y="388"/>
                </a:cubicBezTo>
                <a:moveTo>
                  <a:pt x="10300" y="867"/>
                </a:moveTo>
                <a:cubicBezTo>
                  <a:pt x="10300" y="955"/>
                  <a:pt x="10298" y="1040"/>
                  <a:pt x="10274" y="1126"/>
                </a:cubicBezTo>
                <a:cubicBezTo>
                  <a:pt x="10242" y="1243"/>
                  <a:pt x="10153" y="1339"/>
                  <a:pt x="10043" y="1390"/>
                </a:cubicBezTo>
                <a:cubicBezTo>
                  <a:pt x="10034" y="1393"/>
                  <a:pt x="10024" y="1395"/>
                  <a:pt x="10015" y="1398"/>
                </a:cubicBezTo>
                <a:moveTo>
                  <a:pt x="1033" y="450"/>
                </a:moveTo>
                <a:cubicBezTo>
                  <a:pt x="1033" y="427"/>
                  <a:pt x="1032" y="404"/>
                  <a:pt x="1032" y="381"/>
                </a:cubicBezTo>
                <a:cubicBezTo>
                  <a:pt x="1035" y="598"/>
                  <a:pt x="1030" y="818"/>
                  <a:pt x="1043" y="1035"/>
                </a:cubicBezTo>
                <a:cubicBezTo>
                  <a:pt x="1045" y="1070"/>
                  <a:pt x="1052" y="1103"/>
                  <a:pt x="1057" y="1135"/>
                </a:cubicBezTo>
                <a:cubicBezTo>
                  <a:pt x="1102" y="1135"/>
                  <a:pt x="1127" y="1139"/>
                  <a:pt x="1178" y="1123"/>
                </a:cubicBezTo>
                <a:cubicBezTo>
                  <a:pt x="1437" y="1040"/>
                  <a:pt x="1693" y="941"/>
                  <a:pt x="1950" y="853"/>
                </a:cubicBezTo>
                <a:cubicBezTo>
                  <a:pt x="2344" y="718"/>
                  <a:pt x="2737" y="584"/>
                  <a:pt x="3142" y="485"/>
                </a:cubicBezTo>
                <a:cubicBezTo>
                  <a:pt x="3283" y="451"/>
                  <a:pt x="3507" y="366"/>
                  <a:pt x="3658" y="387"/>
                </a:cubicBezTo>
                <a:cubicBezTo>
                  <a:pt x="3705" y="393"/>
                  <a:pt x="3703" y="373"/>
                  <a:pt x="3685" y="405"/>
                </a:cubicBezTo>
                <a:cubicBezTo>
                  <a:pt x="3671" y="410"/>
                  <a:pt x="3656" y="416"/>
                  <a:pt x="3642" y="421"/>
                </a:cubicBezTo>
                <a:moveTo>
                  <a:pt x="38" y="434"/>
                </a:moveTo>
                <a:cubicBezTo>
                  <a:pt x="38" y="434"/>
                  <a:pt x="17" y="396"/>
                  <a:pt x="29" y="441"/>
                </a:cubicBezTo>
                <a:cubicBezTo>
                  <a:pt x="63" y="571"/>
                  <a:pt x="60" y="684"/>
                  <a:pt x="41" y="819"/>
                </a:cubicBezTo>
                <a:cubicBezTo>
                  <a:pt x="23" y="944"/>
                  <a:pt x="0" y="1096"/>
                  <a:pt x="34" y="1218"/>
                </a:cubicBezTo>
                <a:cubicBezTo>
                  <a:pt x="44" y="1231"/>
                  <a:pt x="46" y="1236"/>
                  <a:pt x="56" y="1241"/>
                </a:cubicBezTo>
                <a:cubicBezTo>
                  <a:pt x="97" y="1231"/>
                  <a:pt x="125" y="1234"/>
                  <a:pt x="171" y="1218"/>
                </a:cubicBezTo>
                <a:cubicBezTo>
                  <a:pt x="654" y="1053"/>
                  <a:pt x="1136" y="889"/>
                  <a:pt x="1625" y="740"/>
                </a:cubicBezTo>
                <a:cubicBezTo>
                  <a:pt x="1959" y="637"/>
                  <a:pt x="3088" y="92"/>
                  <a:pt x="3418" y="223"/>
                </a:cubicBezTo>
                <a:cubicBezTo>
                  <a:pt x="3467" y="243"/>
                  <a:pt x="3329" y="274"/>
                  <a:pt x="3285" y="3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9" name="Freeform 18"/>
          <p:cNvSpPr/>
          <p:nvPr/>
        </p:nvSpPr>
        <p:spPr>
          <a:xfrm>
            <a:off x="5914080" y="3777840"/>
            <a:ext cx="151920" cy="621000"/>
          </a:xfrm>
          <a:custGeom>
            <a:avLst/>
            <a:gdLst/>
            <a:ahLst/>
            <a:rect l="0" t="0" r="r" b="b"/>
            <a:pathLst>
              <a:path w="422" h="1725">
                <a:moveTo>
                  <a:pt x="235" y="266"/>
                </a:moveTo>
                <a:cubicBezTo>
                  <a:pt x="218" y="263"/>
                  <a:pt x="185" y="264"/>
                  <a:pt x="158" y="266"/>
                </a:cubicBezTo>
                <a:cubicBezTo>
                  <a:pt x="119" y="269"/>
                  <a:pt x="74" y="277"/>
                  <a:pt x="48" y="239"/>
                </a:cubicBezTo>
                <a:cubicBezTo>
                  <a:pt x="28" y="208"/>
                  <a:pt x="26" y="149"/>
                  <a:pt x="48" y="119"/>
                </a:cubicBezTo>
                <a:cubicBezTo>
                  <a:pt x="88" y="66"/>
                  <a:pt x="169" y="26"/>
                  <a:pt x="232" y="13"/>
                </a:cubicBezTo>
                <a:cubicBezTo>
                  <a:pt x="287" y="1"/>
                  <a:pt x="349" y="0"/>
                  <a:pt x="377" y="58"/>
                </a:cubicBezTo>
                <a:cubicBezTo>
                  <a:pt x="421" y="145"/>
                  <a:pt x="390" y="263"/>
                  <a:pt x="358" y="345"/>
                </a:cubicBezTo>
                <a:cubicBezTo>
                  <a:pt x="312" y="459"/>
                  <a:pt x="240" y="565"/>
                  <a:pt x="176" y="671"/>
                </a:cubicBezTo>
                <a:cubicBezTo>
                  <a:pt x="123" y="758"/>
                  <a:pt x="62" y="845"/>
                  <a:pt x="32" y="944"/>
                </a:cubicBezTo>
                <a:cubicBezTo>
                  <a:pt x="0" y="1048"/>
                  <a:pt x="8" y="1157"/>
                  <a:pt x="32" y="1259"/>
                </a:cubicBezTo>
                <a:moveTo>
                  <a:pt x="124" y="1640"/>
                </a:moveTo>
                <a:cubicBezTo>
                  <a:pt x="138" y="1643"/>
                  <a:pt x="161" y="1645"/>
                  <a:pt x="178" y="1646"/>
                </a:cubicBezTo>
                <a:cubicBezTo>
                  <a:pt x="196" y="1647"/>
                  <a:pt x="221" y="1645"/>
                  <a:pt x="238" y="1653"/>
                </a:cubicBezTo>
                <a:cubicBezTo>
                  <a:pt x="239" y="1654"/>
                  <a:pt x="239" y="1654"/>
                  <a:pt x="240" y="1655"/>
                </a:cubicBezTo>
                <a:cubicBezTo>
                  <a:pt x="240" y="1670"/>
                  <a:pt x="220" y="1671"/>
                  <a:pt x="207" y="1674"/>
                </a:cubicBezTo>
                <a:cubicBezTo>
                  <a:pt x="192" y="1678"/>
                  <a:pt x="176" y="1677"/>
                  <a:pt x="160" y="1677"/>
                </a:cubicBezTo>
                <a:cubicBezTo>
                  <a:pt x="231" y="1602"/>
                  <a:pt x="96" y="1724"/>
                  <a:pt x="241" y="16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0" name="Freeform 19"/>
          <p:cNvSpPr/>
          <p:nvPr/>
        </p:nvSpPr>
        <p:spPr>
          <a:xfrm>
            <a:off x="7068960" y="1823040"/>
            <a:ext cx="4315320" cy="2543400"/>
          </a:xfrm>
          <a:custGeom>
            <a:avLst/>
            <a:gdLst/>
            <a:ahLst/>
            <a:rect l="0" t="0" r="r" b="b"/>
            <a:pathLst>
              <a:path w="11987" h="7065">
                <a:moveTo>
                  <a:pt x="101" y="5638"/>
                </a:moveTo>
                <a:cubicBezTo>
                  <a:pt x="63" y="5572"/>
                  <a:pt x="37" y="5479"/>
                  <a:pt x="0" y="5416"/>
                </a:cubicBezTo>
                <a:cubicBezTo>
                  <a:pt x="0" y="5434"/>
                  <a:pt x="1" y="5445"/>
                  <a:pt x="3" y="5459"/>
                </a:cubicBezTo>
                <a:cubicBezTo>
                  <a:pt x="117" y="5879"/>
                  <a:pt x="143" y="6304"/>
                  <a:pt x="225" y="6727"/>
                </a:cubicBezTo>
                <a:cubicBezTo>
                  <a:pt x="261" y="6916"/>
                  <a:pt x="281" y="6979"/>
                  <a:pt x="473" y="7016"/>
                </a:cubicBezTo>
                <a:cubicBezTo>
                  <a:pt x="725" y="7064"/>
                  <a:pt x="1115" y="6855"/>
                  <a:pt x="1336" y="6769"/>
                </a:cubicBezTo>
                <a:cubicBezTo>
                  <a:pt x="2470" y="6328"/>
                  <a:pt x="3571" y="5831"/>
                  <a:pt x="4754" y="5526"/>
                </a:cubicBezTo>
                <a:cubicBezTo>
                  <a:pt x="4852" y="5501"/>
                  <a:pt x="5417" y="5318"/>
                  <a:pt x="5514" y="5416"/>
                </a:cubicBezTo>
                <a:cubicBezTo>
                  <a:pt x="5533" y="5436"/>
                  <a:pt x="5361" y="5484"/>
                  <a:pt x="5356" y="5486"/>
                </a:cubicBezTo>
                <a:moveTo>
                  <a:pt x="741" y="5739"/>
                </a:moveTo>
                <a:cubicBezTo>
                  <a:pt x="736" y="5773"/>
                  <a:pt x="746" y="5705"/>
                  <a:pt x="741" y="5739"/>
                </a:cubicBezTo>
                <a:cubicBezTo>
                  <a:pt x="684" y="6126"/>
                  <a:pt x="484" y="6413"/>
                  <a:pt x="346" y="6766"/>
                </a:cubicBezTo>
                <a:cubicBezTo>
                  <a:pt x="329" y="6809"/>
                  <a:pt x="328" y="6855"/>
                  <a:pt x="316" y="6892"/>
                </a:cubicBezTo>
                <a:cubicBezTo>
                  <a:pt x="541" y="6876"/>
                  <a:pt x="712" y="6833"/>
                  <a:pt x="932" y="6755"/>
                </a:cubicBezTo>
                <a:cubicBezTo>
                  <a:pt x="2274" y="6282"/>
                  <a:pt x="3591" y="5764"/>
                  <a:pt x="4980" y="5433"/>
                </a:cubicBezTo>
                <a:cubicBezTo>
                  <a:pt x="5298" y="5357"/>
                  <a:pt x="5606" y="5305"/>
                  <a:pt x="5930" y="5279"/>
                </a:cubicBezTo>
                <a:cubicBezTo>
                  <a:pt x="5932" y="5280"/>
                  <a:pt x="5934" y="5280"/>
                  <a:pt x="5936" y="5281"/>
                </a:cubicBezTo>
                <a:cubicBezTo>
                  <a:pt x="5861" y="5311"/>
                  <a:pt x="5782" y="5346"/>
                  <a:pt x="5706" y="5376"/>
                </a:cubicBezTo>
                <a:moveTo>
                  <a:pt x="2491" y="4430"/>
                </a:moveTo>
                <a:cubicBezTo>
                  <a:pt x="2484" y="4415"/>
                  <a:pt x="2482" y="4403"/>
                  <a:pt x="2468" y="4389"/>
                </a:cubicBezTo>
                <a:cubicBezTo>
                  <a:pt x="2460" y="4380"/>
                  <a:pt x="2450" y="4374"/>
                  <a:pt x="2440" y="4368"/>
                </a:cubicBezTo>
                <a:cubicBezTo>
                  <a:pt x="2409" y="4349"/>
                  <a:pt x="2382" y="4342"/>
                  <a:pt x="2346" y="4341"/>
                </a:cubicBezTo>
                <a:cubicBezTo>
                  <a:pt x="2268" y="4338"/>
                  <a:pt x="2212" y="4363"/>
                  <a:pt x="2149" y="4410"/>
                </a:cubicBezTo>
                <a:cubicBezTo>
                  <a:pt x="2017" y="4509"/>
                  <a:pt x="1905" y="4674"/>
                  <a:pt x="1882" y="4839"/>
                </a:cubicBezTo>
                <a:cubicBezTo>
                  <a:pt x="1862" y="4986"/>
                  <a:pt x="1918" y="5092"/>
                  <a:pt x="2043" y="5169"/>
                </a:cubicBezTo>
                <a:cubicBezTo>
                  <a:pt x="2173" y="5249"/>
                  <a:pt x="2301" y="5256"/>
                  <a:pt x="2448" y="5272"/>
                </a:cubicBezTo>
                <a:moveTo>
                  <a:pt x="2729" y="4596"/>
                </a:moveTo>
                <a:cubicBezTo>
                  <a:pt x="2664" y="4577"/>
                  <a:pt x="2641" y="4574"/>
                  <a:pt x="2610" y="4644"/>
                </a:cubicBezTo>
                <a:cubicBezTo>
                  <a:pt x="2581" y="4709"/>
                  <a:pt x="2563" y="4803"/>
                  <a:pt x="2604" y="4867"/>
                </a:cubicBezTo>
                <a:cubicBezTo>
                  <a:pt x="2655" y="4948"/>
                  <a:pt x="2791" y="4974"/>
                  <a:pt x="2878" y="4953"/>
                </a:cubicBezTo>
                <a:cubicBezTo>
                  <a:pt x="2933" y="4940"/>
                  <a:pt x="2982" y="4878"/>
                  <a:pt x="2961" y="4819"/>
                </a:cubicBezTo>
                <a:cubicBezTo>
                  <a:pt x="2934" y="4745"/>
                  <a:pt x="2832" y="4697"/>
                  <a:pt x="2762" y="4682"/>
                </a:cubicBezTo>
                <a:cubicBezTo>
                  <a:pt x="2715" y="4672"/>
                  <a:pt x="2608" y="4658"/>
                  <a:pt x="2579" y="4711"/>
                </a:cubicBezTo>
                <a:cubicBezTo>
                  <a:pt x="2579" y="4732"/>
                  <a:pt x="2577" y="4737"/>
                  <a:pt x="2588" y="4746"/>
                </a:cubicBezTo>
                <a:moveTo>
                  <a:pt x="3250" y="4605"/>
                </a:moveTo>
                <a:cubicBezTo>
                  <a:pt x="3240" y="4648"/>
                  <a:pt x="3238" y="4701"/>
                  <a:pt x="3237" y="4750"/>
                </a:cubicBezTo>
                <a:cubicBezTo>
                  <a:pt x="3236" y="4861"/>
                  <a:pt x="3229" y="4977"/>
                  <a:pt x="3244" y="5088"/>
                </a:cubicBezTo>
                <a:cubicBezTo>
                  <a:pt x="3254" y="5162"/>
                  <a:pt x="3274" y="5249"/>
                  <a:pt x="3320" y="5307"/>
                </a:cubicBezTo>
                <a:cubicBezTo>
                  <a:pt x="3326" y="5313"/>
                  <a:pt x="3333" y="5318"/>
                  <a:pt x="3339" y="5324"/>
                </a:cubicBezTo>
                <a:moveTo>
                  <a:pt x="3226" y="4835"/>
                </a:moveTo>
                <a:cubicBezTo>
                  <a:pt x="3226" y="4760"/>
                  <a:pt x="3212" y="4699"/>
                  <a:pt x="3287" y="4657"/>
                </a:cubicBezTo>
                <a:cubicBezTo>
                  <a:pt x="3336" y="4630"/>
                  <a:pt x="3414" y="4629"/>
                  <a:pt x="3446" y="4679"/>
                </a:cubicBezTo>
                <a:cubicBezTo>
                  <a:pt x="3482" y="4735"/>
                  <a:pt x="3480" y="4849"/>
                  <a:pt x="3462" y="4911"/>
                </a:cubicBezTo>
                <a:cubicBezTo>
                  <a:pt x="3445" y="4969"/>
                  <a:pt x="3399" y="5038"/>
                  <a:pt x="3344" y="5067"/>
                </a:cubicBezTo>
                <a:cubicBezTo>
                  <a:pt x="3303" y="5088"/>
                  <a:pt x="3286" y="5076"/>
                  <a:pt x="3275" y="5041"/>
                </a:cubicBezTo>
                <a:moveTo>
                  <a:pt x="3681" y="4576"/>
                </a:moveTo>
                <a:cubicBezTo>
                  <a:pt x="3701" y="4582"/>
                  <a:pt x="3685" y="4526"/>
                  <a:pt x="3697" y="4601"/>
                </a:cubicBezTo>
                <a:cubicBezTo>
                  <a:pt x="3708" y="4673"/>
                  <a:pt x="3711" y="4747"/>
                  <a:pt x="3723" y="4819"/>
                </a:cubicBezTo>
                <a:cubicBezTo>
                  <a:pt x="3732" y="4874"/>
                  <a:pt x="3740" y="4946"/>
                  <a:pt x="3778" y="4990"/>
                </a:cubicBezTo>
                <a:cubicBezTo>
                  <a:pt x="3795" y="5002"/>
                  <a:pt x="3800" y="5006"/>
                  <a:pt x="3814" y="5003"/>
                </a:cubicBezTo>
                <a:moveTo>
                  <a:pt x="3433" y="4126"/>
                </a:moveTo>
                <a:cubicBezTo>
                  <a:pt x="3428" y="4117"/>
                  <a:pt x="3422" y="4107"/>
                  <a:pt x="3417" y="4098"/>
                </a:cubicBezTo>
                <a:cubicBezTo>
                  <a:pt x="3458" y="4128"/>
                  <a:pt x="3509" y="4176"/>
                  <a:pt x="3550" y="4208"/>
                </a:cubicBezTo>
                <a:cubicBezTo>
                  <a:pt x="3578" y="4229"/>
                  <a:pt x="3607" y="4251"/>
                  <a:pt x="3635" y="4272"/>
                </a:cubicBezTo>
                <a:moveTo>
                  <a:pt x="4121" y="4446"/>
                </a:moveTo>
                <a:cubicBezTo>
                  <a:pt x="4088" y="4451"/>
                  <a:pt x="4089" y="4453"/>
                  <a:pt x="4082" y="4500"/>
                </a:cubicBezTo>
                <a:cubicBezTo>
                  <a:pt x="4073" y="4561"/>
                  <a:pt x="4064" y="4630"/>
                  <a:pt x="4124" y="4665"/>
                </a:cubicBezTo>
                <a:cubicBezTo>
                  <a:pt x="4174" y="4694"/>
                  <a:pt x="4258" y="4691"/>
                  <a:pt x="4303" y="4657"/>
                </a:cubicBezTo>
                <a:cubicBezTo>
                  <a:pt x="4346" y="4624"/>
                  <a:pt x="4352" y="4555"/>
                  <a:pt x="4321" y="4512"/>
                </a:cubicBezTo>
                <a:cubicBezTo>
                  <a:pt x="4285" y="4462"/>
                  <a:pt x="4192" y="4444"/>
                  <a:pt x="4136" y="4465"/>
                </a:cubicBezTo>
                <a:cubicBezTo>
                  <a:pt x="4054" y="4496"/>
                  <a:pt x="3989" y="4593"/>
                  <a:pt x="3972" y="4675"/>
                </a:cubicBezTo>
                <a:cubicBezTo>
                  <a:pt x="3954" y="4761"/>
                  <a:pt x="3969" y="4822"/>
                  <a:pt x="4060" y="4847"/>
                </a:cubicBezTo>
                <a:cubicBezTo>
                  <a:pt x="4163" y="4875"/>
                  <a:pt x="4292" y="4859"/>
                  <a:pt x="4391" y="4828"/>
                </a:cubicBezTo>
                <a:cubicBezTo>
                  <a:pt x="4476" y="4802"/>
                  <a:pt x="4579" y="4753"/>
                  <a:pt x="4612" y="4663"/>
                </a:cubicBezTo>
                <a:cubicBezTo>
                  <a:pt x="4636" y="4597"/>
                  <a:pt x="4624" y="4513"/>
                  <a:pt x="4589" y="4454"/>
                </a:cubicBezTo>
                <a:cubicBezTo>
                  <a:pt x="4570" y="4431"/>
                  <a:pt x="4566" y="4425"/>
                  <a:pt x="4552" y="4413"/>
                </a:cubicBezTo>
                <a:cubicBezTo>
                  <a:pt x="4549" y="4451"/>
                  <a:pt x="4561" y="4475"/>
                  <a:pt x="4606" y="4519"/>
                </a:cubicBezTo>
                <a:cubicBezTo>
                  <a:pt x="4683" y="4594"/>
                  <a:pt x="4779" y="4646"/>
                  <a:pt x="4864" y="4711"/>
                </a:cubicBezTo>
                <a:cubicBezTo>
                  <a:pt x="4916" y="4750"/>
                  <a:pt x="4948" y="4781"/>
                  <a:pt x="4969" y="4839"/>
                </a:cubicBezTo>
                <a:cubicBezTo>
                  <a:pt x="4969" y="4844"/>
                  <a:pt x="4969" y="4849"/>
                  <a:pt x="4969" y="4854"/>
                </a:cubicBezTo>
                <a:cubicBezTo>
                  <a:pt x="4919" y="4878"/>
                  <a:pt x="4871" y="4877"/>
                  <a:pt x="4815" y="4877"/>
                </a:cubicBezTo>
                <a:cubicBezTo>
                  <a:pt x="4760" y="4877"/>
                  <a:pt x="4766" y="4875"/>
                  <a:pt x="4758" y="4828"/>
                </a:cubicBezTo>
                <a:moveTo>
                  <a:pt x="5648" y="4100"/>
                </a:moveTo>
                <a:cubicBezTo>
                  <a:pt x="5648" y="4119"/>
                  <a:pt x="5646" y="4210"/>
                  <a:pt x="5645" y="4231"/>
                </a:cubicBezTo>
                <a:cubicBezTo>
                  <a:pt x="5636" y="4366"/>
                  <a:pt x="5630" y="4500"/>
                  <a:pt x="5632" y="4635"/>
                </a:cubicBezTo>
                <a:cubicBezTo>
                  <a:pt x="5634" y="4733"/>
                  <a:pt x="5650" y="4837"/>
                  <a:pt x="5706" y="4921"/>
                </a:cubicBezTo>
                <a:cubicBezTo>
                  <a:pt x="5715" y="4930"/>
                  <a:pt x="5724" y="4940"/>
                  <a:pt x="5733" y="4949"/>
                </a:cubicBezTo>
                <a:moveTo>
                  <a:pt x="5093" y="4609"/>
                </a:moveTo>
                <a:cubicBezTo>
                  <a:pt x="5152" y="4601"/>
                  <a:pt x="5185" y="4597"/>
                  <a:pt x="5244" y="4598"/>
                </a:cubicBezTo>
                <a:cubicBezTo>
                  <a:pt x="5484" y="4603"/>
                  <a:pt x="5736" y="4621"/>
                  <a:pt x="5975" y="4589"/>
                </a:cubicBezTo>
                <a:cubicBezTo>
                  <a:pt x="6099" y="4573"/>
                  <a:pt x="6184" y="4554"/>
                  <a:pt x="6232" y="4443"/>
                </a:cubicBezTo>
                <a:cubicBezTo>
                  <a:pt x="6262" y="4374"/>
                  <a:pt x="6171" y="4270"/>
                  <a:pt x="6133" y="4221"/>
                </a:cubicBezTo>
                <a:cubicBezTo>
                  <a:pt x="6112" y="4194"/>
                  <a:pt x="6108" y="4188"/>
                  <a:pt x="6093" y="4173"/>
                </a:cubicBezTo>
                <a:cubicBezTo>
                  <a:pt x="6092" y="4187"/>
                  <a:pt x="6081" y="4255"/>
                  <a:pt x="6080" y="4279"/>
                </a:cubicBezTo>
                <a:cubicBezTo>
                  <a:pt x="6078" y="4375"/>
                  <a:pt x="6069" y="4477"/>
                  <a:pt x="6099" y="4569"/>
                </a:cubicBezTo>
                <a:cubicBezTo>
                  <a:pt x="6122" y="4638"/>
                  <a:pt x="6207" y="4786"/>
                  <a:pt x="6303" y="4766"/>
                </a:cubicBezTo>
                <a:cubicBezTo>
                  <a:pt x="6355" y="4755"/>
                  <a:pt x="6357" y="4725"/>
                  <a:pt x="6388" y="4682"/>
                </a:cubicBezTo>
                <a:cubicBezTo>
                  <a:pt x="6420" y="4637"/>
                  <a:pt x="6439" y="4563"/>
                  <a:pt x="6500" y="4551"/>
                </a:cubicBezTo>
                <a:cubicBezTo>
                  <a:pt x="6552" y="4541"/>
                  <a:pt x="6569" y="4574"/>
                  <a:pt x="6605" y="4602"/>
                </a:cubicBezTo>
                <a:cubicBezTo>
                  <a:pt x="6686" y="4666"/>
                  <a:pt x="6733" y="4707"/>
                  <a:pt x="6845" y="4697"/>
                </a:cubicBezTo>
                <a:cubicBezTo>
                  <a:pt x="6920" y="4690"/>
                  <a:pt x="6968" y="4660"/>
                  <a:pt x="7027" y="4616"/>
                </a:cubicBezTo>
                <a:cubicBezTo>
                  <a:pt x="7070" y="4584"/>
                  <a:pt x="7110" y="4510"/>
                  <a:pt x="7167" y="4502"/>
                </a:cubicBezTo>
                <a:cubicBezTo>
                  <a:pt x="7204" y="4497"/>
                  <a:pt x="7213" y="4539"/>
                  <a:pt x="7239" y="4557"/>
                </a:cubicBezTo>
                <a:cubicBezTo>
                  <a:pt x="7323" y="4617"/>
                  <a:pt x="7443" y="4682"/>
                  <a:pt x="7553" y="4644"/>
                </a:cubicBezTo>
                <a:cubicBezTo>
                  <a:pt x="7618" y="4622"/>
                  <a:pt x="7694" y="4565"/>
                  <a:pt x="7664" y="4482"/>
                </a:cubicBezTo>
                <a:cubicBezTo>
                  <a:pt x="7623" y="4370"/>
                  <a:pt x="7440" y="4345"/>
                  <a:pt x="7341" y="4372"/>
                </a:cubicBezTo>
                <a:cubicBezTo>
                  <a:pt x="7245" y="4398"/>
                  <a:pt x="7136" y="4522"/>
                  <a:pt x="7189" y="4629"/>
                </a:cubicBezTo>
                <a:cubicBezTo>
                  <a:pt x="7239" y="4728"/>
                  <a:pt x="7413" y="4767"/>
                  <a:pt x="7505" y="4796"/>
                </a:cubicBezTo>
                <a:cubicBezTo>
                  <a:pt x="7698" y="4857"/>
                  <a:pt x="7894" y="4907"/>
                  <a:pt x="8089" y="4958"/>
                </a:cubicBezTo>
                <a:moveTo>
                  <a:pt x="6056" y="6010"/>
                </a:moveTo>
                <a:cubicBezTo>
                  <a:pt x="6037" y="5999"/>
                  <a:pt x="6041" y="5981"/>
                  <a:pt x="6026" y="6007"/>
                </a:cubicBezTo>
                <a:cubicBezTo>
                  <a:pt x="5994" y="6063"/>
                  <a:pt x="5998" y="6140"/>
                  <a:pt x="5998" y="6202"/>
                </a:cubicBezTo>
                <a:cubicBezTo>
                  <a:pt x="5998" y="6245"/>
                  <a:pt x="6018" y="6282"/>
                  <a:pt x="6064" y="6291"/>
                </a:cubicBezTo>
                <a:cubicBezTo>
                  <a:pt x="6110" y="6300"/>
                  <a:pt x="6146" y="6288"/>
                  <a:pt x="6172" y="6249"/>
                </a:cubicBezTo>
                <a:cubicBezTo>
                  <a:pt x="6200" y="6207"/>
                  <a:pt x="6196" y="6162"/>
                  <a:pt x="6196" y="6114"/>
                </a:cubicBezTo>
                <a:cubicBezTo>
                  <a:pt x="6196" y="6096"/>
                  <a:pt x="6196" y="6093"/>
                  <a:pt x="6196" y="6082"/>
                </a:cubicBezTo>
                <a:cubicBezTo>
                  <a:pt x="6207" y="6118"/>
                  <a:pt x="6220" y="6143"/>
                  <a:pt x="6248" y="6172"/>
                </a:cubicBezTo>
                <a:cubicBezTo>
                  <a:pt x="6325" y="6252"/>
                  <a:pt x="6427" y="6260"/>
                  <a:pt x="6531" y="6262"/>
                </a:cubicBezTo>
                <a:cubicBezTo>
                  <a:pt x="6597" y="6263"/>
                  <a:pt x="6661" y="6251"/>
                  <a:pt x="6673" y="6176"/>
                </a:cubicBezTo>
                <a:cubicBezTo>
                  <a:pt x="6688" y="6085"/>
                  <a:pt x="6581" y="6017"/>
                  <a:pt x="6518" y="5974"/>
                </a:cubicBezTo>
                <a:cubicBezTo>
                  <a:pt x="6425" y="5910"/>
                  <a:pt x="6314" y="5855"/>
                  <a:pt x="6202" y="5835"/>
                </a:cubicBezTo>
                <a:cubicBezTo>
                  <a:pt x="6151" y="5826"/>
                  <a:pt x="6121" y="5827"/>
                  <a:pt x="6174" y="5856"/>
                </a:cubicBezTo>
                <a:moveTo>
                  <a:pt x="6894" y="5591"/>
                </a:moveTo>
                <a:cubicBezTo>
                  <a:pt x="6866" y="5633"/>
                  <a:pt x="6847" y="5694"/>
                  <a:pt x="6836" y="5760"/>
                </a:cubicBezTo>
                <a:cubicBezTo>
                  <a:pt x="6821" y="5851"/>
                  <a:pt x="6798" y="5981"/>
                  <a:pt x="6834" y="6070"/>
                </a:cubicBezTo>
                <a:cubicBezTo>
                  <a:pt x="6860" y="6135"/>
                  <a:pt x="6943" y="6195"/>
                  <a:pt x="7015" y="6186"/>
                </a:cubicBezTo>
                <a:cubicBezTo>
                  <a:pt x="7058" y="6181"/>
                  <a:pt x="7073" y="6142"/>
                  <a:pt x="7097" y="6107"/>
                </a:cubicBezTo>
                <a:cubicBezTo>
                  <a:pt x="7119" y="6075"/>
                  <a:pt x="7148" y="6015"/>
                  <a:pt x="7197" y="6028"/>
                </a:cubicBezTo>
                <a:cubicBezTo>
                  <a:pt x="7245" y="6041"/>
                  <a:pt x="7269" y="6099"/>
                  <a:pt x="7301" y="6133"/>
                </a:cubicBezTo>
                <a:cubicBezTo>
                  <a:pt x="7354" y="6189"/>
                  <a:pt x="7413" y="6223"/>
                  <a:pt x="7489" y="6238"/>
                </a:cubicBezTo>
                <a:cubicBezTo>
                  <a:pt x="7560" y="6252"/>
                  <a:pt x="7644" y="6253"/>
                  <a:pt x="7708" y="6216"/>
                </a:cubicBezTo>
                <a:cubicBezTo>
                  <a:pt x="7769" y="6181"/>
                  <a:pt x="7796" y="6122"/>
                  <a:pt x="7827" y="6063"/>
                </a:cubicBezTo>
                <a:cubicBezTo>
                  <a:pt x="7830" y="6057"/>
                  <a:pt x="7841" y="6042"/>
                  <a:pt x="7844" y="6037"/>
                </a:cubicBezTo>
                <a:cubicBezTo>
                  <a:pt x="7850" y="6066"/>
                  <a:pt x="7851" y="6103"/>
                  <a:pt x="7865" y="6131"/>
                </a:cubicBezTo>
                <a:cubicBezTo>
                  <a:pt x="7898" y="6199"/>
                  <a:pt x="8000" y="6228"/>
                  <a:pt x="8071" y="6210"/>
                </a:cubicBezTo>
                <a:cubicBezTo>
                  <a:pt x="8120" y="6198"/>
                  <a:pt x="8120" y="6146"/>
                  <a:pt x="8120" y="6106"/>
                </a:cubicBezTo>
                <a:cubicBezTo>
                  <a:pt x="8120" y="6042"/>
                  <a:pt x="8074" y="6003"/>
                  <a:pt x="8023" y="5970"/>
                </a:cubicBezTo>
                <a:cubicBezTo>
                  <a:pt x="7975" y="5939"/>
                  <a:pt x="7928" y="5932"/>
                  <a:pt x="7874" y="5921"/>
                </a:cubicBezTo>
                <a:moveTo>
                  <a:pt x="8347" y="5531"/>
                </a:moveTo>
                <a:cubicBezTo>
                  <a:pt x="8333" y="5537"/>
                  <a:pt x="8328" y="5576"/>
                  <a:pt x="8321" y="5623"/>
                </a:cubicBezTo>
                <a:cubicBezTo>
                  <a:pt x="8301" y="5750"/>
                  <a:pt x="8278" y="5874"/>
                  <a:pt x="8275" y="6003"/>
                </a:cubicBezTo>
                <a:cubicBezTo>
                  <a:pt x="8273" y="6074"/>
                  <a:pt x="8269" y="6117"/>
                  <a:pt x="8320" y="6166"/>
                </a:cubicBezTo>
                <a:moveTo>
                  <a:pt x="8613" y="5874"/>
                </a:moveTo>
                <a:cubicBezTo>
                  <a:pt x="8633" y="5858"/>
                  <a:pt x="8623" y="5845"/>
                  <a:pt x="8639" y="5869"/>
                </a:cubicBezTo>
                <a:cubicBezTo>
                  <a:pt x="8678" y="5927"/>
                  <a:pt x="8691" y="5973"/>
                  <a:pt x="8766" y="5994"/>
                </a:cubicBezTo>
                <a:cubicBezTo>
                  <a:pt x="8822" y="6009"/>
                  <a:pt x="8885" y="6008"/>
                  <a:pt x="8930" y="5970"/>
                </a:cubicBezTo>
                <a:cubicBezTo>
                  <a:pt x="8972" y="5934"/>
                  <a:pt x="8990" y="5882"/>
                  <a:pt x="8987" y="5829"/>
                </a:cubicBezTo>
                <a:cubicBezTo>
                  <a:pt x="8984" y="5775"/>
                  <a:pt x="8929" y="5741"/>
                  <a:pt x="8879" y="5734"/>
                </a:cubicBezTo>
                <a:cubicBezTo>
                  <a:pt x="8798" y="5722"/>
                  <a:pt x="8733" y="5749"/>
                  <a:pt x="8673" y="5804"/>
                </a:cubicBezTo>
                <a:cubicBezTo>
                  <a:pt x="8622" y="5851"/>
                  <a:pt x="8566" y="5949"/>
                  <a:pt x="8593" y="6023"/>
                </a:cubicBezTo>
                <a:cubicBezTo>
                  <a:pt x="8631" y="6125"/>
                  <a:pt x="8784" y="6206"/>
                  <a:pt x="8867" y="6265"/>
                </a:cubicBezTo>
                <a:cubicBezTo>
                  <a:pt x="8896" y="6285"/>
                  <a:pt x="8926" y="6306"/>
                  <a:pt x="8955" y="6326"/>
                </a:cubicBezTo>
                <a:moveTo>
                  <a:pt x="11592" y="511"/>
                </a:moveTo>
                <a:cubicBezTo>
                  <a:pt x="11565" y="451"/>
                  <a:pt x="11543" y="410"/>
                  <a:pt x="11545" y="344"/>
                </a:cubicBezTo>
                <a:cubicBezTo>
                  <a:pt x="11548" y="246"/>
                  <a:pt x="11659" y="201"/>
                  <a:pt x="11736" y="165"/>
                </a:cubicBezTo>
                <a:cubicBezTo>
                  <a:pt x="11861" y="114"/>
                  <a:pt x="11903" y="97"/>
                  <a:pt x="11986" y="61"/>
                </a:cubicBezTo>
                <a:moveTo>
                  <a:pt x="10186" y="3"/>
                </a:moveTo>
                <a:cubicBezTo>
                  <a:pt x="10226" y="8"/>
                  <a:pt x="10353" y="0"/>
                  <a:pt x="10380" y="42"/>
                </a:cubicBezTo>
                <a:cubicBezTo>
                  <a:pt x="10379" y="48"/>
                  <a:pt x="10379" y="53"/>
                  <a:pt x="10378" y="59"/>
                </a:cubicBezTo>
                <a:cubicBezTo>
                  <a:pt x="10281" y="99"/>
                  <a:pt x="10182" y="123"/>
                  <a:pt x="10078" y="142"/>
                </a:cubicBezTo>
                <a:cubicBezTo>
                  <a:pt x="9951" y="165"/>
                  <a:pt x="9788" y="147"/>
                  <a:pt x="9668" y="193"/>
                </a:cubicBezTo>
                <a:cubicBezTo>
                  <a:pt x="9668" y="195"/>
                  <a:pt x="9667" y="198"/>
                  <a:pt x="9667" y="200"/>
                </a:cubicBezTo>
                <a:cubicBezTo>
                  <a:pt x="9708" y="218"/>
                  <a:pt x="9761" y="234"/>
                  <a:pt x="9804" y="255"/>
                </a:cubicBezTo>
                <a:cubicBezTo>
                  <a:pt x="9883" y="295"/>
                  <a:pt x="9964" y="348"/>
                  <a:pt x="9981" y="441"/>
                </a:cubicBezTo>
                <a:cubicBezTo>
                  <a:pt x="9996" y="526"/>
                  <a:pt x="9974" y="623"/>
                  <a:pt x="9971" y="7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1" name="Freeform 20"/>
          <p:cNvSpPr/>
          <p:nvPr/>
        </p:nvSpPr>
        <p:spPr>
          <a:xfrm>
            <a:off x="3447720" y="2728800"/>
            <a:ext cx="748440" cy="315360"/>
          </a:xfrm>
          <a:custGeom>
            <a:avLst/>
            <a:gdLst/>
            <a:ahLst/>
            <a:rect l="0" t="0" r="r" b="b"/>
            <a:pathLst>
              <a:path w="2079" h="876">
                <a:moveTo>
                  <a:pt x="47" y="675"/>
                </a:moveTo>
                <a:cubicBezTo>
                  <a:pt x="67" y="693"/>
                  <a:pt x="0" y="675"/>
                  <a:pt x="52" y="688"/>
                </a:cubicBezTo>
                <a:cubicBezTo>
                  <a:pt x="112" y="703"/>
                  <a:pt x="192" y="643"/>
                  <a:pt x="238" y="614"/>
                </a:cubicBezTo>
                <a:cubicBezTo>
                  <a:pt x="320" y="563"/>
                  <a:pt x="401" y="500"/>
                  <a:pt x="464" y="426"/>
                </a:cubicBezTo>
                <a:cubicBezTo>
                  <a:pt x="502" y="381"/>
                  <a:pt x="521" y="331"/>
                  <a:pt x="523" y="273"/>
                </a:cubicBezTo>
                <a:cubicBezTo>
                  <a:pt x="525" y="233"/>
                  <a:pt x="515" y="237"/>
                  <a:pt x="482" y="230"/>
                </a:cubicBezTo>
                <a:cubicBezTo>
                  <a:pt x="465" y="230"/>
                  <a:pt x="459" y="230"/>
                  <a:pt x="448" y="230"/>
                </a:cubicBezTo>
                <a:cubicBezTo>
                  <a:pt x="443" y="273"/>
                  <a:pt x="432" y="291"/>
                  <a:pt x="471" y="326"/>
                </a:cubicBezTo>
                <a:cubicBezTo>
                  <a:pt x="540" y="389"/>
                  <a:pt x="642" y="397"/>
                  <a:pt x="716" y="451"/>
                </a:cubicBezTo>
                <a:cubicBezTo>
                  <a:pt x="769" y="490"/>
                  <a:pt x="784" y="559"/>
                  <a:pt x="755" y="619"/>
                </a:cubicBezTo>
                <a:cubicBezTo>
                  <a:pt x="714" y="705"/>
                  <a:pt x="623" y="755"/>
                  <a:pt x="573" y="834"/>
                </a:cubicBezTo>
                <a:cubicBezTo>
                  <a:pt x="566" y="853"/>
                  <a:pt x="563" y="857"/>
                  <a:pt x="565" y="870"/>
                </a:cubicBezTo>
                <a:cubicBezTo>
                  <a:pt x="599" y="874"/>
                  <a:pt x="641" y="875"/>
                  <a:pt x="683" y="862"/>
                </a:cubicBezTo>
                <a:cubicBezTo>
                  <a:pt x="752" y="836"/>
                  <a:pt x="778" y="826"/>
                  <a:pt x="821" y="801"/>
                </a:cubicBezTo>
                <a:moveTo>
                  <a:pt x="1208" y="292"/>
                </a:moveTo>
                <a:cubicBezTo>
                  <a:pt x="1204" y="269"/>
                  <a:pt x="1162" y="299"/>
                  <a:pt x="1224" y="277"/>
                </a:cubicBezTo>
                <a:cubicBezTo>
                  <a:pt x="1315" y="245"/>
                  <a:pt x="1438" y="191"/>
                  <a:pt x="1484" y="98"/>
                </a:cubicBezTo>
                <a:cubicBezTo>
                  <a:pt x="1501" y="62"/>
                  <a:pt x="1491" y="32"/>
                  <a:pt x="1484" y="0"/>
                </a:cubicBezTo>
                <a:cubicBezTo>
                  <a:pt x="1473" y="12"/>
                  <a:pt x="1466" y="7"/>
                  <a:pt x="1456" y="47"/>
                </a:cubicBezTo>
                <a:cubicBezTo>
                  <a:pt x="1436" y="125"/>
                  <a:pt x="1439" y="229"/>
                  <a:pt x="1453" y="306"/>
                </a:cubicBezTo>
                <a:cubicBezTo>
                  <a:pt x="1476" y="433"/>
                  <a:pt x="1532" y="553"/>
                  <a:pt x="1559" y="679"/>
                </a:cubicBezTo>
                <a:cubicBezTo>
                  <a:pt x="1565" y="707"/>
                  <a:pt x="1583" y="780"/>
                  <a:pt x="1550" y="798"/>
                </a:cubicBezTo>
                <a:cubicBezTo>
                  <a:pt x="1527" y="812"/>
                  <a:pt x="1496" y="795"/>
                  <a:pt x="1478" y="791"/>
                </a:cubicBezTo>
                <a:cubicBezTo>
                  <a:pt x="1503" y="734"/>
                  <a:pt x="1519" y="724"/>
                  <a:pt x="1590" y="697"/>
                </a:cubicBezTo>
                <a:cubicBezTo>
                  <a:pt x="1745" y="638"/>
                  <a:pt x="1916" y="621"/>
                  <a:pt x="2078" y="5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2" name="Freeform 21"/>
          <p:cNvSpPr/>
          <p:nvPr/>
        </p:nvSpPr>
        <p:spPr>
          <a:xfrm>
            <a:off x="10838880" y="2560680"/>
            <a:ext cx="187560" cy="313200"/>
          </a:xfrm>
          <a:custGeom>
            <a:avLst/>
            <a:gdLst/>
            <a:ahLst/>
            <a:rect l="0" t="0" r="r" b="b"/>
            <a:pathLst>
              <a:path w="521" h="870">
                <a:moveTo>
                  <a:pt x="65" y="82"/>
                </a:moveTo>
                <a:cubicBezTo>
                  <a:pt x="39" y="55"/>
                  <a:pt x="19" y="46"/>
                  <a:pt x="13" y="12"/>
                </a:cubicBezTo>
                <a:cubicBezTo>
                  <a:pt x="13" y="6"/>
                  <a:pt x="13" y="4"/>
                  <a:pt x="13" y="0"/>
                </a:cubicBezTo>
                <a:cubicBezTo>
                  <a:pt x="25" y="21"/>
                  <a:pt x="40" y="35"/>
                  <a:pt x="43" y="65"/>
                </a:cubicBezTo>
                <a:cubicBezTo>
                  <a:pt x="49" y="128"/>
                  <a:pt x="17" y="172"/>
                  <a:pt x="11" y="232"/>
                </a:cubicBezTo>
                <a:cubicBezTo>
                  <a:pt x="0" y="331"/>
                  <a:pt x="123" y="382"/>
                  <a:pt x="191" y="426"/>
                </a:cubicBezTo>
                <a:cubicBezTo>
                  <a:pt x="282" y="485"/>
                  <a:pt x="448" y="542"/>
                  <a:pt x="486" y="655"/>
                </a:cubicBezTo>
                <a:cubicBezTo>
                  <a:pt x="520" y="755"/>
                  <a:pt x="372" y="824"/>
                  <a:pt x="318" y="8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3" name="Freeform 22"/>
          <p:cNvSpPr/>
          <p:nvPr/>
        </p:nvSpPr>
        <p:spPr>
          <a:xfrm>
            <a:off x="9710640" y="4224240"/>
            <a:ext cx="1187640" cy="336960"/>
          </a:xfrm>
          <a:custGeom>
            <a:avLst/>
            <a:gdLst/>
            <a:ahLst/>
            <a:rect l="0" t="0" r="r" b="b"/>
            <a:pathLst>
              <a:path w="3299" h="936">
                <a:moveTo>
                  <a:pt x="0" y="891"/>
                </a:moveTo>
                <a:cubicBezTo>
                  <a:pt x="5" y="870"/>
                  <a:pt x="4" y="859"/>
                  <a:pt x="22" y="832"/>
                </a:cubicBezTo>
                <a:cubicBezTo>
                  <a:pt x="94" y="724"/>
                  <a:pt x="195" y="639"/>
                  <a:pt x="261" y="526"/>
                </a:cubicBezTo>
                <a:cubicBezTo>
                  <a:pt x="314" y="433"/>
                  <a:pt x="343" y="331"/>
                  <a:pt x="350" y="227"/>
                </a:cubicBezTo>
                <a:cubicBezTo>
                  <a:pt x="352" y="195"/>
                  <a:pt x="350" y="161"/>
                  <a:pt x="350" y="128"/>
                </a:cubicBezTo>
                <a:cubicBezTo>
                  <a:pt x="311" y="166"/>
                  <a:pt x="286" y="209"/>
                  <a:pt x="263" y="268"/>
                </a:cubicBezTo>
                <a:cubicBezTo>
                  <a:pt x="218" y="382"/>
                  <a:pt x="177" y="538"/>
                  <a:pt x="204" y="662"/>
                </a:cubicBezTo>
                <a:cubicBezTo>
                  <a:pt x="217" y="721"/>
                  <a:pt x="264" y="796"/>
                  <a:pt x="325" y="815"/>
                </a:cubicBezTo>
                <a:cubicBezTo>
                  <a:pt x="373" y="830"/>
                  <a:pt x="417" y="806"/>
                  <a:pt x="456" y="781"/>
                </a:cubicBezTo>
                <a:cubicBezTo>
                  <a:pt x="554" y="718"/>
                  <a:pt x="638" y="650"/>
                  <a:pt x="758" y="642"/>
                </a:cubicBezTo>
                <a:cubicBezTo>
                  <a:pt x="814" y="638"/>
                  <a:pt x="820" y="688"/>
                  <a:pt x="812" y="736"/>
                </a:cubicBezTo>
                <a:cubicBezTo>
                  <a:pt x="800" y="809"/>
                  <a:pt x="730" y="858"/>
                  <a:pt x="662" y="876"/>
                </a:cubicBezTo>
                <a:cubicBezTo>
                  <a:pt x="583" y="897"/>
                  <a:pt x="466" y="896"/>
                  <a:pt x="386" y="877"/>
                </a:cubicBezTo>
                <a:cubicBezTo>
                  <a:pt x="315" y="860"/>
                  <a:pt x="315" y="832"/>
                  <a:pt x="328" y="773"/>
                </a:cubicBezTo>
                <a:moveTo>
                  <a:pt x="1103" y="288"/>
                </a:moveTo>
                <a:cubicBezTo>
                  <a:pt x="1099" y="339"/>
                  <a:pt x="1085" y="378"/>
                  <a:pt x="1072" y="429"/>
                </a:cubicBezTo>
                <a:cubicBezTo>
                  <a:pt x="1048" y="521"/>
                  <a:pt x="1038" y="617"/>
                  <a:pt x="1047" y="710"/>
                </a:cubicBezTo>
                <a:cubicBezTo>
                  <a:pt x="1057" y="815"/>
                  <a:pt x="1100" y="889"/>
                  <a:pt x="1191" y="935"/>
                </a:cubicBezTo>
                <a:moveTo>
                  <a:pt x="1427" y="486"/>
                </a:moveTo>
                <a:cubicBezTo>
                  <a:pt x="1431" y="455"/>
                  <a:pt x="1426" y="509"/>
                  <a:pt x="1420" y="538"/>
                </a:cubicBezTo>
                <a:cubicBezTo>
                  <a:pt x="1406" y="609"/>
                  <a:pt x="1398" y="674"/>
                  <a:pt x="1398" y="746"/>
                </a:cubicBezTo>
                <a:cubicBezTo>
                  <a:pt x="1398" y="809"/>
                  <a:pt x="1425" y="840"/>
                  <a:pt x="1489" y="847"/>
                </a:cubicBezTo>
                <a:cubicBezTo>
                  <a:pt x="1552" y="854"/>
                  <a:pt x="1603" y="833"/>
                  <a:pt x="1634" y="776"/>
                </a:cubicBezTo>
                <a:cubicBezTo>
                  <a:pt x="1662" y="726"/>
                  <a:pt x="1660" y="643"/>
                  <a:pt x="1640" y="591"/>
                </a:cubicBezTo>
                <a:cubicBezTo>
                  <a:pt x="1623" y="544"/>
                  <a:pt x="1581" y="479"/>
                  <a:pt x="1533" y="456"/>
                </a:cubicBezTo>
                <a:cubicBezTo>
                  <a:pt x="1496" y="440"/>
                  <a:pt x="1477" y="454"/>
                  <a:pt x="1476" y="492"/>
                </a:cubicBezTo>
                <a:cubicBezTo>
                  <a:pt x="1477" y="499"/>
                  <a:pt x="1477" y="506"/>
                  <a:pt x="1478" y="513"/>
                </a:cubicBezTo>
                <a:moveTo>
                  <a:pt x="2242" y="379"/>
                </a:moveTo>
                <a:cubicBezTo>
                  <a:pt x="2226" y="345"/>
                  <a:pt x="2175" y="354"/>
                  <a:pt x="2138" y="372"/>
                </a:cubicBezTo>
                <a:cubicBezTo>
                  <a:pt x="2067" y="407"/>
                  <a:pt x="1995" y="482"/>
                  <a:pt x="1962" y="555"/>
                </a:cubicBezTo>
                <a:cubicBezTo>
                  <a:pt x="1938" y="607"/>
                  <a:pt x="1934" y="674"/>
                  <a:pt x="1992" y="701"/>
                </a:cubicBezTo>
                <a:cubicBezTo>
                  <a:pt x="2075" y="739"/>
                  <a:pt x="2176" y="712"/>
                  <a:pt x="2259" y="694"/>
                </a:cubicBezTo>
                <a:moveTo>
                  <a:pt x="2563" y="0"/>
                </a:moveTo>
                <a:cubicBezTo>
                  <a:pt x="2526" y="33"/>
                  <a:pt x="2506" y="79"/>
                  <a:pt x="2483" y="131"/>
                </a:cubicBezTo>
                <a:cubicBezTo>
                  <a:pt x="2432" y="246"/>
                  <a:pt x="2403" y="349"/>
                  <a:pt x="2400" y="476"/>
                </a:cubicBezTo>
                <a:cubicBezTo>
                  <a:pt x="2397" y="575"/>
                  <a:pt x="2440" y="637"/>
                  <a:pt x="2536" y="671"/>
                </a:cubicBezTo>
                <a:cubicBezTo>
                  <a:pt x="2593" y="682"/>
                  <a:pt x="2611" y="685"/>
                  <a:pt x="2649" y="682"/>
                </a:cubicBezTo>
                <a:moveTo>
                  <a:pt x="2898" y="483"/>
                </a:moveTo>
                <a:cubicBezTo>
                  <a:pt x="2932" y="416"/>
                  <a:pt x="2969" y="350"/>
                  <a:pt x="3003" y="286"/>
                </a:cubicBezTo>
                <a:cubicBezTo>
                  <a:pt x="2926" y="290"/>
                  <a:pt x="2864" y="305"/>
                  <a:pt x="2788" y="328"/>
                </a:cubicBezTo>
                <a:cubicBezTo>
                  <a:pt x="2732" y="344"/>
                  <a:pt x="2580" y="371"/>
                  <a:pt x="2557" y="439"/>
                </a:cubicBezTo>
                <a:cubicBezTo>
                  <a:pt x="2558" y="448"/>
                  <a:pt x="2559" y="457"/>
                  <a:pt x="2560" y="466"/>
                </a:cubicBezTo>
                <a:cubicBezTo>
                  <a:pt x="2691" y="535"/>
                  <a:pt x="2831" y="570"/>
                  <a:pt x="2971" y="616"/>
                </a:cubicBezTo>
                <a:cubicBezTo>
                  <a:pt x="3136" y="672"/>
                  <a:pt x="3190" y="690"/>
                  <a:pt x="3298" y="7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4" name="Freeform 23"/>
          <p:cNvSpPr/>
          <p:nvPr/>
        </p:nvSpPr>
        <p:spPr>
          <a:xfrm>
            <a:off x="5900760" y="4695840"/>
            <a:ext cx="33120" cy="57600"/>
          </a:xfrm>
          <a:custGeom>
            <a:avLst/>
            <a:gdLst/>
            <a:ahLst/>
            <a:rect l="0" t="0" r="r" b="b"/>
            <a:pathLst>
              <a:path w="92" h="160">
                <a:moveTo>
                  <a:pt x="0" y="43"/>
                </a:moveTo>
                <a:cubicBezTo>
                  <a:pt x="26" y="20"/>
                  <a:pt x="53" y="0"/>
                  <a:pt x="74" y="45"/>
                </a:cubicBezTo>
                <a:cubicBezTo>
                  <a:pt x="91" y="80"/>
                  <a:pt x="82" y="122"/>
                  <a:pt x="80" y="1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5" name="Freeform 24"/>
          <p:cNvSpPr/>
          <p:nvPr/>
        </p:nvSpPr>
        <p:spPr>
          <a:xfrm>
            <a:off x="1604160" y="4648680"/>
            <a:ext cx="4262040" cy="388800"/>
          </a:xfrm>
          <a:custGeom>
            <a:avLst/>
            <a:gdLst/>
            <a:ahLst/>
            <a:rect l="0" t="0" r="r" b="b"/>
            <a:pathLst>
              <a:path w="11839" h="1080">
                <a:moveTo>
                  <a:pt x="14" y="462"/>
                </a:moveTo>
                <a:cubicBezTo>
                  <a:pt x="3" y="494"/>
                  <a:pt x="0" y="491"/>
                  <a:pt x="47" y="500"/>
                </a:cubicBezTo>
                <a:cubicBezTo>
                  <a:pt x="93" y="509"/>
                  <a:pt x="147" y="509"/>
                  <a:pt x="187" y="486"/>
                </a:cubicBezTo>
                <a:cubicBezTo>
                  <a:pt x="248" y="450"/>
                  <a:pt x="259" y="393"/>
                  <a:pt x="260" y="328"/>
                </a:cubicBezTo>
                <a:cubicBezTo>
                  <a:pt x="261" y="276"/>
                  <a:pt x="269" y="212"/>
                  <a:pt x="226" y="172"/>
                </a:cubicBezTo>
                <a:cubicBezTo>
                  <a:pt x="198" y="145"/>
                  <a:pt x="137" y="148"/>
                  <a:pt x="108" y="170"/>
                </a:cubicBezTo>
                <a:cubicBezTo>
                  <a:pt x="69" y="199"/>
                  <a:pt x="51" y="272"/>
                  <a:pt x="63" y="318"/>
                </a:cubicBezTo>
                <a:cubicBezTo>
                  <a:pt x="82" y="392"/>
                  <a:pt x="167" y="442"/>
                  <a:pt x="227" y="478"/>
                </a:cubicBezTo>
                <a:cubicBezTo>
                  <a:pt x="288" y="515"/>
                  <a:pt x="396" y="544"/>
                  <a:pt x="409" y="623"/>
                </a:cubicBezTo>
                <a:cubicBezTo>
                  <a:pt x="419" y="683"/>
                  <a:pt x="356" y="718"/>
                  <a:pt x="318" y="752"/>
                </a:cubicBezTo>
                <a:cubicBezTo>
                  <a:pt x="283" y="783"/>
                  <a:pt x="278" y="793"/>
                  <a:pt x="269" y="834"/>
                </a:cubicBezTo>
                <a:cubicBezTo>
                  <a:pt x="336" y="843"/>
                  <a:pt x="390" y="836"/>
                  <a:pt x="455" y="814"/>
                </a:cubicBezTo>
                <a:cubicBezTo>
                  <a:pt x="478" y="805"/>
                  <a:pt x="501" y="796"/>
                  <a:pt x="524" y="787"/>
                </a:cubicBezTo>
                <a:moveTo>
                  <a:pt x="752" y="315"/>
                </a:moveTo>
                <a:cubicBezTo>
                  <a:pt x="749" y="311"/>
                  <a:pt x="745" y="307"/>
                  <a:pt x="742" y="303"/>
                </a:cubicBezTo>
                <a:cubicBezTo>
                  <a:pt x="762" y="286"/>
                  <a:pt x="779" y="287"/>
                  <a:pt x="816" y="287"/>
                </a:cubicBezTo>
                <a:cubicBezTo>
                  <a:pt x="868" y="287"/>
                  <a:pt x="900" y="311"/>
                  <a:pt x="915" y="363"/>
                </a:cubicBezTo>
                <a:cubicBezTo>
                  <a:pt x="929" y="410"/>
                  <a:pt x="927" y="481"/>
                  <a:pt x="921" y="529"/>
                </a:cubicBezTo>
                <a:cubicBezTo>
                  <a:pt x="915" y="577"/>
                  <a:pt x="897" y="626"/>
                  <a:pt x="894" y="677"/>
                </a:cubicBezTo>
                <a:cubicBezTo>
                  <a:pt x="892" y="707"/>
                  <a:pt x="887" y="734"/>
                  <a:pt x="921" y="744"/>
                </a:cubicBezTo>
                <a:cubicBezTo>
                  <a:pt x="991" y="766"/>
                  <a:pt x="1079" y="755"/>
                  <a:pt x="1151" y="755"/>
                </a:cubicBezTo>
                <a:moveTo>
                  <a:pt x="1544" y="824"/>
                </a:moveTo>
                <a:cubicBezTo>
                  <a:pt x="1531" y="817"/>
                  <a:pt x="1518" y="815"/>
                  <a:pt x="1515" y="801"/>
                </a:cubicBezTo>
                <a:cubicBezTo>
                  <a:pt x="1512" y="783"/>
                  <a:pt x="1530" y="765"/>
                  <a:pt x="1545" y="759"/>
                </a:cubicBezTo>
                <a:cubicBezTo>
                  <a:pt x="1555" y="755"/>
                  <a:pt x="1570" y="758"/>
                  <a:pt x="1581" y="758"/>
                </a:cubicBezTo>
                <a:cubicBezTo>
                  <a:pt x="1585" y="772"/>
                  <a:pt x="1589" y="786"/>
                  <a:pt x="1572" y="794"/>
                </a:cubicBezTo>
                <a:cubicBezTo>
                  <a:pt x="1563" y="798"/>
                  <a:pt x="1491" y="821"/>
                  <a:pt x="1484" y="810"/>
                </a:cubicBezTo>
                <a:cubicBezTo>
                  <a:pt x="1484" y="808"/>
                  <a:pt x="1484" y="805"/>
                  <a:pt x="1484" y="803"/>
                </a:cubicBezTo>
                <a:moveTo>
                  <a:pt x="1906" y="622"/>
                </a:moveTo>
                <a:cubicBezTo>
                  <a:pt x="1952" y="613"/>
                  <a:pt x="1997" y="603"/>
                  <a:pt x="2039" y="580"/>
                </a:cubicBezTo>
                <a:cubicBezTo>
                  <a:pt x="2103" y="547"/>
                  <a:pt x="2129" y="495"/>
                  <a:pt x="2130" y="425"/>
                </a:cubicBezTo>
                <a:cubicBezTo>
                  <a:pt x="2131" y="382"/>
                  <a:pt x="2130" y="344"/>
                  <a:pt x="2115" y="303"/>
                </a:cubicBezTo>
                <a:cubicBezTo>
                  <a:pt x="2108" y="285"/>
                  <a:pt x="2100" y="276"/>
                  <a:pt x="2091" y="261"/>
                </a:cubicBezTo>
                <a:cubicBezTo>
                  <a:pt x="2074" y="282"/>
                  <a:pt x="2064" y="312"/>
                  <a:pt x="2054" y="346"/>
                </a:cubicBezTo>
                <a:cubicBezTo>
                  <a:pt x="2033" y="418"/>
                  <a:pt x="2024" y="491"/>
                  <a:pt x="2021" y="564"/>
                </a:cubicBezTo>
                <a:cubicBezTo>
                  <a:pt x="2018" y="635"/>
                  <a:pt x="2015" y="695"/>
                  <a:pt x="2063" y="752"/>
                </a:cubicBezTo>
                <a:cubicBezTo>
                  <a:pt x="2104" y="800"/>
                  <a:pt x="2164" y="808"/>
                  <a:pt x="2224" y="803"/>
                </a:cubicBezTo>
                <a:cubicBezTo>
                  <a:pt x="2303" y="796"/>
                  <a:pt x="2382" y="756"/>
                  <a:pt x="2442" y="704"/>
                </a:cubicBezTo>
                <a:cubicBezTo>
                  <a:pt x="2538" y="621"/>
                  <a:pt x="2537" y="512"/>
                  <a:pt x="2537" y="396"/>
                </a:cubicBezTo>
                <a:cubicBezTo>
                  <a:pt x="2537" y="332"/>
                  <a:pt x="2528" y="275"/>
                  <a:pt x="2513" y="214"/>
                </a:cubicBezTo>
                <a:cubicBezTo>
                  <a:pt x="2512" y="237"/>
                  <a:pt x="2510" y="279"/>
                  <a:pt x="2510" y="307"/>
                </a:cubicBezTo>
                <a:cubicBezTo>
                  <a:pt x="2510" y="378"/>
                  <a:pt x="2502" y="454"/>
                  <a:pt x="2516" y="524"/>
                </a:cubicBezTo>
                <a:cubicBezTo>
                  <a:pt x="2530" y="590"/>
                  <a:pt x="2565" y="659"/>
                  <a:pt x="2613" y="710"/>
                </a:cubicBezTo>
                <a:cubicBezTo>
                  <a:pt x="2665" y="766"/>
                  <a:pt x="2722" y="779"/>
                  <a:pt x="2795" y="780"/>
                </a:cubicBezTo>
                <a:cubicBezTo>
                  <a:pt x="2831" y="780"/>
                  <a:pt x="2843" y="780"/>
                  <a:pt x="2865" y="767"/>
                </a:cubicBezTo>
                <a:moveTo>
                  <a:pt x="2506" y="611"/>
                </a:moveTo>
                <a:cubicBezTo>
                  <a:pt x="2594" y="610"/>
                  <a:pt x="2678" y="601"/>
                  <a:pt x="2765" y="589"/>
                </a:cubicBezTo>
                <a:cubicBezTo>
                  <a:pt x="2858" y="576"/>
                  <a:pt x="2950" y="562"/>
                  <a:pt x="3043" y="548"/>
                </a:cubicBezTo>
                <a:moveTo>
                  <a:pt x="3022" y="428"/>
                </a:moveTo>
                <a:cubicBezTo>
                  <a:pt x="3022" y="425"/>
                  <a:pt x="3025" y="405"/>
                  <a:pt x="3021" y="403"/>
                </a:cubicBezTo>
                <a:cubicBezTo>
                  <a:pt x="3018" y="401"/>
                  <a:pt x="3016" y="397"/>
                  <a:pt x="3016" y="397"/>
                </a:cubicBezTo>
                <a:cubicBezTo>
                  <a:pt x="3016" y="399"/>
                  <a:pt x="3016" y="400"/>
                  <a:pt x="3016" y="401"/>
                </a:cubicBezTo>
                <a:moveTo>
                  <a:pt x="3046" y="377"/>
                </a:moveTo>
                <a:cubicBezTo>
                  <a:pt x="3046" y="365"/>
                  <a:pt x="3046" y="352"/>
                  <a:pt x="3046" y="340"/>
                </a:cubicBezTo>
                <a:cubicBezTo>
                  <a:pt x="3055" y="400"/>
                  <a:pt x="3070" y="457"/>
                  <a:pt x="3086" y="515"/>
                </a:cubicBezTo>
                <a:cubicBezTo>
                  <a:pt x="3110" y="601"/>
                  <a:pt x="3145" y="686"/>
                  <a:pt x="3170" y="774"/>
                </a:cubicBezTo>
                <a:cubicBezTo>
                  <a:pt x="3191" y="849"/>
                  <a:pt x="3208" y="926"/>
                  <a:pt x="3223" y="1002"/>
                </a:cubicBezTo>
                <a:cubicBezTo>
                  <a:pt x="3228" y="1028"/>
                  <a:pt x="3233" y="1053"/>
                  <a:pt x="3235" y="1079"/>
                </a:cubicBezTo>
                <a:moveTo>
                  <a:pt x="3132" y="436"/>
                </a:moveTo>
                <a:cubicBezTo>
                  <a:pt x="3136" y="384"/>
                  <a:pt x="3156" y="372"/>
                  <a:pt x="3211" y="363"/>
                </a:cubicBezTo>
                <a:cubicBezTo>
                  <a:pt x="3278" y="352"/>
                  <a:pt x="3333" y="358"/>
                  <a:pt x="3380" y="410"/>
                </a:cubicBezTo>
                <a:cubicBezTo>
                  <a:pt x="3430" y="464"/>
                  <a:pt x="3438" y="531"/>
                  <a:pt x="3440" y="599"/>
                </a:cubicBezTo>
                <a:cubicBezTo>
                  <a:pt x="3442" y="658"/>
                  <a:pt x="3424" y="691"/>
                  <a:pt x="3366" y="712"/>
                </a:cubicBezTo>
                <a:cubicBezTo>
                  <a:pt x="3312" y="731"/>
                  <a:pt x="3254" y="731"/>
                  <a:pt x="3198" y="731"/>
                </a:cubicBezTo>
                <a:cubicBezTo>
                  <a:pt x="3192" y="731"/>
                  <a:pt x="3187" y="731"/>
                  <a:pt x="3181" y="731"/>
                </a:cubicBezTo>
                <a:moveTo>
                  <a:pt x="3699" y="784"/>
                </a:moveTo>
                <a:cubicBezTo>
                  <a:pt x="3737" y="756"/>
                  <a:pt x="3774" y="740"/>
                  <a:pt x="3820" y="728"/>
                </a:cubicBezTo>
                <a:cubicBezTo>
                  <a:pt x="3847" y="721"/>
                  <a:pt x="3873" y="721"/>
                  <a:pt x="3901" y="721"/>
                </a:cubicBezTo>
                <a:cubicBezTo>
                  <a:pt x="3903" y="755"/>
                  <a:pt x="3892" y="769"/>
                  <a:pt x="3862" y="788"/>
                </a:cubicBezTo>
                <a:cubicBezTo>
                  <a:pt x="3821" y="814"/>
                  <a:pt x="3773" y="826"/>
                  <a:pt x="3726" y="833"/>
                </a:cubicBezTo>
                <a:cubicBezTo>
                  <a:pt x="3692" y="838"/>
                  <a:pt x="3711" y="838"/>
                  <a:pt x="3714" y="824"/>
                </a:cubicBezTo>
                <a:moveTo>
                  <a:pt x="4279" y="476"/>
                </a:moveTo>
                <a:cubicBezTo>
                  <a:pt x="4288" y="455"/>
                  <a:pt x="4247" y="475"/>
                  <a:pt x="4303" y="453"/>
                </a:cubicBezTo>
                <a:cubicBezTo>
                  <a:pt x="4362" y="429"/>
                  <a:pt x="4446" y="413"/>
                  <a:pt x="4509" y="426"/>
                </a:cubicBezTo>
                <a:cubicBezTo>
                  <a:pt x="4569" y="438"/>
                  <a:pt x="4599" y="492"/>
                  <a:pt x="4606" y="549"/>
                </a:cubicBezTo>
                <a:cubicBezTo>
                  <a:pt x="4615" y="620"/>
                  <a:pt x="4584" y="661"/>
                  <a:pt x="4527" y="702"/>
                </a:cubicBezTo>
                <a:cubicBezTo>
                  <a:pt x="4492" y="727"/>
                  <a:pt x="4455" y="741"/>
                  <a:pt x="4415" y="753"/>
                </a:cubicBezTo>
                <a:cubicBezTo>
                  <a:pt x="4414" y="753"/>
                  <a:pt x="4413" y="753"/>
                  <a:pt x="4412" y="753"/>
                </a:cubicBezTo>
                <a:cubicBezTo>
                  <a:pt x="4489" y="681"/>
                  <a:pt x="4589" y="633"/>
                  <a:pt x="4658" y="552"/>
                </a:cubicBezTo>
                <a:cubicBezTo>
                  <a:pt x="4686" y="521"/>
                  <a:pt x="4694" y="494"/>
                  <a:pt x="4703" y="455"/>
                </a:cubicBezTo>
                <a:cubicBezTo>
                  <a:pt x="4661" y="469"/>
                  <a:pt x="4630" y="503"/>
                  <a:pt x="4607" y="544"/>
                </a:cubicBezTo>
                <a:cubicBezTo>
                  <a:pt x="4592" y="569"/>
                  <a:pt x="4576" y="633"/>
                  <a:pt x="4597" y="662"/>
                </a:cubicBezTo>
                <a:cubicBezTo>
                  <a:pt x="4636" y="715"/>
                  <a:pt x="4743" y="710"/>
                  <a:pt x="4797" y="712"/>
                </a:cubicBezTo>
                <a:cubicBezTo>
                  <a:pt x="4826" y="712"/>
                  <a:pt x="4854" y="712"/>
                  <a:pt x="4883" y="712"/>
                </a:cubicBezTo>
                <a:moveTo>
                  <a:pt x="5132" y="548"/>
                </a:moveTo>
                <a:cubicBezTo>
                  <a:pt x="5198" y="551"/>
                  <a:pt x="5263" y="552"/>
                  <a:pt x="5329" y="553"/>
                </a:cubicBezTo>
                <a:cubicBezTo>
                  <a:pt x="5419" y="555"/>
                  <a:pt x="5512" y="553"/>
                  <a:pt x="5602" y="563"/>
                </a:cubicBezTo>
                <a:cubicBezTo>
                  <a:pt x="5616" y="565"/>
                  <a:pt x="5631" y="568"/>
                  <a:pt x="5645" y="570"/>
                </a:cubicBezTo>
                <a:moveTo>
                  <a:pt x="5323" y="793"/>
                </a:moveTo>
                <a:cubicBezTo>
                  <a:pt x="5346" y="832"/>
                  <a:pt x="5411" y="823"/>
                  <a:pt x="5457" y="823"/>
                </a:cubicBezTo>
                <a:cubicBezTo>
                  <a:pt x="5550" y="824"/>
                  <a:pt x="5643" y="823"/>
                  <a:pt x="5736" y="823"/>
                </a:cubicBezTo>
                <a:moveTo>
                  <a:pt x="6434" y="570"/>
                </a:moveTo>
                <a:cubicBezTo>
                  <a:pt x="6458" y="560"/>
                  <a:pt x="6464" y="558"/>
                  <a:pt x="6488" y="550"/>
                </a:cubicBezTo>
                <a:cubicBezTo>
                  <a:pt x="6568" y="520"/>
                  <a:pt x="6716" y="489"/>
                  <a:pt x="6750" y="398"/>
                </a:cubicBezTo>
                <a:cubicBezTo>
                  <a:pt x="6772" y="338"/>
                  <a:pt x="6743" y="287"/>
                  <a:pt x="6697" y="250"/>
                </a:cubicBezTo>
                <a:cubicBezTo>
                  <a:pt x="6672" y="230"/>
                  <a:pt x="6654" y="226"/>
                  <a:pt x="6625" y="222"/>
                </a:cubicBezTo>
                <a:cubicBezTo>
                  <a:pt x="6631" y="271"/>
                  <a:pt x="6637" y="287"/>
                  <a:pt x="6679" y="323"/>
                </a:cubicBezTo>
                <a:cubicBezTo>
                  <a:pt x="6742" y="375"/>
                  <a:pt x="6817" y="410"/>
                  <a:pt x="6883" y="458"/>
                </a:cubicBezTo>
                <a:cubicBezTo>
                  <a:pt x="6933" y="494"/>
                  <a:pt x="6963" y="521"/>
                  <a:pt x="6966" y="580"/>
                </a:cubicBezTo>
                <a:cubicBezTo>
                  <a:pt x="6968" y="628"/>
                  <a:pt x="6921" y="657"/>
                  <a:pt x="6887" y="687"/>
                </a:cubicBezTo>
                <a:cubicBezTo>
                  <a:pt x="6861" y="711"/>
                  <a:pt x="6854" y="720"/>
                  <a:pt x="6846" y="751"/>
                </a:cubicBezTo>
                <a:cubicBezTo>
                  <a:pt x="6910" y="755"/>
                  <a:pt x="6967" y="754"/>
                  <a:pt x="7029" y="739"/>
                </a:cubicBezTo>
                <a:cubicBezTo>
                  <a:pt x="7054" y="732"/>
                  <a:pt x="7078" y="724"/>
                  <a:pt x="7103" y="717"/>
                </a:cubicBezTo>
                <a:moveTo>
                  <a:pt x="7376" y="379"/>
                </a:moveTo>
                <a:cubicBezTo>
                  <a:pt x="7386" y="381"/>
                  <a:pt x="7375" y="381"/>
                  <a:pt x="7385" y="383"/>
                </a:cubicBezTo>
                <a:cubicBezTo>
                  <a:pt x="7411" y="389"/>
                  <a:pt x="7430" y="392"/>
                  <a:pt x="7446" y="370"/>
                </a:cubicBezTo>
                <a:cubicBezTo>
                  <a:pt x="7464" y="345"/>
                  <a:pt x="7464" y="303"/>
                  <a:pt x="7466" y="274"/>
                </a:cubicBezTo>
                <a:cubicBezTo>
                  <a:pt x="7467" y="256"/>
                  <a:pt x="7466" y="233"/>
                  <a:pt x="7473" y="217"/>
                </a:cubicBezTo>
                <a:cubicBezTo>
                  <a:pt x="7476" y="217"/>
                  <a:pt x="7477" y="217"/>
                  <a:pt x="7479" y="219"/>
                </a:cubicBezTo>
                <a:cubicBezTo>
                  <a:pt x="7489" y="277"/>
                  <a:pt x="7495" y="335"/>
                  <a:pt x="7500" y="393"/>
                </a:cubicBezTo>
                <a:cubicBezTo>
                  <a:pt x="7513" y="538"/>
                  <a:pt x="7524" y="681"/>
                  <a:pt x="7524" y="827"/>
                </a:cubicBezTo>
                <a:cubicBezTo>
                  <a:pt x="7524" y="854"/>
                  <a:pt x="7523" y="873"/>
                  <a:pt x="7515" y="890"/>
                </a:cubicBezTo>
                <a:cubicBezTo>
                  <a:pt x="7513" y="890"/>
                  <a:pt x="7510" y="890"/>
                  <a:pt x="7508" y="890"/>
                </a:cubicBezTo>
                <a:cubicBezTo>
                  <a:pt x="7503" y="875"/>
                  <a:pt x="7494" y="844"/>
                  <a:pt x="7500" y="821"/>
                </a:cubicBezTo>
                <a:cubicBezTo>
                  <a:pt x="7514" y="764"/>
                  <a:pt x="7575" y="740"/>
                  <a:pt x="7627" y="735"/>
                </a:cubicBezTo>
                <a:cubicBezTo>
                  <a:pt x="7706" y="727"/>
                  <a:pt x="7790" y="734"/>
                  <a:pt x="7870" y="734"/>
                </a:cubicBezTo>
                <a:moveTo>
                  <a:pt x="8138" y="714"/>
                </a:moveTo>
                <a:cubicBezTo>
                  <a:pt x="8144" y="698"/>
                  <a:pt x="8168" y="702"/>
                  <a:pt x="8185" y="702"/>
                </a:cubicBezTo>
                <a:cubicBezTo>
                  <a:pt x="8199" y="702"/>
                  <a:pt x="8214" y="702"/>
                  <a:pt x="8228" y="702"/>
                </a:cubicBezTo>
                <a:cubicBezTo>
                  <a:pt x="8228" y="722"/>
                  <a:pt x="8230" y="724"/>
                  <a:pt x="8206" y="730"/>
                </a:cubicBezTo>
                <a:cubicBezTo>
                  <a:pt x="8178" y="737"/>
                  <a:pt x="8149" y="739"/>
                  <a:pt x="8121" y="739"/>
                </a:cubicBezTo>
                <a:moveTo>
                  <a:pt x="8910" y="64"/>
                </a:moveTo>
                <a:cubicBezTo>
                  <a:pt x="8910" y="45"/>
                  <a:pt x="8910" y="43"/>
                  <a:pt x="8910" y="32"/>
                </a:cubicBezTo>
                <a:cubicBezTo>
                  <a:pt x="8904" y="91"/>
                  <a:pt x="8896" y="149"/>
                  <a:pt x="8892" y="208"/>
                </a:cubicBezTo>
                <a:cubicBezTo>
                  <a:pt x="8886" y="308"/>
                  <a:pt x="8879" y="416"/>
                  <a:pt x="8896" y="515"/>
                </a:cubicBezTo>
                <a:cubicBezTo>
                  <a:pt x="8910" y="601"/>
                  <a:pt x="8941" y="711"/>
                  <a:pt x="9011" y="771"/>
                </a:cubicBezTo>
                <a:cubicBezTo>
                  <a:pt x="9025" y="780"/>
                  <a:pt x="9039" y="789"/>
                  <a:pt x="9053" y="798"/>
                </a:cubicBezTo>
                <a:moveTo>
                  <a:pt x="9399" y="40"/>
                </a:moveTo>
                <a:cubicBezTo>
                  <a:pt x="9399" y="39"/>
                  <a:pt x="9399" y="0"/>
                  <a:pt x="9399" y="37"/>
                </a:cubicBezTo>
                <a:cubicBezTo>
                  <a:pt x="9399" y="134"/>
                  <a:pt x="9396" y="230"/>
                  <a:pt x="9406" y="326"/>
                </a:cubicBezTo>
                <a:cubicBezTo>
                  <a:pt x="9415" y="410"/>
                  <a:pt x="9427" y="494"/>
                  <a:pt x="9447" y="574"/>
                </a:cubicBezTo>
                <a:cubicBezTo>
                  <a:pt x="9460" y="629"/>
                  <a:pt x="9485" y="705"/>
                  <a:pt x="9541" y="732"/>
                </a:cubicBezTo>
                <a:cubicBezTo>
                  <a:pt x="9565" y="744"/>
                  <a:pt x="9599" y="738"/>
                  <a:pt x="9624" y="738"/>
                </a:cubicBezTo>
                <a:moveTo>
                  <a:pt x="9311" y="490"/>
                </a:moveTo>
                <a:cubicBezTo>
                  <a:pt x="9400" y="490"/>
                  <a:pt x="9489" y="495"/>
                  <a:pt x="9578" y="498"/>
                </a:cubicBezTo>
                <a:cubicBezTo>
                  <a:pt x="9663" y="500"/>
                  <a:pt x="9692" y="501"/>
                  <a:pt x="9749" y="500"/>
                </a:cubicBezTo>
                <a:moveTo>
                  <a:pt x="9937" y="419"/>
                </a:moveTo>
                <a:cubicBezTo>
                  <a:pt x="9937" y="482"/>
                  <a:pt x="9933" y="544"/>
                  <a:pt x="9945" y="604"/>
                </a:cubicBezTo>
                <a:cubicBezTo>
                  <a:pt x="9958" y="671"/>
                  <a:pt x="9974" y="736"/>
                  <a:pt x="9983" y="804"/>
                </a:cubicBezTo>
                <a:cubicBezTo>
                  <a:pt x="9988" y="837"/>
                  <a:pt x="9989" y="869"/>
                  <a:pt x="9989" y="902"/>
                </a:cubicBezTo>
                <a:cubicBezTo>
                  <a:pt x="9961" y="886"/>
                  <a:pt x="9961" y="870"/>
                  <a:pt x="9947" y="837"/>
                </a:cubicBezTo>
                <a:moveTo>
                  <a:pt x="9937" y="622"/>
                </a:moveTo>
                <a:cubicBezTo>
                  <a:pt x="9970" y="549"/>
                  <a:pt x="10004" y="476"/>
                  <a:pt x="10064" y="418"/>
                </a:cubicBezTo>
                <a:cubicBezTo>
                  <a:pt x="10085" y="398"/>
                  <a:pt x="10138" y="367"/>
                  <a:pt x="10170" y="384"/>
                </a:cubicBezTo>
                <a:cubicBezTo>
                  <a:pt x="10206" y="403"/>
                  <a:pt x="10211" y="480"/>
                  <a:pt x="10198" y="512"/>
                </a:cubicBezTo>
                <a:cubicBezTo>
                  <a:pt x="10174" y="571"/>
                  <a:pt x="10104" y="602"/>
                  <a:pt x="10048" y="625"/>
                </a:cubicBezTo>
                <a:cubicBezTo>
                  <a:pt x="10019" y="637"/>
                  <a:pt x="9995" y="643"/>
                  <a:pt x="9976" y="662"/>
                </a:cubicBezTo>
                <a:moveTo>
                  <a:pt x="10582" y="660"/>
                </a:moveTo>
                <a:cubicBezTo>
                  <a:pt x="10585" y="646"/>
                  <a:pt x="10583" y="652"/>
                  <a:pt x="10607" y="652"/>
                </a:cubicBezTo>
                <a:cubicBezTo>
                  <a:pt x="10644" y="652"/>
                  <a:pt x="10680" y="652"/>
                  <a:pt x="10717" y="652"/>
                </a:cubicBezTo>
                <a:cubicBezTo>
                  <a:pt x="10705" y="678"/>
                  <a:pt x="10665" y="688"/>
                  <a:pt x="10637" y="695"/>
                </a:cubicBezTo>
                <a:cubicBezTo>
                  <a:pt x="10598" y="704"/>
                  <a:pt x="10557" y="706"/>
                  <a:pt x="10518" y="715"/>
                </a:cubicBezTo>
                <a:moveTo>
                  <a:pt x="11002" y="318"/>
                </a:moveTo>
                <a:cubicBezTo>
                  <a:pt x="11008" y="297"/>
                  <a:pt x="11009" y="287"/>
                  <a:pt x="11035" y="281"/>
                </a:cubicBezTo>
                <a:cubicBezTo>
                  <a:pt x="11075" y="271"/>
                  <a:pt x="11152" y="264"/>
                  <a:pt x="11182" y="296"/>
                </a:cubicBezTo>
                <a:cubicBezTo>
                  <a:pt x="11219" y="335"/>
                  <a:pt x="11201" y="407"/>
                  <a:pt x="11176" y="445"/>
                </a:cubicBezTo>
                <a:cubicBezTo>
                  <a:pt x="11146" y="492"/>
                  <a:pt x="11097" y="529"/>
                  <a:pt x="11046" y="550"/>
                </a:cubicBezTo>
                <a:cubicBezTo>
                  <a:pt x="11032" y="554"/>
                  <a:pt x="11030" y="556"/>
                  <a:pt x="11021" y="555"/>
                </a:cubicBezTo>
                <a:cubicBezTo>
                  <a:pt x="11057" y="521"/>
                  <a:pt x="11094" y="495"/>
                  <a:pt x="11142" y="468"/>
                </a:cubicBezTo>
                <a:cubicBezTo>
                  <a:pt x="11232" y="417"/>
                  <a:pt x="11328" y="378"/>
                  <a:pt x="11415" y="322"/>
                </a:cubicBezTo>
                <a:cubicBezTo>
                  <a:pt x="11450" y="299"/>
                  <a:pt x="11473" y="280"/>
                  <a:pt x="11493" y="247"/>
                </a:cubicBezTo>
                <a:cubicBezTo>
                  <a:pt x="11405" y="260"/>
                  <a:pt x="11326" y="302"/>
                  <a:pt x="11251" y="353"/>
                </a:cubicBezTo>
                <a:cubicBezTo>
                  <a:pt x="11191" y="394"/>
                  <a:pt x="11131" y="443"/>
                  <a:pt x="11120" y="518"/>
                </a:cubicBezTo>
                <a:cubicBezTo>
                  <a:pt x="11110" y="582"/>
                  <a:pt x="11196" y="586"/>
                  <a:pt x="11242" y="589"/>
                </a:cubicBezTo>
                <a:cubicBezTo>
                  <a:pt x="11263" y="589"/>
                  <a:pt x="11285" y="589"/>
                  <a:pt x="11306" y="589"/>
                </a:cubicBezTo>
                <a:moveTo>
                  <a:pt x="11838" y="724"/>
                </a:moveTo>
                <a:cubicBezTo>
                  <a:pt x="11762" y="819"/>
                  <a:pt x="11697" y="901"/>
                  <a:pt x="11589" y="963"/>
                </a:cubicBezTo>
                <a:cubicBezTo>
                  <a:pt x="11549" y="982"/>
                  <a:pt x="11510" y="1002"/>
                  <a:pt x="11470" y="10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6" name="Freeform 25"/>
          <p:cNvSpPr/>
          <p:nvPr/>
        </p:nvSpPr>
        <p:spPr>
          <a:xfrm>
            <a:off x="9761400" y="4385520"/>
            <a:ext cx="1567080" cy="828720"/>
          </a:xfrm>
          <a:custGeom>
            <a:avLst/>
            <a:gdLst/>
            <a:ahLst/>
            <a:rect l="0" t="0" r="r" b="b"/>
            <a:pathLst>
              <a:path w="4353" h="2302">
                <a:moveTo>
                  <a:pt x="334" y="125"/>
                </a:moveTo>
                <a:cubicBezTo>
                  <a:pt x="472" y="125"/>
                  <a:pt x="610" y="126"/>
                  <a:pt x="747" y="115"/>
                </a:cubicBezTo>
                <a:cubicBezTo>
                  <a:pt x="738" y="111"/>
                  <a:pt x="722" y="96"/>
                  <a:pt x="704" y="92"/>
                </a:cubicBezTo>
                <a:cubicBezTo>
                  <a:pt x="586" y="64"/>
                  <a:pt x="445" y="85"/>
                  <a:pt x="324" y="85"/>
                </a:cubicBezTo>
                <a:cubicBezTo>
                  <a:pt x="314" y="85"/>
                  <a:pt x="305" y="85"/>
                  <a:pt x="295" y="85"/>
                </a:cubicBezTo>
                <a:cubicBezTo>
                  <a:pt x="424" y="123"/>
                  <a:pt x="546" y="149"/>
                  <a:pt x="682" y="166"/>
                </a:cubicBezTo>
                <a:cubicBezTo>
                  <a:pt x="997" y="205"/>
                  <a:pt x="1315" y="218"/>
                  <a:pt x="1632" y="222"/>
                </a:cubicBezTo>
                <a:cubicBezTo>
                  <a:pt x="1911" y="226"/>
                  <a:pt x="2191" y="220"/>
                  <a:pt x="2470" y="228"/>
                </a:cubicBezTo>
                <a:cubicBezTo>
                  <a:pt x="2547" y="231"/>
                  <a:pt x="2561" y="233"/>
                  <a:pt x="2607" y="232"/>
                </a:cubicBezTo>
                <a:cubicBezTo>
                  <a:pt x="2457" y="225"/>
                  <a:pt x="2306" y="217"/>
                  <a:pt x="2156" y="208"/>
                </a:cubicBezTo>
                <a:moveTo>
                  <a:pt x="1000" y="170"/>
                </a:moveTo>
                <a:cubicBezTo>
                  <a:pt x="940" y="170"/>
                  <a:pt x="882" y="170"/>
                  <a:pt x="822" y="171"/>
                </a:cubicBezTo>
                <a:cubicBezTo>
                  <a:pt x="1011" y="189"/>
                  <a:pt x="1203" y="186"/>
                  <a:pt x="1393" y="187"/>
                </a:cubicBezTo>
                <a:cubicBezTo>
                  <a:pt x="1769" y="189"/>
                  <a:pt x="2135" y="173"/>
                  <a:pt x="2509" y="129"/>
                </a:cubicBezTo>
                <a:cubicBezTo>
                  <a:pt x="2757" y="100"/>
                  <a:pt x="3006" y="67"/>
                  <a:pt x="3253" y="32"/>
                </a:cubicBezTo>
                <a:cubicBezTo>
                  <a:pt x="3282" y="27"/>
                  <a:pt x="3296" y="35"/>
                  <a:pt x="3293" y="17"/>
                </a:cubicBezTo>
                <a:cubicBezTo>
                  <a:pt x="3087" y="0"/>
                  <a:pt x="2882" y="2"/>
                  <a:pt x="2675" y="2"/>
                </a:cubicBezTo>
                <a:cubicBezTo>
                  <a:pt x="2500" y="2"/>
                  <a:pt x="2334" y="1"/>
                  <a:pt x="2164" y="40"/>
                </a:cubicBezTo>
                <a:moveTo>
                  <a:pt x="66" y="893"/>
                </a:moveTo>
                <a:cubicBezTo>
                  <a:pt x="45" y="875"/>
                  <a:pt x="18" y="856"/>
                  <a:pt x="0" y="837"/>
                </a:cubicBezTo>
                <a:cubicBezTo>
                  <a:pt x="0" y="832"/>
                  <a:pt x="0" y="832"/>
                  <a:pt x="0" y="829"/>
                </a:cubicBezTo>
                <a:cubicBezTo>
                  <a:pt x="115" y="829"/>
                  <a:pt x="247" y="821"/>
                  <a:pt x="324" y="925"/>
                </a:cubicBezTo>
                <a:cubicBezTo>
                  <a:pt x="361" y="975"/>
                  <a:pt x="394" y="1082"/>
                  <a:pt x="373" y="1145"/>
                </a:cubicBezTo>
                <a:cubicBezTo>
                  <a:pt x="358" y="1191"/>
                  <a:pt x="303" y="1185"/>
                  <a:pt x="267" y="1185"/>
                </a:cubicBezTo>
                <a:cubicBezTo>
                  <a:pt x="231" y="1185"/>
                  <a:pt x="220" y="1182"/>
                  <a:pt x="192" y="1162"/>
                </a:cubicBezTo>
                <a:cubicBezTo>
                  <a:pt x="200" y="1101"/>
                  <a:pt x="206" y="1095"/>
                  <a:pt x="272" y="1060"/>
                </a:cubicBezTo>
                <a:cubicBezTo>
                  <a:pt x="360" y="1013"/>
                  <a:pt x="449" y="989"/>
                  <a:pt x="548" y="985"/>
                </a:cubicBezTo>
                <a:cubicBezTo>
                  <a:pt x="617" y="982"/>
                  <a:pt x="672" y="992"/>
                  <a:pt x="685" y="1068"/>
                </a:cubicBezTo>
                <a:cubicBezTo>
                  <a:pt x="691" y="1103"/>
                  <a:pt x="688" y="1160"/>
                  <a:pt x="650" y="1177"/>
                </a:cubicBezTo>
                <a:cubicBezTo>
                  <a:pt x="636" y="1183"/>
                  <a:pt x="626" y="1179"/>
                  <a:pt x="612" y="1182"/>
                </a:cubicBezTo>
                <a:cubicBezTo>
                  <a:pt x="609" y="1144"/>
                  <a:pt x="603" y="1133"/>
                  <a:pt x="634" y="1104"/>
                </a:cubicBezTo>
                <a:cubicBezTo>
                  <a:pt x="676" y="1064"/>
                  <a:pt x="735" y="1038"/>
                  <a:pt x="792" y="1032"/>
                </a:cubicBezTo>
                <a:cubicBezTo>
                  <a:pt x="852" y="1026"/>
                  <a:pt x="888" y="1036"/>
                  <a:pt x="912" y="1094"/>
                </a:cubicBezTo>
                <a:cubicBezTo>
                  <a:pt x="934" y="1147"/>
                  <a:pt x="921" y="1211"/>
                  <a:pt x="923" y="1267"/>
                </a:cubicBezTo>
                <a:cubicBezTo>
                  <a:pt x="925" y="1295"/>
                  <a:pt x="923" y="1302"/>
                  <a:pt x="937" y="1315"/>
                </a:cubicBezTo>
                <a:moveTo>
                  <a:pt x="1208" y="1040"/>
                </a:moveTo>
                <a:cubicBezTo>
                  <a:pt x="1212" y="1041"/>
                  <a:pt x="1202" y="1010"/>
                  <a:pt x="1214" y="1019"/>
                </a:cubicBezTo>
                <a:cubicBezTo>
                  <a:pt x="1244" y="1043"/>
                  <a:pt x="1260" y="1087"/>
                  <a:pt x="1287" y="1115"/>
                </a:cubicBezTo>
                <a:cubicBezTo>
                  <a:pt x="1323" y="1152"/>
                  <a:pt x="1373" y="1165"/>
                  <a:pt x="1423" y="1157"/>
                </a:cubicBezTo>
                <a:cubicBezTo>
                  <a:pt x="1478" y="1147"/>
                  <a:pt x="1490" y="1107"/>
                  <a:pt x="1487" y="1058"/>
                </a:cubicBezTo>
                <a:cubicBezTo>
                  <a:pt x="1484" y="997"/>
                  <a:pt x="1406" y="957"/>
                  <a:pt x="1354" y="946"/>
                </a:cubicBezTo>
                <a:cubicBezTo>
                  <a:pt x="1268" y="928"/>
                  <a:pt x="1198" y="952"/>
                  <a:pt x="1137" y="1015"/>
                </a:cubicBezTo>
                <a:cubicBezTo>
                  <a:pt x="1069" y="1085"/>
                  <a:pt x="1047" y="1202"/>
                  <a:pt x="1143" y="1256"/>
                </a:cubicBezTo>
                <a:cubicBezTo>
                  <a:pt x="1251" y="1316"/>
                  <a:pt x="1444" y="1316"/>
                  <a:pt x="1559" y="1281"/>
                </a:cubicBezTo>
                <a:cubicBezTo>
                  <a:pt x="1634" y="1258"/>
                  <a:pt x="1658" y="1218"/>
                  <a:pt x="1660" y="1145"/>
                </a:cubicBezTo>
                <a:cubicBezTo>
                  <a:pt x="1662" y="1095"/>
                  <a:pt x="1660" y="1033"/>
                  <a:pt x="1663" y="988"/>
                </a:cubicBezTo>
                <a:cubicBezTo>
                  <a:pt x="1689" y="1027"/>
                  <a:pt x="1716" y="1066"/>
                  <a:pt x="1739" y="1107"/>
                </a:cubicBezTo>
                <a:cubicBezTo>
                  <a:pt x="1759" y="1143"/>
                  <a:pt x="1774" y="1163"/>
                  <a:pt x="1803" y="1185"/>
                </a:cubicBezTo>
                <a:cubicBezTo>
                  <a:pt x="1805" y="1185"/>
                  <a:pt x="1807" y="1185"/>
                  <a:pt x="1809" y="1185"/>
                </a:cubicBezTo>
                <a:cubicBezTo>
                  <a:pt x="1819" y="1164"/>
                  <a:pt x="1825" y="1134"/>
                  <a:pt x="1839" y="1115"/>
                </a:cubicBezTo>
                <a:cubicBezTo>
                  <a:pt x="1863" y="1081"/>
                  <a:pt x="1904" y="1063"/>
                  <a:pt x="1947" y="1075"/>
                </a:cubicBezTo>
                <a:cubicBezTo>
                  <a:pt x="1997" y="1089"/>
                  <a:pt x="2019" y="1125"/>
                  <a:pt x="2051" y="1164"/>
                </a:cubicBezTo>
                <a:cubicBezTo>
                  <a:pt x="2074" y="1192"/>
                  <a:pt x="2092" y="1216"/>
                  <a:pt x="2130" y="1219"/>
                </a:cubicBezTo>
                <a:cubicBezTo>
                  <a:pt x="2168" y="1222"/>
                  <a:pt x="2174" y="1185"/>
                  <a:pt x="2194" y="1160"/>
                </a:cubicBezTo>
                <a:cubicBezTo>
                  <a:pt x="2232" y="1113"/>
                  <a:pt x="2265" y="1072"/>
                  <a:pt x="2325" y="1056"/>
                </a:cubicBezTo>
                <a:cubicBezTo>
                  <a:pt x="2397" y="1036"/>
                  <a:pt x="2448" y="1060"/>
                  <a:pt x="2498" y="1111"/>
                </a:cubicBezTo>
                <a:cubicBezTo>
                  <a:pt x="2528" y="1142"/>
                  <a:pt x="2554" y="1190"/>
                  <a:pt x="2592" y="1211"/>
                </a:cubicBezTo>
                <a:cubicBezTo>
                  <a:pt x="2618" y="1225"/>
                  <a:pt x="2636" y="1216"/>
                  <a:pt x="2650" y="1194"/>
                </a:cubicBezTo>
                <a:cubicBezTo>
                  <a:pt x="2684" y="1139"/>
                  <a:pt x="2691" y="1070"/>
                  <a:pt x="2712" y="1011"/>
                </a:cubicBezTo>
                <a:cubicBezTo>
                  <a:pt x="2715" y="1002"/>
                  <a:pt x="2716" y="1007"/>
                  <a:pt x="2719" y="998"/>
                </a:cubicBezTo>
                <a:cubicBezTo>
                  <a:pt x="2693" y="1044"/>
                  <a:pt x="2620" y="1136"/>
                  <a:pt x="2643" y="1194"/>
                </a:cubicBezTo>
                <a:cubicBezTo>
                  <a:pt x="2658" y="1231"/>
                  <a:pt x="2687" y="1235"/>
                  <a:pt x="2733" y="1230"/>
                </a:cubicBezTo>
                <a:cubicBezTo>
                  <a:pt x="2780" y="1225"/>
                  <a:pt x="2816" y="1177"/>
                  <a:pt x="2832" y="1135"/>
                </a:cubicBezTo>
                <a:cubicBezTo>
                  <a:pt x="2848" y="1094"/>
                  <a:pt x="2846" y="1037"/>
                  <a:pt x="2824" y="999"/>
                </a:cubicBezTo>
                <a:cubicBezTo>
                  <a:pt x="2817" y="986"/>
                  <a:pt x="2756" y="902"/>
                  <a:pt x="2731" y="917"/>
                </a:cubicBezTo>
                <a:cubicBezTo>
                  <a:pt x="2730" y="934"/>
                  <a:pt x="2729" y="943"/>
                  <a:pt x="2730" y="956"/>
                </a:cubicBezTo>
                <a:moveTo>
                  <a:pt x="3001" y="1064"/>
                </a:moveTo>
                <a:cubicBezTo>
                  <a:pt x="3057" y="1060"/>
                  <a:pt x="3106" y="1051"/>
                  <a:pt x="3153" y="1015"/>
                </a:cubicBezTo>
                <a:cubicBezTo>
                  <a:pt x="3196" y="982"/>
                  <a:pt x="3203" y="943"/>
                  <a:pt x="3213" y="893"/>
                </a:cubicBezTo>
                <a:cubicBezTo>
                  <a:pt x="3220" y="859"/>
                  <a:pt x="3218" y="819"/>
                  <a:pt x="3257" y="806"/>
                </a:cubicBezTo>
                <a:cubicBezTo>
                  <a:pt x="3307" y="790"/>
                  <a:pt x="3349" y="840"/>
                  <a:pt x="3373" y="875"/>
                </a:cubicBezTo>
                <a:cubicBezTo>
                  <a:pt x="3415" y="937"/>
                  <a:pt x="3426" y="1011"/>
                  <a:pt x="3432" y="1084"/>
                </a:cubicBezTo>
                <a:cubicBezTo>
                  <a:pt x="3436" y="1133"/>
                  <a:pt x="3428" y="1196"/>
                  <a:pt x="3456" y="1239"/>
                </a:cubicBezTo>
                <a:cubicBezTo>
                  <a:pt x="3460" y="1240"/>
                  <a:pt x="3463" y="1242"/>
                  <a:pt x="3467" y="1243"/>
                </a:cubicBezTo>
                <a:cubicBezTo>
                  <a:pt x="3516" y="1228"/>
                  <a:pt x="3546" y="1213"/>
                  <a:pt x="3588" y="1177"/>
                </a:cubicBezTo>
                <a:cubicBezTo>
                  <a:pt x="3682" y="1096"/>
                  <a:pt x="3705" y="977"/>
                  <a:pt x="3784" y="889"/>
                </a:cubicBezTo>
                <a:cubicBezTo>
                  <a:pt x="3787" y="889"/>
                  <a:pt x="3788" y="889"/>
                  <a:pt x="3790" y="889"/>
                </a:cubicBezTo>
                <a:cubicBezTo>
                  <a:pt x="3812" y="963"/>
                  <a:pt x="3837" y="1026"/>
                  <a:pt x="3922" y="1046"/>
                </a:cubicBezTo>
                <a:cubicBezTo>
                  <a:pt x="3988" y="1061"/>
                  <a:pt x="4077" y="1062"/>
                  <a:pt x="4132" y="1019"/>
                </a:cubicBezTo>
                <a:cubicBezTo>
                  <a:pt x="4177" y="984"/>
                  <a:pt x="4177" y="924"/>
                  <a:pt x="4172" y="872"/>
                </a:cubicBezTo>
                <a:cubicBezTo>
                  <a:pt x="4168" y="835"/>
                  <a:pt x="4155" y="799"/>
                  <a:pt x="4145" y="764"/>
                </a:cubicBezTo>
                <a:cubicBezTo>
                  <a:pt x="4118" y="809"/>
                  <a:pt x="4094" y="866"/>
                  <a:pt x="4071" y="917"/>
                </a:cubicBezTo>
                <a:cubicBezTo>
                  <a:pt x="3988" y="1101"/>
                  <a:pt x="3893" y="1283"/>
                  <a:pt x="3842" y="1479"/>
                </a:cubicBezTo>
                <a:cubicBezTo>
                  <a:pt x="3821" y="1558"/>
                  <a:pt x="3811" y="1640"/>
                  <a:pt x="3792" y="1719"/>
                </a:cubicBezTo>
                <a:moveTo>
                  <a:pt x="2245" y="1687"/>
                </a:moveTo>
                <a:cubicBezTo>
                  <a:pt x="2216" y="1673"/>
                  <a:pt x="2217" y="1652"/>
                  <a:pt x="2153" y="1658"/>
                </a:cubicBezTo>
                <a:cubicBezTo>
                  <a:pt x="2042" y="1668"/>
                  <a:pt x="1933" y="1743"/>
                  <a:pt x="1848" y="1809"/>
                </a:cubicBezTo>
                <a:cubicBezTo>
                  <a:pt x="1759" y="1878"/>
                  <a:pt x="1668" y="1962"/>
                  <a:pt x="1648" y="2077"/>
                </a:cubicBezTo>
                <a:cubicBezTo>
                  <a:pt x="1633" y="2161"/>
                  <a:pt x="1711" y="2183"/>
                  <a:pt x="1778" y="2189"/>
                </a:cubicBezTo>
                <a:cubicBezTo>
                  <a:pt x="1848" y="2196"/>
                  <a:pt x="1919" y="2196"/>
                  <a:pt x="1971" y="2141"/>
                </a:cubicBezTo>
                <a:cubicBezTo>
                  <a:pt x="2024" y="2085"/>
                  <a:pt x="1954" y="1902"/>
                  <a:pt x="2018" y="1945"/>
                </a:cubicBezTo>
                <a:cubicBezTo>
                  <a:pt x="2018" y="1955"/>
                  <a:pt x="2018" y="1964"/>
                  <a:pt x="2018" y="1974"/>
                </a:cubicBezTo>
                <a:cubicBezTo>
                  <a:pt x="2029" y="2030"/>
                  <a:pt x="2012" y="2059"/>
                  <a:pt x="2065" y="2098"/>
                </a:cubicBezTo>
                <a:cubicBezTo>
                  <a:pt x="2096" y="2121"/>
                  <a:pt x="2162" y="2129"/>
                  <a:pt x="2199" y="2120"/>
                </a:cubicBezTo>
                <a:cubicBezTo>
                  <a:pt x="2269" y="2103"/>
                  <a:pt x="2319" y="2039"/>
                  <a:pt x="2358" y="1982"/>
                </a:cubicBezTo>
                <a:cubicBezTo>
                  <a:pt x="2396" y="1928"/>
                  <a:pt x="2436" y="1827"/>
                  <a:pt x="2512" y="1817"/>
                </a:cubicBezTo>
                <a:cubicBezTo>
                  <a:pt x="2574" y="1809"/>
                  <a:pt x="2603" y="1834"/>
                  <a:pt x="2630" y="1890"/>
                </a:cubicBezTo>
                <a:cubicBezTo>
                  <a:pt x="2682" y="1997"/>
                  <a:pt x="2677" y="2125"/>
                  <a:pt x="2667" y="2240"/>
                </a:cubicBezTo>
                <a:cubicBezTo>
                  <a:pt x="2666" y="2244"/>
                  <a:pt x="2666" y="2244"/>
                  <a:pt x="2666" y="2246"/>
                </a:cubicBezTo>
                <a:cubicBezTo>
                  <a:pt x="2706" y="2222"/>
                  <a:pt x="2748" y="2199"/>
                  <a:pt x="2788" y="2171"/>
                </a:cubicBezTo>
                <a:cubicBezTo>
                  <a:pt x="2880" y="2107"/>
                  <a:pt x="2984" y="2004"/>
                  <a:pt x="3100" y="1991"/>
                </a:cubicBezTo>
                <a:cubicBezTo>
                  <a:pt x="3148" y="1986"/>
                  <a:pt x="3155" y="1996"/>
                  <a:pt x="3176" y="2037"/>
                </a:cubicBezTo>
                <a:cubicBezTo>
                  <a:pt x="3208" y="2102"/>
                  <a:pt x="3203" y="2174"/>
                  <a:pt x="3289" y="2191"/>
                </a:cubicBezTo>
                <a:cubicBezTo>
                  <a:pt x="3340" y="2201"/>
                  <a:pt x="3421" y="2192"/>
                  <a:pt x="3455" y="2147"/>
                </a:cubicBezTo>
                <a:cubicBezTo>
                  <a:pt x="3481" y="2112"/>
                  <a:pt x="3504" y="2060"/>
                  <a:pt x="3486" y="2014"/>
                </a:cubicBezTo>
                <a:cubicBezTo>
                  <a:pt x="3459" y="1944"/>
                  <a:pt x="3357" y="1946"/>
                  <a:pt x="3299" y="1946"/>
                </a:cubicBezTo>
                <a:cubicBezTo>
                  <a:pt x="3204" y="1946"/>
                  <a:pt x="3116" y="1983"/>
                  <a:pt x="3050" y="2054"/>
                </a:cubicBezTo>
                <a:cubicBezTo>
                  <a:pt x="2995" y="2114"/>
                  <a:pt x="2983" y="2201"/>
                  <a:pt x="3058" y="2246"/>
                </a:cubicBezTo>
                <a:cubicBezTo>
                  <a:pt x="3123" y="2284"/>
                  <a:pt x="3198" y="2288"/>
                  <a:pt x="3270" y="2299"/>
                </a:cubicBezTo>
                <a:moveTo>
                  <a:pt x="3983" y="2031"/>
                </a:moveTo>
                <a:cubicBezTo>
                  <a:pt x="3988" y="1998"/>
                  <a:pt x="4021" y="2007"/>
                  <a:pt x="3966" y="2002"/>
                </a:cubicBezTo>
                <a:cubicBezTo>
                  <a:pt x="3884" y="1994"/>
                  <a:pt x="3805" y="2027"/>
                  <a:pt x="3738" y="2070"/>
                </a:cubicBezTo>
                <a:cubicBezTo>
                  <a:pt x="3711" y="2088"/>
                  <a:pt x="3643" y="2145"/>
                  <a:pt x="3687" y="2185"/>
                </a:cubicBezTo>
                <a:cubicBezTo>
                  <a:pt x="3735" y="2228"/>
                  <a:pt x="3838" y="2221"/>
                  <a:pt x="3896" y="2216"/>
                </a:cubicBezTo>
                <a:cubicBezTo>
                  <a:pt x="3975" y="2209"/>
                  <a:pt x="4038" y="2177"/>
                  <a:pt x="4085" y="2113"/>
                </a:cubicBezTo>
                <a:cubicBezTo>
                  <a:pt x="4105" y="2086"/>
                  <a:pt x="4118" y="2053"/>
                  <a:pt x="4133" y="2023"/>
                </a:cubicBezTo>
                <a:cubicBezTo>
                  <a:pt x="4125" y="2073"/>
                  <a:pt x="4097" y="2114"/>
                  <a:pt x="4075" y="2159"/>
                </a:cubicBezTo>
                <a:cubicBezTo>
                  <a:pt x="4054" y="2202"/>
                  <a:pt x="4045" y="2233"/>
                  <a:pt x="4057" y="2278"/>
                </a:cubicBezTo>
                <a:cubicBezTo>
                  <a:pt x="4156" y="2301"/>
                  <a:pt x="4251" y="2293"/>
                  <a:pt x="4352" y="22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7" name="Freeform 26"/>
          <p:cNvSpPr/>
          <p:nvPr/>
        </p:nvSpPr>
        <p:spPr>
          <a:xfrm>
            <a:off x="902880" y="4305240"/>
            <a:ext cx="4885920" cy="1647000"/>
          </a:xfrm>
          <a:custGeom>
            <a:avLst/>
            <a:gdLst/>
            <a:ahLst/>
            <a:rect l="0" t="0" r="r" b="b"/>
            <a:pathLst>
              <a:path w="13572" h="4575">
                <a:moveTo>
                  <a:pt x="5327" y="1824"/>
                </a:moveTo>
                <a:cubicBezTo>
                  <a:pt x="5343" y="1820"/>
                  <a:pt x="5357" y="1813"/>
                  <a:pt x="5366" y="1830"/>
                </a:cubicBezTo>
                <a:cubicBezTo>
                  <a:pt x="5391" y="1880"/>
                  <a:pt x="5400" y="1935"/>
                  <a:pt x="5407" y="1990"/>
                </a:cubicBezTo>
                <a:cubicBezTo>
                  <a:pt x="5412" y="2039"/>
                  <a:pt x="5414" y="2057"/>
                  <a:pt x="5420" y="2091"/>
                </a:cubicBezTo>
                <a:moveTo>
                  <a:pt x="5466" y="2751"/>
                </a:moveTo>
                <a:cubicBezTo>
                  <a:pt x="5459" y="2801"/>
                  <a:pt x="5457" y="2846"/>
                  <a:pt x="5456" y="2896"/>
                </a:cubicBezTo>
                <a:moveTo>
                  <a:pt x="5375" y="3273"/>
                </a:moveTo>
                <a:cubicBezTo>
                  <a:pt x="5375" y="3292"/>
                  <a:pt x="5375" y="3313"/>
                  <a:pt x="5375" y="3333"/>
                </a:cubicBezTo>
                <a:moveTo>
                  <a:pt x="5430" y="4202"/>
                </a:moveTo>
                <a:cubicBezTo>
                  <a:pt x="5432" y="4207"/>
                  <a:pt x="5432" y="4203"/>
                  <a:pt x="5432" y="4199"/>
                </a:cubicBezTo>
                <a:moveTo>
                  <a:pt x="1303" y="4106"/>
                </a:moveTo>
                <a:cubicBezTo>
                  <a:pt x="1305" y="4107"/>
                  <a:pt x="1225" y="4098"/>
                  <a:pt x="1266" y="4108"/>
                </a:cubicBezTo>
                <a:cubicBezTo>
                  <a:pt x="1514" y="4167"/>
                  <a:pt x="1753" y="4182"/>
                  <a:pt x="2012" y="4197"/>
                </a:cubicBezTo>
                <a:cubicBezTo>
                  <a:pt x="3798" y="4301"/>
                  <a:pt x="5572" y="4449"/>
                  <a:pt x="7364" y="4464"/>
                </a:cubicBezTo>
                <a:cubicBezTo>
                  <a:pt x="9002" y="4477"/>
                  <a:pt x="10760" y="4574"/>
                  <a:pt x="12390" y="4363"/>
                </a:cubicBezTo>
                <a:cubicBezTo>
                  <a:pt x="12666" y="4327"/>
                  <a:pt x="12772" y="4314"/>
                  <a:pt x="12858" y="4057"/>
                </a:cubicBezTo>
                <a:cubicBezTo>
                  <a:pt x="13012" y="3595"/>
                  <a:pt x="12859" y="3090"/>
                  <a:pt x="13075" y="2603"/>
                </a:cubicBezTo>
                <a:cubicBezTo>
                  <a:pt x="13213" y="2292"/>
                  <a:pt x="13571" y="1994"/>
                  <a:pt x="13561" y="1637"/>
                </a:cubicBezTo>
                <a:cubicBezTo>
                  <a:pt x="13553" y="1359"/>
                  <a:pt x="13366" y="1364"/>
                  <a:pt x="13151" y="1332"/>
                </a:cubicBezTo>
                <a:cubicBezTo>
                  <a:pt x="12589" y="1250"/>
                  <a:pt x="11954" y="1357"/>
                  <a:pt x="11382" y="1323"/>
                </a:cubicBezTo>
                <a:cubicBezTo>
                  <a:pt x="8983" y="1184"/>
                  <a:pt x="6593" y="695"/>
                  <a:pt x="4206" y="403"/>
                </a:cubicBezTo>
                <a:cubicBezTo>
                  <a:pt x="3200" y="279"/>
                  <a:pt x="2222" y="191"/>
                  <a:pt x="1211" y="136"/>
                </a:cubicBezTo>
                <a:cubicBezTo>
                  <a:pt x="952" y="122"/>
                  <a:pt x="413" y="0"/>
                  <a:pt x="247" y="275"/>
                </a:cubicBezTo>
                <a:cubicBezTo>
                  <a:pt x="102" y="514"/>
                  <a:pt x="199" y="969"/>
                  <a:pt x="228" y="1225"/>
                </a:cubicBezTo>
                <a:cubicBezTo>
                  <a:pt x="270" y="1594"/>
                  <a:pt x="0" y="3098"/>
                  <a:pt x="250" y="3339"/>
                </a:cubicBezTo>
                <a:cubicBezTo>
                  <a:pt x="341" y="3427"/>
                  <a:pt x="452" y="3313"/>
                  <a:pt x="537" y="33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8" name="Freeform 27"/>
          <p:cNvSpPr/>
          <p:nvPr/>
        </p:nvSpPr>
        <p:spPr>
          <a:xfrm>
            <a:off x="2911320" y="1082520"/>
            <a:ext cx="3393000" cy="141840"/>
          </a:xfrm>
          <a:custGeom>
            <a:avLst/>
            <a:gdLst/>
            <a:ahLst/>
            <a:rect l="0" t="0" r="r" b="b"/>
            <a:pathLst>
              <a:path w="9425" h="394">
                <a:moveTo>
                  <a:pt x="516" y="381"/>
                </a:moveTo>
                <a:cubicBezTo>
                  <a:pt x="491" y="381"/>
                  <a:pt x="474" y="393"/>
                  <a:pt x="449" y="392"/>
                </a:cubicBezTo>
                <a:cubicBezTo>
                  <a:pt x="298" y="387"/>
                  <a:pt x="148" y="359"/>
                  <a:pt x="0" y="338"/>
                </a:cubicBezTo>
                <a:cubicBezTo>
                  <a:pt x="16" y="337"/>
                  <a:pt x="30" y="335"/>
                  <a:pt x="46" y="334"/>
                </a:cubicBezTo>
                <a:cubicBezTo>
                  <a:pt x="1662" y="266"/>
                  <a:pt x="3279" y="201"/>
                  <a:pt x="4897" y="186"/>
                </a:cubicBezTo>
                <a:cubicBezTo>
                  <a:pt x="6307" y="173"/>
                  <a:pt x="7845" y="343"/>
                  <a:pt x="9240" y="82"/>
                </a:cubicBezTo>
                <a:cubicBezTo>
                  <a:pt x="9318" y="67"/>
                  <a:pt x="9384" y="15"/>
                  <a:pt x="9424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2023-11-03T12:03:00Z</dcterms:created>
  <dc:creator/>
  <dc:description/>
  <dc:language>en-IN</dc:language>
  <cp:lastModifiedBy/>
  <cp:revision>1</cp:revision>
  <dc:subject/>
  <dc:title>Let’s solve 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