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1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1615 4400,'-4'3'80,"0"0"20,-1 0 0,0-1 0,0 0 0,0 0 0,0 0 0,0 0 0,-1-1 1,1 1-1,-1-1 0,1-1 0,0 1 0,-1-1 0,1 0 0,-1 0 0,-5-2 0,1 1-37,6 0-19,0 0 0,1 0 0,-1 0 0,0-1 1,1 1-1,-1-1 0,-5-3 0,-67-39 335,60 31-199,-3-9-98,0-1-1,-15-26 1,21 23 66,-44-129 63,48 120-70,-17-169 62,27 159-62,42-184 63,-26 183-56,84-173 63,-78 177-71,102-168 45,-98 173-97,122-109 36,-144 142-111,-1 1 1,0 0-1,1 0 0,9-5 1,-14 8-14,24-12 33,31-11 0,-33 17-19,36-7-1,-56 13-9,0-1 1,0 1-1,-1-1 1,1 1-1,0 0 1,0 0-1,0 0 1,0 0-1,0 0 0,0 1 1,0-1-1,-1 1 1,1-1-1,3 2 1,-5-2-5,12 4 13,-1 0 0,1 1 1,0 0-1,11 8 0,-9-3-5,0 1 0,23 24 0,-35-33-3,1 0 0,-1 1 0,0-1 0,0 1 0,0 0-1,-1-1 1,1 1 0,0 0 0,-1 0 0,2 5 0,40 107 48,-29-64-47,11 83 0,2 376 0,-27-496-7,-3 106-5,-48 508-12,33-510-27,18-118 45,-57 268-41,-10-27 14,67-241 27,-29 84-93,21-62 64,-147 344-206,49-140-92,95-205 245,-38 83-111,65-119 187,-8 4 6,25-26 8,86-74 12,-88 83 41,143-152 42,-136 138 18,169-159 66,-163 165-6,176-127 82,-179 136-62,136-80 80,-147 92-106,-8 7-113,0 1 0,1 1 0,27-4 0,-46 9-37,-1 1 0,0-1-1,1 1 1,-1 0 0,1 0 0,-1 1 0,0-1-1,1 1 1,-1-1 0,0 1 0,5 2 0,3 1 17,-1-1-13,-6-3-10,-1 1-1,0 0 0,0 0 0,0 1 1,0-1-1,0 1 0,-1-1 0,1 1 1,4 3-1,6 4 44,-1-2-16,0 2 0,-1-1 0,1 2 0,-2-1 0,1 1 0,-1 1 1,13 19-1,-17-20-1377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248 273 4664,'24'21'0,"21"20"0,7 8 0,-40-36 0,19 25 0,-25-29 1,-1 0 1,-1 1-1,1 0 1,-1-1-1,-1 1 1,0 1-1,3 19 1,-6-29 2,1 0 0,-1 0 1,0 0-1,0 1 0,0-1 1,0 0-1,0 0 0,0 0 0,-1 0 1,1 0-1,0 1 0,0-1 1,-2 2-1,1 1 18,-2 5 10,0-1 0,0 1 1,-1-1-1,-1 1 0,1-1 0,-1 0 1,-1-1-1,1 1 0,-1-1 1,0 0-1,-12 9 0,-106 102 385,97-89-43,-97 127 140,103-125-180,-50 105 119,64-114-185,5-12-216,2 0 1,-1 0-1,1 0 1,1 0-1,-1 0 0,5 18 1,-4-27-44,-1 0 1,0 0-1,0-1 1,0 1-1,1 0 1,-1-1-1,0 1 1,1 0-1,-1-1 1,1 1 0,-1-1-1,0 1 1,1-1-1,-1 1 1,1-1-1,0 1 1,-1-1-1,1 1 1,-1-1-1,2 1 1,7 4 29,1 0-1,0-1 1,1 0 0,-1 0 0,1-1 0,18 3 0,-3-6 122,138-30 62,-158 29-199,-1-1 0,1 0 1,0 0-1,7-4 0,149-92 152,-158 96-158,0-1 1,-1 0-1,0 0 0,0 0 0,0 0 1,4-6-1,104-152 167,-93 126-50,47-135 64,-59 138-39,-4-8-45,-6-66 0,-2 81 80,-3 7-125,0 1 0,0 0 0,-21-26 0,30 42-54,-1 0 0,0 0 0,0 0 0,0 0-1,0 0 1,0 0 0,0 0 0,0 0 0,0 1 0,0-1 0,-1 0 0,0 0 0,-5-1 14,0-1 0,0 1 0,-1 1 0,1-1 0,0 1 0,-1 0 0,1 1 0,-15 1 0,20-1-21,1 0 0,0 0 0,0 0 0,-1 1-1,1-1 1,0 1 0,0-1 0,0 1 0,0-1 0,-1 1-1,1-1 1,-1 2 0,-20 15 43,1 0 1,-21 22-1,37-35-36,0 1 1,1 0-1,0 0 0,-1 0 0,2 0 0,-1 1 0,-5 11 0,3-3 2,-11 29 3,16-43-19,1 1 0,0 0 0,0 0 0,-1-1 0,1 1 0,0 0 0,0 0 0,0 0 0,0-1 0,0 1 0,0 0 0,0 0 0,0 0 0,0 0 0,0-1 0,1 3 0,2 4 3,0 1 0,0-1 1,1 0-1,0 0 0,0 0 1,1-1-1,5 8 0,4-5 9,5-1-11,1-1 1,-1-2 0,1 0 0,0-1 0,0 0 0,0-2-1,21 0 1,-20-2-2,-5 0 6,0-1 0,24-4 0,214-26 45,-229 28-51,-10 2 7,-1 0-1,21 1 1,79 8 27,-104-7-29,0 1-1,-1 0 1,0 0 0,1 1 0,-1 1-1,0-1 1,-1 2 0,1-1 0,14 11-1,-14-9-1,8 8 22,5 13-9,26 41 0,-38-45 3,-5-11-12,0 3-2,0 0-1,-1 0 1,0 1-1,-1-1 1,-1 1-1,1 24 1,-3-35-4,-2 49 20,2-49-20,-1 0 0,0-1 0,1 1-1,-1 0 1,-1-1 0,1 0 0,-1 1 0,0-1-1,0 0 1,-2 5 0,-9-29 17,7 9-18,-12-28 15,8 9 6,1 0 0,1 0 0,2-1 0,-5-61 1,14 79 37,8-4-29,1 0-1,14-15 1,-11 19 48,13-3-24,53-22 1,-54 31 31,109-4 41,-108 13-34,108 32 38,-133-33-123,0 0-1,0 0 0,0 0 1,0 1-1,0-1 0,0 1 1,2 2-1,28 21 41,53 54 0,-83-75-46,0-1 1,0 1-1,0 0 1,0 0-1,2 6 1,74 162 28,-69-136-26,3 44-1,-12-62-5,-1-1-1,-3 28 1,-17 65-7,20-107 3,-1 0 0,1-1 0,0 1 0,0 0 0,0-1 0,0 1 0,0-1 0,1 1 0,-1 0 0,1-1 0,0 1 0,0-1 0,-1 1 0,2-1 0,-1 0-1,0 1 1,0-1 0,1 0 0,-1 0 0,1 0 0,2 3 0,-3-4-3,0 0 3,-1-1 1,0 0-1,0 0 0,0 1 0,1-1 1,-1 0-1,0 0 0,0 1 0,1-1 1,-1 0-1,0 0 0,1 0 1,-1 0-1,0 1 0,0-1 0,1 0 1,-1 0-1,0 0 0,1 0 1,-1 0-1,0 0 0,1 0 0,-1 0 1,0 0-1,1 0 0,0 0 1,7 0-24,0 0 1,1 0-1,-1-1 1,0 0-1,1 0 1,-1-1-1,0 0 1,0 0-1,11-5 1,101-39-186,-6-4-285,-22 7 74,70-27 4,-132 56 213,-11 4 116,6-4 21,1-1 0,-2-1 1,31-25-1,-45 33 27,-1 2 28,-1-1 1,-1 1-1,1-2 0,-1 1 1,0 0-1,-1-1 0,11-17 0,-17 24 13,0 1 0,1 0 0,-1 0 0,0-1 0,0 1 0,0 0 0,0 0 0,1-1 0,-1 1 0,0 0 0,0-1-1,0 1 1,0 0 0,0 0 0,0-1 0,0 1 0,0 0 0,0-1 0,0 1 0,0 0 0,0-1 0,0 1 0,0 0 0,0-1-1,0 1 1,0 0 0,0 0 0,0-1 0,0 1 0,-1 0 0,1-1 0,0 1 0,0 0 0,0 0 0,-1-1 0,-1 1 0,0 0 0,0 0 0,0 0 0,1 0 0,-1 1 0,0-1 0,0 1 0,0-1 0,0 1 0,-2 1 0,-8 2 1,-36 20 14,-84 55 2,31-11-4,23-8-11,60-44-2,-24 26 0,35-34 0,1 0 0,0 0 0,-9 18 0,13-22 0,0 0 0,0 0 0,1 0 0,-1 0 0,1 1 0,0-1 0,0 7 0,1-9 0,0 0 0,0 0 0,0 0 0,0 0 0,1 0 0,-1 0 0,0 0 0,1 0 0,0 0 0,-1-1 0,1 1 0,0 0 0,0 0 0,2 1 0,-2-1 0,1 0 0,0 0 0,0 0 0,-1-1 0,1 1 0,0-1 0,1 0 0,-1 1 0,0-1 0,0 0 0,1 0 0,1 0 0,4 1 0,0 0 0,0 0 0,0-1 0,9-1 0,45-2 0,13-9 0,-65 9 0,28-7 5,0 0 0,45-19 1,-50 15-5,99-35 112,-127 47-100,0 0 0,0 0-1,1 1 1,-1-1-1,0 1 1,1 1-1,-1-1 1,0 1 0,7 2-1,-5-2 0,-1 0-1,-1 1 1,0 0 0,1 0-1,-1 0 1,0 1-1,0-1 1,0 1 0,-1 1-1,1-1 1,-1 0 0,5 6-1,-2-4 0,16 13 51,49 29 0,-71-47-62,20 8 35,12-3-18,0-1 1,37-2-1,-38-6 10,134-54 7,-133 40-19,148-111 10,-144 96-11,53-61-1,-9-12-9,-53 61 3,79-198 2,-92 192-2,31-206 3,-41 209 5,-5-145 10,-4 166-10,-24-75 12,27 101-26,1 0 0,0 0 0,0 0 1,-1 1-1,1-1 0,0 0 0,-1 1 1,1-1-1,-1 0 0,1 0 0,-1 1 1,1-1-1,-1 1 0,1-1 0,-1 1 1,-1-2-1,-2 0 1,0 0 1,0-1-1,0 1 1,0 1-1,-1-1 1,1 1-1,0 0 1,-1 0-1,1 0 1,-1 0-1,0 1 1,-7 0-1,-2 4 6,-20 16 4,29-16-12,1 0 1,0-1-1,0 2 1,0-1-1,1 0 1,0 1-1,-5 7 1,4-4 0,0 1 0,1 0 0,0 0 0,0 0-1,-1 12 1,0 5 0,0 39 0,7 45-1,10 8 0,-9-96 0,1 14-2,2-1 1,1 1 0,2-1-1,17 39 1,10 14-7,52 89 0,-42-108 9,-25-44 13,14 4 4,63 39 0,-68-54 82,140 41 46,-136-45-12,12 2-80,238 48 652,-177-52-206,-123-6-380,-23-4-1695,-6 0-6358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8520,'9'-14'19,"-6"9"9,0 1 0,-1 0 0,1 0 1,1 1-1,-1-1 0,8-5 0,-9 7-18,0 1 0,1 0 0,-1 0 0,1 0 0,-1 0 0,1 1 0,-1-1 0,1 1 0,-1-1 0,1 1 0,0 0 0,-1 0 0,1 0 0,0 1 0,-1-1 0,5 2 0,3-1 10,-6-1 1,-1 0-1,0 1 1,1 0-1,-1 0 1,1 0 0,-1 0-1,0 0 1,4 3 0,20 10 67,-1 1 0,0 1 0,-1 1 0,22 21 0,17 21 49,29 13-8,-74-63-75,9-3-20,47 5 1,-55-13-7,2-5-14,0-2 0,24-12 1,-31 9 5,16-20 0,-25 25-19,-1-1 0,0 0 1,6-11-1,6-27 4,-10-3-3,-7 0-2,-1 41 0,0 0 0,-1 0 0,0 0 0,-4-10 0,3 11 0,0 1 0,0 0 0,-1 0 0,1 0 0,-10-10 0,6 9 0,0 0 0,0 0 0,-1 0 0,-10-5 0,6 4 0,-2 1 0,-20-10 0,20 12 0,0 0 0,-26-4 0,28 7 0,0 1 0,1 0 0,-20 1 0,22 1 0,1 0 0,-1 0 0,1 1 1,0 0-1,-9 4 0,7-1 1,1 0 0,-1 1 0,1 0 0,0 0 0,1 1 0,0 0 0,-11 12 0,8-2 6,-2 13-2,-12 47 0,21-51 10,-1 130 12,8-122-6,7 2-9,1 1-1,20 42 1,-30-76-10,1 0 1,-1 0 0,1-1-1,0 1 1,0 0 0,0-1-1,2 3 1,20 18 8,0-2-1,35 24 1,-35-33-3,41 5 4,-48-14-11,1 0 1,26-1-1,-29-2 1,1-1 0,25-5-1,-27 3 0,0-1-1,20-8 1,26-18-1,3-10 0,-44 26 0,27-29 0,15-28 0,-7-3 0,-8 5 0,78-131 134,-123 198-111,1 0-1,-1 0 1,1-1 0,0 1-1,0 0 1,0 1-1,0-1 1,1 0-1,-1 1 1,3-3-1,-3 4-3,-1-1-1,0 1 0,1-1 0,-1 1 1,0 0-1,1 0 0,-1-1 0,0 1 1,1 0-1,-1 0 0,1 0 0,-1 1 1,0-1-1,1 0 0,-1 0 1,0 1-1,1-1 0,-1 1 0,0-1 1,1 1-1,-1-1 0,2 3 0,8 5 72,-1 1-1,0 1 0,0 0 1,-1 0-1,15 22 0,16 18 69,-38-48-153,0 0 0,1 0 0,-1 0 0,0-1 0,0 1 0,1-1 0,-1 1 0,1-1 0,0 0 0,-1 0 0,1 0 1,0 0-1,-1-1 0,1 1 0,0-1 0,0 0 0,0 0 0,-1 0 0,1 0 0,0 0 0,0 0 0,0-1 0,0 1 0,-1-1 1,5-1-1,22-12 0,-1-7 0,-5-7-3,-21 24-2,0 1 0,-1-1 0,1 0 0,-1 0 0,0 1 0,2-8 0,-3 7 0,0 0 0,1 0 0,-1 1 0,-1-1 0,1 0 0,0 0 0,-2-5 0,0 3 0,-1-1 0,1 1 0,-1 0 0,-5-8 0,-22-29 0,17 28-1,-1 1 1,0 0 0,-23-16-1,30 25 1,0 0-1,0 1 0,-1 0 1,1 1-1,-1 0 0,0 0 1,1 0-1,-1 1 0,-11-2 1,8 2-2,-4 2-3,1 3 4,2 1 1,-1 0-1,-22 11 0,21-4-5,2 5 3,1 1-1,-18 33 1,22-28-2,1 20 4,0 50-1,8-60-4,37 145-5,-27-141-1,61 106-3,-57-122-10,4-4 9,0-1 1,37 19-1,-36-26-89,6-4-266,-1-1 1,0-1-1,29-1 0,22-4-6435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1529 6008,'65'-53'40,"77"-91"146,-127 129-175,-9 10 28,-1 0 1,0-1-1,0 0 0,6-9 0,1-4 98,0 1 0,-2-1 0,0-1 0,0 0 0,10-37-1,-20 44 99,-3 0-134,-2-1 0,1 1-1,-2 0 1,0 0 0,-7-12 0,-36-50 198,-12-2 194,58 74-470,0 1-1,1-1 0,-1 0 0,0 1 0,0 0 0,-1 0 0,1 0 1,0 0-1,-1 0 0,1 0 0,-1 1 0,0 0 0,1 0 0,-1 0 1,-6-1-1,6 2-1,3-1-9,0 1-1,0 0 0,-1 0 0,1 0 0,0 0 0,0 0 0,0 0 1,-1 1-1,1-1 0,0 0 0,0 1 0,0-1 0,0 1 0,0-1 1,-1 1-1,1-1 0,0 1 0,0 0 0,0-1 0,1 1 1,-1 0-1,0 0 0,0 0 0,-1 1 0,0 1 17,-4 2-3,3-2-6,1 1-1,-1-1 1,0 0-1,1 1 1,0 0-1,0 0 1,0-1 0,-2 8-1,-44 101 170,39-84-80,-25 137 41,30-131-75,-2 128 24,6-154-82,0 1-1,0 0 1,1-1-1,0 1 1,3 12-1,0-4-1,4 18 5,-8-34-18,0-1 0,0 0 0,0 0 1,0 1-1,0-1 0,0 0 0,0 1 0,0-1 1,0 0-1,1 0 0,-1 1 0,0-1 0,0 0 1,0 0-1,0 1 0,0-1 0,1 0 0,-1 0 1,0 0-1,0 1 0,0-1 0,1 0 1,-1 0-1,0 0 0,0 1 0,0-1 0,1 0 1,-1 0-1,0 0 0,0 0 0,1 0 0,-1 0 1,4 1 2,1 0 1,-1-1 0,0 0 0,0 0-1,0 0 1,0-1 0,0 1 0,0-1-1,0 0 1,0 0 0,6-3 0,-9 4-5,15-9 47,4-9-26,-1-1 1,29-36 0,-31 30 26,61-116 28,-65 110-8,33-152 35,-41 142-22,-8-180 35,-1 175-49,-26-183 23,24 183-36,-8-209 42,14 235-83,5-140 50,-5 155-65,2-7 19,7 28 8,-4-4-22,11 39 22,27 128 4,-34-131-1,27 228 17,-30-216-11,20 220 14,-20-229-8,29 204 40,-16-127-1468,-9-75-5712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10488,'25'-12'87,"-21"10"-49,0 0 0,0 0 0,1 0 0,0 0 0,-1 0 1,1 1-1,0 0 0,-1 0 0,1 0 0,0 1 0,0-1 0,0 1 1,0 1-1,0-1 0,4 1 0,-1 1-28,0 0 0,-1 0 1,1 0-1,-1 1 0,0 0 0,0 1 1,0 0-1,0 0 0,0 0 0,-1 1 1,0 0-1,0 0 0,6 8 0,-5-7-9,7 10 6,16 31-1,0 14-4,-22-41-11,0 1 0,-1-1 0,-1 1 0,-1 0 0,-1 1 1,-1-1-1,1 27 0,-4-38-8,1-4 3,-1 1 1,-1-1 0,1 1-1,-1-1 1,0 1 0,-3 10-1,4-15-11,-1-6 1,0-83 32,1 71 2,1 0 1,1-1-1,1 1 0,0 0 0,1 1 1,9-25-1,-9 30 5,1 0-1,0 1 1,1-1-1,0 1 1,0 1 0,10-11-1,-7 8-1,6-9 54,3-2-22,0 0 1,27-24 0,-44 45-43,11-10 18,0 0 0,0 1-1,1 0 1,1 1 0,19-11 0,18-4 52,-50 24-69,0 0-1,0 0 1,0 0-1,0 0 1,0 0 0,0 0-1,0 1 1,0-1 0,0 0-1,0 0 1,0 1-1,0-1 1,0 0 0,0 1-1,0-1 1,-1 1 0,1-1-1,0 1 1,0 0 0,-1-1-1,1 1 1,1 1-1,1 1 7,5 1-2,-6-2-3,1 0 0,0 1 0,-1-1 1,1 0-1,-1 1 0,1-1 0,-1 1 0,0 0 0,2 4 0,54 88 59,-46-69-38,0 1-1,-2 0 1,8 31 0,-10-32-13,4 15 59,10 60 1,-18-79-61,13 100 182,-15-142-161,1-36-1505,-2-7-5901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8072,'10'5'-3,"2"-1"-5,30-2 3,-8 0 5,14 2 1,-17-3 28,1-1-1,-1-1 1,1-1-1,55-13 1,-76 12-5,-1-2 1,1 1-1,-1-2 1,0 1-1,0-1 1,0-1-1,12-10 1,-17 13-44,-1-1 0,0 1-1,0-1 1,0 0 0,5-8 0,0 1-798,10-15-4063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9592,'1'0'-4,"1"0"0,-1 0 0,1 0 0,-1 1 0,0-1 0,1 0 0,-1 1 0,0-1 0,1 1 0,-1 0 0,0-1 0,0 1 0,1 0 0,-1 0 0,0 0 0,0 0 0,0 0 0,0 0 0,0 0 0,0 0 0,0 0 0,-1 0 0,1 1 0,0-1 0,-1 0 0,1 0 0,0 3 0,33 88-54,-17-39 56,11 58 0,-26-101 2,4 21 14,11 246 192,-17-169-19,0 59 369,1-161-448,1 2 12,11-32-17,4-28-1355,3-7-5048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1 9240,'15'8'-3,"-11"-6"0,0 0 1,-1 0-1,1 0 1,-1 1-1,0 0 1,1-1 0,3 6-1,12 14-8,27 37-1,-34-35-14,14 49-1,-17-37 24,5 43 1,-8-12 6,-5 115 1,-7-132 42,-57 219 42,45-215 79,8-31-105,-8 24 29,-3-1 1,-2-1-1,-50 75 0,-56 41 161,126-158-236,0 0-1,0 0 0,0 0 1,0-1-1,0 1 1,-7 3-1,-12 7 43,-34 16 1,21-16-658,-40 10 0,-36 7-5502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8 11384,'0'0'16,"-2"-2"-3,1 2-2,1-1 0,-1 1 0,0-1 0,0 1-1,0-1 1,0 1 0,0-1 0,0 1 0,0 0 0,1-1 0,-1 1 0,0 0 0,0 0 0,0 0 0,0 0-1,0 0 1,0 0 0,0 0 0,0 0 0,0 0 0,0 0 0,0 1 0,0-1 0,0 0 0,-1 1-1,-30 17 411,15-8-273,-24 13-49,39-22-75,0 0 1,0 1-1,0-1 0,1 0 1,-1 0-1,0 1 1,1-1-1,-3 4 1,-21 26 129,-34 59 0,56-86-118,1 0 1,0 1 0,0-1-1,1 1 1,-2 5 0,-32 170 255,34-174-264,0-1 0,1 1 0,0 0 0,2 9 0,37 187 158,-38-196-167,1 1 0,1 0 0,-1-1 0,5 7 0,103 166 110,-108-176-123,1 1 0,0-1 0,-1 0 1,1 0-1,0 0 0,1 0 0,-1-1 0,5 4 0,20 13 23,44 23 1,-40-28-26,1 0 0,53 13 0,263 33-1576,-345-60 1464,179 23-8292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516 704 3952,'-1'-2'16,"-1"-3"8,0 1 0,0 0 0,-1-1 0,1 1 0,-1 0 0,0 0 0,0 0 0,-1 1 0,1-1 0,-1 1 0,-7-5 0,-44-29 320,48 32-339,-4-1 110,0 0-1,0 0 0,-1 1 1,1 1-1,-1 0 0,0 0 1,0 1-1,-1 1 0,1 0 1,0 1-1,-1 0 0,-21 2 1,27-1-49,-1 1 0,1 0 0,0 1 1,0 0-1,0 0 0,0 0 0,0 1 0,0 0 1,-9 6-1,7-4-11,-5 4 192,-54 60 83,56-50-156,2 8-91,0-1 1,2 2-1,0-1 1,2 1 0,-4 47-1,13-11-43,2-40 28,2-6-35,0-1 0,19 33 0,-14-38 27,8-1-23,36 17 0,-37-25-22,33-3 4,-43-2-18,1 1 0,-1-1 0,0-1 0,17-6 0,-14 3 0,-1-1 1,1-1-1,-1 0 0,0 0 1,-1-1-1,0 0 0,12-16 1,-7 6 18,11-33 36,34-88 1,-58 133-43,-1 1 0,1-1 0,-1 0-1,0 1 1,0-1 0,-1 0 0,-1-12 0,1 8 2,-3-26 148,1 18 410,10 42-251,12 51-144,28 78-9,-36-121-76,50 93 31,-47-107-57,1-4-31,1 0 0,0-1-1,1 0 1,34 15 0,28 9 83,-67-35-32,8-5-45,-2 0 0,23-9 0,-32 9-20,0-1 0,0 0 0,0-1 0,-1 0 0,0 0 0,0-1 1,-1 0-1,13-14 0,-12 12-5,5-10 82,0-12-32,21-65 1,-30 65 19,5-143 39,-10 136-47,-10-180 24,7 172-63,0 13-22,-17-180 26,11 139-33,1 2-9,2 38-3,-1-14-16,4 49 2,-10 3 4,13-4 9,0 0-1,-1 1 1,1-1 0,0 0 0,0 0 0,-1 0 0,1 0 0,0 0-1,0 1 1,-1-1 0,1 0 0,0 0 0,0 0 0,0 1 0,-1-1-1,1 0 1,0 0 0,0 0 0,0 1 0,0-1 0,0 0 0,0 0-1,-1 1 1,1-1 0,0 0 0,0 1 0,0-1 0,0 0 0,0 0 0,0 1-1,0-1 1,0 0 0,0 1 0,-11 91-48,10-49 22,1 1 1,7 51 0,-3-65 18,0 14-25,0-13 18,33 191-26,-13-118 27,9 24 12,4-2 2,1-17 1,43 95 71,-81-204-72,0 1 1,1-1-1,-1 0 0,0 1 0,0-1 1,0 1-1,0-1 0,1 0 0,-1 1 1,0-1-1,0 1 0,0-1 0,0 0 1,0 1-1,0-1 0,0 1 1,0-1-1,0 0 0,0 1 0,0-1 1,0 1-1,-1-1 0,1 0 0,0 1 1,0-1-1,0 1 0,0-1 1,-1 0-1,1 1 0,0-1 0,0 0 1,-1 1-1,1-1 0,0 0 0,-1 0 1,1 1-1,0-1 0,-1 0 0,1 0 1,0 0-1,-1 1 0,1-1 1,-1 0-1,1 0 0,0 0 0,-1 0 1,0 0-1,1 0 0,-25-1-1378,-4-4-5522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4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9504,'21'-2'35,"1"-2"0,-1 0 0,0-1 0,0 0 0,-1-2 0,25-12 0,-20 10-10,5-3 20,58-30 1,-56 25 17,-6 4 8,0 1 0,1 2 1,47-13-1,-61 20-54,-9 2-4,0 1 0,-1-1 0,1 1 0,0 0 1,-1 0-1,1 0 0,0 0 0,0 1 0,5 1 0,88 23 142,-91-23-133,0 0 1,0 0-1,0 0 1,0 1-1,0 0 1,-1 0-1,8 6 0,2 1 5,29 21 12,-28-16 49,57 79 36,-60-72-56,-4-2-39,0 0 0,-1 1 0,-1 0 0,-1 0 1,3 24-1,-1 6 118,1 54 0,-5-66 168,-4-37-268,1-19 17,8-80 41,-2 61-93,1 0 1,19-54-1,-3 42-10,4 6-2,0 11 0,-1 10 0,-4 11 0,-16 10 0,0 0 0,-1 0 0,1 0 0,0 0 0,10 3 0,-13-2 1,10 4 6,23 19-1,-27-16-5,0 1 0,-1-1-1,9 13 1,-11-13 0,0 1 0,-1 1 0,0-1 0,7 17 0,-7-10 0,-1 0-1,7 30 1,-2 33-1,-9-9 0,-5-17 0,-6 4-5,8-69-3,1 5 6,-4-35-15,5 4 2,1 1-1,7-45 1,-5 65 13,-2 10-1,0 0-1,1 0 1,0 0 0,6-13 0,3-7-5,1 0 0,25-40 0,-13 42 8,-19 21 2,-1 0 0,1 0 0,1 0 0,-1 0 0,0 1 0,1 0 0,0 0 0,0 1 0,0 0 1,0-1-1,0 2 0,0-1 0,7 0 0,-12 2 1,0 0 0,1 1 0,-1-1 0,0 0 0,0 1-1,1-1 1,-1 0 0,0 1 0,0 0 0,0-1 0,0 1 0,0 0 0,0 0 0,0-1 0,2 3 0,4 2 3,24 17 5,-18-8 17,5 17-6,18 41 0,-28-47 6,29 170 40,-29-154-65,-6-30-8,-1-7-2,0 0 1,0 0 0,1 0 0,-1-1 0,1 1 0,0 0-1,0-1 1,0 1 0,3 4 0,0-7-111,-1-2 97,-1 0 1,0 0 0,1 0-1,-1-1 1,0 1-1,0-1 1,0 0 0,0 0-1,0 0 1,2-2 0,33-36-467,-19 16 121,21-36-1,-5-5 69,28-83-167,-58 133 443,-4 1 17,-3 6 8,2 6 57,-11 16 91,6-8-141,4-4-7,-1-1 0,1 1-1,0 0 1,-1 0 0,1 0 0,0 0 0,0 0-1,1 0 1,-1 0 0,0 0 0,1 0-1,-1 1 1,1 2 0,-4 19 15,2 1 0,0 37 0,2-53-15,0 0 0,1 1 0,0-1 0,0 0 0,4 10 0,0 1-1,9 34 0,4-3-9,-17-49 3,1-1 0,-1 1 0,1-1-1,0 0 1,0 1 0,0-1 0,0 0-1,0 0 1,0 0 0,0 0 0,0-1-1,0 1 1,0 0 0,0-1 0,4 1-1,-6-1 2,2 0-1,0 1 1,-1-1 0,1 1 0,0-1 0,0 0 0,0 0-1,0 0 1,-1 0 0,1 0 0,0 0 0,0-1-1,0 1 1,-1-1 0,1 1 0,2-2 0,5 0-3,-3 0 4,0 0 0,1 0 0,-1-1 0,11-6 1,-11 5 0,0-1 1,-1 0 0,0 0 0,0 0 0,0-1-1,-1 1 1,0-1 0,0 0 0,0-1-1,-1 1 1,4-9 0,-2-4 47,-2-7 44,-1 0-1,-1-1 1,-1 1 0,-6-37 0,3 49-57,2 7 11,-1 1-1,0-1 1,0 0 0,0 1-1,-6-10 1,0 0 122,-1 0 0,-1 1-1,0 0 1,-1 0 0,-21-21 0,31 35-149,0 0 0,0 1 0,0-1 1,0 0-1,0 0 0,0 1 0,0-1 1,0 0-1,0 1 0,0-1 0,0 1 1,0-1-1,0 1 0,-1 0 0,1 0 1,0-1-1,0 1 0,0 0 1,-1 0-1,1 0 0,0 0 0,0 0 1,0 1-1,-1-1 0,1 0 0,0 0 1,0 1-1,0-1 0,0 1 0,0-1 1,-1 1-1,1-1 0,0 1 0,0 0 1,1 0-1,-1-1 0,0 1 0,0 0 1,0 0-1,-1 1 0,1 0-111,-1 0 1,1 0-1,-1 0 0,1 1 1,0-1-1,0 0 0,0 1 1,0-1-1,0 0 0,1 1 1,-1-1-1,1 1 0,-1-1 0,1 1 1,0-1-1,0 4 0,3 4-7434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4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61 122 8160,'39'-30'0,"-33"23"0,1 1 2,-2 0 1,1 0 0,7-11-1,-12 15 1,1 0 0,-1-1-1,0 1 1,0 0 0,0-1 0,0 1-1,0 0 1,0-1 0,-1 1 0,1-1 0,-1 1-1,1-1 1,-1 1 0,0-1 0,0-3-1,-1 4 112,-9-1 36,10 3-136,-1-1 1,1 1 0,-1 0-1,1 0 1,-1-1 0,1 1 0,-1 0-1,1 0 1,-1 0 0,1 0-1,-1 0 1,0 0 0,1 0-1,-1 0 1,1 0 0,-1 0-1,1 0 1,-1 0 0,1 0-1,-1 0 1,1 0 0,-1 0 0,1 1-1,-1-1 1,1 0 0,-1 0-1,1 1 1,-1-1 0,1 0-1,0 1 1,-1-1 0,0 1-1,-1 2 38,0-1-1,0 1 1,0-1-1,0 1 0,0 0 1,0 0-1,1 0 1,-1 0-1,1 1 1,0-1-1,0 0 0,0 0 1,0 5-1,0 1 21,0 0 0,0 0-1,2 13 1,-1-20-62,0 0 1,0 0-1,1 0 1,-1-1-1,1 1 1,0 0-1,-1 0 0,1 0 1,0-1-1,0 1 1,0-1-1,0 1 1,0-1-1,2 3 0,4 5 14,0 4-10,22 26 55,-29-39-69,11 14 20,0-1-1,1-1 0,1 0 1,21 16-1,81 65 61,-113-91-79,-1 1 1,1-1-1,0 0 1,-1 1-1,1 0 1,-1-1-1,0 1 0,0 0 1,0 0-1,0 0 1,-1-1-1,1 1 1,-1 0-1,1 0 0,-1 4 1,0-3-1,1-3 0,-1 1-1,0 0 1,0 0 0,0 0 0,0 0-1,0 0 1,0-1 0,-1 1 0,1 0-1,0 0 1,-1 0 0,1-1 0,-1 1-1,0 0 1,-1 2 0,-2 3 0,-16 29 2,11-26-1,1 0 0,-1-1 0,-1 0 0,0-1 0,0 1 0,-13 6 1,-2 0 1,-28 13 1,16-15 7,23-9-11,-21 6 1,31-9-90,0-1 0,0 1 0,0-1 0,0 0 0,0-1 0,0 1 0,0-1 0,1 1 0,-1-1 0,0 0 0,0-1 0,0 1 0,-6-4 0,-21-9-6072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6640,'0'0'0,"-16"28"0,5 10 8,11 15-8,11 3-72,5 1 72,1 1-4456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4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8968,'14'65'328,"15"59"78,-18-77 89,-2-11-244,-2 1 1,4 71 0,-5 95 145,-5-157-289,-1-41-98,11 246 195,-8-180-155,-1-2 5,22 130 0,-23-188-51,13 46 0,-5-36-21,-5-12-4,-14-25 7,-17-30-1384,-5-5-5568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4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9504,'36'-4'-4,"-6"3"0,89-2-7,-31-1-16,-15 0-78,45-13 0,-99 13-44,-1 0 0,1-1 0,-1-1 0,33-15 0,-40 16-253,42-19-4931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4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8520,'49'18'4,"-31"-13"1,0 2 0,27 13 1,-33-13-3,25 18 6,-7-2-3,-5-2-3,-18-16 0,-1 1-1,9 23 0,-14-26-5,0 0 0,0 0 0,0 0 0,0 0 0,0 0 0,-1 1 0,0-1 0,1 0 0,-1 0 0,0 0 0,-1 1 0,1-1 0,-2 5 0,2-6 1,-1-1 1,1 1-1,-1-1 1,0 1-1,0-1 0,1 0 1,-1 1-1,0-1 1,0 0-1,0 0 1,0 0-1,-1 0 1,1 0-1,0 0 1,0 0-1,-1 0 1,1 0-1,0-1 0,-1 1 1,1 0-1,-1-1 1,1 1-1,-1-1 1,1 0-1,-1 1 1,1-1-1,-1 0 1,1 0-1,-1 0 0,0 0 1,1 0-1,-1-1 1,1 1-1,-3-1 1,2 1-22,1-2 8,-5-10 13,7-5 3,1 11 9,1 1 0,-1 0 0,1 0-1,1 0 1,-1 0 0,1 0 0,0 0 0,0 1-1,0 0 1,10-8 0,-4 3 34,-4 3-18,-4 3 3,1 1 0,-1-1 0,1 0 0,0 1 0,0 0 0,0-1 0,0 1 0,0 1 0,1-1 0,-1 0 0,0 1 0,1-1 0,0 1 0,-1 0 0,1 0 0,-1 1 0,7-1 0,-9 1-23,1 0 0,-1 0 0,0 0 1,1 0-1,-1 1 0,0-1 0,0 1 0,1-1 0,-1 0 0,0 1 0,0 0 0,0-1 1,0 1-1,0 0 0,0 0 0,0-1 0,0 1 0,0 0 0,0 0 0,0 0 0,0 0 1,0 0-1,-1 0 0,2 2 0,-1 1-4,1-1 0,-1 1 0,0 0-1,0-1 1,0 1 0,-1 0 0,1 6 0,-4 35 1,3-39-3,-1 0-1,0 0 1,1-1-1,-2 1 1,1-1-1,-1 1 1,1-1 0,-2 0-1,1 1 1,0-1-1,-1 0 1,0-1-1,0 1 1,-1 0-1,-3 4 1,4-7 1,-2 3-3,0 0 0,-1-1 0,0 1 0,-8 4 0,11-8-2,1 1 0,-1-1 0,1 0 0,-1 0 0,0-1 0,1 1 0,-1 0 0,0-1 0,0 0 0,0 1 0,0-1 0,1 0 0,-1-1 0,0 1 0,0 0 0,0-1 0,-4-1 0,4 1-5,-1 0 0,1-1 0,-1 1 0,1-1 0,0 0 1,-1 0-1,1 0 0,0 0 0,0 0 0,1-1 0,-1 1 0,0-1 1,1 0-1,0 0 0,-1 0 0,-2-5 0,-9-34-79,0 15 38,10 20 16,0 0-1,1 0 1,0-1-1,0 1 1,0-1-1,1 1 1,0-1-1,1 0 1,-1 0-1,1-11 1,1 18 27,0 0 0,1 0 0,-1 0 0,1 0 0,-1 0 1,1 0-1,-1 0 0,1 0 0,-1 0 0,1 0 0,0 1 0,-1-1 0,1 0 1,0 0-1,0 1 0,0-1 0,-1 0 0,1 1 0,0-1 0,2 0 1,-1 0-3,0 0-1,1 0 1,-1 0 0,1 0 0,-1 0 0,1 0 0,-1 1 0,1-1 0,4 1 0,9 1-7,-1 8 15,-9-3 1,-1 0 0,0 0-1,-1 1 1,8 13 0,-10-15-1,1 0 1,-1 1-1,0 0 1,0-1-1,0 1 0,-1 0 1,0 0-1,0 0 0,0 0 1,-1 0-1,0 1 1,0-1-1,-2 11 0,1-9-1,1-4-1,-1 1 0,0-1 0,0 0 1,0 1-1,0-1 0,-1 0 0,1 1 0,-1-1 1,0 0-1,-1 0 0,1 0 0,-1-1 0,-5 7 1,5-6-3,1-2-7,0 1 1,0-1-1,-1 1 0,1-1 1,-1 0-1,-4 3 1,-3 2-11,8-5-50,-3-8-8,5 6 72,-1 0-1,0-1 1,0 1-1,1-1 0,-1 1 1,0-1-1,1 1 1,-1-1-1,0 1 0,1-1 1,-1 0-1,1 1 1,-1-1-1,1 0 0,-1-1 1,-4-13-91,0-1 0,1 0-1,1-1 1,1 1 0,-1-26 0,0 6-606,-5-33-3515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49:32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7045 1892 382 0,'0'0'0'0,"0"0"0"0,0 0 0 16,0 0 15-16,0 0-15 0,0 0 16 0,0 0-16 15,0 0 48-15,0 0-48 0,0 0 48 0,0 0-48 16,0 0 54-16,0 0-54 0,0 0 54 0,0 0-54 16,0 0 55-16,0 0-55 0,-39 15 56 0,2-3-56 0,37-12 32 15,0 0-32-15,-40 12 33 0,-1-7-33 16,41-5 31-16,0 0-31 0,-35 4 32 0,1-1-32 0,34-3 30 0,0 0-30 16,-32 0 31-16,1 0-31 0,31 0 25 0,0 0-25 15,-30 0 26-15,-2-3-26 0,32 3 22 16,0 0-22-16,-28 3 23 0,1-1-23 0,27-2 18 0,0 0-18 15,-17 7 18-15,6 2-18 0,11-9 13 16,0 0-13-16,-9 12 13 0,6 9-13 0,3-21 8 16,0 0-8-16,0 31 8 0,0 14-8 0,0-45 4 15,0 0-4-15,3 45 4 0,6 10-4 0,-9-55 1 16,0 0-1-16,14 52 2 0,9-10-2 0,-23-42 0 16,0 0 0-16,23 32 0 0,-2-4 0 0,-21-28-2 0,0 0 2 0,23 19-1 15,0-5 1-15,-23-14-9 0,0 0 9 0,19 7-8 16,-3-11 8-16,-16 4-6 15,0 0 6-15,14-8-5 0,1-8 5 0,-15 16-4 16,0 0 4-16,8-17-4 0,-2 7 4 0,-6 10-1 0,0 0 1 16,3-9 0-16,2-3 0 0,-5 12 1 0,0 0-1 0,4-9 1 15,-4-3-1-15,0 12 9 0,0 0-9 0,2-9 9 16,-2 9-9-16,0 0 20 0,0 0-20 0,7-7 20 16,-7 7-20-16,0 0 24 0,0 0-24 0,0 0 24 0,0 0-24 15,0 0 23-15,0 0-23 0,0 0 23 16,0 0-23-16,0 0 21 0,0 0-21 0,0 0 21 15,0 0-21-15,0 0 17 0,0 0-17 0,0 0 17 0,0 0-17 16,0 0 16-16,0 0-16 0,0-5 16 16,0 5-16-16,0 0 16 0,0 0-16 0,0 0 16 0,0-12-16 15,0 12 13-15,0 0-13 0,0 0 14 0,-4-10-14 16,4 10 12-16,0 0-12 0,0 0 13 0,-5-9-13 16,5 9 9-16,0 0-9 0,0 0 10 0,0 0-10 15,0 0 9-15,0 0-9 0,-7-9 9 0,7 9-9 16,0 0 8-16,0 0-8 0,0 0 9 0,0 0-9 0,0 0 8 15,0 0-8-15,-9 0 8 0,9 0-8 0,0 0 8 16,0 0-8-16,-7 4 8 0,7-4-8 0,0 0 8 0,0 0-8 16,-7 0 8-16,7 0-8 0,0 0 7 0,0 0-7 0,-5 0 7 15,5 0-7-15,0 0 5 0,0 0-5 16,-13-7 6-16,-6-21-6 0,1 2-1092 16</inkml:trace>
  <inkml:trace contextRef="#ctx0" brushRef="#br0" timeOffset="622.41">5943 2037 483 0,'0'0'0'0,"0"0"0"16,-9-21 0-16,9 21 15 0,0 0-15 0,-4-15 15 16,8 2-15-16,-4 13 17 0,0 0-17 0,5-7 18 0,4 6-18 15,-9 1 51-15,0 0-51 0,5 5 51 0,7 16-51 0,-12-21 49 16,0 0-49-16,15 36 49 0,-7 19-49 0,-8-55 42 15,0 0-42-15,6 64 43 0,-3 2-43 16,-3-66 39-16,0 0-39 0,2 64 40 0,2-12-40 16,-4-52 39-16,0 0-39 0,5 54 39 0,2-6-39 15,-7-48 33-15,0 0-33 0,10 37 33 0,8-13-33 16,-18-24 29-16,0 0-29 0,27 3 30 0,13-22-30 16,2 2-777-16</inkml:trace>
  <inkml:trace contextRef="#ctx0" brushRef="#br0" timeOffset="1638.02">7015 1885 550 0,'0'0'0'0,"-9"3"0"0,-16 4 0 16,25-7 0-16,0 0 0 0,-35 12 0 0,-5-3 0 0,40-9 0 0,0 0 0 16,-46 12 0-16,2 3 0 0,44-15 9 0,0 0-9 15,-50 25 9-15,-10 8-9 0,60-33 19 0,0 0-19 16,-67 39 19-16,0 6-19 0,67-45 24 0,0 0-24 15,-51 52 24-15,11 2-24 0,40-54 26 16,0 0-26-16,-27 43 26 0,13-13-26 0,14-30 21 16,0 0-21-16,-5 24 21 0,5-5-21 0,0-19 17 15,0 0-17-15,7 12 17 0,5-3-17 16,-12-9 14-16,0 0-14 0,18 3 14 0,1-6-14 16,-19 3 12-16,0 0-12 0,23-7 12 0,2 1-12 15,-25 6 9-15,0 0-9 0,23-3 10 0,-4-2-10 0,-19 5 15 16,0 0-15-16,14 0 16 0,-14 0-16 0,0 0 20 15,0 0-20-15,9-7 20 0,-9 7-20 0,0 0 27 16,0 0-27-16,0 0 28 0,0 0-28 0,0 0 30 16,0 0-30-16,0 0 31 0,0 0-31 0,0 0 28 15,0 0-28-15,0 0 29 0,0 0-29 0,0 0 25 0,0 0-25 16,0 0 25-16,0 0-25 0,0 0 22 16,0 0-22-16,0 0 22 0,0 0-22 0,0 0 19 0,0 0-19 15,0 0 20-15,0 0-20 0,0 0 18 0,0 0-18 16,0 0 18-16,0 0-18 0,0 0 17 0,0 0-17 0,0 0 18 15,0 0-18-15,0 0 17 0,0 0-17 16,0 0 17-16,0 0-17 0,0 0 16 0,0 0-16 0,0 0 17 16,0 0-17-16,0 0 11 0,0 0-11 0,0 9 11 15,0 6-11-15,0-15 5 0,0 0-5 16,0 21 6-16,0 7-6 0,0-28 2 0,0 0-2 16,0 39 3-16,0 6-3 0,0-45 1 0,0 0-1 15,4 49 1-15,-1-1-1 0,-3-48 1 0,0 0-1 16,9 40 1-16,1-7-1 0,-10-33 2 0,0 0-2 0,13 28 2 15,-4-13-2-15,-9-15 4 0,0 0-4 0,8 5 4 16,-8-5-4-16,0 0 7 0,0 0-7 16,11-8 8-16,1-13-8 0,-12 21 7 0,0 0-7 0,14-28 7 15,1-5-7-15,-15 33 12 0,0 0-12 16,12-34 13-16,2 1-13 0,-14 33 20 0,0 0-20 16,14-36 20-16,7 3-20 0,-21 33 22 0,0 0-22 0,23-28 23 15,-7 7-23-15,-16 21 21 0,0 0-21 0,16-15 22 16,3 6-22-16,-19 9 18 0,0 0-18 0,23-7 18 15,7 5-18-15,-30 2 13 0,0 0-13 0,29 0 13 16,2 9-13-16,-31-9 8 0,0 0-8 0,30 16 8 16,-1 13-8-16,-29-29 5 0,0 0-5 0,26 43 5 0,-7 14-5 15,-19-57 3-15,0 0-3 0,13 61 3 0,-13 3-3 16,0-64 2-16,0 0-2 0,-6 57 2 0,-6 0-2 16,12-57 1-16,0 0-1 0,-19 52 2 0,-11 5-2 15,30-57 1-15,0 0-1 0,-37 56 1 0,-7-11-1 16,44-45 0-16,0 0 0 0,-55 39 1 0,-14-14-1 0,69-25 0 15,0 0 0-15,-85 17 1 0,-33-5-1 16,118-12 0-16,0 0 0 0,-125 9 1 0,-6-6-1 16,131-3 0-16,0 0 0 0,-118-8 0 0,23-17 0 0,-4 1-1223 15</inkml:trace>
  <inkml:trace contextRef="#ctx0" brushRef="#br0" timeOffset="2129.83">8553 2094 740 0,'0'0'0'0,"0"0"0"16,0 0 0-16,0 0 73 0,0 0-73 0,0 0 74 0,0 0-74 15,0 0 111-15,0 0-111 0,-9 28 112 0,9-1-112 0,0-27 70 16,0 0-70-16,-5 38 70 0,5 9-70 0,0-47 43 15,0 0-43-15,2 49 43 0,1-4-43 0,-3-45 27 16,0 0-27-16,2 52 27 0,-2 8-27 16,0-60 19-16,0 0-19 0,4 57 20 0,4-5-20 0,-8-52 13 0,0 0-13 15,18 36 14-15,5-23-14 16,-23-13 10-16,0 0-10 0,32-11 10 0,14-22-10 16,1 0-1047-16</inkml:trace>
  <inkml:trace contextRef="#ctx0" brushRef="#br0" timeOffset="2493.4">8987 2106 1099 0,'0'0'0'0,"0"0"0"0,14-5 0 0,-14 5 1 16,0 0-1-16,21-4 1 0,4-4-1 0,-25 8 1 0,0 0-1 15,35-4 2-15,9 8-2 0,-44-4 16 0,0 0-16 16,46 12 16-16,7 9-16 0,-53-21 29 0,0 0-29 0,51 27 30 16,-10 10-30-16,-41-37 52 15,0 0-52-15,28 38 53 0,-16-4-53 0,-12-34 47 0,0 0-47 0,-5 30 48 0,-11-3-48 16,16-27 36-16,0 0-36 0,-24 16 37 15,-8-4-37-15,32-12 28 0,0 0-28 16,-27 9 29-16,13-6-29 0,14-3 18 0,0 0-18 16,-12 0 19-16,12 0-19 0,0 0 15 0,0 0-15 15,0 0 15-15,26-12-15 0,-26 12 8 0,0 0-8 0,36-7 8 16,6 7-8-16,-42 0 4 0,0 0-4 0,46 4 5 16,-6 8-5-16,-40-12 2 0,0 0-2 0,30 24 3 15,-12 12-3-15,-18-36 0 0,0 0 0 0,-3 49 1 16,-26 15-1-16,29-64 0 0,0 0 0 0,-49 60 0 15,-27-6 0-15,76-54 0 16,0 0 0-16,-85 49 1 0,8-10-1 0,77-39 0 0,0 0 0 16,-64 28 1-16,13-4-1 0,51-24 0 0,0 0 0 0,-26 18 1 15,31-11-1-15,0-2-1160 0</inkml:trace>
  <inkml:trace contextRef="#ctx0" brushRef="#br0" timeOffset="2771.96">11458 1919 1132 0,'0'0'0'0,"0"0"0"0,21 17 0 0,-21-17-5 0,0 0 5 16,23 25-5-16,-2 15 5 0,-21-40 0 0,0 0 0 15,23 51 1-15,-7 19-1 0,-16-70 4 0,0 0-4 16,13 65 5-16,-10-6-5 0,-3-59 19 0,0 0-19 0,0 54 19 16,-3-2-19-16,3-52 36 0,0 0-36 0,-4 53 36 15,2 6-36-15,2-59 41 0,0 0-41 0,0 54 42 16,9-11-42-16,-9-43 36 0,0 0-36 16,14 24 37-16,6-22-37 0,1 2-989 15</inkml:trace>
  <inkml:trace contextRef="#ctx0" brushRef="#br0" timeOffset="3085.76">12014 2106 1267 0,'0'0'0'0,"7"0"0"0,11-5 0 16,-18 5 31-16,0 0-31 0,31-12 32 0,6-4-32 16,-37 16 20-16,0 0-20 0,50-15 20 0,4 3-20 0,-54 12 18 15,0 0-18-15,64-4 18 0,5 11-18 0,-69-7 19 0,0 0-19 16,65 17 19-16,-17 11-19 0,-48-28 20 15,0 0-20-15,33 40 20 0,-15 8-20 16,-18-48 22-16,0 0-22 0,-4 45 23 0,-28 0-23 16,32-45 21-16,0 0-21 0,-47 47 22 0,-8-9-22 0,55-38 22 0,0 0-22 0,-51 43 23 15,10-3-23-15,41-40 16 16,0 0-16-16,-31 38 16 0,8-7-16 16,23-31 13-16,0 0-13 0,-4 30 14 0,13-3-14 15,-9-27 10-15,0 0-10 0,35 25 10 0,29-6-10 16,-64-19 9-16,0 0-9 0,86 12 10 0,15 0-10 15,-101-12 10-15,0 0-10 0,113 5 10 0,17-10-10 16,-1-2-1242-16</inkml:trace>
  <inkml:trace contextRef="#ctx0" brushRef="#br0" timeOffset="3426.79">15295 1956 1155 0,'0'0'0'0,"0"0"0"0,0 0 0 16,0 0 46-16,0 0-46 0,0 0 46 0,5 17-46 0,-5-17 105 16,0 0-105-16,5 24 106 0,2 16-106 0,-7-40 41 15,0 0-41-15,6 52 42 0,-1 14-42 0,-5-66 19 0,0 0-19 0,5 64 20 16,-1-7-20-16,-4-57 11 16,0 0-11-16,0 48 12 0,0-8-12 0,0-40 7 15,0 0-7-15,5 40 8 0,2 1-8 0,-7-41 7 0,0 0-7 16,14 31 7-16,7-18-7 0,1-1-1164 0</inkml:trace>
  <inkml:trace contextRef="#ctx0" brushRef="#br0" timeOffset="4474.72">15820 1981 471 0,'0'0'0'0,"0"0"0"16,-23-1 0-16,23 1 37 0,0 0-37 0,-26 0 37 0,-8 5-37 15,34-5 46-15,0 0-46 0,-45 16 47 0,-5 13-47 16,50-29 39-16,0 0-39 0,-49 47 40 16,8 10-40-16,41-57 29 0,0 0-29 0,-23 57 30 15,16-5-30-15,7-52 20 0,0 0-20 0,16 40 21 0,25-4-21 16,-41-36 16-16,0 0-16 0,54 24 16 0,12-12-16 16,-66-12 13-16,0 0-13 0,70 0 14 15,2-15-14-15,-72 15 11 0,0 0-11 0,68-21 12 0,-14-14-12 16,-54 35 33-16,0 0-33 0,41-45 33 0,-24-12-33 0,-17 57 70 0,0 0-70 15,0-55 71-15,-17 10-71 0,17 45 79 0,0 0-79 16,-32-21 79-16,-9 26-79 16,41-5 58-16,0 0-58 0,-49 11 58 0,-13-3-58 15,2 1-975-15</inkml:trace>
  <inkml:trace contextRef="#ctx0" brushRef="#br0" timeOffset="11728.61">6350 3766 259 0,'0'0'0'0,"0"0"0"16,0 0 0-16,0 0 33 0,0 0-33 0,0-21 34 0,4 9-34 0,-4 12 93 16,0 0-93-16,1-11 93 0,3 6-93 0,-4 5 101 0,0 0-101 0,0 0 101 15,9-8-101 1,-9 8 81-16,0 0-81 0,1 5 82 16,6 14-82-16,-7-19 52 0,0 0-52 0,6 41 53 15,-3 23-53-15,-3-64 39 0,0 0-39 0,-3 77 40 0,-11-3-40 16,14-74 38-16,0 0-38 0,-14 76 39 0,-4 4-39 15,18-80 41-15,0 0-41 0,-14 81 41 0,1 0-41 16,13-81 34-16,0 0-34 0,-5 70 35 0,7-15-35 16,-2-55 28-16,0 0-28 0,12 36 29 0,6-15-29 15,0 0-950-15</inkml:trace>
  <inkml:trace contextRef="#ctx0" brushRef="#br0" timeOffset="12144.49">6405 3953 1199 0,'0'0'0'0,"0"0"0"15,21-9 0-15,-21 9 0 0,0 0 0 16,32-12 1-16,17 0-1 0,-49 12 13 0,0 0-13 0,60-9 14 16,12 6-14-16,-72 3 36 0,0 0-36 15,73 3 36-15,-6 6-36 0,-67-9 38 0,0 0-38 0,58 15 39 16,-3 10-39-16,-55-25 40 0,0 0-40 0,49 27 41 15,-9-3-41-15,-40-24 38 0,0 0-38 0,29 25 39 0,-12 1-39 16,-17-26 33-16,0 0-33 0,4 27 33 16,-16-2-33-16,12-25 27 0,0 0-27 0,-20 20 27 0,-10 3-27 15,30-23 25-15,0 0-25 0,-23 24 26 0,9-3-26 16,14-21 24-16,0 0-24 0,-3 17 24 0,11-1-24 16,-8-16 21-16,0 0-21 0,23 12 22 0,21-5-22 15,-44-7 16-15,0 0-16 0,52 5 16 0,9 7-16 16,-61-12 13-16,0 0-13 0,59 12 14 0,-14 12-14 0,-45-24 8 15,0 0-8-15,32 25 9 0,-9 6-9 16,-23-31 4-16,0 0-4 0,0 29 4 0,-14 2-4 0,14-31 3 16,0 0-3-16,-30 25 3 0,-18-1-3 0,48-24 2 15,0 0-2-15,-56 17 2 0,-9-5-2 0,65-12 3 0,0 0-3 0,-59 7 4 16,6 2-4-16,53-9 0 0,0 0 0 0,-33 3 0 16,15-3 0-1,1 0-1363-15</inkml:trace>
  <inkml:trace contextRef="#ctx0" brushRef="#br0" timeOffset="12420">8248 3786 1401 0,'0'0'0'16,"0"0"0"-16,9 20 0 0,-9-20 3 0,0 0-3 0,12 25 4 15,-1 22-4-15,-11-47 21 0,0 0-21 0,12 54 22 0,-3 1-22 0,-9-55 33 0,0 0-33 16,9 49 34 0,1 4-34-16,-10-53 31 0,0 0-31 0,13 56 32 0,-1 4-32 15,-12-60 31-15,0 0-31 0,11 57 32 16,6-5-32-16,-17-52 32 0,0 0-32 0,13 42 33 16,1-14-33-16,-14-28 22 0,0 0-22 0,14 8 23 15,12-11-23-15,-26 3 13 0,0 0-13 0,32-25 14 0,10-20-14 0,2 0-1276 16</inkml:trace>
  <inkml:trace contextRef="#ctx0" brushRef="#br0" timeOffset="12664.78">8946 3745 1177 0,'0'0'0'0,"0"0"0"0,-8 2 0 16,8-2 1-16,0 0-1 0,-11 10 1 0,-7 11-1 0,18-21 0 15,0 0 0-15,-17 28 0 0,4 10 0 0,13-38 4 16,0 0-4-16,-1 43 4 0,6 5-4 0,-5-48 3 15,0 0-3-15,18 49 3 0,19-4-3 0,-37-45 13 16,0 0-13-16,44 43 14 0,2-5-14 0,-46-38 17 16,0 0-17-16,49 43 18 0,-7 9-18 0,-42-52 18 0,0 0-18 15,32 54 19-15,-7-6-19 16,-25-48 16-16,0 0-16 0,9 49 17 0,-16-4-17 0,7-45 20 0,0 0-20 16,-20 40 20-16,-15-9-20 0,35-31 10 15,0 0-10-15,-41 21 10 0,-8-13-10 0,49-8 8 16,0 0-8-16,-51 0 9 0,-13-12-9 0,6 3-992 0</inkml:trace>
  <inkml:trace contextRef="#ctx0" brushRef="#br0" timeOffset="12807.06">9140 3799 1334 0,'0'0'0'0,"29"-9"0"0,47-15 0 16,-76 24 12-16,0 0-12 0,89-25 12 15,-2 5-12-15,-87 20 47 0,0 0-47 0,109-12 47 0,25 1-47 16,-134 11 33-16,0 0-33 0,149-2 33 0,4 11-33 0,6 0-1079 15</inkml:trace>
  <inkml:trace contextRef="#ctx0" brushRef="#br0" timeOffset="13658.05">8454 4783 348 0,'0'0'0'0,"0"0"0"0,-28 0 0 0,28 0 14 0,0 0-14 15,-21 0 14-15,7 0-14 0,14 0 48 0,0 0-48 0,-13-3 49 16,8 3-49-16,5 0 62 0,0 0-62 0,0 0 62 15,-5-9-62-15,5 9 68 0,0 0-68 0,18-9 68 16,29-6-68-16,-47 15 41 0,0 0-41 0,74-24 41 16,27-9-41-16,-101 33 37 0,0 0-37 0,127-37 37 15,39 6-37-15,-166 31 47 0,0 0-47 0,208-29 47 16,40 1-47-16,-248 28 43 0,0 0-43 0,281-27 44 16,24 2-44-16,-305 25 36 0,0 0-36 0,303-24 37 15,-4-5-37-15,-299 29 29 0,0 0-29 0,289-31 29 16,-9 1-29-16,-280 30 24 0,0 0-24 0,261-31 24 15,-21-2-24-15,-240 33 28 0,0 0-28 0,203-28 28 0,-23-1-28 16,-180 29 38-16,0 0-38 0,130-24 38 16,-38 1-38-16,-92 23 36 0,0 0-36 0,58-17 37 15,-26 5-37-15,-32 12 33 0,0 0-33 0,23-9 33 16,-12 2-33-16,-11 7 51 0,0 0-51 0,0 0 52 0,9-12-52 16,-9 12 53-16,0 0-53 0,0 0 54 0,-20 0-54 15,20 0 52-15,0 0-52 0,-32 16 53 0,-22 17-53 16,-1 3-1317-16</inkml:trace>
  <inkml:trace contextRef="#ctx0" brushRef="#br0" timeOffset="14803.57">8726 5197 718 0,'0'0'0'0,"0"0"0"16,0 0 0-16,0 0 18 0,0 0-18 0,18 19 18 0,8 10-18 15,-26-29 45-15,0 0-45 0,27 37 46 0,1 6-46 16,-28-43 57-16,0 0-57 0,19 41 58 0,-3 6-58 16,-16-47 57-16,0 0-57 0,5 49 58 15,1 4-58-15,-6-53 30 0,0 0-30 0,3 59 30 0,1 0-30 16,-4-59 42-16,0 0-42 0,0 50 42 0,1-14-42 16,-1-36 41-16,0 0-41 0,4 25 41 0,-2-8-41 15,-2-17 31-15,0 0-31 0,3 12 32 0,-3-12-32 16,0 0 26-16,0 0-26 0,14-15 27 0,2-27-27 15,0-5-1003-15</inkml:trace>
  <inkml:trace contextRef="#ctx0" brushRef="#br0" timeOffset="15122.34">9114 5128 1099 0,'0'0'0'15,"0"0"0"-15,12-18 0 0,-12 18 2 0,0 0-2 0,18-20 2 16,10 4-2-16,-28 16 5 0,0 0-5 15,32-16 5-15,14 1-5 0,-46 15 25 0,0 0-25 0,47-9 26 16,-1 13-26-16,-46-4 29 0,0 0-29 0,37 8 30 16,-7 8-30-16,-30-16 32 0,0 0-32 0,25 24 32 15,-9 14-32-15,-16-38 28 0,0 0-28 0,7 49 28 0,-9 6-28 16,2-55 24-16,0 0-24 0,-12 52 24 0,-2-7-24 16,14-45 17-16,0 0-17 0,-14 36 17 15,5-8-17-15,9-28 17 0,0 0-17 0,0 24 18 0,3-3-18 16,-3-21 15-16,0 0-15 0,14 19 15 15,9-5-15-15,-23-14 13 0,0 0-13 0,32 8 13 0,5-1-13 16,-37-7 11-16,0 0-11 0,48 4 12 0,17-1-12 16,-65-3 9-16,0 0-9 0,72 2 9 0,13 2-9 0,-85-4 4 15,0 0-4-15,90-7 4 0,5-7-4 16,1 2-1114-16</inkml:trace>
  <inkml:trace contextRef="#ctx0" brushRef="#br0" timeOffset="15423.24">11605 5010 1199 0,'0'0'0'0,"0"0"0"0,24 21 0 0,-24-21-3 0,0 0 3 0,21 33-2 16,2 19 2-16,-23-52-3 0,0 0 3 0,23 60-3 16,-1 9 3-16,-22-69 12 0,0 0-12 0,22 68 12 15,-2-8-12-15,-20-60 31 0,0 0-31 16,14 64 31-16,-2-3-31 0,-12-61 42 0,0 0-42 0,6 62 42 16,-3-6-42-16,-3-56 43 0,0 0-43 0,2 39 44 15,1-14-44-15,-3-25 32 0,0 0-32 0,15-4 33 0,16-29-33 16,1 2-1073-16</inkml:trace>
  <inkml:trace contextRef="#ctx0" brushRef="#br0" timeOffset="15678.74">12301 4989 1110 0,'0'0'0'0,"0"0"0"0,-14 9 0 15,14-9 2-15,0 0-2 0,-16 9 3 0,1 10-3 16,15-19 1-16,0 0-1 0,-18 27 1 0,6 8-1 15,12-35 2-15,0 0-2 0,0 40 3 0,12 3-3 16,-12-43 1-16,0 0-1 0,26 45 1 0,15-2-1 0,-41-43 1 16,0 0-1-16,55 38 1 0,3-7-1 15,-58-31 3-15,0 0-3 0,56 25 4 0,-12-5-4 16,-44-20 6-16,0 0-6 0,30 16 6 0,-14-2-6 16,-16-14 8-16,0 0-8 0,-5 15 9 0,-27 6-9 0,32-21 12 15,0 0-12-15,-55 23 13 0,-24-8-13 16,79-15 12-16,0 0-12 0,-83 12 13 0,2-6-13 0,0 0-849 15</inkml:trace>
  <inkml:trace contextRef="#ctx0" brushRef="#br0" timeOffset="15814.09">12487 4929 1244 0,'0'0'0'0,"17"-4"0"16,38-1 0-16,-55 5 5 0,0 0-5 0,67-2 6 15,11 6-6-15,-78-4 16 0,0 0-16 0,81 15 17 16,-4 10-17-16,-77-25 7 0,0 0-7 0,76 31 8 15,-18-2-8-15,2 2-918 0</inkml:trace>
  <inkml:trace contextRef="#ctx0" brushRef="#br0" timeOffset="16561.78">11578 6318 1009 0,'0'0'0'0,"0"0"0"16,0 0 0-16,0 0 44 0,0 0-44 0,0 0 44 0,0 0-44 16,0 0 82-16,0 0-82 0,34 0 82 0,-3 0-82 15,-31 0 45-15,0 0-45 0,41-3 45 0,7 3-45 16,-48 0 26-16,0 0-26 0,54-5 26 0,22-6-26 16,-76 11 18-16,0 0-18 0,88-8 18 15,15-5-18-15,-103 13 13 0,0 0-13 0,121-17 14 16,19-11-14-16,-140 28 10 0,0 0-10 0,162-27 11 15,28-10-11-15,-190 37 9 0,0 0-9 0,210-41 10 16,23 1-10-16,-233 40 6 0,0 0-6 0,249-40 6 16,12 1-6-16,-261 39 5 0,0 0-5 0,272-30 5 15,-1 2-5-15,-271 28 6 0,0 0-6 0,284-24 6 16,-3 0-6-16,-281 24 7 0,0 0-7 0,280-21 8 16,-1 6-8-16,-279 15 8 0,0 0-8 0,261-14 8 0,-12 0-8 15,-249 14 17-15,0 0-17 0,220-17 17 0,-19-1-17 16,-201 18 25-16,0 0-25 0,175-15 25 0,-31-1-25 15,-144 16 29-15,0 0-29 0,117-19 29 0,-31 2-29 16,-86 17 40-16,0 0-40 0,59-19 40 0,-22 7-40 16,-37 12 47-16,0 0-47 0,22-9 48 0,-11 4-48 15,-11 5 42-15,0 0-42 0,0 0 42 0,9-11-42 0,-9 11 38 16,0 0-38-16,-5-5 39 0,-10-3-39 0,15 8 35 16,0 0-35-16,-22-4 36 0,-14 11-36 0,36-7 31 15,0 0-31-15,-42 12 31 0,-7 0-31 0,-4 0-1577 16</inkml:trace>
  <inkml:trace contextRef="#ctx0" brushRef="#br0" timeOffset="17769.97">12337 6455 819 0,'0'0'0'15,"0"0"0"-15,0 0 0 0,0 0 4 0,0 0-4 0,5 21 4 16,4 5-4-16,-9-26 18 0,0 0-18 0,12 34 19 0,4 11-19 0,-16-45 21 15,0 0-21-15,18 49 21 0,3-6-21 0,-21-43 17 16,0 0-17-16,23 42 17 16,-6-1-17-16,-17-41 14 0,0 0-14 0,18 43 14 15,1 6-14-15,-19-49 12 0,0 0-12 0,18 45 13 16,0-2-13-16,-18-43 3 0,0 0-3 0,19 33 4 16,2-9-4-16,2 0-690 0</inkml:trace>
  <inkml:trace contextRef="#ctx0" brushRef="#br0" timeOffset="18114.45">12935 6393 1020 0,'0'0'0'0,"-7"0"0"0,-15 0 0 0,22 0 5 16,0 0-5-16,-28 10 5 0,-2 18-5 0,30-28 6 0,0 0-6 0,-26 41 7 0,-1 20-7 15,27-61 1-15,0 0-1 16,-16 60 2-16,8 1-2 0,8-61 2 15,0 0-2-15,5 52 2 0,14-11-2 0,-19-41 3 16,0 0-3-16,36 40 4 0,13-7-4 0,-49-33 5 0,0 0-5 0,58 23 6 16,2-11-6-16,-60-12 8 15,0 0-8-15,62-4 9 0,-4-16-9 16,-58 20 16-16,0 0-16 0,55-28 16 0,-11-9-16 0,-44 37 28 0,0 0-28 16,32-45 29-16,-18 2-29 0,-14 43 58 15,0 0-58-15,-4-53 59 0,-15-3-59 0,19 56 64 0,0 0-64 0,-27-52 65 0,-8 7-65 16,35 45 58-1,0 0-58-15,-26-31 59 0,10 14-59 0,16 17 50 16,0 0-50-16,-9-9 51 0,9 9-51 0,0 0 33 16,0 0-33-16,-12 9 33 0,1 15-33 0,2 0-1218 15</inkml:trace>
  <inkml:trace contextRef="#ctx0" brushRef="#br0" timeOffset="18398.41">15743 6330 1547 0,'0'0'0'0,"0"0"0"0,12 25 0 0,-12-25 27 15,0 0-27-15,9 32 27 0,-2 20-27 0,-7-52 56 16,0 0-56-16,11 63 57 0,3 9-57 0,-14-72 38 16,0 0-38-16,14 71 39 0,0-19-39 0,-14-52 21 15,0 0-21-15,17 45 22 0,-2-8-22 0,-15-37 11 16,0 0-11-16,12 36 11 0,-9-7-11 0,-3-29 9 16,0 0-9-16,8 19 10 0,6-22-10 0,2 3-1347 15</inkml:trace>
  <inkml:trace contextRef="#ctx0" brushRef="#br0" timeOffset="18650.32">16251 6194 1379 0,'0'0'0'0,"0"0"0"16,0 7 0-16,0-7 32 0,0 0-32 0,-2 5 32 0,2-5-32 16,0 0 36-16,0 0-36 0,-5 19 36 0,5 10-36 15,0-29 17-15,0 0-17 0,3 37 18 16,6 2-18-16,-9-39 3 0,0 0-3 0,19 49 3 15,17 11-3-15,-36-60 0 0,0 0 0 0,49 64 0 16,15 2 0-16,-64-66-1 0,0 0 1 0,63 57-1 0,-17-8 1 16,-46-49-1-16,0 0 1 0,32 40 0 0,-15-11 0 15,-17-29 0-15,0 0 0 0,-1 24 0 0,-21-1 0 16,22-23 1-16,0 0-1 0,-44 15 1 0,-23 3-1 16,67-18 1-16,0 0-1 0,-65-4 2 0,10-24-2 15,2 2-1109-15</inkml:trace>
  <inkml:trace contextRef="#ctx0" brushRef="#br0" timeOffset="18792.71">16681 5951 1345 0,'0'0'0'0,"12"-3"0"0,25-9 0 0,-37 12 2 0,0 0-2 0,59-5 3 16,18 10-3-16,-77-5 1 0,0 0-1 16,81 24 1-16,-6 23-1 0,-75-47-5 0,0 0 5 0,65 36-4 15,-5-19 4-15,0-1-948 0</inkml:trace>
  <inkml:trace contextRef="#ctx0" brushRef="#br0" timeOffset="19507.5">6503 6502 740 0,'0'0'0'0,"0"0"0"0,0-33 0 16,0 33 34-16,0 0-34 0,0-26 34 0,4 7-34 16,-4 19 72-16,0 0-72 0,2-12 72 0,1 5-72 0,-3 7 40 0,0 0-40 0,6 7 40 0,-3 20-40 15,-3-27 16-15,0 0-16 0,5 40 17 0,-5 26-17 16,0-66 8-16,0 0-8 15,0 73 9-15,0-8-9 0,0-65 5 16,0 0-5-16,-3 68 6 0,-2 1-6 0,5-69 4 0,0 0-4 16,-4 71 4-16,11-5-4 0,-7-66 2 15,0 0-2-15,18 55 2 0,13-10-2 0,-31-45 0 16,0 0 0-16,46 33 0 0,13-9 0 0,-1 1-769 0</inkml:trace>
  <inkml:trace contextRef="#ctx0" brushRef="#br0" timeOffset="19915.27">7022 6657 1143 0,'0'0'0'0,"0"0"0"16,5-15 0-16,-5 15 6 0,0 0-6 0,9-16 7 16,9 1-7-16,-18 15 15 0,0 0-15 0,24-14 15 15,17-2-15-15,-41 16 14 0,0 0-14 0,44-8 14 16,-3 8-14-16,-41 0 32 0,0 0-32 0,44 5 32 15,-7 14-32-15,-37-19 35 0,0 0-35 0,32 24 36 16,-18 2-36-16,-14-26 39 0,0 0-39 0,3 31 40 16,-15-1-40-16,12-30 24 0,0 0-24 0,-19 27 25 15,-8 1-25-15,27-28 16 0,0 0-16 0,-26 24 17 0,8-8-17 16,18-16 11-16,0 0-11 0,-11 12 12 16,3-3-12-16,8-9 8 0,0 0-8 0,0 7 9 0,8 3-9 15,-8-10 6-15,0 0-6 0,23 14 7 0,9 7-7 16,-32-21 5-16,0 0-5 0,49 20 5 0,24 5-5 15,-73-25 4-15,0 0-4 0,69 36 4 0,-6 5-4 16,-63-41 2-16,0 0-2 0,44 51 2 0,-23-1-2 16,-21-50 1-16,0 0-1 0,0 45 2 0,-26-5-2 15,26-40 0-15,0 0 0 0,-44 34 1 0,-20 3-1 16,64-37 0-16,0 0 0 0,-69 32 1 0,15 1-1 16,54-33-2-16,0 0 2 0,-44 24-1 0,21-11 1 15,23-13-3-15,0 0 3 0,2-9-3 0,28-26 3 0,-2 1-1126 16</inkml:trace>
  <inkml:trace contextRef="#ctx0" brushRef="#br0" timeOffset="20167.97">8707 6497 1334 0,'0'0'0'0,"1"8"0"0,8 20 0 15,-9-28 24-15,0 0-24 0,16 36 25 0,3 13-25 16,-19-49 50-16,0 0-50 0,23 52 51 0,4-4-51 16,-27-48 37-16,0 0-37 0,26 54 38 15,2 10-38-15,-28-64 22 0,0 0-22 0,22 69 22 0,-3 0-22 16,-19-69 14-16,0 0-14 0,14 64 14 0,0-12-14 16,-14-52 7-16,0 0-7 0,13 40 7 0,-1-14-7 15,-12-26 5-15,0 0-5 0,16 10 5 0,14-17-5 0,-4 2-1182 16</inkml:trace>
  <inkml:trace contextRef="#ctx0" brushRef="#br0" timeOffset="20449.72">9334 6649 1233 0,'0'0'0'16,"6"-4"0"-16,15-3 0 0,-21 7 5 0,0 0-5 16,28-8 5-16,13-1-5 0,-41 9 1 0,0 0-1 15,49-3 1-15,2 6-1 0,-51-3 9 0,0 0-9 16,58 14 9-16,10 10-9 0,-68-24 13 0,0 0-13 0,52 31 13 15,-13 6-13-15,-39-37 30 0,0 0-30 16,21 48 30-16,-21 13-30 0,0-61 29 0,0 0-29 16,-17 64 30-16,-20-2-30 0,37-62 24 0,0 0-24 0,-41 52 24 0,4-12-24 15,37-40 28-15,0 0-28 0,-26 24 29 16,8-12-29-16,18-12 24 0,0 0-24 16,0 7 25-16,11 3-25 0,-11-10 19 0,0 0-19 15,40 7 20-15,40-3-20 0,-80-4 18 0,0 0-18 16,104-4 18-16,14 1-18 0,-118 3 15 15,0 0-15-15,127-2 15 0,-5 2-15 0,-122 0 1 16,0 0-1-16,107-19 1 0,-35-29-1 0,1-1-1192 0</inkml:trace>
  <inkml:trace contextRef="#ctx0" brushRef="#br0" timeOffset="21824.89">7615 5991 1446 0,'0'0'0'0,"0"0"0"0,-20 4 0 16,20-4 32-16,0 0-32 0,-38 12 33 0,-35 12-33 15,73-24 67-15,0 0-67 0,-92 36 67 0,-12 15-67 16,104-51 48-16,0 0-48 15,-116 51 49-15,-23-11-49 0,139-40 17 0,0 0-17 0,-141 33 18 0,-8-9-18 16,149-24 6 0,0 0-6-16,-141 19 7 0,16-1-7 0,125-18 2 15,0 0-2-15,-118 12 2 0,1-5-2 0,117-7 1 0,0 0-1 0,-98 5 1 0,20-5-1 16,78 0 0-16,0 0 0 0,-55 0 0 0,24 0 0 16,31 0-1-16,0 0 1 0,-22 7-1 0,12 2 1 15,10-9-4-15,0 0 4 0,-9 20-4 0,4 20 4 16,5-40-9-16,0 0 9 0,0 57-8 0,5 12 8 15,-5-69-11-15,0 0 11 0,4 80-11 0,-4-6 11 16,0-74-19-16,0 0 19 0,-8 85-18 0,-2 24 18 0,10-109-22 16,0 0 22-16,-12 108-21 0,6-10 21 15,6-98-26-15,0 0 26 0,-5 99-25 0,1-1 25 16,4-98-21-16,0 0 21 0,0 101-21 0,0-16 21 0,0-85-17 16,0 0 17-16,9 76-17 15,5-16 17-15,-14-60-10 0,0 0 10 0,18 42-9 16,8-9 9-16,-26-33-7 0,0 0 7 0,43 22-7 0,15-10 7 0,-58-12-3 0,0 0 3 15,76 6-3 1,14-8 3-16,-90 2 0 0,0 0 0 0,109-7 0 16,23-2 0-16,-132 9 0 0,0 0 0 0,149-7 1 15,16 7-1-15,-165 0 5 0,0 0-5 0,194-1 5 16,23 2-5-16,-217-1 8 0,0 0-8 0,246 0 8 0,23 4-8 16,-269-4 9-16,0 0-9 0,284 3 10 0,15-6-10 15,-299 3 11-15,0 0-11 0,329-4 11 0,42-1-11 0,-371 5 9 0,0 0-9 0,393-7 9 0,4 2-9 16,-397 5 7-16,0 0-7 0,413-10 8 15,1-1-8-15,-414 11 7 0,0 0-7 16,424-3 7-16,1 3-7 16,-425 0 6-16,0 0-6 0,420 2 6 0,-6 1-6 15,-414-3 4-15,0 0-4 0,411 7 4 0,0 2-4 16,-411-9 1-16,0 0-1 0,397 6 2 0,-13 3-2 16,-384-9 0-16,0 0 0 0,357 5 1 0,-19 4-1 0,-338-9 0 15,0 0 0-15,330 10 0 0,-14-1 0 0,-316-9 0 16,0 0 0-16,291 5 0 0,-23-1 0 0,-268-4 0 15,0 0 0-15,238 0 0 0,-28-6 0 0,-210 6 0 16,0 0 0-16,178-12 0 0,-24 0 0 0,-154 12 0 16,0 0 0-16,143-21 0 0,-13-3 0 0,-130 24 1 0,0 0-1 15,110-27 1-15,-24-1-1 0,-86 28 3 0,0 0-3 16,78-36 3-16,4-9-3 0,-82 45 8 0,0 0-8 16,80-58 9-16,-8-13-9 0,-72 71 15 0,0 0-15 0,67-74 15 15,-9 7-15-15,-58 67 17 0,0 0-17 0,50-80 17 16,-8-27-17-16,-42 107 24 0,0 0-24 0,42-113 24 0,13-6-24 15,-55 119 25-15,0 0-25 0,55-121 25 0,12-14-25 16,-67 135 22-16,0 0-22 0,60-125 23 16,-11 20-23-16,-49 105 21 0,0 0-21 0,44-101 21 0,-12 4-21 15,-32 97 17-15,0 0-17 0,27-90 17 0,-10 23-17 16,-17 67 14-16,0 0-14 0,11-52 14 0,-6 22-14 16,-5 30 12-16,0 0-12 0,4-20 13 0,-3-3-13 0,-1 23 9 15,0 0-9-15,-1-17 10 0,-6 5-10 0,7 12 5 16,0 0-5-16,-22-12 5 0,-22 3-5 0,44 9 3 15,0 0-3-15,-60-4 4 0,-10 10-4 0,70-6 2 16,0 0-2-16,-85 10 2 0,2-1-2 0,83-9 0 0,0 0 0 16,-95 12 1-16,-20-4-1 0,115-8 0 0,0 0 0 15,-127 11 0-15,-5-2 0 0,132-9-1 0,0 0 1 16,-152 8 0-16,-26-4 0 0,178-4-1 0,0 0 1 0,-206 1-1 16,-22-2 1-16,228 1-2 0,0 0 2 0,-252-4-2 15,-20-3 2-15,272 7-2 0,0 0 2 0,-291-5-2 16,-9-4 2-16,300 9-3 0,0 0 3 0,-301-7-2 15,6 2 2-15,295 5-3 0,0 0 3 0,-312-7-2 16,-9 7 2-16,321 0-3 0,0 0 3 0,-319-3-3 0,3 1 3 16,316 2-3-16,0 0 3 0,-312-3-3 15,-4 3 3-15,316 0-4 0,0 0 4 0,-328 3-3 0,-7 1 3 16,335-4-3-16,0 0 3 0,-326 8-3 0,13 4 3 16,313-12-3-16,0 0 3 0,-314 16-3 0,-10 5 3 15,324-21-2-15,0 0 2 0,-316 21-1 0,16 3 1 16,300-24-2-16,0 0 2 0,-284 24-1 0,4 0 1 0,280-24-1 15,0 0 1-15,-275 21-1 0,5-2 1 0,270-19-3 16,0 0 3-16,-254 12-2 0,14 2 2 0,240-14-3 16,0 0 3-16,-224 16-2 0,21-4 2 0,203-12-3 15,0 0 3-15,-182 12-3 0,9 0 3 0,173-12-3 16,0 0 3-16,-157 12-3 0,13 0 3 0,144-12-6 16,0 0 6-16,-127 12-5 0,19-5 5 0,108-7-4 0,0 0 4 15,-109 17-4-15,-16 11 4 0,125-28-6 16,0 0 6-16,-133 16-5 0,-1-23 5 0,2-2-1388 0</inkml:trace>
  <inkml:trace contextRef="#ctx0" brushRef="#br0" timeOffset="23390.78">1379 4629 561 0,'0'0'0'0,"0"0"0"0,0 0 0 16,0 0 38-16,0 0-38 0,0-19 39 0,-5 14-39 0,5 5 112 16,0 0-112-16,0 0 113 0,-5-10-113 0,5 10 115 15,0 0-115-15,0 0 115 0,-9-6-115 0,9 6 78 16,0 0-78-16,0 0 78 0,-4-8-78 0,4 8 48 16,0 0-48-16,0 0 48 0,-1-7-48 0,1 7 37 0,0 0-37 15,0 0 38-15,0 0-38 0,0 0 28 16,0 0-28-16,-7 0 29 0,7 0-29 0,0 0 20 15,0 0-20-15,-9-4 21 0,9 4-21 0,0 0 16 0,0 0-16 16,0 0 17-16,-5 0-17 0,5 0 13 16,0 0-13-16,0 0 14 0,0 0-14 0,0 0 10 15,0 0-10-15,0 0 11 0,8-5-11 0,-8 5 6 0,0 0-6 16,14-8 7-16,8-8-7 0,-22 16 5 0,0 0-5 0,24-31 5 16,3-14-5-16,-27 45 5 0,0 0-5 0,14-61 5 15,-7-8-5-15,-7 69 9 0,0 0-9 16,0-67 10-16,-4 4-10 0,4 63 13 0,0 0-13 15,-5-48 13-15,-4 13-13 0,9 35 14 0,0 0-14 0,-9-26 15 16,-3 4-15-16,12 22 16 0,0 0-16 16,-9-18 16-16,4 3-16 0,5 15 14 0,0 0-14 0,0-5 14 15,0 5-14-15,0 0 12 0,0 0-12 0,0 17 13 0,5 14-13 16,-5-31 11-16,0 0-11 0,9 54 11 0,3 34-11 16,-12-88 7-16,0 0-7 0,15 106 8 0,-3 10-8 15,-12-116 3-15,0 0-3 0,10 126 4 0,-2 19-4 16,-8-145 2-16,0 0-2 0,5 146 2 0,-5-10-2 15,0-136 1-15,0 0-1 0,2 121 1 16,6-15-1-16,-8-106 0 0,0 0 0 0,9 90 1 16,-5-17-1-16,-4-73 0 0,0 0 0 0,5 55 1 0,-5-19-1 15,0-36 2-15,0 0-2 0,0 21 2 0,-5-9-2 16,5-12 3-16,0 0-3 0,-9 7 3 0,4-7-3 16,5 0 4-16,0 0-4 0,-13-3 4 0,-10-6-4 15,23 9 4-15,0 0-4 0,-31-12 5 0,-10 0-5 0,41 12 4 16,0 0-4-16,-40-11 5 0,8 10-5 0,32 1 3 15,0 0-3-15,-23 1 3 0,5 3-3 0,18-4 1 16,0 0-1-16,0 0 2 0,13 10-2 0,-13-10 1 16,0 0-1-16,31 2 2 0,20-7-2 0,-51 5 0 15,0 0 0-15,71-12 1 0,24-7-1 0,-95 19 0 16,0 0 0-16,110-25 1 0,-6-2-1 0,-104 27 0 16,0 0 0-16,107-45 0 0,-8-21 0 0,2-1-1360 0</inkml:trace>
  <inkml:trace contextRef="#ctx0" brushRef="#br0" timeOffset="23769.97">1554 3530 1155 0,'0'0'0'0,"-44"9"0"0,-78 8 0 0,122-17 18 16,0 0-18-16,-155 44 19 0,-20 18-19 15,175-62 45-15,0 0-45 0,-180 107 46 16,4 44-46-16,176-151 34 0,0 0-34 0,-159 173 34 0,29 17-17 15,31 23 1-15,44 10-7 16,55-1 0-16,59-13-3 16,41-25 0-16,39-27-8 15,-139-157 8-15,0 0-8 0,171 118 9 0,32-42-9 16,-203-76 19-16,0 0-19 0,223 31 20 0,11-43-20 16,-234 12 25-16,0 0-25 0,226-57 25 0,-2-44-25 15,-224 101 31-15,0 0-31 0,190-129 32 0,-36-29-32 0,-154 158 27 16,0 0-27-16,118-185 28 0,-28-37-28 15,-90 222 24-15,0 0-24 0,46-247 24 0,-46-19-24 0,0 266 31 16,0 0-31-16,-46-274 31 0,-40 4-31 16,86 270 34-16,0 0-34 0,-131-227 34 0,-45 53-34 0,176 174 28 15,0 0-28-15,-185-109 29 0,-13 57-29 0,198 52 22 16,0 0-22-16,-185 0 23 0,8 53-23 0,177-53 10 16,0 0-10-16,-148 121 11 0,30 80-11 0,0 2-1402 15</inkml:trace>
  <inkml:trace contextRef="#ctx0" brushRef="#br0" timeOffset="24891.37">1117 10667 910 0,'-6'-12'0'0,"6"12"83"0,0 0-83 0,-12-41 84 0,12-8-84 15,0 49 66-15,0 0-66 0,18-47 67 0,22 2-67 16,-40 45 33-16,0 0-33 0,49-36 34 0,10 12-34 16,-59 24 17-16,0 0-17 0,56-5 17 0,-3 20-17 15,-53-15 9-15,0 0-9 0,41 40 10 0,-13 24-10 16,-28-64 3-16,0 0-3 0,9 78 3 0,-20 7-3 16,11-85 1-16,0 0-1 0,-35 104 2 15,-20 18-2-15,55-122 0 0,0 0 0 0,-72 128 0 0,-6-17 0 16,78-111 0-16,0 0 0 0,-70 107 0 0,24-15 0 15,46-92-1-15,0 0 1 0,-23 80 0 0,23-21 0 16,0-59 0-16,0 0 0 0,37 36 0 0,35-17 0 16,-72-19 2-16,0 0-2 0,99 5 3 15,32-20-3-15,-131 15 9 0,0 0-9 0,139-25 10 0,2-7-10 16,-141 32 17-16,0 0-17 0,139-37 17 0,-8-3-17 16,-131 40 11-16,0 0-11 0,0 0-996 0</inkml:trace>
  <inkml:trace contextRef="#ctx0" brushRef="#br0" timeOffset="25412.44">810 2191 1073 0,'0'0'0'0,"0"0"8"0,0 0-8 0,19 52 8 16,6 14-8-16,-25-66 6 0,0 0-6 0,19 88 7 0,-1 36-7 16,-18-124 4-16,0 0-4 0,12 137 4 0,-7 9-4 15,-5-146 5-15,0 0-5 0,9 138 6 16,2-20-6-16,-11-118 4 0,0 0-4 0,12 107 4 16,2-22-4-16,-14-85 2 0,0 0-2 0,14 59 3 15,-10-28-3-15,-4-31 1 0,0 0-1 0,0-9 2 16,-9-38-2-16,4-1-793 0</inkml:trace>
  <inkml:trace contextRef="#ctx0" brushRef="#br0" timeOffset="25605.62">914 2210 915 0,'9'-24'0'0,"-9"24"12"0,0 0-12 0,17-59 12 0,6 21-12 16,-23 38 0-16,0 0 0 0,23-16 1 0,3 20-1 0,-26-4 2 15,0 0-2-15,23 26 2 0,-3 22-2 0,-20-48 7 16,0 0-7-16,9 64 7 0,-15 12-7 0,6-76 15 15,0 0-15-15,-19 85 16 0,-16 12-16 0,35-97 24 16,0 0-24-16,-41 90 24 0,1-14-24 0,40-76 23 16,0 0-23-16,-46 64 24 0,7-19-24 15,39-45 24-15,0 0-24 0,-28 33 24 0,19-5-24 0,-2-1-789 16</inkml:trace>
  <inkml:trace contextRef="#ctx0" brushRef="#br0" timeOffset="26346.97">1185 2691 1216 0,'0'0'0'0,"0"0"28"0,0 0-28 0,-46 16 28 16,9 1-28-16,37-17 12 0,0 0-12 0,-26 15 13 0,17-6-13 16,9-9 16-16,0 0-16 0,5 9 17 0,17-2-17 15,-22-7 18-15,0 0-18 0,28 0 18 0,11-9-18 16,-39 9 25-16,0 0-25 0,37-12 25 0,3-7-25 15,-40 19 29-15,0 0-29 0,37-21 29 0,-5-3-29 16,-32 24 25-16,0 0-25 0,21-21 26 0,-7 6-26 16,-14 15 20-16,0 0-20 0,9-9 21 0,-9 9-21 0,0 0 13 15,0 0-13-15,0 0 13 0,4 5-13 16,-4-5 7-16,0 0-7 0,1 19 8 0,8 5-8 0,-9-24 3 16,0 0-3-16,9 30 4 0,5-3-4 15,-14-27 1-15,0 0-1 0,14 21 1 0,4-9-1 0,-18-12 0 16,0 0 0-16,21 7 0 0,-3-10 0 15,-18 3 0-15,0 0 0 0,23-7 0 0,0-2 0 16,-23 9-1-16,0 0 1 0,28-15 0 16,4-3 0-16,-32 18-1 0,0 0 1 0,31-20 0 15,1 1 0-15,-32 19 0 0,0 0 0 0,30-16 0 0,-7 11 0 16,-23 5 0-16,0 0 0 0,18 0 0 0,-10 8 0 0,-8-8 0 0,0 0 0 16,2 16 0-16,-7 8 0 0,5-24 0 15,0 0 0-15,-9 24 1 0,-9 1-1 0,18-25 0 16,0 0 0-16,-14 17 1 0,6-5-1 15,8-12 0-15,0 0 0 0,0 0 1 0,0 0-1 0,0 0 0 16,0 0 0-16,21-12 0 0,12-17 0 0,-33 29 0 16,0 0 0-16,41-40 0 0,3-21 0 0,-44 61 0 15,0 0 0-15,40-69 0 0,-3-4 0 0,-37 73 0 16,0 0 0-16,30-72 1 0,-5 15-1 0,-25 57 0 0,0 0 0 0,18-40 1 16,-9 15-1-16,-9 25 0 15,0 0 0-15,5-15 1 0,-2 6-1 0,-3 9 1 0,0 0-1 16,0 0 1-16,-3 12-1 0,3-12 0 0,0 0 0 15,-2 16 1-15,2 5-1 0,0-21 0 0,0 0 0 0,9 24 0 16,5 4 0-16,-14-28 0 0,0 0 0 0,23 24 0 16,21-3 0-16,-44-21-2 0,0 0 2 0,51 8-1 15,13-8 1-15,-64 0-4 0,0 0 4 0,61-8-3 16,-11-4 3-16,-50 12-6 0,0 0 6 0,46-13-6 0,-11 1 6 16,-35 12-5-16,0 0 5 0,23-8-4 15,-9 8 4-15,-14 0-3 0,0 0 3 0,0 5-3 0,-5 10 3 0,5-15-1 0,0 0 1 0,-18 37 0 16,-5 29 0-1,23-66 0-15,0 0 0 0,-30 79 0 0,-3-1 0 16,33-78 0-16,0 0 0 0,-41 88 0 0,-12 13 0 16,53-101 0-16,0 0 0 0,0 0-1129 0</inkml:trace>
  <inkml:trace contextRef="#ctx0" brushRef="#br0" timeOffset="27054.53">691 9565 1312 0,'34'123'0'0,"-34"-123"84"0,0 0-84 0,35 133 85 0,11 30-85 16,-46-163 78-16,0 0-78 0,44 145 79 0,-9-38-79 15,-35-107 3-15,0 0-3 0,29 80 4 0,-12-18-4 0,-17-62-18 16,0 0 18-16,9 40-18 0,-14-40 18 15,-2 0-1147-15</inkml:trace>
  <inkml:trace contextRef="#ctx0" brushRef="#br0" timeOffset="27253.45">746 9428 1134 0,'20'-47'0'0,"-20"47"42"0,0 0-42 16,44-71 43-16,1 23-43 0,-45 48 24 0,0 0-24 15,41-16 24-15,-6 32-24 0,-35-16 10 0,0 0-10 0,32 38 10 16,-14 19-10-16,-18-57 10 0,0 0-10 0,5 80 10 15,-14 24-10-15,9-104 12 0,0 0-12 16,-19 102 13-16,-8-18-13 0,27-84 10 0,0 0-10 16,-26 73 11-16,-6-16-11 0,32-57 10 0,0 0-10 15,-26 49 10-15,8-8-10 0,18-41 4 0,0 0-4 16,-5 23 5-16,8-32-5 0,-1 2-977 0</inkml:trace>
  <inkml:trace contextRef="#ctx0" brushRef="#br0" timeOffset="27976.77">1185 9864 931 0,'-14'21'0'0,"14"-21"4"0,0 0-4 0,-32 55 4 16,10 4-4-16,22-59 0 0,0 0 0 0,-15 50 1 0,15-12-1 16,0-38 3-16,0 0-3 0,9 28 4 0,5-19-4 0,-14-9 11 0,0 0-11 15,20-9 12-15,6-20-12 0,-26 29 12 0,0 0-12 16,27-44 12-16,-1-13-12 0,-26 57 11 0,0 0-11 15,20-57 11-15,-8 9-11 16,-12 48 10-16,0 0-10 0,5-40 11 0,-1 9-11 0,-4 31 13 0,0 0-13 16,1-21 13-16,3 5-13 0,-4 16 17 15,0 0-17-15,11-5 18 0,4 14-18 0,-15-9 22 16,0 0-22-16,25 12 23 0,9 4-23 0,-34-16 24 16,0 0-24-16,37 20 24 0,9 5-24 0,-46-25 24 15,0 0-24-15,49 20 25 0,11-1-25 0,-60-19 19 16,0 0-19-16,62 13 20 0,-13-3-20 0,-49-10 12 15,0 0-12-15,42 7 13 0,-10-7-13 0,-32 0 7 16,0 0-7-16,27-5 8 0,-10-4-8 16,-17 9 9-16,0 0-9 0,9-12 10 0,-5 5-10 15,-4 7 12-15,0 0-12 0,1-10 13 0,-1 1-13 0,0 9 18 16,0 0-18-16,0-9 18 0,0 9-18 0,0 0 20 16,0 0-20-16,0 0 21 0,0 0-21 0,0 0 20 0,0 0-20 15,13 18 20-15,-3-3-20 0,-10-15 13 16,0 0-13-16,13 23 14 0,-8 6-14 15,-5-29 5-15,0 0-5 0,3 28 6 0,-3-7-6 0,0-21 2 16,0 0-2-16,0 12 2 0,0-12-2 0,0 0 2 16,0 0-2-16,-8-4 3 0,8-22-3 0,0 26 4 0,0 0-4 0,0-36 4 0,12-11-4 0,-12 47 6 15,0 0-6 1,16-57 6-16,10-10-6 0,-26 67 7 0,0 0-7 0,36-75 7 16,1-4-7-16,-37 79 6 0,0 0-6 0,40-73 7 0,1 23-7 0,-41 50 8 0,0 0-8 15,32-37 8-15,-15 18-8 16,-17 19 4-16,0 0-4 0,14-5 5 0,-1 14-5 0,-13-9 2 0,0 0-2 15,10 15 2-15,6 13-2 16,-16-28 1-16,0 0-1 16,19 36 1-16,8 13-1 0,-27-49 0 0,0 0 0 0,37 53 0 0,-2-4 0 0,-35-49-1 0,0 0 1 0,46 38 0 31,4-9 0-31,-50-29-2 0,0 0 2 0,58 23-2 16,2-4 2-16,-60-19-4 0,0 0 4 0,49 17-3 0,-17-1 3 0,-32-16-4 0,0 0 4 0,14 12-3 0,-14-3 3 15,0-9-3-15,0 0 3 0,-25 13-2 0,-29 13 2 31,54-26-2-31,0 0 2 0,-66 23-2 0,15-11 2 0,51-12 0 0,0 0 0 0,-40 7 0 0,10-7 0 32,30 0-1-32,0 0 1 0,-20-12 0 0,15-14 0 15,1-5-1122-15</inkml:trace>
  <inkml:trace contextRef="#ctx0" brushRef="#br0" timeOffset="28236.45">2937 8819 1233 0,'0'0'0'0,"0"0"0"16,-9 16 0-16,9-16 2 0,0 0-2 0,-14 24 2 0,-13 12-2 15,27-36 6-15,0 0-6 0,-31 45 6 0,-6 19-6 16,37-64 5-16,0 0-5 0,-36 73 6 0,8 12-6 16,28-85 11-16,0 0-11 0,-26 84 12 0,3-11-12 15,23-73 18-15,0 0-18 0,-18 61 19 0,9-16-19 16,9-45 18-16,0 0-18 0,0 36 18 0,13-15-18 15,-13-21 23-15,0 0-23 0,40 7 23 0,33-23-23 16,-73 16 26-16,0 0-26 0,109-24 26 0,50-9-26 16,-159 33 21-16,0 0-21 0,185-35 21 15,30 6-21-15,-215 29 17 0,0 0-17 0,0 0-1075 0</inkml:trace>
  <inkml:trace contextRef="#ctx0" brushRef="#br0" timeOffset="33066.37">5943 10818 1043 0,'0'0'0'0,"0"0"0"0,0 0 0 0,0 0 36 0,0 0-36 15,-13-28 37-15,10 21-37 0,3 7 72 0,0 0-72 16,0 0 73-16,0 0-73 0,0 0 48 0,0 0-48 0,12 0 49 16,-1 14-49-16,-11-14 18 0,0 0-18 0,12 29 18 15,6 16-18-15,-18-45 12 0,0 0-12 0,14 64 13 16,-2 13-13-16,-12-77 6 0,0 0-6 0,9 81 6 0,-7-14-6 16,-2-67 5-16,0 0-5 0,0 70 6 0,-2 2-6 15,2-72 7-15,0 0-7 0,-4 70 8 0,4-13-8 16,0-57 5-16,0 0-5 0,0 45 6 0,0-18-6 0,0-27 3 0,0 0-3 31,6 9 3-31,15-18-3 0,-4 1-1046 0</inkml:trace>
  <inkml:trace contextRef="#ctx0" brushRef="#br0" timeOffset="33407.28">6477 11024 1110 0,'0'0'0'0,"4"-9"0"15,10-15 0 1,-14 24 31-16,0 0-31 0,31-31 32 0,22-11-32 16,-53 42 66-16,0 0-66 0,60-35 66 0,4 11-66 0,-64 24 57 15,0 0-57-15,53-15 57 0,-7 9-57 0,-46 6 30 16,0 0-30-16,35 9 30 0,-10 14-30 0,-25-23 18 16,0 0-18-16,12 34 19 0,-12 13-19 0,0-47 14 15,0 0-14-15,-14 50 15 0,-13 6-15 0,27-56 10 0,0 0-10 16,-31 53 11-16,-6-8-11 0,37-45 8 15,0 0-8-15,-32 37 8 0,14-15-8 0,18-22 4 0,0 0-4 16,-12 17 4-16,1-1-4 0,11-16 4 16,0 0-4-16,5 15 4 0,15-2-4 0,-20-13 4 15,0 0-4-15,32 8 4 0,12-4-4 0,-44-4 6 0,0 0-6 16,49 1 6-16,15 1-6 0,-64-2 7 0,0 0-7 16,75 5 8-16,7 11-8 0,-82-16 10 0,0 0-10 15,83 2 10-15,-13-16-10 0,-5-3-1180 16</inkml:trace>
  <inkml:trace contextRef="#ctx0" brushRef="#br0" timeOffset="33719.07">8553 10726 1345 0,'0'0'0'16,"0"0"0"-16,0 0 0 0,0 0 4 15,0 0-4-15,5 12 4 0,-1 0-4 16,-4-12 7-16,0 0-7 0,5 31 8 0,-1 26-8 0,-4-57 13 0,0 0-13 0,9 65 14 16,5 12-14-16,-14-77 14 0,0 0-14 0,17 77 14 15,-3-12-14-15,-14-65 16 16,0 0-16-16,15 64 16 0,-7-3-16 0,-8-61 17 15,0 0-17-15,9 59 17 0,0-6-17 0,-9-53 17 0,0 0-17 16,18 42 18-16,-1-11-18 0,-17-31 13 16,0 0-13-16,25 7 14 0,5-21-14 0,-2 0-1104 15</inkml:trace>
  <inkml:trace contextRef="#ctx0" brushRef="#br0" timeOffset="34055.07">8938 10802 1278 0,'0'0'0'0,"0"0"0"0,19-17 0 15,-19 17 0-15,0 0 0 0,25-14 0 0,12 4 0 0,-37 10-1 16,0 0 1-16,44-7-1 0,11 2 1 16,-55 5 1-16,0 0-1 0,63 0 2 0,9 8-2 15,-72-8 11-15,0 0-11 0,67 21 11 0,-10 12-11 0,-57-33 24 16,0 0-24-16,39 47 24 0,-22 10-24 16,-17-57 32-16,0 0-32 0,0 60 32 15,-24-8-32-15,24-52 31 0,0 0-31 0,-37 45 32 16,-18-15-32-16,55-30 26 0,0 0-26 0,-53 22 26 0,16-5-26 0,37-17 16 0,0 0-16 0,-23 9 16 15,5-2-16 1,18-7 7-16,0 0-7 0,-8 5 7 0,6 2-7 16,2-7 6-16,0 0-6 0,9 9 6 0,15 5-6 15,-24-14 4-15,0 0-4 0,30 19 5 0,2 5-5 16,-32-24 4-16,0 0-4 0,23 40 5 0,-14 12-5 0,-9-52 3 16,0 0-3-16,-18 58 3 0,-31 6-3 15,49-64 2-15,0 0-2 0,-64 63 3 0,-17-6-3 16,81-57 4-16,0 0-4 0,-85 48 4 0,-3-8-4 15,4 2-1158-15</inkml:trace>
  <inkml:trace contextRef="#ctx0" brushRef="#br0" timeOffset="36558.11">10851 12046 886 0,'0'0'0'0,"0"0"0"16,11 7 0-16,-11-7 60 0,0 0-60 0,7 11 61 15,-2 3-61-15,-5-14 72 0,0 0-72 0,9 32 72 16,2 31-72-16,-11-63 24 0,0 0-24 0,12 74 24 0,-1 8-24 16,-11-82 7-16,0 0-7 0,16 69 7 0,7-12-7 15,-23-57 1-15,0 0-1 0,26 47 1 0,6-9-1 16,-32-38 2-16,0 0-2 0,31 24 3 0,7-14-3 15,-3-1-855-15</inkml:trace>
  <inkml:trace contextRef="#ctx0" brushRef="#br0" timeOffset="36850.87">11494 11929 863 0,'0'0'0'0,"0"0"0"0,0 19 0 0,0-19 5 16,0 0-5-16,-2 29 5 0,-2 13-5 15,4-42 11-15,0 0-11 0,2 59 12 0,7 17-12 0,-9-76 12 0,0 0-12 16,17 83 13-16,19-4-13 0,-36-79 5 0,0 0-5 16,44 66 5-16,10-19-5 0,-54-47 2 15,0 0-2-15,55 29 2 0,-5-18-2 0,-50-11 12 16,0 0-12-16,42-7 13 0,-3-21-13 0,-39 28 28 16,0 0-28-16,23-52 29 0,-22-26-29 0,-1 78 31 15,0 0-31-15,-15-81 31 0,-26 1-31 0,41 80 40 0,0 0-40 0,-53-74 40 16,-16 1-40-16,69 73 34 0,0 0-34 0,-77-62 34 15,3 20-34-15,74 42 33 0,0 0-33 0,-66-7 33 16,17 42-33-16,49-35 27 16,0 0-27-16,-46 49 28 0,2-3-28 0,0 1-951 15</inkml:trace>
  <inkml:trace contextRef="#ctx0" brushRef="#br0" timeOffset="37245.81">8135 13125 1121 0,'0'0'0'0,"0"0"0"0,41-13 0 0,-41 13 26 16,0 0-26-16,65-12 27 0,48-5-27 0,-113 17 54 16,0 0-54-16,144-16 54 0,19 4-54 0,-163 12 44 15,0 0-44-15,199-15 44 0,36-1-44 0,-235 16 22 16,0 0-22-16,254-17 23 0,7-4-23 0,-261 21 16 16,0 0-16-16,271-22 16 0,4-3-16 0,-275 25 11 15,0 0-11-15,272-24 11 0,0-2-11 16,-272 26 13-16,0 0-13 0,250-24 13 0,-33 5-13 0,-217 19 35 15,0 0-35-15,187-16 35 0,-26 6-35 0,-161 10 36 16,0 0-36-16,127-7 37 0,-41 2-37 0,-86 5 34 16,0 0-34-16,58-2 34 0,-24 2-34 15,-34 0 23-15,0 0-23 0,16 9 24 0,-20 10-24 0,4-19 24 0,0 0-24 16,-32 7 25-16,-36-25-25 0,1 3-1292 0</inkml:trace>
  <inkml:trace contextRef="#ctx0" brushRef="#br0" timeOffset="37727.53">9248 13452 1199 0,'0'0'0'16,"0"0"0"-16,0 0 0 0,0 0 18 0,0 0-18 0,0 0 19 0,0 0-19 16,0 0 40-16,0 0-40 0,0 0 40 0,41 0-40 15,-41 0 43-15,0 0-43 0,28 15 44 0,4 6-44 16,-32-21 17-16,0 0-17 0,26 31 17 0,-3 7-17 16,-23-38 12-16,0 0-12 0,19 47 13 0,-1 7-13 0,-18-54 9 15,0 0-9-15,16 53 9 16,-2-4-9-16,-14-49 8 0,0 0-8 0,9 39 8 0,0-6-8 15,-9-33 6-15,0 0-6 0,5 26 7 16,-3-8-7-16,-2-18 6 0,0 0-6 0,1 12 7 16,5 0-7-16,-6-12 5 0,0 0-5 0,0 0 6 0,-4 7-6 15,2 1-1090-15</inkml:trace>
  <inkml:trace contextRef="#ctx0" brushRef="#br0" timeOffset="38205.15">9813 13407 1110 0,'0'0'0'0,"0"0"0"0,0 0 0 0,0 0-1 0,0 0 1 16,-13 3-1-16,8 7 1 15,5-10 2-15,0 0-2 0,-9 33 2 0,0 35-2 16,9-68 7-16,0 0-7 0,-5 78 8 0,7 0-8 16,-2-78 7-16,0 0-7 0,16 71 7 15,8-14-7-15,-24-57 9 0,0 0-9 0,30 52 10 16,7-7-10-16,-37-45 14 0,0 0-14 0,36 34 15 15,-5-16-15-15,-31-18 33 0,0 0-33 0,34 0 33 16,5-21-33-16,-39 21 38 0,0 0-38 16,40-33 38-16,-5-9-38 0,-35 42 34 0,0 0-34 15,29-48 35-15,-20-6-35 0,-9 54 40 0,0 0-40 0,-4-60 40 16,-10-8-40-16,14 68 37 0,0 0-37 0,-28-64 37 16,-6 16-37-16,34 48 32 0,0 0-32 0,-32-37 32 15,8 17-32-15,24 20 29 0,0 0-29 0,-18-13 29 16,6 12-29-16,12 1 24 0,0 0-24 0,-18 3 25 15,-7 8-25-15,-1-1-1234 0</inkml:trace>
  <inkml:trace contextRef="#ctx0" brushRef="#br0" timeOffset="38577.11">11218 13344 1479 0,'0'0'0'0,"0"0"0"16,0 0 0-16,0 0 19 0,0 0-19 0,0 0 20 15,22 14-20-15,-22-14 42 0,0 0-42 0,5 37 42 0,0 23-42 16,-5-60 37-16,0 0-37 0,4 78 37 16,-8 14-37-16,4-92 16 0,0 0-16 0,-2 93 17 0,2-17-17 0,0-76 7 0,0 0-7 15,6 71 8-15,4 2-8 16,-10-73 3-16,0 0-3 0,21 60 4 0,11-21-4 15,-32-39 1-15,0 0-1 0,41 5 2 0,5-26-2 16,1-3-1241-16</inkml:trace>
  <inkml:trace contextRef="#ctx0" brushRef="#br0" timeOffset="38926.11">11465 13372 1345 0,'0'0'0'16,"0"0"0"-16,2-5 0 0,-2 5 18 0,0 0-18 0,14-9 18 0,16 6-18 15,-30 3 37-15,0 0-37 16,44-5 37-16,13 6-37 0,-57-1 63 0,0 0-63 0,61 4 64 16,3 1-64-16,-64-5 43 0,0 0-43 15,63 10 43-15,4 6-43 0,-67-16 31 0,0 0-31 0,55 21 32 0,-20 6-32 0,-35-27 26 16,0 0-26-16,18 30 27 0,-20-1-27 16,2-29 14-16,0 0-14 0,-16 26 14 0,-15 0-14 0,31-26 8 15,0 0-8-15,-34 19 9 0,11-8-9 0,23-11 3 0,0 0-3 16,-16 3 3-16,4-5-3 0,12 2 0 15,0 0 0-15,0 0 1 0,14-7-1 0,-14 7 0 16,0 0 0-16,30 4 0 0,12 8 0 16,-42-12 0-16,0 0 0 0,46 24 0 0,-3 12 0 0,-43-36 0 15,0 0 0-15,28 42 1 0,-26 6-1 0,-2-48 2 16,0 0-2-16,-32 51 3 0,-48 2-3 0,80-53 6 0,0 0-6 16,-116 61 7-16,-43 12-7 0,159-73 9 0,0 0-9 15,-178 55 10-15,-9-34-10 0,2 1-1346 0</inkml:trace>
  <inkml:trace contextRef="#ctx0" brushRef="#br0" timeOffset="39846.24">11555 14410 583 0,'0'0'0'0,"0"0"0"0,0 0 0 16,0 0 26-16,0 0-26 0,0 0 26 0,0 0-26 0,0 0 58 16,0 0-58-16,0 0 58 0,0 0-58 0,0 0 57 15,0 0-57-15,0 0 57 0,20 0-57 0,-20 0 41 16,0 0-41-16,12-3 41 0,4-4-41 0,-16 7 27 16,0 0-27-16,25-9 28 0,3-1-28 0,-28 10 20 15,0 0-20-15,28-5 20 0,2 3-20 0,-30 2 27 16,0 0-27-16,28 0 28 0,4 2-28 0,-32-2 29 0,0 0-29 15,35 1 29-15,-3 1-29 0,-32-2 28 16,0 0-28-16,30 4 28 0,7-1-28 0,-37-3 27 16,0 0-27-16,42-2 27 0,20-6-27 0,-2-1-889 15</inkml:trace>
  <inkml:trace contextRef="#ctx0" brushRef="#br0" timeOffset="40416.28">11569 14313 1132 0,'0'0'0'0,"29"0"0"16,25 0 0-16,-54 0 3 15,0 0-3-15,76-3 3 0,26-6-3 0,-102 9 7 0,0 0-7 0,133-10 8 16,24 0-8-16,-157 10 31 0,0 0-31 0,190-14 31 16,54-5-31-16,-244 19 35 0,0 0-35 0,275-19 36 15,14 1-36-15,-289 18 35 0,0 0-35 0,300-19 36 16,10-3-36-16,-310 22 30 0,0 0-30 0,328-26 31 16,16 0-31-16,-344 26 25 0,0 0-25 0,332-28 26 15,-4 7-26-15,-328 21 21 0,0 0-21 16,312-19 22-16,-10 6-22 0,-302 13 17 0,0 0-17 15,266-13 17-15,-40 7-17 0,-226 6 12 0,0 0-12 0,182-4 13 16,-39 6-13-16,-143-2 11 0,0 0-11 0,97 2 11 16,-44-2-11-16,-53 0 11 0,0 0-11 0,31 0 12 0,-18 0-12 15,-13 0 9-15,0 0-9 16,-13 0 10-16,-36 0-10 0,49 0 3 16,0 0-3-16,-60-14 3 0,-5-21-3 0,-1 2-1171 15</inkml:trace>
  <inkml:trace contextRef="#ctx0" brushRef="#br0" timeOffset="40751.32">14464 13228 1121 0,'0'0'0'0,"0"0"0"16,9 32 0-16,-9-32 0 0,0 0 0 0,14 34 0 0,3 9 0 0,-17-43 0 15,0 0 0-15,20 61 1 16,3 19-1-16,-23-80 18 0,0 0-18 0,24 84 19 16,1 6-19-16,-25-90 33 0,0 0-33 0,25 83 33 15,-6-15-33-15,-19-68 43 0,0 0-43 0,20 57 44 0,3-10-44 0,-23-47 36 16,0 0-36-16,24 22 36 16,8-36-36-16,-4 1-978 0</inkml:trace>
  <inkml:trace contextRef="#ctx0" brushRef="#br0" timeOffset="41043.46">15434 13041 1255 0,'0'0'0'0,"0"0"0"0,-23-3 0 0,23 3 1 16,0 0-1-16,-19 3 2 0,-1 11-2 0,20-14 0 15,0 0 0-15,-14 25 0 0,0 16 0 0,14-41 1 0,0 0-1 0,-3 47 2 0,17 3-2 16,-14-50 1-16,0 0-1 0,31 47 1 0,22-4-1 15,-53-43 1-15,0 0-1 16,64 42 2-16,12 1-2 0,-76-43 4 16,0 0-4-16,72 47 4 0,-23 4-4 0,-49-51 6 0,0 0-6 15,29 58 7-15,-24-7-7 16,-5-51 5-16,0 0-5 0,-25 45 5 0,-33-15-5 0,58-30 0 16,0 0 0-16,-81 19 1 0,-13-10-1 0,94-9-1 15,0 0 1-15,-98-18 0 0,-3-32 0 0,-1 0-913 0</inkml:trace>
  <inkml:trace contextRef="#ctx0" brushRef="#br0" timeOffset="41149.22">15358 12938 1143 0,'0'0'0'0,"73"-4"0"16,113-4 0-16,-186 8 1 0,0 0-1 0,269 0 1 16,62 20-1-16,-331-20 0 0,0 0 0 0,323 16 0 0,-28-13 0 15,-1 1-799-15</inkml:trace>
  <inkml:trace contextRef="#ctx0" brushRef="#br0" timeOffset="42424.11">5962 14810 1222 0,'0'0'0'0,"0"0"0"31,0 0 0-31,0 0 17 0,0 0-17 0,0 0 18 0,18 26-18 16,-18-26 45-16,0 0-45 0,10 40 46 0,3 20-46 0,-13-60 43 0,0 0-43 0,8 71 44 15,3 2-44-15,-11-73 26 0,0 0-26 0,12 81 26 16,1 9-26-16,-13-90 17 0,0 0-17 0,10 89 17 16,3-6-17-1,-13-83 13-15,0 0-13 0,14 72 14 0,5-18-14 16,-19-54 12-16,0 0-12 0,25 40 12 0,3-18-12 15,0 1-1119-15</inkml:trace>
  <inkml:trace contextRef="#ctx0" brushRef="#br0" timeOffset="42744.52">6336 15066 1278 0,'0'0'0'15,"5"-7"0"-15,8-12 0 0,-13 19 8 0,0 0-8 0,31-20 9 16,15 6-9-16,-46 14 28 0,0 0-28 0,58-9 28 15,15 7-28-15,-73 2 17 0,0 0-17 0,65 7 18 16,-7 9-18-16,-58-16 10 0,0 0-10 0,44 24 10 0,-17 11-10 16,-27-35 7-16,0 0-7 0,5 43 8 15,-19 9-8-15,14-52 8 0,0 0-8 0,-35 64 9 0,-25 12-9 0,60-76 9 16,0 0-9-16,-73 74 9 16,6-13-9-16,67-61 7 0,0 0-7 15,-53 45 8-15,25-23-8 0,28-22 8 0,0 0-8 0,-14 18 9 16,14-10-9-16,0-8 10 0,0 0-10 0,19 6 10 15,34-8-10-15,-53 2 15 0,0 0-15 0,73-5 16 16,25-6-16-16,-98 11 18 0,0 0-18 0,113-12 19 16,14 0-19-16,-127 12 14 0,0 0-14 0,127-19 15 15,-14-7-15-15,-113 26 13 0,0 0-13 0,99-36 13 16,-27-8-13-16,2 1-1164 0</inkml:trace>
  <inkml:trace contextRef="#ctx0" brushRef="#br0" timeOffset="43056.65">9123 15052 1155 0,'0'0'0'15,"0"0"0"-15,5 13 0 0,-5-13 0 0,0 0 0 0,12 19 0 16,-1 12 0-16,-11-31-7 0,0 0 7 0,12 45-7 16,3 19 7-16,-15-64 3 0,0 0-3 0,14 72 3 15,3 10-3-15,-17-82 13 0,0 0-13 0,23 76 13 16,7-17-13-16,-30-59 29 0,0 0-29 0,28 50 30 0,4-9-30 16,-32-41 37-16,0 0-37 0,27 32 37 15,-10-12-37-15,-17-20 28 0,0 0-28 0,11 9 29 16,5-12-29-16,-6-1-963 0</inkml:trace>
  <inkml:trace contextRef="#ctx0" brushRef="#br0" timeOffset="43370.5">9783 15087 1166 0,'0'0'0'0,"0"0"0"0,0 0 0 15,0 0 21-15,0 0-21 0,0 7 22 0,0 0-22 16,0-7 25-16,0 0-25 0,-2 14 26 0,-5 12-26 0,7-26 17 0,0 0-17 0,-6 43 17 15,-2 23-17-15,8-66 4 0,0 0-4 0,-4 71 5 16,4 1-5-16,0-72 2 16,0 0-2-16,9 64 2 0,7-13-2 0,-16-51 1 15,0 0-1-15,24 36 1 0,6-12-1 0,-30-24 2 16,0 0-2-16,36 7 3 0,1-12-3 0,-37 5 9 0,0 0-9 16,32-23 10-16,-4-15-10 0,-28 38 18 0,0 0-18 0,21-53 19 15,-7-22-19-15,-14 75 27 0,0 0-27 16,5-76 28-16,-1 9-28 0,-4 67 33 0,0 0-33 0,-5-59 34 15,-13 15-34-15,18 44 40 0,0 0-40 0,-27-27 40 16,-13 13-40-16,40 14 37 16,0 0-37-16,-41-2 38 0,1 9-38 0,40-7 33 15,0 0-33-15,-28 11 33 0,12 1-33 0,2 0-1225 16</inkml:trace>
  <inkml:trace contextRef="#ctx0" brushRef="#br0" timeOffset="43664.1">11352 15108 908 0,'0'0'0'0,"0"0"0"0,6 2 0 0,-6-2 58 0,0 0-58 0,5 6 59 15,2 7-59 1,-7-13 98-16,0 0-98 0,9 22 99 0,5 16-99 0,-14-38 39 0,0 0-39 0,9 57 40 16,-9 19-40-16,0-76 17 15,0 0-17-15,2 83 18 0,1-5-18 0,-3-78 7 0,0 0-7 0,2 70 8 16,5-10-8-16,-7-60 5 16,0 0-5-16,9 55 6 0,7-4-6 15,-16-51 5-15,0 0-5 0,24 31 6 0,8-31-6 0,0 0-970 16</inkml:trace>
  <inkml:trace contextRef="#ctx0" brushRef="#br0" timeOffset="44041.51">11642 15135 1188 0,'0'0'0'0,"5"-3"0"16,14-4 0-16,-19 7 1 0,0 0-1 0,30-9 1 15,6 6-1-15,-36 3 2 0,0 0-2 0,40 0 2 16,10 3-2-16,-50-3 15 0,0 0-15 0,49 9 16 15,2 5-16-15,-51-14 23 0,0 0-23 0,35 17 23 16,-12 6-23-16,-23-23 27 0,0 0-27 0,4 33 28 16,-13 17-28-16,9-50 31 0,0 0-31 0,-18 52 32 0,-8 0-32 15,26-52 27-15,0 0-27 0,-23 39 27 16,5-13-27-16,18-26 25 0,0 0-25 0,-14 16 26 0,7-7-26 16,7-9 18-16,0 0-18 0,4 8 18 0,8 3-18 15,-12-11 13-15,0 0-13 0,32 8 13 0,19-8-13 16,-51 0 9-16,0 0-9 0,63 4 10 15,3 8-10-15,-66-12 7 0,0 0-7 0,63 15 7 0,-8 6-7 16,-55-21 7-16,0 0-7 0,35 21 7 0,-15-12-7 16,-20-9 5-16,0 0-5 0,-9 19 6 0,-23 20-6 15,32-39 4-15,0 0-4 0,-60 44 5 0,-25-8-5 16,85-36 4-16,0 0-4 0,-95 28 4 0,5-7-4 16,90-21 1-16,0 0-1 0,-77 12 1 0,27-7-1 15,50-5 0-15,0 0 0 0,-21-14 0 0,25-22 0 16,-1-2-1165-16</inkml:trace>
  <inkml:trace contextRef="#ctx0" brushRef="#br0" timeOffset="44338.6">14885 14859 1211 0,'0'0'0'0,"0"0"0"0,16 20 0 15,-16-20 13-15,0 0-13 0,16 32 13 0,5 16-13 16,-21-48 48-16,0 0-48 0,23 55 49 0,6-1-49 0,-29-54 56 16,0 0-56-16,30 54 57 0,-4-2-57 0,-26-52 35 15,0 0-35-15,16 55 36 0,-9 2-36 16,-7-57 33-16,0 0-33 0,-4 52 33 0,-6-16-33 15,10-36 24-15,0 0-24 0,-13 23 24 0,8-9-24 16,5-14 15-16,0 0-15 0,4-11 15 0,15-27-15 16,-1 0-1187-16</inkml:trace>
  <inkml:trace contextRef="#ctx0" brushRef="#br0" timeOffset="44597.88">15625 14618 1255 0,'0'0'0'15,"0"0"0"-15,-15-2 0 0,15 2 14 0,0 0-14 0,-17 4 15 16,-11 10-15-16,28-14 30 0,0 0-30 0,-27 17 31 16,11 4-31-16,16-21 28 0,0 0-28 15,-2 31 29-15,13 16-29 0,-11-47 16 0,0 0-16 0,25 55 16 16,21 16-16-16,-46-71 7 0,0 0-7 0,51 71 8 16,3-7-8-16,-54-64 4 0,0 0-4 0,48 57 5 0,-11-3-5 15,-37-54 9-15,0 0-9 0,20 50 10 0,-20-5-10 0,0-45 16 0,0 0-16 16,-22 41 17-16,-22-3-17 15,44-38 22-15,0 0-22 0,-72 30 23 0,-30-15-23 16,102-15 22-16,0 0-22 0,-106-7 22 0,7-25-22 16,-3-1-1140-16</inkml:trace>
  <inkml:trace contextRef="#ctx0" brushRef="#br0" timeOffset="44723.84">15595 14473 1446 0,'0'0'0'0,"38"0"0"0,59 0 0 15,-97 0 12-15,0 0-12 0,129 12 12 0,18 15-12 0,-147-27 21 0,0 0-21 0,137 35 22 16,-17 10-22-16,-120-45 3 16,0 0-3-16,97 31 4 0,-25-20-4 0,2-1-1080 15</inkml:trace>
  <inkml:trace contextRef="#ctx0" brushRef="#br0" timeOffset="46441.08">14139 4423 1076 0,'0'0'0'0,"0"0"0"0,0 0 0 0,0 0 14 16,0 0-14-16,0 0 14 0,0 0-14 0,0 0 21 15,0 0-21-15,23-3 21 0,13 36-21 0,-36-33 4 0,0 0-4 16,49 48 4-16,7 20-4 0,-56-68 0 0,0 0 0 15,60 97 0-15,0 24 0 0,-60-121 0 0,0 0 0 16,59 147 0-16,-5 29 0 0,-54-176-1 16,0 0 1-16,50 203-1 0,-24 20 1 0,-26-223-4 0,0 0 4 15,14 237-4-15,-19 9 4 0,5-246-1 0,0 0 1 0,-20 247-1 16,-13 8 1-16,33-255 0 0,0 0 0 16,-41 258 0-16,-13 17 0 0,54-275 2 0,0 0-2 0,-85 271 2 15,-42-2-2-15,127-269 9 0,0 0-9 16,-175 263 10-16,-40-21-10 0,215-242 15 0,0 0-15 0,-245 220 16 15,-23-28-16-15,-4 0-837 0</inkml:trace>
  <inkml:trace contextRef="#ctx0" brushRef="#br0" timeOffset="47419.83">10432 14521 998 0,'0'0'0'0,"0"0"0"0,17-24 0 16,-17 24 34-16,0 0-34 0,18-19 34 0,7 2-34 15,-25 17 72-15,0 0-72 0,30-14 73 0,10 5-73 16,-40 9 71-16,0 0-71 0,50 0 71 15,13 14-71-15,-63-14 43 0,0 0-43 0,69 29 43 0,3 16-43 16,-72-45 28-16,0 0-28 0,78 54 28 0,3 10-28 16,-81-64 21-16,0 0-21 0,70 90 21 0,-20 35-21 15,-50-125 12-15,0 0-12 0,32 148 13 0,-18 20-13 16,-14-168 9-16,0 0-9 0,-23 191 9 0,-44 13-9 0,67-204 6 16,0 0-6-16,-118 218 7 0,-66 16-7 15,184-234 5-15,0 0-5 0,-245 226 5 0,-57-22-5 0,2-1-1143 16</inkml:trace>
  <inkml:trace contextRef="#ctx0" brushRef="#br0" timeOffset="49435.42">15025 7678 819 0,'0'0'0'0,"0"0"0"0,0 0 0 16,0 0 10-16,0 0-10 0,26-1 11 0,24-4-11 0,-50 5 25 15,0 0-25-15,81-7 26 0,26 1-26 0,-107 6 46 16,0 0-46-16,145-12 46 0,46-5-46 16,-191 17 34-16,0 0-34 0,227-19 34 0,18-5-34 0,-245 24 25 15,0 0-25-15,237-18 25 0,-26 8-25 0,-211 10 19 0,0 0-19 0,185-5 20 16,-36 5-20-16,-149 0 15 16,0 0-15-16,109-4 16 0,-49 4-16 0,-60 0 13 0,0 0-13 15,35-3 13-15,-17 3-13 0,-18 0 11 0,0 0-11 16,-37 0 12-16,-71-3-12 0,108 3 10 0,0 0-10 0,-151 0 11 15,-49 3-11-15,200-3 10 0,0 0-10 16,-236 7 10-16,-8-4-10 0,244-3 9 0,0 0-9 16,-216 6 10-16,36-3-10 0,180-3 9 0,0 0-9 0,-124 5 9 15,57-1-9-15,67-4 7 0,0 0-7 0,-46 0 7 16,25 0-7-16,21 0 7 0,0 0-7 0,12-4 7 16,48-1-7-16,-60 5 10 0,0 0-10 0,96-16 10 15,45-8-10-15,-141 24 12 0,0 0-12 0,171-33 12 16,39-15-12-16,-210 48 11 0,0 0-11 0,208-49 12 15,-23 10-12-15,-185 39 11 0,0 0-11 0,146-25 11 16,-47 17-11-16,-99 8 10 0,0 0-10 0,69-4 10 16,-30-1-10-16,-39 5 11 0,0 0-11 0,-12 9 11 0,-48 11-11 15,60-20 12-15,0 0-12 0,-105 25 13 0,-51 8-13 16,156-33 7-16,0 0-7 0,-182 31 7 0,-39-2-7 16,221-29 8-16,0 0-8 0,-203 23 8 0,27-6-8 15,176-17 6-15,0 0-6 0,-125 12 7 0,51 0-7 16,74-12 4-16,0 0-4 0,-50 7 5 0,29-2-5 0,21-5 2 15,0 0-2-15,32 0 3 0,61-8-3 16,-93 8 1-16,0 0-1 0,136-16 2 0,53-17-2 0,-189 33 1 16,0 0-1-16,235-47 1 0,22-6-1 0,-257 53 0 15,0 0 0-15,221-45 1 0,-50 24-1 0,-171 21 0 16,0 0 0-16,109-10 0 0,-60 5 0 0,-49 5 0 16,0 0 0-16,0 0 0 0,-58 24 0 0,58-24 2 15,0 0-2-15,-109 36 2 0,-46 25-2 0,155-61 0 0,0 0 0 16,-191 78 1-16,-15 15-1 0,206-93 0 0,0 0 0 15,-168 92 0-15,59-16 0 0,1 0-1103 0</inkml:trace>
  <inkml:trace contextRef="#ctx0" brushRef="#br0" timeOffset="50372.64">11661 16601 1121 0,'0'0'0'16,"-41"-14"0"-16,41 14 26 0,0 0-26 0,-28-13 27 15,19 0-27-15,9 13 82 0,0 0-82 0,13-13 82 16,33-6-82-16,-46 19 80 0,0 0-80 0,76-26 81 16,42-7-81-16,-118 33 42 0,0 0-42 0,153-42 43 0,50-10-43 15,-203 52 28-15,0 0-28 0,250-64 29 16,29-8-29-16,-279 72 20 0,0 0-20 0,279-66 21 15,-7 16-21-15,-272 50 14 0,0 0-14 0,243-40 14 0,-24 9-14 16,-219 31 10-16,0 0-10 0,178-23 10 16,-41 8-10-16,-137 15 9 0,0 0-9 0,99-11 9 0,-48 6-9 15,-51 5 7-15,0 0-7 0,18-3 7 0,-43-1-7 0,25 4 7 16,0 0-7-16,-72-7 7 0,-59 2-7 0,131 5 6 0,0 0-6 16,-171 0 6-16,-62 0-6 15,233 0 5-15,0 0-5 0,-271-2 5 0,-22 1-5 0,293 1 4 16,0 0-4-16,-273 0 4 0,15 5-4 15,258-5 4-15,0 0-4 0,-215 5 4 0,42-5-4 16,173 0 3-16,0 0-3 0,-111 2 4 0,60 1-4 0,51-3 3 16,0 0-3-16,0 5 4 0,54 6-4 0,-54-11 3 15,0 0-3-15,108 7 3 0,70-6-3 0,-178-1 1 0,0 0-1 16,259-3 2-16,87-8-2 0,-346 11 1 16,0 0-1-16,395-15 1 0,22-4-1 0,-417 19 0 0,0 0 0 15,414-23 1-15,-6-3-1 0,-408 26 1 0,0 0-1 16,370-29 1-16,-45-6-1 0,-325 35 1 0,0 0-1 15,268-31 2-15,-53 7-2 0,-215 24 2 0,0 0-2 0,155-17 2 16,-51 10-2-16,-104 7 2 0,0 0-2 0,50-7 2 0,-47 0-2 16,-3 7 3-16,0 0-3 0,-41-7 3 0,-50 2-3 15,91 5 4-15,0 0-4 0,-140 0 5 0,-68 3-5 0,208-3 5 16,0 0-5-16,-264 16 6 0,-41 10-6 16,305-26 6-16,0 0-6 0,-307 34 6 0,7 11-6 0,300-45 6 15,0 0-6-15,-277 45 7 0,19-5-7 0,258-40 4 0,0 0-4 16,-217 31 5-16,32-12-5 15,185-19 4-15,0 0-4 0,-134 13 4 0,51-7-4 0,83-6 2 0,0 0-2 16,-40 0 2-16,31-5-2 0,9 5 2 16,0 0-2-16,46-8 2 0,63-3-2 0,-109 11 1 15,0 0-1-15,161-17 1 16,75-18-1-16,2 1-1389 0</inkml:trace>
  <inkml:trace contextRef="#ctx0" brushRef="#br0" timeOffset="55165.25">20112 2703 998 0,'0'0'0'0,"0"0"0"16,0 0 0-16,0 0 9 0,0 0-9 0,19 24 10 0,2 9-10 16,-21-33 25-16,0 0-25 0,25 52 26 0,2 29-26 15,-27-81 35-15,0 0-35 16,26 92 35-16,-8-2-35 0,-18-90 26 0,0 0-26 0,17 85 27 0,-3-16-27 0,-14-69 13 16,0 0-13-16,6 59 14 0,-3-17-14 0,-3-42 7 15,0 0-7-15,-2 20 7 0,-5-25-7 0,0-3-864 0</inkml:trace>
  <inkml:trace contextRef="#ctx0" brushRef="#br0" timeOffset="55369.99">20244 2639 1031 0,'0'0'0'16,"7"-29"0"-1,13-51 0-15,-20 80 5 0,0 0-5 0,26-78 6 0,4 26-6 0,-30 52 16 0,0 0-16 0,37-43 17 32,7 17-17-32,-44 26 15 0,0 0-15 0,48-12 16 15,1 12-16-15,-49 0 19 0,0 0-19 0,37 12 20 16,-10 21-20-16,-27-33 25 0,0 0-25 0,9 57 25 15,-27 23-25-15,18-80 28 0,0 0-28 0,-39 78 28 16,-14-2-28-16,53-76 25 0,0 0-25 0,-56 60 26 16,5-18-26-16,51-42 20 0,0 0-20 0,-39 34 21 0,12-13-21 15,27-21 1-15,0 0-1 0,-14 12 1 16,14-12-1-16,0 0-949 0</inkml:trace>
  <inkml:trace contextRef="#ctx0" brushRef="#br0" timeOffset="55998.98">20780 2404 1166 0,'0'0'0'0,"0"0"0"0,0 0 0 0,0 0 1 16,0 0-1-16,0 0 2 0,0 0-2 0,0 0 10 16,0 0-10-16,0 0 10 0,-8 12-10 0,8-12 56 0,0 0-56 15,-6 21 57-15,-1 12-57 0,7-33 59 0,0 0-59 16,-2 39 59-16,8 6-59 0,-6-45 49 16,0 0-49-16,5 44 50 0,9-6-50 0,-14-38 34 0,0 0-34 15,12 27 35-15,-3-15-35 0,-9-12 14 0,0 0-14 0,7 7 14 16,-7-7-14-16,0 0 5 0,0 0-5 0,0 0 5 15,0 0-5-15,0 0 1 0,0 0-1 16,11-15 2-16,-2-1-2 0,-9 16 0 0,0 0 0 16,10-12 1-16,3 0-1 0,-13 12 0 0,0 0 0 0,23-5 1 15,8 13-1 1,-31-8 1-16,0 0-1 0,36 21 2 0,-5 10-2 0,-31-31 1 0,0 0-1 0,23 33 1 0,-10 0-1 16,-13-33 1-16,0 0-1 0,1 31 1 15,-6-6-1-15,5-25 1 0,0 0-1 16,-9 12 1-16,-3-4-1 0,12-8 1 0,0 0-1 0,-11 0 1 15,11 0-1-15,0 0 2 0,0 0-2 0,2-27 2 16,14-15-2-16,-16 42 2 0,0 0-2 0,25-55 3 16,10-11-3-16,-35 66 5 0,0 0-5 0,49-71 6 15,8 2-6-15,-57 69 6 0,0 0-6 0,62-61 7 16,-1 20-7-16,-61 41 7 0,0 0-7 0,59-25 8 16,-7 13-8-16,-52 12 6 0,0 0-6 0,43 0 7 15,-15 5-7-15,-28-5 2 0,0 0-2 0,18 16 3 16,-10 12-3-16,-8-28 1 0,0 0-1 0,0 36 2 15,-7 18-2-15,7-54 0 0,0 0 0 0,-7 52 1 0,4-11-1 16,3-41 0-16,0 0 0 0,0 37 0 0,0-13 0 16,0-24 0-16,0 0 0 0,0 15 1 0,0-15-1 15,0 0 1-15,0 0-1 0,21 0 1 0,11-17-1 16,-32 17 3-16,0 0-3 0,37-24 3 0,0-11-3 16,-37 35 5-16,0 0-5 0,35-29 5 0,-12 8-5 15,-23 21 6-15,0 0-6 0,21-12 6 0,7 0-6 16,-28 12 7-16,0 0-7 0,25 0 7 0,-2 14-7 0,-23-14 6 15,0 0-6-15,11 24 6 0,-15 7-6 0,4-31 3 16,0 0-3-16,-10 36 3 0,-6-6-3 0,16-30 1 16,0 0-1-16,-18 24 1 0,2-8-1 0,16-16 0 0,0 0 0 15,-9 6 0-15,9-6 0 0,0 0-1 0,0 0 1 16,6-19 0-16,9-29 0 0,3 0-1272 0</inkml:trace>
  <inkml:trace contextRef="#ctx0" brushRef="#br0" timeOffset="56294.25">21969 2149 1087 0,'0'0'0'0,"7"-12"0"0,13-15 0 15,-20 27 5-15,0 0-5 0,14-28 6 16,-5 12-6-16,-9 16 5 0,0 0-5 0,12-8 5 0,6 8-5 0,-18 0 27 16,0 0-27-16,21 8 27 15,0 15-27-15,-21-23 30 0,0 0-30 0,19 36 30 0,4 9-30 0,-23-45 34 0,0 0-34 16,25 49 35-16,-4-4-35 0,-21-45 28 0,0 0-28 16,20 39 28-16,-10-6-28 0,-10-33 23 0,0 0-23 0,7 28 24 15,-2-11-24-15,-5-17 18 0,0 0-18 0,4 11 19 16,-2-3-19-1,-2-8 13-15,0 0-13 0,0 0 13 0,12 5-13 16,-12-5 10-16,0 0-10 0,23 7 10 0,14 2-10 0,-37-9 7 16,0 0-7-16,44 16 8 0,-7 11-8 15,-37-27 7-15,0 0-7 0,36 38 7 0,-15 14-7 16,-21-52 7-16,0 0-7 0,7 56 7 0,-20-3-7 16,13-53 11-16,0 0-11 0,-40 52 12 0,-33 5-12 15,73-57 10-15,0 0-10 0,-88 57 10 0,-2 2-10 16,2-2-1113-16</inkml:trace>
  <inkml:trace contextRef="#ctx0" brushRef="#br0" timeOffset="57108.5">23447 1706 774 0,'0'0'0'16,"0"0"0"-16,7 31 0 0,-7-31 27 15,0 0-27-15,7 37 28 0,4 4-28 0,-11-41 8 0,0 0-8 16,11 49 9-16,-3 6-9 0,-8-55 10 0,0 0-10 15,9 66 10-15,7 19-10 0,-16-85 11 0,0 0-11 16,21 81 11-16,2-13-11 0,-23-68 10 0,0 0-10 0,27 57 11 16,1-14-11-16,-28-43 23 0,0 0-23 15,33 36 23-15,5-11-23 0,0-1-657 0</inkml:trace>
  <inkml:trace contextRef="#ctx0" brushRef="#br0" timeOffset="57457.33">23864 1864 1188 0,'0'0'0'0,"0"0"0"15,0 0 0-15,0 0 6 0,0 0-6 0,0 0 7 16,-4-9-7-16,4 9 13 0,0 0-13 0,7-3 14 0,6-1-14 16,-13 4 31-16,0 0-31 0,31-5 32 0,27-4-32 0,-58 9 23 15,0 0-23-15,76-7 24 0,9 7-24 16,-85 0 19-16,0 0-19 0,78 7 19 0,-18 6-19 0,-60-13 16 15,0 0-16-15,40 17 16 0,-19 2-16 0,-21-19 12 16,0 0-12-16,7 24 12 0,-12 2-12 0,5-26 7 0,0 0-7 16,-19 35 8-16,-17 13-8 15,36-48 4-15,0 0-4 0,-44 50 5 0,-2 2-5 16,46-52 3-16,0 0-3 0,-42 49 4 0,12-6-4 16,30-43 1-16,0 0-1 0,-16 38 1 0,14-7-1 0,2-31 0 0,0 0 0 15,16 21 0-15,21-2 0 0,-37-19-1 16,0 0 1-16,48 17 0 0,5-5 0 15,-53-12-1-15,0 0 1 0,55 7-1 0,-6-5 1 0,-49-2-15 16,0 0 15-16,48-2-14 0,1-5 14 16,-1-1-1015-16</inkml:trace>
  <inkml:trace contextRef="#ctx0" brushRef="#br0" timeOffset="58042.55">25513 1658 875 0,'0'0'0'16,"0"0"0"-16,0 0 0 0,0 0-5 15,0 0 5-15,0 0-5 0,5 3 5 0,-5-3 0 0,0 0 0 0,0 0 1 16,4 16-1-16,-4-16 6 0,0 0-6 0,3 17 6 16,3 7-6-16,-6-24 7 0,0 0-7 0,3 33 7 15,1 7-7-15,-4-40 9 0,0 0-9 16,1 43 9-16,5 2-9 0,-6-45 6 0,0 0-6 0,1 54 7 16,3 7-7-16,-4-61 5 0,0 0-5 0,3 60 5 15,-1-8-5-15,-2-52 7 16,0 0-7-16,2 43 8 0,3-13-8 0,-5-30 12 15,0 0-12-15,7 21 13 0,-1-9-13 0,-6-12 14 0,0 0-14 0,0 0 15 16,5 10-15-16,-5-10 22 0,0 0-22 0,0 0 22 0,5 9-22 16,-5-9 29-16,0 0-29 15,0 8 29-15,2 8-29 0,-2-16 28 0,0 0-28 16,0 17 29-16,-5 11-29 0,5-28 27 0,0 0-27 16,-7 31 28-16,0-2-28 0,7-29 19 0,0 0-19 0,-4 25 19 15,6-13-19-15,0 0-881 0</inkml:trace>
  <inkml:trace contextRef="#ctx0" brushRef="#br0" timeOffset="58368.91">26150 1739 1087 0,'0'0'0'0,"0"0"0"16,0 11 0-16,0-11 2 15,0 0-2-15,-13 20 2 0,-6 13-2 0,19-33 0 0,0 0 0 16,-25 40 0-16,-5 12 0 0,30-52 2 15,0 0-2-15,-24 57 2 0,4 12-2 0,20-69 4 0,0 0-4 16,-10 73 5-16,8-9-5 0,2-64 13 0,0 0-13 16,7 52 13-16,9-16-13 0,-16-36 21 0,0 0-21 0,19 21 21 15,-3-12-21-15,-16-9 21 16,0 0-21-16,19-4 22 0,10-8-22 0,-29 12 21 0,0 0-21 0,30-26 21 16,0-22-21-16,-30 48 17 0,0 0-17 0,24-64 17 0,-6-6-17 15,-18 70 18-15,0 0-18 16,12-72 19-16,-8 11-19 0,-4 61 22 15,0 0-22-15,0-48 22 0,-2 11-22 0,2 37 25 16,0 0-25-16,-2-27 26 0,2 8-26 0,0 19 28 16,0 0-28-16,-5-12 28 0,-7 6-28 0,12 6 22 0,0 0-22 0,-18 6 23 15,-3 16-23-15,0-1-1083 16</inkml:trace>
  <inkml:trace contextRef="#ctx0" brushRef="#br0" timeOffset="58847.03">27559 1718 1199 0,'0'0'0'0,"0"0"0"0,0 0 0 0,0 0 3 0,0 0-3 16,12-24 4-16,-8 16-4 0,-4 8 10 0,0 0-10 0,7-4 11 15,7-1-11-15,-14 5 6 0,0 0-6 16,23 5 7-16,9 14-7 0,-32-19 11 0,0 0-11 0,30 33 11 16,-13 9-11-16,-17-42 15 0,0 0-15 15,7 51 16-15,-8 5-16 0,1-56 21 0,0 0-21 0,-7 62 21 16,-2 18-21-16,9-80 19 15,0 0-19-15,-9 72 20 0,2-8-20 0,7-64 9 0,0 0-9 0,-4 51 10 16,6-15-10-16,-2-36 3 0,0 0-3 0,16 7 4 16,14-35-4-16,0 1-990 0</inkml:trace>
  <inkml:trace contextRef="#ctx0" brushRef="#br0" timeOffset="59290.28">28164 1589 1121 0,'0'0'0'0,"0"0"0"0,0 0 0 0,0 0 2 0,0 0-2 0,2 5 2 0,3 2-2 0,-5-7 5 16,0 0-5-16,11 12 5 15,12 0-5-15,-23-12 24 0,0 0-24 16,30 21 25-16,8 3-25 0,-38-24 28 0,0 0-28 0,43 24 29 16,1 0-29-16,-44-24 31 0,0 0-31 15,47 21 32-15,3 2-32 0,-50-23 28 0,0 0-28 16,46 17 28-16,-8 2-28 0,-38-19 24 0,0 0-24 0,27 12 24 15,-16 0-24-15,-11-12 16 0,0 0-16 0,-6 9 17 16,-17 0-17-16,23-9 13 0,0 0-13 0,-33 8 14 16,-10 3-14-16,43-11 10 0,0 0-10 0,-38 8 10 15,6 1-10-15,32-9 5 16,0 0-5-16,-25 9 6 0,9-2-6 0,16-7 1 0,0 0-1 0,-5 8 2 16,5-8-2-16,0 0 1 0,0 0-1 15,16 12 1-15,9 0-1 0,-25-12 0 0,0 0 0 16,31 19 1-16,6 2-1 0,-37-21 0 0,0 0 0 15,37 30 0-15,-8 6 0 0,-29-36 0 0,0 0 0 16,16 40 0-16,-16 3 0 0,0-43-1 0,0 0 1 0,-16 45 0 16,-18-5 0-16,34-40-2 0,0 0 2 0,-42 36-2 15,-1-6 2-15,43-30-3 0,0 0 3 0,-45 24-3 16,1-5 3-16,44-19-4 0,0 0 4 0,-34 12-3 16,16-3 3-16,1-1-1056 0</inkml:trace>
  <inkml:trace contextRef="#ctx0" brushRef="#br0" timeOffset="59646.18">29979 1589 1177 0,'0'0'0'0,"0"0"0"16,0 0 0-16,0 0 0 0,0 0 0 0,5 8 0 0,6 13 0 15,-11-21 1-15,0 0-1 0,18 35 1 0,3 18-1 16,-21-53 1-16,0 0-1 0,23 56 2 0,-2 4-2 16,-21-60 6-16,0 0-6 0,16 57 7 0,-2 7-7 0,-14-64 16 0,0 0-16 15,7 66 16-15,-11 2-16 0,4-68 21 16,0 0-21-16,-12 57 22 0,-11-9-22 16,23-48 22-16,0 0-22 0,-21 21 22 0,9-37-22 15,-1 3-926-15</inkml:trace>
  <inkml:trace contextRef="#ctx0" brushRef="#br0" timeOffset="59938.96">30544 1480 1289 0,'0'0'0'0,"0"0"0"0,0 0 0 0,0 0 0 0,0 0 0 16,0 0 0-16,-8 12 0 0,8-12-1 0,0 0 1 0,-12 15-1 15,0 6 1-15,12-21 0 0,0 0 0 0,-7 40 1 16,5 20-1-16,2-60 1 0,0 0-1 0,7 66 1 15,9 2-1-15,-16-68 5 0,0 0-5 0,23 60 5 0,1-10-5 16,-24-50 8-16,0 0-8 0,23 56 9 0,-7-3-9 16,-16-53 13-16,0 0-13 0,7 56 13 15,-8-8-13-15,1-48 13 16,0 0-13-16,-16 45 13 0,-16-5-13 0,32-40 12 0,0 0-12 16,-46 33 12-16,-14-14-12 0,60-19 13 15,0 0-13-15,-62 9 13 0,9-13-13 0,53 4 0 0,0 0 0 16,-35-24 1-16,19-24-1 0,2-4-1005 0</inkml:trace>
  <inkml:trace contextRef="#ctx0" brushRef="#br0" timeOffset="60040.2">30669 1459 1233 0,'0'0'0'0,"12"-4"0"0,22-1 0 0,-34 5 22 16,0 0-22-16,54-7 23 0,17 11-23 0,-71-4 22 16,0 0-22-16,76 8 23 0,0 5-23 0,-76-13 4 15,0 0-4-15,81 19 4 0,9 5-4 0,1 0-939 16</inkml:trace>
  <inkml:trace contextRef="#ctx0" brushRef="#br0" timeOffset="61903.38">23835 2736 651 0,'0'0'0'0,"0"0"0"0,0 0 0 16,0 0-36-16,0 0 36 0,0 0-35 0,0 0 35 15,0 0-375-15</inkml:trace>
  <inkml:trace contextRef="#ctx0" brushRef="#br0" timeOffset="63088.94">23158 4243 662 0,'0'0'0'0,"0"0"0"0,0 0 0 0,0 0 7 0,0 0-7 16,0 0 8-16,-16-14-8 15,16 14 30-15,0 0-30 0,-5-6 30 0,5 6-30 16,0 0 23-16,0 0-23 0,0 0 24 0,-7-9-24 16,7 9 28-16,0 0-28 0,0 0 29 0,0 0-29 15,0 0 35-15,0 0-35 0,-5-7 35 0,5 7-35 16,0 0 34-16,0 0-34 0,0 0 35 0,0-5-35 15,0 5 34-15,0 0-34 0,0 0 35 0,0 0-35 16,0 0 25-16,0 0-25 0,0 0 26 0,0 0-26 0,0 0 22 16,0 0-22-16,-2-9 22 0,2 9-22 15,0 0 17-15,0 0-17 0,0 0 18 0,0 0-18 0,0 0 14 16,0 0-14-16,0 0 15 0,0 0-15 0,0 0 14 16,0 0-14-16,0 0 14 0,0 0-14 0,0 0 14 15,0 0-14-15,0 0 15 0,0 0-15 0,0 0 17 16,0 0-17-16,0 0 17 0,0 0-17 0,0 0 17 15,0 0-17-15,0 0 17 0,-4-7-17 0,4 7 19 0,0 0-19 0,0 0 19 16,0 0-19-16,0 0 18 0,0 0-18 16,0-8 19-16,0 8-19 0,0 0 18 0,0 0-18 15,0-7 18-15,0 7-18 0,0 0 19 0,0 0-19 0,0-6 20 16,0 6-20-16,0 0 20 0,0 0-20 16,0-8 21-16,0 8-21 0,0 0 19 0,0 0-19 0,0-7 20 15,0 7-20-15,0 0 18 0,0 0-18 0,0-5 19 16,0 5-19-16,0 0 16 0,0 0-16 0,0 0 16 15,0 0-16-15,0 0 11 0,0 0-11 0,7 5 12 16,9 26-12-16,-16-31 10 0,0 0-10 0,20 54 11 16,11 27-11-16,-31-81 4 0,0 0-4 0,32 88 5 15,-7-12-5-15,-25-76 3 0,0 0-3 0,19 73 3 16,-1-4-3-16,-18-69 2 0,0 0-2 16,14 64 3-16,-5-12-3 0,-9-52 2 0,0 0-2 0,3 38 2 15,-3-10-2-15,0-28 2 0,0 0-2 0,0 17 3 16,2-5-3-16,-2-12 2 0,0 0-2 0,0 11 2 0,0-11-2 15,0 0 2-15,0 0-2 0,0 8 2 0,0-8-2 16,0 0 0-16,0 0 0 0,0 0 1 16,-9-5-1-16,0 2-1226 0</inkml:trace>
  <inkml:trace contextRef="#ctx0" brushRef="#br0" timeOffset="63434.09">23772 4243 1099 0,'0'0'0'16,"0"0"0"-16,0 0 0 0,0 0 21 0,0 0-21 0,0 0 21 16,-7 23-21-16,7-23 25 0,0 0-25 0,-7 24 26 15,0 18-26-15,7-42 6 0,0 0-6 0,-7 45 6 16,-2 7-6-16,9-52 0 0,0 0 0 0,-5 51 1 16,6 1-1-16,-1-52-1 0,0 0 1 0,7 51 0 15,6 0 0-15,-13-51-2 0,0 0 2 0,19 44-1 16,4-11 1-16,-23-33-4 0,0 0 4 0,23 15-3 0,-4-13 3 15,-19-2-1-15,0 0 1 0,27-17-1 0,13-20 1 16,-40 37 1-16,0 0-1 0,38-45 2 0,-19 2-2 16,-19 43 10-16,0 0-10 0,10-45 10 0,-8-16-10 15,-2 61 22-15,0 0-22 0,-3-69 22 0,-8-7-22 16,11 76 31-16,0 0-31 0,-14-69 31 0,-5 13-31 16,19 56 30-16,0 0-30 0,-22-36 30 0,0 15-30 15,22 21 28-15,0 0-28 0,-32 0 29 0,-11 21-29 16,43-21 21-16,0 0-21 0,-38 28 22 0,15-4-22 15,0 0-1051-15</inkml:trace>
  <inkml:trace contextRef="#ctx0" brushRef="#br0" timeOffset="63750.6">25229 4202 718 0,'0'0'0'0,"0"0"0"16,0 15 0-16,0-15 7 0,0 0-7 0,3 25 8 0,4 11-8 15,-7-36 17-15,0 0-17 0,8 48 17 0,-3 18-17 0,-5-66 28 16,0 0-28-16,5 68 29 0,4-8-29 0,-9-60 20 15,0 0-20-15,5 69 20 16,1 13-20-16,-6-82 16 0,0 0-16 0,7 81 16 16,1-12-16-16,-8-69 15 0,0 0-15 0,6 61 16 15,-3-14-16-15,-3-47 11 0,0 0-11 16,0 33 12-16,0-16-12 0,0 2-653 0</inkml:trace>
  <inkml:trace contextRef="#ctx0" brushRef="#br0" timeOffset="64019.64">25636 4429 942 0,'0'0'0'0,"6"-9"0"0,6-15 0 0,-12 24 9 0,0 0-9 16,14-28 10-16,-2 4-10 0,-12 24 17 15,0 0-17-15,22-25 18 0,15-7-18 0,-37 32 17 16,0 0-17-16,40-25 18 0,6 5-18 0,-46 20 26 16,0 0-26-16,46-7 26 0,-5 19-26 0,-41-12 30 15,0 0-30-15,28 24 31 0,-19 16-31 0,-9-40 27 0,0 0-27 0,-15 45 27 16,-27 10-27-16,42-55 22 15,0 0-22-15,-51 54 22 0,0-9-22 0,51-45 17 16,0 0-17-16,-43 36 18 0,19-5-18 0,24-31 12 16,0 0-12-16,-11 21 13 0,11-5-13 0,0-16 12 0,0 0-12 0,28 5 13 0,36-2-13 15,-64-3 13 1,0 0-13-16,90-3 13 0,16 3-13 16,-106 0 13-16,0 0-13 0,104 0 14 0,-9 0-14 0,-95 0 16 15,0 0-16-15,0 0-987 0</inkml:trace>
  <inkml:trace contextRef="#ctx0" brushRef="#br0" timeOffset="65249.94">23364 5252 729 0,'0'0'0'0,"0"0"0"0,0 0 0 0,0 0 23 16,0 0-23-16,0 0 23 0,0 0-23 0,0 0 67 15,0 0-67-15,0 0 67 0,0 0-67 0,0 0 62 0,0 0-62 0,0 0 63 16,0 0-63-16,0 0 42 0,0 0-42 16,23 5 43-16,25-6-43 0,-48 1 25 0,0 0-25 0,78-9 26 15,35-5-26-15,-113 14 19 0,0 0-19 0,137-17 19 0,32-7-19 16,-169 24 21-16,0 0-21 0,193-28 22 0,27-1-22 16,-220 29 19-16,0 0-19 0,226-28 20 0,-2 4-20 15,-224 24 21-15,0 0-21 0,206-18 21 0,-22 5-21 16,-184 13 17-16,0 0-17 0,159-11 18 15,-22 4-18-15,-137 7 17 0,0 0-17 0,94-5 17 16,-41 2-17-16,-53 3 25 0,0 0-25 0,33-7 26 0,-14-5-26 16,-19 12 39-16,0 0-39 0,11-18 40 15,-13-15-40-15,2 33 41 0,0 0-41 0,-10-31 42 0,-11 3-42 0,21 28 42 0,0 0-42 16,-30-20 43-16,-13-1-43 0,-3 2-1215 0</inkml:trace>
  <inkml:trace contextRef="#ctx0" brushRef="#br0" timeOffset="65667.23">25347 5467 695 0,'0'0'0'0,"0"0"0"16,0 0 0-16,0 0 13 0,0 0-13 0,37 31 14 16,-5 5-14-16,-32-36 41 0,0 0-41 0,35 51 41 0,0 16-41 15,-35-67 41-15,0 0-41 0,32 73 41 0,-5-9-41 0,-27-64 32 0,0 0-32 16,21 60 33 0,-2 4-33-16,-19-64 18 0,0 0-18 0,18 66 19 0,-4-9-19 15,-14-57 9-15,0 0-9 0,11 49 10 16,-6-29-10-16,0 3-696 0</inkml:trace>
  <inkml:trace contextRef="#ctx0" brushRef="#br0" timeOffset="66056.17">25615 5292 617 0,'0'0'0'0,"0"0"0"0,-7-7 0 0,7 7 14 0,0 0-14 15,-3-5 14-15,3 5-14 0,0 0 28 0,0 0-28 16,10-9 29-16,11 2-29 0,-21 7 27 0,0 0-27 16,39-12 27-16,25 0-27 0,-64 12 19 0,0 0-19 15,74-12 19-15,7 15-19 0,-81-3 13 0,0 0-13 16,72 13 13-16,-21 7-13 0,-51-20 11 0,0 0-11 15,30 32 11-15,-21 9-11 0,-9-41 7 0,0 0-7 0,-7 43 7 16,-16-1-7-16,23-42 4 0,0 0-4 0,-28 40 5 16,-2 5-5-16,30-45 3 0,0 0-3 0,-25 41 4 15,13-1-4-15,12-40 2 0,0 0-2 0,2 36 3 16,15-3-3-16,-17-33 2 0,0 0-2 0,36 31 2 16,18-3-2-16,-54-28 2 0,0 0-2 0,67 21 2 15,20-13-2-15,-87-8 1 0,0 0-1 16,97-5 2-16,5-19-2 0,2-4-606 0</inkml:trace>
  <inkml:trace contextRef="#ctx0" brushRef="#br0" timeOffset="66229.77">27522 5107 830 0,'0'0'0'0,"3"12"0"0,5 16 0 0,-8-28 0 0,0 0 0 16,12 48 0-16,-2 18 0 0,-10-66-4 0,0 0 4 15,11 76-4-15,-6-3 4 0,-5-73 1 0,0 0-1 0,6 81 2 16,2 14-2-16,-8-95 9 0,0 0-9 0,9 95 10 16,-3-18-10-16,-6-77 18 0,0 0-18 15,3 69 19-15,-1-2-19 0,0-3-601 16</inkml:trace>
  <inkml:trace contextRef="#ctx0" brushRef="#br0" timeOffset="66607.85">28072 5271 1110 0,'0'0'0'0,"0"0"0"0,7-15 0 16,-7 15 17-16,0 0-17 0,9-12 17 0,-2 1-17 16,-7 11 20-16,0 0-20 0,25-2 20 0,26-1-20 0,-51 3 51 15,0 0-51-15,58 7 52 0,2 10-52 16,-60-17 57-16,0 0-57 0,55 30 58 0,-11 6-58 15,-44-36 25-15,0 0-25 0,30 40 26 0,-18 3-26 0,-12-43 18 16,0 0-18-16,-3 38 19 0,-13 2-19 0,16-40 11 16,0 0-11-16,-21 35 11 0,-6-3-11 0,27-32 6 15,0 0-6-15,-21 25 6 0,12-10-6 16,9-15 2-16,0 0-2 0,4 18 3 0,14 1-3 0,-18-19 1 16,0 0-1-16,35 26 1 0,23 13-1 0,-58-39 0 15,0 0 0-15,71 40 0 0,4 5 0 0,-75-45 0 16,0 0 0-16,62 43 0 0,-27 2 0 0,-35-45 0 15,0 0 0-15,-8 52 0 0,-51 7 0 0,59-59 0 0,0 0 0 16,-93 61 0-16,-31 6 0 0,124-67 0 0,0 0 0 16,-134 57 0-16,11-20 0 0,-2-1-1089 0</inkml:trace>
  <inkml:trace contextRef="#ctx0" brushRef="#br0" timeOffset="67000.2">25643 6993 987 0,'0'0'0'0,"0"0"0"0,-8 0 0 15,8 0 36-15,0 0-36 0,-7-5 36 0,7 5-36 0,0 0 29 0,0 0-29 16,0 0 30-16,0 0-30 0,0 0 34 0,0 0-34 0,38-3 34 16,36-10-34-16,-74 13 18 0,0 0-18 15,99-10 18-15,28 5-18 0,-127 5 13 0,0 0-13 16,143-4 13-16,18 1-13 0,-161 3 15 0,0 0-15 16,180-9 15-16,17-5-15 0,-197 14 15 0,0 0-15 15,210-19 15-15,14-13-15 0,-224 32 15 0,0 0-15 16,222-35 16-16,4 5-16 0,-226 30 20 15,0 0-20-15,210-29 20 0,-30 7-20 0,-180 22 21 0,0 0-21 16,157-18 22-16,-30 6-22 0,-127 12 20 0,0 0-20 16,90-10 21-16,-39 8-21 0,-51 2 17 0,0 0-17 15,35-3 17-15,-8-1-17 0,-27 4 9 0,0 0-9 0,16-3 10 16,-16 3-10-16,0 0-1077 0</inkml:trace>
  <inkml:trace contextRef="#ctx0" brushRef="#br0" timeOffset="67236.86">27929 7175 1188 0,'0'0'0'15,"2"9"0"1,2 13 0-16,-4-22 16 0,0 0-16 0,5 42 16 0,0 15-16 0,-5-57 30 0,0 0-30 0,4 64 31 15,-2 8-31-15,-2-72 33 0,0 0-33 16,5 64 34-16,7-10-34 0,-12-54 11 16,0 0-11-16,21 45 12 15,11-10-12-15,0 1-969 0</inkml:trace>
  <inkml:trace contextRef="#ctx0" brushRef="#br0" timeOffset="67567.25">28459 7147 1199 0,'0'0'0'0,"0"0"0"0,14 4 0 16,-14-4 9-16,0 0-9 0,17 3 10 0,5-3-10 16,-22 0 9-16,0 0-9 0,40 5 9 0,29 7-9 15,-69-12 2-15,0 0-2 0,74 16 2 16,-7 3-2-16,-67-19 4 0,0 0-4 16,58 24 5-16,-10 9-5 0,-48-33 9 0,0 0-9 0,30 33 10 0,-21 7-10 15,-9-40 11-15,0 0-11 0,-6 29 11 0,-13-6-11 0,19-23 11 16,0 0-11-1,-27 17 12-15,-3-8-12 0,30-9 9 0,0 0-9 0,-28 7 10 0,4-6-10 0,24-1 10 16,0 0-10 0,-18 4 10-16,11 3-10 0,7-7 13 0,0 0-13 0,2 12 13 15,3 9-13-15,-5-21 12 0,0 0-12 16,12 24 13-16,8 9-13 0,-20-33 10 0,0 0-10 0,19 36 10 0,-3 4-10 0,-16-40 6 16,0 0-6-16,11 36 7 0,-11-5-7 15,0-31 3-15,0 0-3 0,-9 26 3 16,-11-5-3-16,20-21 1 0,0 0-1 0,-33 14 1 15,-17-5-1-15,3-4-1023 16</inkml:trace>
  <inkml:trace contextRef="#ctx0" brushRef="#br0" timeOffset="67758">30113 7256 1031 0,'0'0'0'0,"7"16"0"0,13 27 0 16,-20-43 10-16,0 0-10 0,21 61 11 0,-5 10-11 16,-16-71 28-16,0 0-28 0,12 71 28 0,-1-7-28 0,-11-64 43 15,0 0-43-15,10 60 44 0,1-1-44 0,-11-59 25 16,0 0-25-16,12 59 26 0,4-11-26 16,0 2-875-16</inkml:trace>
  <inkml:trace contextRef="#ctx0" brushRef="#br0" timeOffset="68008.19">30843 7332 1143 0,'0'0'0'0,"0"-7"0"16,4-10 0-16,-4 17 2 0,0 0-2 0,2-15 2 15,-1 6-2-15,-1 9 28 0,0 0-28 0,0 0 28 16,-8 3-28-16,8-3 42 0,0 0-42 0,-4 14 43 16,6 17-43-16,-2-31 33 0,0 0-33 0,9 49 34 15,12 15-34-15,-21-64 27 0,0 0-27 0,32 64 28 16,12 2-28-16,-44-66 17 0,0 0-17 0,47 64 17 15,-3 5-17-15,-44-69 10 0,0 0-10 0,37 69 10 16,-12 2-10-16,-25-71 5 0,0 0-5 0,12 62 5 0,-13-17-5 16,1-45 2-16,0 0-2 0,-25 33 3 0,-28-10-3 15,53-23 1-15,0 0-1 0,-78 12 1 0,-20-9-1 16,98-3 0-16,0 0 0 0,-88-20 1 0,26-43-1 16,0 3-1052-16</inkml:trace>
  <inkml:trace contextRef="#ctx0" brushRef="#br0" timeOffset="68140.5">31196 7208 1132 0,'0'0'0'0,"20"-4"0"0,32-4 0 0,-52 8-1 0,0 0 1 16,66-6-1-16,-1 19 1 0,-65-13-8 15,0 0 8-15,65 24-8 0,-3 21 8 0,-62-45-18 16,0 0 18-16,62 57-18 0,1 7 18 0,2-3-749 0</inkml:trace>
  <inkml:trace contextRef="#ctx0" brushRef="#br0" timeOffset="68641.53">22758 9028 1222 0,'0'0'0'0,"0"0"0"0,12 21 0 0,-12-21 21 0,0 0-21 15,16 36 22-15,10 32-22 0,-26-68 47 0,0 0-47 0,27 81 48 0,-4-3-48 16,-23-78 41-16,0 0-41 16,17 85 42-16,-2 10-42 0,-15-95 20 0,0 0-20 0,17 95 21 0,6-10-21 0,-23-85 7 15,0 0-7-15,23 73 7 0,0-21-7 0,-23-52 2 16,0 0-2-16,28 29 2 0,13-22-2 0,-1 0-1067 16</inkml:trace>
  <inkml:trace contextRef="#ctx0" brushRef="#br0" timeOffset="68923.56">23560 9054 1132 0,'0'0'0'0,"0"0"0"0,0 23 0 0,0-23 18 0,0 0-18 0,-2 36 18 16,-3 25-18 0,5-61 19-16,0 0-19 0,-3 64 20 0,6-4-20 0,-3-60 19 0,0 0-19 0,13 54 19 15,11-13-19-15,-24-41 9 0,0 0-9 0,36 32 10 16,1-13-10-16,-37-19 6 0,0 0-6 0,44 8 6 15,2-18-6-15,-46 10 6 0,0 0-6 16,44-24 6-16,-7-11-6 0,-37 35 7 16,0 0-7-16,26-52 8 0,-15-19-8 15,-11 71 20-15,0 0-20 0,-2-78 20 0,-12 0-20 16,14 78 29-16,0 0-29 0,-23-70 29 0,-7 18-29 0,30 52 29 0,0 0-29 0,-32-37 30 16,2 16-30-16,30 21 28 0,0 0-28 0,-33-3 29 15,-8 17-29-15,41-14 19 0,0 0-19 0,-33 21 20 0,26 3-20 16,-1-3-1107-16</inkml:trace>
  <inkml:trace contextRef="#ctx0" brushRef="#br0" timeOffset="69392.34">25497 9089 886 0,'0'0'0'0,"0"17"0"0,2 30 0 0,-2-47 4 0,0 0-4 16,-2 57 5-16,-5 5-5 0,7-62 16 0,0 0-16 0,-5 63 17 16,5-3-17-16,0-60 40 0,0 0-40 15,7 59 40-15,3 9-40 0,-10-68 37 0,0 0-37 16,16 60 37-16,2-8-37 0,-18-52 33 16,0 0-33-16,21 33 33 0,0-21-33 0,0-3-801 0</inkml:trace>
  <inkml:trace contextRef="#ctx0" brushRef="#br0" timeOffset="69665.8">25890 9137 1155 0,'0'0'0'0,"7"-10"0"0,11-16 0 16,-18 26 18-16,0 0-18 0,18-28 19 0,-6 16-19 15,-12 12 18-15,0 0-18 0,25-12 19 0,22 3-19 16,-47 9 8-16,0 0-8 0,50-8 8 0,-3 13-8 16,-47-5 15-16,0 0-15 0,46 16 15 0,4 20-15 15,-50-36 20-15,0 0-20 0,40 48 20 0,-17 15-20 16,-23-63 23-16,0 0-23 0,2 67 24 0,-23-6-24 0,21-61 14 15,0 0-14-15,-34 60 15 0,-6-8-15 16,40-52 9-16,0 0-9 0,-41 52 9 0,4-2-9 16,37-50 5-16,0 0-5 0,-30 45 5 0,11-10-5 15,19-35 5-15,0 0-5 0,-11 24 5 16,13-3-5-16,-2-21 5 0,0 0-5 0,16 19 5 16,21 3-5-16,-37-22 5 0,0 0-5 0,54 21 6 0,24-10-6 15,-78-11 6-15,0 0-6 0,92 5 6 0,12-2-6 16,2 1-1037-16</inkml:trace>
  <inkml:trace contextRef="#ctx0" brushRef="#br0" timeOffset="69935.62">27903 9103 998 0,'0'0'0'0,"2"10"0"15,3 20 0-15,-5-30 34 0,0 0-34 0,4 46 34 16,-1 20-34-16,-3-66 68 0,0 0-68 0,4 73 69 0,1-1-69 16,-5-72 31-16,0 0-31 0,3 73 31 15,-6 14-31-15,3-87 11 0,0 0-11 0,-4 83 12 0,4-26-12 16,0-57 4-16,0 0-4 0,2 43 4 0,3-22-4 0,1 0-912 0</inkml:trace>
  <inkml:trace contextRef="#ctx0" brushRef="#br0" timeOffset="70271.48">28282 9068 1043 0,'0'0'0'0,"7"-2"0"0,13-3 0 0,-20 5 0 0,0 0 0 15,23-8 1-15,-2 4-1 0,-21 4 2 0,0 0-2 0,35 4 3 0,23 4-3 16,-58-8 2-1,0 0-2-15,64 16 3 0,-4 13-3 0,-60-29 6 0,0 0-6 0,44 40 6 16,-18 8-6-16,-26-48 12 0,0 0-12 0,9 49 13 16,-21-8-13-16,12-41 10 0,0 0-10 15,-23 37 10-15,-7-10-10 0,30-27 7 0,0 0-7 0,-30 20 8 0,5-12-8 0,25-8 4 16,0 0-4-16,-16 4 5 16,16-4-5-16,0 0 6 0,0 0-6 0,4 8 7 15,19-4-7-15,-23-4 8 0,0 0-8 0,40 8 9 0,26 8-9 0,-66-16 5 0,0 0-5 16,65 24 5-1,-14 6-5-15,-51-30 4 0,0 0-4 0,33 36 4 0,-17 12-4 0,-16-48 8 0,0 0-8 16,-5 52 8 0,-21-3-8-16,26-49 11 0,0 0-11 0,-53 36 11 15,-28-6-11-15,81-30 7 0,0 0-7 0,-87 20 7 16,13-8-7-16,74-12 0 0,0 0 0 0,-44-1 0 16,44-24 0-16,-2 3-867 0</inkml:trace>
  <inkml:trace contextRef="#ctx0" brushRef="#br0" timeOffset="70492">30619 8860 1199 0,'0'0'0'0,"2"13"0"0,3 21 0 0,-5-34 0 0,0 0 0 0,6 49 0 15,-3 15 0-15,-3-64-2 16,0 0 2-16,-2 78-1 0,-3 12 1 0,5-90 16 15,0 0-16-15,-5 91 17 0,3-11-17 0,2-80 30 0,0 0-30 16,0 74 30-16,2 6-30 0,-2-80 39 16,0 0-39-16,3 74 39 0,1-15-39 0,-4-59 35 15,0 0-35-15,23 17 35 0,30-43-35 0,0-1-1018 16</inkml:trace>
  <inkml:trace contextRef="#ctx0" brushRef="#br0" timeOffset="70713.98">31154 8860 1278 0,'0'0'0'0,"0"0"0"16,0 0 0-16,0 0-1 0,0 0 1 0,-4 11 0 16,4 1 0-16,0-12-3 0,0 0 3 0,7 21-3 15,6 10 3-15,-13-31 0 0,0 0 0 0,21 47 0 16,12 11 0-16,-33-58 1 0,0 0-1 0,44 73 1 0,13 12-1 16,-57-85 4-16,0 0-4 0,55 85 5 0,-8-13-5 15,-47-72 10-15,0 0-10 0,37 70 10 0,-12-6-10 16,-25-64 13-16,0 0-13 0,11 62 14 0,-15-1-14 15,4-61 16-15,0 0-16 0,-26 50 17 0,-29-9-17 16,55-41 17-16,0 0-17 0,-74 30 17 0,-23-11-17 16,97-19 15-16,0 0-15 0,-106 1 15 0,-2-14-15 0,-1-5-1010 15</inkml:trace>
  <inkml:trace contextRef="#ctx0" brushRef="#br0" timeOffset="70875.39">31928 8847 1278 0,'0'0'0'0,"18"8"0"0,28 17 0 0,-46-25 17 0,0 0-17 16,44 36 18-16,-16 12-18 0,-28-48 2 0,0 0-2 0,-11 64 2 15,-49 23-2-15,0-1-928 0</inkml:trace>
  <inkml:trace contextRef="#ctx0" brushRef="#br0" timeOffset="71296.06">22611 10676 1300 0,'0'0'0'0,"0"0"0"0,0 0 0 16,0 0 4-16,0 0-4 0,46-2 5 0,39-3-5 0,-85 5 4 16,0 0-4-16,120-9 4 0,30-3-4 0,-150 12 0 15,0 0 0-15,194-12 0 0,67 3 0 0,-261 9 8 16,0 0-8-16,330-3 8 0,58 3-8 0,-388 0 24 15,0 0-24-15,425 0 25 0,39 5-25 0,-464-5 36 0,0 0-36 16,504 9 36-16,15 6-36 0,-519-15 42 16,0 0-42-16,532 19 42 0,12 0-42 0,-544-19 38 15,0 0-38-15,520 23 39 0,-28 1-39 0,-492-24 48 16,0 0-48-16,424 23 49 0,-72-6-49 0,-352-17 52 16,0 0-52-16,281 16 52 0,-64-3-52 0,-217-13 47 15,0 0-47-15,143 11 48 0,-68-3-48 0,-75-8 24 0,0 0-24 0,29-12 25 16,-40-12-25-16,0-4-1410 15</inkml:trace>
  <inkml:trace contextRef="#ctx0" brushRef="#br0" timeOffset="72151.86">21578 938 1128 0,'-283'21'0'0,"283"-21"45"0,0 0-45 0,-292 67 46 15,-52 63-46-15,344-130 36 0,0 0-36 0,-365 187 37 0,14 38-37 0,351-225 11 16,0 0-11-16,-306 254 12 0,59 27-12 0,247-281 5 0,0 0-5 15,-174 306 6-15,84 21-6 0,90-327 4 16,0 0-4-16,3 306 5 0,96-48-5 0,-99-258 3 16,0 0-3-16,180 227 3 0,71-44-3 0,-251-183 4 0,0 0-4 15,314 140 4-15,59-43-4 0,-373-97 7 0,0 0-7 16,417 45 7-16,11-45-7 0,-428 0 18 0,0 0-18 16,425-52 19-16,-26-53-19 0,-399 105 29 0,0 0-29 15,342-142 30-15,-72-28-30 0,-270 170 36 0,0 0-36 0,217-218 36 16,-58-41-36-16,-159 259 33 0,0 0-33 15,113-286 33-15,-41-22-33 0,-72 308 30 16,0 0-30-16,5-291 30 0,-73 25-30 0,68 266 36 0,0 0-36 16,-140-213 36-16,-66 50-36 0,206 163 37 15,0 0-37-15,-272-128 38 0,-68 42-38 0,340 86 36 16,0 0-36-16,-372-35 36 0,-13 72-36 0,385-37 26 16,0 0-26-16,-379 71 27 0,14 27-27 0,1 3-1387 0</inkml:trace>
  <inkml:trace contextRef="#ctx0" brushRef="#br0" timeOffset="72893.83">2039 8286 819 0,'0'0'0'0,"-46"7"0"0,-81 14 0 15,127-21 12-15,0 0-12 0,-167 45 12 0,-36 20-12 0,203-65 52 16,0 0-52-16,-198 113 53 0,11 51-53 0,187-164 53 0,0 0-53 0,-166 206 53 16,39 28-53-16,127-234 44 0,0 0-44 0,-95 275 44 15,37 43-44 1,58-318 38-16,0 0-38 0,-14 327 38 0,40-5-38 15,-26-322 29-15,0 0-29 0,66 331 30 0,32-1-30 16,-98-330 24-16,0 0-24 0,136 303 25 0,41-45-25 16,-177-258 21-16,0 0-21 0,202 199 22 0,24-74-22 15,-226-125 17-15,0 0-17 0,247 64 17 0,12-56-17 16,-259-8 16-16,0 0-16 0,265-67 17 0,-7-75-17 16,-258 142 14-16,0 0-14 0,239-199 14 0,-27-50-14 0,-212 249 14 15,0 0-14-15,187-308 14 0,-26-59-14 0,-161 367 23 16,0 0-23-16,118-405 23 0,-55-33-23 0,-63 438 38 15,0 0-38-15,21-434 38 0,-42 6-38 0,21 428 44 16,0 0-44-16,-67-382 44 0,-54 62-44 0,121 320 44 0,0 0-44 16,-159-246 44-16,-41 75-44 0,200 171 36 15,0 0-36-15,-238-109 37 0,-28 69-37 0,266 40 11 0,0 0-11 16,-291 27 12-16,-37 72-12 0,328-99 5 0,0 0-5 0,-295 116 5 16,47-7-5-16,-5 0-1362 0</inkml:trace>
  <inkml:trace contextRef="#ctx0" brushRef="#br0" timeOffset="73371.2">2006 1725 1087 0,'0'0'0'15,"-15"-31"0"-15,-23-47 0 0,38 78 25 0,0 0-25 0,-37-69 26 16,10 29-26-16,27 40 54 0,0 0-54 16,-49-24 55-16,-41 3-55 0,90 21 44 0,0 0-44 0,-101 6 44 15,-15 39-44-15,116-45 25 0,0 0-25 0,-132 91 25 16,-40 60-25-16,172-151 14 0,0 0-14 15,-179 218 14-15,6 73-14 0,173-291 9 0,0 0-9 0,-157 321 10 16,16 20-10-16,141-341 6 0,0 0-6 0,-126 371 6 16,22 25-2-16,50-20 1 15,59-25-2-15,53-52 1 16,55-51-1-16,40-56 0 16,38-57-3-16,-191-135 1 0,0 0-1 0,217 83 2 15,26-55-2-15,-243-28 2 0,0 0-2 0,247-47 3 16,4-80-3-16,-251 127 5 0,0 0-5 0,233-192 6 15,-25-60-6-15,-208 252 9 0,0 0-9 0,171-310 10 16,-39-53-10-16,-132 363 12 0,0 0-12 0,85-397 12 0,-62-23-12 16,-23 420 15-16,0 0-15 0,-41-388 16 0,-54 40-16 15,95 348 6-15,0 0-6 0,-127-285 7 0,-25 67-7 16,152 218 2-16,0 0-2 0,-173-127 2 0,-21 108-2 16,0-1-1122-16</inkml:trace>
  <inkml:trace contextRef="#ctx0" brushRef="#br0" timeOffset="74414.92">23996 14660 1860 0,'0'0'0'0,"19"-13"0"0,18-11 0 16,-37 24 48-16,0 0-48 0,57-22 49 16,12 13-49-16,-69 9 74 0,0 0-74 0,77 7 74 0,-1 21-74 0,-76-28 47 15,0 0-47-15,76 59 48 0,2 36-48 0,-78-95 16 0,0 0-16 0,65 116 17 16,-19 12-17-1,-46-128 3-15,0 0-3 0,24 135 4 0,-18 3-4 0,-6-138 0 16,0 0 0-16,-9 118 1 0,-11-39-1 0,20-79 0 16,0 0 0-16,-28 42 0 0,-4-32 0 0,32-10-6 0,0 0 6 0,-30-26-5 15,4-36 5-15,26 62-19 0,0 0 19 16,-16-83-18-16,9-16 18 0,7 99-24 16,0 0 24-16,9-110-24 0,16-17 24 0,-25 127-24 0,0 0 24 15,45-121-23-15,21 9 23 0,-66 112-32 0,0 0 32 0,76-106-31 0,-1 11 31 16,-75 95-14-16,0 0 14 0,85-69-13 15,16 31 13-15,-101 38-6 0,0 0 6 0,100-7-5 0,-1 34 5 16,-99-27-4-16,0 0 4 0,90 49-4 0,-9 17 4 16,-81-66-4-16,0 0 4 15,65 90-3-15,-22 26 3 0,-43-116-1 16,0 0 1-16,24 114-1 0,-13-17 1 0,-11-97-2 16,0 0 2-16,3 93-1 0,-4 1 1 0,1-94-4 0,0 0 4 0,7 65-4 0,14-47 4 15,0-1-1417-15</inkml:trace>
  <inkml:trace contextRef="#ctx0" brushRef="#br0" timeOffset="74567.63">25961 14625 1636 0,'0'0'0'0,"19"-4"0"16,34-8 0 0,-53 12 10-16,0 0-10 0,74-15 10 0,22-2-10 15,-96 17 1-15,0 0-1 0,111-23 1 0,10-1-1 0,-121 24-1 16,0 0 1-16,131-30-1 0,7-1 1 0,-138 31-20 0,0 0 20 0,130-52-20 15,-15-27 20-15,1 1-1152 0</inkml:trace>
  <inkml:trace contextRef="#ctx0" brushRef="#br0" timeOffset="74741.03">27451 13782 1435 0,'0'0'0'0,"4"12"0"0,5 18 0 0,-9-30 3 16,0 0-3-16,10 69 3 0,3 50-3 0,-13-119 2 0,0 0-2 15,14 151 3-15,2 31-3 0,-16-182 59 16,0 0-59-16,16 211 60 0,-1 22-60 0,-15-233 63 0,0 0-63 0,13 239 63 16,-8 2-63-16,-5-241 56 0,0 0-56 0,4 214 56 15,-1-44-56-15,1 1-1293 0</inkml:trace>
  <inkml:trace contextRef="#ctx0" brushRef="#br0" timeOffset="75283.25">28444 12598 1491 0,'0'0'0'0,"-67"-13"0"0,-111-20 0 15,178 33 19-15,0 0-19 0,-263-35 20 0,-73 7-20 16,336 28 46-16,0 0-46 0,-404-13 47 0,-58 14-47 15,462-1 36-15,0 0-36 0,-503 26 37 0,-33 30-37 0,536-56 25 16,0 0-25-16,-565 90 26 0,-19 48-26 0,584-138 22 16,0 0-22-16,-554 168 23 0,46 28-23 0,508-196 18 15,0 0-18-15,-451 219 18 0,54 24-18 0,397-243 17 16,0 0-17-16,-321 264 18 0,78 18-18 0,243-282 18 16,0 0-18-16,-170 296 19 0,75 19-19 0,95-315 18 0,0 0-18 15,-28 333 18-15,65 14-18 0,-37-347 20 0,0 0-20 16,95 357 20-16,62 8-20 0,-157-365 21 15,0 0-21-15,217 365 21 0,58-3-21 0,-275-362 20 16,0 0-20-16,337 318 20 0,60-56-20 0,-397-262 23 0,0 0-23 16,450 188 24-16,58-82-24 0,-508-106 26 15,0 0-26-15,554 38 26 0,29-69-26 0,-583 31 28 16,0 0-28-16,593-111 29 0,-13-81-29 0,-580 192 18 16,0 0-18-16,556-272 18 0,-20-91-18 0,-536 363 13 0,0 0-13 0,496-416 14 15,-50-44-14-15,-446 460 6 0,0 0-6 0,388-469 7 16,-60 2-7-16,-328 467 3 0,0 0-3 15,226-426 4-15,-104 42-4 0,-122 384 0 0,0 0 0 0,33-336 0 16,-82 52 0-16,49 284-3 0,0 0 3 0,-143-261-2 16,-95 22 2-16,238 239-6 0,0 0 6 0,-330-211-5 15,-86 42 5-15,416 169-9 0,0 0 9 0,-482-106-9 16,-45 80 9-16,527 26-21 0,0 0 21 0,-540 62-21 0,11 89 21 16,529-151-38-16,0 0 38 0,-441 196-37 15,113 32 37-15,0 0-1550 0</inkml:trace>
  <inkml:trace contextRef="#ctx0" brushRef="#br0" timeOffset="76128.67">28402 16089 1771 0,'0'0'0'15,"0"0"0"-15,0 0 0 0,0 0 36 16,0 0-36-16,0 0 36 0,0 0-36 0,0 0 44 16,0 0-44-16,0 0 44 0,5 76-44 0,-5-76 33 0,0 0-33 0,9 88 33 15,-3 27-33-15,-6-115 9 0,0 0-9 0,-4 135 10 0,-10 27-10 16,14-162 5-16,0 0-5 0,-23 180 5 0,-11 11-5 15,34-191 3-15,0 0-3 0,-38 171 4 0,-5-31-4 16,43-140 2-16,0 0-2 0,-37 106 2 0,4-37-2 16,33-69 0-16,0 0 0 0,-23 47 0 0,9-27 0 15,14-20-1 1,0 0 1-16,0 0 0 0,-4-13 0 0,4 13-3 0,0 0 3 0,18-23-3 0,17-5 3 16,-35 28-6-16,0 0 6 0,51-24-5 15,15 9 5-15,-66 15-6 0,0 0 6 0,81-9-5 0,19 5 5 0,-100 4-3 16,0 0 3-16,110-3-2 0,-3-2 2 0,-107 5-1 15,0 0 1-15,108-12 0 0,-6-14 0 0,-102 26 0 16,0 0 0-16,88-37 0 0,-21-8 0 0,-67 45-4 16,0 0 4-16,46-67-3 0,-23-28 3 0,-23 95-16 15,0 0 16-15,9-101-16 16,-13 4 16-16,4 97-27 0,0 0 27 0,-8-81-27 0,-1 14 27 0,9 67-32 16,0 0 32-16,-7-51-32 0,1 22 32 0,6 29-16 15,0 0 16-15,-1-10-16 16,1 20 16-16,0-10-6 0,0 0 6 0,5 35-6 0,4 30 6 0,-9-65-2 0,0 0 2 15,7 94-1-15,-7 30 1 0,0-124 0 0,0 0 0 0,-2 137 0 16,-5 3 0-16,7-140 0 0,0 0 0 16,-7 139 1-16,0-6-1 0,7-133 2 0,0 0-2 0,-4 106 3 15,6-49-3-15,0 0-1293 0</inkml:trace>
  <inkml:trace contextRef="#ctx0" brushRef="#br0" timeOffset="76278.92">29662 17176 1771 0,'0'0'0'15,"7"-7"0"-15,16-12 0 0,-23 19 0 0,0 0 0 0,40-30 0 0,18-8 0 0,-58 38-3 0,0 0 3 16,78-38-3 0,21 0 3-16,-99 38-38 0,0 0 38 0,98-52-38 0,-4-24 38 15,-1 0-1207-15</inkml:trace>
  <inkml:trace contextRef="#ctx0" brushRef="#br0" timeOffset="76444.97">30290 16359 1367 0,'0'0'0'0,"0"28"0"16,0 25 0-16,0-53 0 0,0 0 0 0,0 78 0 15,1 40 0-15,-1-118-1 0,0 0 1 0,2 140-1 16,-2 16 1-16,0-156 11 0,0 0-11 0,2 152 11 0,5-13-11 15,-7-139 19-15,0 0-19 0,17 126 20 0,13-19-20 16,0-1-1010-16</inkml:trace>
  <inkml:trace contextRef="#ctx0" brushRef="#br0" timeOffset="76623.39">30935 16511 1804 0,'0'0'0'16,"18"-1"0"-16,29-5 0 0,-47 6 9 0,0 0-9 0,81-7 9 16,38-3-9-16,-119 10 24 0,0 0-24 0,128-3 24 15,-2 3-24-15,-126 0 0 0,0 0 0 0,120 7 0 16,-16 6 0-16,2 1-1343 0</inkml:trace>
  <inkml:trace contextRef="#ctx0" brushRef="#br0" timeOffset="76797.4">30956 17024 1580 0,'0'0'0'0,"7"1"0"15,14 6 0-15,-21-7 65 0,0 0-65 0,45 11 66 16,25-1-66-16,-70-10 103 0,0 0-103 0,101 3 103 0,34-8-103 16,-135 5 37-16,0 0-37 0,154-14 38 15,17-10-38-15,-171 24 7 0,0 0-7 0,161-41 7 0,-34-18-7 0,1-2-1445 16</inkml:trace>
  <inkml:trace contextRef="#ctx0" brushRef="#br0" timeOffset="77079.5">31154 15483 1804 0,'0'0'0'0,"0"0"0"0,14 14 0 0,-14-14 18 16,0 0-18-16,37 28 18 0,35 24-18 0,-72-52 28 0,0 0-28 0,85 79 28 15,12 34-28-15,-97-113 47 0,0 0-47 16,106 140 47-16,7 23-47 0,-113-163 31 0,0 0-31 0,98 171 32 16,-29 4-32-16,-69-175 24 0,0 0-24 0,36 171 25 15,-31-1-25-15,-5-170 22 0,0 0-22 16,-27 175 23-16,-36 5-23 0,63-180 18 0,0 0-18 0,-80 185 18 16,-4 2-18-16,84-187 13 0,0 0-13 0,-80 185 13 0,6-12-13 15,74-173 11-15,0 0-11 16,-68 156 12-16,8-25-12 0,60-131 0 0,0 0 0 0,-52 109 0 0,10-17 0 15,42-92-11-15,0 0 11 0,-23 59-11 0,25-42 11 16,0 0-1598-16</inkml:trace>
  <inkml:trace contextRef="#ctx0" brushRef="#br0" timeOffset="77458">32394 15551 1961 0,'0'0'0'0,"12"-5"0"0,20-7 0 16,-32 12 24-16,0 0-24 0,72-9 25 0,45 16-25 0,-117-7 33 15,0 0-33-15,134 19 33 0,12 15-33 0,-146-34 48 16,0 0-48-16,143 63 49 0,-16 34-49 16,-127-97 23-16,0 0-23 0,101 103 23 0,-27 3-23 0,-74-106 11 15,0 0-11-15,35 111 11 0,-44 15-11 0,9-126 7 16,0 0-7-16,-56 111 7 0,-47-25-7 0,103-86 0 15,0 0 0-15,-111 66 1 0,-2-17-1 0,113-49 0 16,0 0 0-16,-97 41 0 0,20-5 0 0,77-36-11 0,0 0 11 0,-59 35-10 16,22-4 10-16,37-31-34 0,0 0 34 15,-15 40-33-15,23 14 33 0,-8-54-45 0,0 0 45 16,29 71-44-16,15 17 44 0,-44-88-43 0,0 0 43 16,39 107-42-16,-15 32 42 0,-24-139-5 0,0 0 5 15,-5 154-5-15,-43 24 5 0,48-178 3 0,0 0-3 16,-125 206 4-16,-95 21-4 0,220-227 25 0,0 0-25 0,-320 250 25 15,-103 27-25-15,423-277 43 0,0 0-43 0,-859 611 0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51:29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1492 774 0,'0'0'0'0,"0"0"0"0,0 0 0 16,0 0 14-16,0 0-14 0,0 0 14 0,0 0-14 0,0 0 41 15,0 0-41-15,27-18 42 0,8 6-42 0,-35 12 52 0,0 0-52 0,51-15 52 32,21-1-52-32,-72 16 50 0,0 0-50 0,87-21 51 15,19-6-51-15,-106 27 30 0,0 0-30 0,109-30 30 16,18-4-30-16,-127 34 22 0,0 0-22 0,131-38 23 16,-6-6-23-16,-125 44 22 0,0 0-22 0,114-41 22 0,-20 4-22 15,3 3-870-15</inkml:trace>
  <inkml:trace contextRef="#ctx0" brushRef="#br0" timeOffset="184.51">3441 1480 1065 0,'0'0'0'0,"0"7"0"0,2 13 0 16,-2-20 4-16,0 0-4 0,16 49 4 0,12 25-4 0,-28-74 8 15,0 0-8-15,41 83 8 0,3-1-8 0,-44-82 6 0,0 0-6 16,48 81 7-16,8 7-7 0,-56-88 1 0,0 0-1 15,63 82 2-15,12-18-2 0,-75-64-2 0,0 0 2 16,79 39-1-16,4-27 1 0,1 1-767 0</inkml:trace>
  <inkml:trace contextRef="#ctx0" brushRef="#br0" timeOffset="802.39">4286 1665 987 0,'0'0'0'0,"0"0"0"15,-17 14 0-15,17-14 1 0,0 0-1 0,-27 27 1 16,-10 22-1-16,37-49 2 0,0 0-2 0,-37 60 2 15,7 8-2-15,30-68 29 0,0 0-29 0,-23 81 30 16,18 16-30-16,5-97 47 0,0 0-47 0,10 81 47 16,22-32-47-16,-32-49 51 0,0 0-51 0,48 24 52 15,12-20-52-15,-60-4 43 0,0 0-43 0,63-25 44 0,-4-35-44 16,-59 60 18-16,0 0-18 0,49-69 18 0,-14-11-18 16,-35 80 8-16,0 0-8 0,28-78 9 0,-10 7-9 15,-18 71 1-15,0 0-1 0,9-57 2 0,0 17-2 16,-9 40 0-16,0 0 0 0,5-21 0 0,4 16 0 15,-9 5 0-15,0 0 0 0,14 12 0 0,-2 18 0 16,-12-30-1-16,0 0 1 0,18 40-1 0,-2-1 1 0,-16-39-2 16,0 0 2-16,26 37-1 0,15-11 1 0,-41-26-2 15,0 0 2-15,46 10-1 0,1-22 1 0,-47 12-1 16,0 0 1-16,34-35-1 0,-13-18 1 0,-21 53 0 16,0 0 0-16,9-73 0 0,-16-24 0 0,7 97 0 15,0 0 0-15,-16-100 1 0,-5 3-1 0,21 97 2 16,0 0-2-16,-20-94 2 0,11 1-2 0,9 93 6 15,0 0-6-15,-8-80 6 0,8 39-6 0,0 41 8 0,0 0-8 16,0 0 9-16,0 33-9 0,0-33 11 16,0 0-11-16,8 64 11 0,7 33-11 0,-15-97 11 15,0 0-11-15,22 109 11 0,14 17-11 0,-36-126 12 16,0 0-12-16,46 116 12 0,3-26-12 0,-49-90 11 16,0 0-11-16,46 67 12 0,-11-25-12 0,-35-42 10 15,0 0-10-15,32 19 11 0,-6-14-11 0,-26-5 11 16,0 0-11-16,23-12 12 0,4-16-12 0,-27 28 9 0,0 0-9 0,37-33 10 15,3-12-10-15,-40 45 14 16,0 0-14-16,50-57 14 0,-1-14-14 0,-49 71 16 0,0 0-16 16,51-62 17-16,-1 26-17 0,-50 36 17 0,0 0-17 0,35-9 17 0,-7 26-17 15,-28-17 17-15,0 0-17 16,18 45 18-16,-18 32-18 0,0-77 13 0,0 0-13 16,-20 77 14-16,-18 0-14 0,38-77 11 0,0 0-11 15,-52 67 12-15,-6-5-12 0,58-62 9 0,0 0-9 0,-54 47 9 16,18-23-9-16,36-24 1 0,0 0-1 0,-26-7 2 0,6-32-2 0,20 39 0 15,0 0 0-15,0-61 0 16,23-20 0-16,0-1-1269 0</inkml:trace>
  <inkml:trace contextRef="#ctx0" brushRef="#br0" timeOffset="966.83">5528 955 1177 0,'0'0'0'0,"0"0"49"0,0 0-49 0,18 44 49 0,-13 28-49 0,-5-72 27 16,0 0-27-16,0 94 28 0,0 22-28 0,0-116 25 15,0 0-25-15,0 121 25 0,5 2-25 16,-5-123 22-16,0 0-22 0,21 116 22 0,8-23-22 0,-29-93 20 16,0 0-20-16,35 76 20 0,0-26-20 0,-35-50 24 15,0 0-24-15,32 25 24 0,-7-34-24 16,1-3-1074-16</inkml:trace>
  <inkml:trace contextRef="#ctx0" brushRef="#br0" timeOffset="2102.83">5791 1313 1088 0,'0'0'0'0,"0"0"20"0,0 0-20 0,30 28 21 16,2 9-21-16,-32-37 12 0,0 0-12 0,37 38 13 16,7 5-13-16,-44-43 21 0,0 0-21 0,54 40 22 0,20-7-22 15,-74-33 26-15,0 0-26 0,80 20 27 0,-8-16-27 16,-72-4 38-16,0 0-38 0,58-12 39 0,-17-9-39 16,-41 21 41-16,0 0-41 0,23-28 42 15,-21-3-42-15,-2 31 38 0,0 0-38 0,-16-36 39 16,-20-13-39-16,36 49 33 0,0 0-33 15,-49-41 33-15,-18 10-33 0,67 31 24 0,0 0-24 16,-69-9 24-16,2 30-24 0,67-21 17 0,0 0-17 16,-54 39 17-16,8 19-17 0,46-58 12 0,0 0-12 15,-36 76 12-15,15 26-12 0,21-102 4 0,0 0-4 0,4 100 4 0,28-24-4 0,-32-76 0 16,0 0 0-16,63 54 1 16,48-19-1-16,-111-35 0 0,0 0 0 0,136 12 0 0,17-19 0 0,-153 7-1 15,0 0 1-15,154-33-1 0,-4-28 1 16,-150 61-2-16,0 0 2 0,132-79-1 0,-3-11 1 15,-129 90-3-15,0 0 3 0,100-97-2 0,-24 0 2 16,-76 97-3-16,0 0 3 0,51-90-2 0,-21 2 2 16,-30 88-3-16,0 0 3 0,20-68-3 0,-11 35 3 15,-9 33-1-15,0 0 1 0,0 0-1 0,-11 45 1 0,11-45 0 16,0 0 0-16,-9 68 0 0,-7 22 0 0,16-90 0 16,0 0 0-16,-5 92 0 0,17 8 0 0,-12-100 0 15,0 0 0-15,37 86 1 0,22-16-1 0,-59-70 0 16,0 0 0-16,81 43 1 0,26-31-1 0,-107-12 1 15,0 0-1-15,92-12 1 0,-25-28-1 0,-67 40 2 16,0 0-2-16,43-57 2 0,-19-7-2 0,-24 64 3 0,0 0-3 16,2-73 3-16,-20-1-3 0,18 74 6 0,0 0-6 15,-40-80 7-15,-24-13-7 0,64 93 8 16,0 0-8-16,-69-76 9 0,-3 27-9 0,72 49 11 0,0 0-11 16,-63-21 11-16,13 25-11 0,50-4 12 0,0 0-12 0,-37 33 13 15,16 24-13-15,21-57 3 0,0 0-3 0,4 57 3 16,27-9-3-16,-31-48 0 0,0 0 0 0,64 28 0 15,40-24 0-15,-104-4-3 0,0 0 3 0,116-25-2 16,-6-23 2-16,-110 48-9 0,0 0 9 0,100-57-8 0,-6 1 8 16,-94 56-11-16,0 0 11 0,81-48-11 0,-21 12 11 15,-60 36-10-15,0 0 10 0,44-25-9 0,-16 13 9 16,-28 12-8-16,0 0 8 0,16 16-8 0,-14 32 8 16,-2-48-4-16,0 0 4 0,-14 76-4 0,-18 35 4 15,32-111-2-15,0 0 2 0,-37 137-1 0,-16 33 1 16,53-170 0-16,0 0 0 0,-46 193 0 0,23 5 0 15,23-198 0-15,0 0 0 0,0 169 0 0,34-39 0 0,-34-130 0 16,0 0 0-16,47 100 1 0,8-13-1 0,-55-87 1 16,0 0-1-16,60 59 1 0,11-35-1 0,-71-24 2 15,0 0-2-15,72-12 2 0,0-40-2 0,-72 52 10 16,0 0-10-16,64-76 10 0,-24-18-10 0,-40 94 17 16,0 0-17-16,9-112 17 0,-39-18-17 0,30 130 21 0,0 0-21 15,-51-137 22-15,-20 4-22 0,71 133 23 0,0 0-23 16,-77-109 24-16,-10 28-24 0,87 81 19 0,0 0-19 15,-86-52 19-15,10 19-19 0,76 33 20 0,0 0-20 0,-58-16 20 16,26 8-20-16,32 8 21 0,0 0-21 0,14-4 21 16,57 4-21-16,-71 0 22 0,0 0-22 0,109-5 22 15,53-10-22-15,-162 15 16 0,0 0-16 0,203-21 17 16,42-7-17-16,-245 28 9 0,0 0-9 0,261-45 9 16,-12-10-9-16,-249 55 2 0,0 0-2 0,215-63 3 0,-33-1-3 15,-182 64 0-15,0 0 0 0,122-52 0 0,-55 16 0 16,-67 36-3-16,0 0 3 0,28-29-2 0,-49 6 2 15,21 23-8-15,0 0 8 0,-57-8-8 16,-33 8 8-16,90 0-14 0,0 0 14 0,-107 12-13 0,-3 12 13 16,110-24-18-16,0 0 18 0,-104 36-18 0,23 20 18 15,81-56-18-15,0 0 18 0,-63 60-18 0,19 6 18 0,44-66-9 16,0 0 9-16,-22 64-9 0,22 5 9 0,0-69-8 16,0 0 8-16,22 68-7 0,18 4 7 0,-40-72-6 15,0 0 6-15,60 70-6 0,20-5 6 0,-80-65-6 16,0 0 6-16,81 64-6 0,-12-7 6 0,-69-57-5 15,0 0 5-15,45 56-5 0,-18 13 5 0,-27-69-3 16,0 0 3-16,3 69-2 0,-26 4 2 16,23-73-1-16,0 0 1 0,-52 57-1 0,-40-21 1 15,92-36-1-15,0 0 1 0,-106 7 0 0,5-31 0 16,101 24-4-16,0 0 4 0,-81-55-4 0,18-32 4 0,-1-1-1305 16</inkml:trace>
  <inkml:trace contextRef="#ctx0" brushRef="#br0" timeOffset="2272.36">9813 701 1297 0,'19'22'0'0,"-19"-22"72"0,0 0-72 0,40 63 72 15,-2 25-72-15,-38-88 23 0,0 0-23 0,24 112 23 16,-13 25-23-16,-11-137 23 0,0 0-23 0,5 146 24 16,-1 1-24-16,-4-147 16 0,0 0-16 0,5 145 16 0,4-8-16 0,-9-137 13 15,0 0-13-15,14 112 14 0,7-43-14 0,-3 1-1135 16</inkml:trace>
  <inkml:trace contextRef="#ctx0" brushRef="#br0" timeOffset="2421.54">9876 1464 1479 0,'0'0'0'0,"11"-5"0"0,24-14 0 0,-35 19 54 16,0 0-54-16,62-30 55 0,38-9-55 0,-100 39 95 0,0 0-95 0,108-28 96 15,1 16-96-15,-109 12 7 16,0 0-7-16,109 3 8 15,-4 18-8-15,-105-21-10 0,0 0 10 0,88 43-9 0,-34 21 9 16,5-1-1272-16</inkml:trace>
  <inkml:trace contextRef="#ctx0" brushRef="#br0" timeOffset="2767.32">10774 1885 1155 0,'0'0'0'0,"-4"-6"0"0,-10-9 0 0,14 15 0 0,0 0 0 16,-17-24 1-16,-6-9-1 0,23 33 0 0,0 0 0 15,-18-52 1-15,0-26-1 0,18 78 37 0,0 0-37 0,-8-80 37 16,8 8-37-16,0 72 77 0,0 0-77 0,19-61 77 15,20 11-77-15,-39 50 80 0,0 0-80 0,46-35 80 16,7 21-80-16,-53 14 60 0,0 0-60 0,54 2 61 16,4 22-61-16,-58-24 44 0,0 0-44 15,55 44 45-15,-4 13-45 0,-51-57 29 0,0 0-29 16,44 67 29-16,-8 8-29 0,-36-75 13 0,0 0-13 0,28 67 13 16,-2-22-13-16,-26-45 6 0,0 0-6 15,20 28 6-15,-8-20-6 0,-12-8 2 0,0 0-2 16,11-15 3-16,10-34-3 0,-21 49 2 0,0 0-2 15,21-60 2-15,11-6-2 0,-32 66 2 16,0 0-2-16,42-67 3 0,13 6-3 0,-55 61 3 0,0 0-3 16,61-54 3-16,6 11-3 0,-67 43 5 0,0 0-5 15,69-24 5-15,-11 24-5 0,-58 0 5 0,0 0-5 16,50 15 6-16,-18 18-6 0,-32-33 6 0,0 0-6 0,17 44 7 16,-17 8-7-16,0-52 4 0,0 0-4 0,-17 48 5 15,-27-6-5-15,44-42 3 0,0 0-3 16,-55 17 3-16,-9-28-3 0,3-4-1380 0</inkml:trace>
  <inkml:trace contextRef="#ctx0" brushRef="#br0" timeOffset="3672.16">11384 1050 1335 0,'18'-27'0'0,"-18"27"70"15,0 0-70-15,40-64 71 0,24-5-71 0,-64 69 52 16,0 0-52-16,69-44 53 0,3 36-53 0,-72 8 25 16,0 0-25-16,78 20 25 0,6 32-25 0,-84-52 3 0,0 0-3 15,81 82 3-15,-3 27-3 16,-78-109-5-16,0 0 5 0,76 112-4 0,-2-6 4 0,-74-106-35 15,0 0 35-15,74 88-35 0,-2-12 35 0,-72-76-58 16,0 0 58-16,59 57-58 0,-5-26 58 0,-54-31-41 0,0 0 41 0,41 9-40 16,-9-21 40-16,-32 12-14 0,0 0 14 15,24-24-13-15,-6-4 13 0,-18 28 0 0,0 0 0 0,12-28 0 16,-8 4 0-16,-4 24 23 0,0 0-23 16,2-17 24-16,-4 5-24 0,2 12 74 0,0 0-74 0,-4-12 75 15,-5 5-75-15,9 7 87 0,0 0-87 0,-8 7 87 0,-5 17-87 16,13-24 64-16,0 0-64 0,-2 36 65 0,17 13-65 15,-15-49 49-15,0 0-49 0,31 45 50 0,19-9-50 16,-50-36 27-16,0 0-27 0,72 21 27 0,18-27-27 16,-90 6-1-16,0 0 1 0,99-24-1 0,0-16 1 15,-99 40-23-15,0 0 23 0,91-48-22 0,-15-4 22 16,-76 52-47-16,0 0 47 0,55-57-47 16,-11-12 47-16,-44 69-51 0,0 0 51 15,28-68-51-15,-19 15 51 0,-9 53-26 0,0 0 26 16,-9-37-26-16,-23 22 26 0,32 15-9 0,0 0 9 0,-49 12-8 15,-15 36 8-15,64-48-1 0,0 0 1 0,-72 64 0 16,-9 9 0-16,81-73 0 0,0 0 0 0,-67 81 0 0,26-1 0 16,41-80 2-16,0 0-2 0,-14 69 2 0,25-8-2 15,-11-61 6-15,0 0-6 0,32 36 6 0,17-27-6 16,-49-9 8-16,0 0-8 0,53-21 9 16,0-22-9-16,-53 43 7 0,0 0-7 0,47-49 8 0,-8 4-8 15,-39 45 9-15,0 0-9 0,29-41 10 0,-1 1-10 16,-28 40 11-16,0 0-11 0,30-24 11 0,-2 8-11 0,-28 16 10 0,0 0-10 15,35 7 11-15,-3 22-11 16,-32-29 8-16,0 0-8 0,28 61 9 0,-7 41-9 0,-21-102 2 0,0 0-2 16,6 128 2-16,-20 9-2 0,14-137 0 0,0 0 0 15,-27 138 0-15,-6-17 0 0,33-121-1 0,0 0 1 16,-36 97 0-16,5-33 0 0,31-64-2 16,0 0 2-16,-23 33-2 0,1-21 2 0,22-12 0 15,0 0 0-15,-14-17 0 0,-5-31 0 0,19 48 2 0,0 0-2 16,-4-80 2-16,24-29-2 0,-20 109 8 15,0 0-8-15,44-118 8 0,23-22-8 0,-67 140 17 0,0 0-17 16,90-142 18-16,16-15-18 0,-106 157 22 0,0 0-22 16,125-163 22-16,7 6-22 0,-132 157 19 0,0 0-19 15,111-118 19-15,-45 45-19 0,-66 73 16 0,0 0-16 0,38-43 16 16,-20 26-16-16,-18 17 12 0,0 0-12 0,-9 0 12 16,-30 20-12-16,39-20 7 0,0 0-7 0,-58 40 8 15,-12 21-8-15,70-61 7 0,0 0-7 0,-62 72 7 0,20 15-7 16,42-87 1-16,0 0-1 0,-18 88 1 15,18-12-1-15,0-76-1 0,0 0 1 0,19 82 0 16,17 9 0-16,-36-91-6 0,0 0 6 0,35 84-5 16,-7-8 5-16,-28-76-16 0,0 0 16 0,0 64-15 15,-32-4 15-15,32-60-23 0,0 0 23 0,-75 69-23 0,-49 20 23 16,124-89-23-16,0 0 23 0,-171 90-22 0,-69 14 22 16,240-104-11-16,0 0 11 0,-300 105-11 0,-37-1 11 15,0 2-1341-15</inkml:trace>
  <inkml:trace contextRef="#ctx0" brushRef="#br0" timeOffset="3947.25">3455 3357 1222 0,'32'-7'0'15,"35"-5"0"-15,-67 12 17 0,0 0-17 0,110-21 18 16,84-10-18-16,-194 31 36 0,0 0-36 0,319-48 36 16,148-14-36-16,-467 62 28 0,0 0-28 0,591-89 29 15,78-16-29-15,-669 105 23 0,0 0-23 0,707-97 23 16,34 29-23-16,-741 68 37 0,0 0-37 16,741-53 37-16,-15 1-37 0,-726 52 42 15,0 0-42-15,695-52 43 0,-21-5-43 0,-674 57 28 0,0 0-28 16,591-49 29-16,-81 8-29 0,-510 41 51 0,0 0-51 15,416-31 52-15,-91 13-52 0,-325 18 53 0,0 0-53 0,243 0 54 16,-70 18-54-16,-173-18 55 0,0 0-55 0,101 15 56 16,-68-11-56-16,4 1-1417 0</inkml:trace>
  <inkml:trace contextRef="#ctx0" brushRef="#br0" timeOffset="13800.32">4724 3856 695 0,'0'0'0'0,"0"0"0"0,-9-18 0 15,9 18 17-15,0 0-17 0,-9-12 17 0,6 4-17 16,3 8 61-16,0 0-61 0,-11-4 62 15,-14 9-62-15,25-5 64 0,0 0-64 0,-37 23 64 0,-26 25-64 0,63-48 37 16,0 0-37-16,-85 61 37 16,-30 13-37-16,115-74 25 0,0 0-25 0,-116 97 26 0,7 31-26 0,109-128 17 15,0 0-17-15,-90 137 17 16,26 1-17-16,64-138 12 0,0 0-12 0,-23 134 12 16,48-22-12-16,-25-112 7 0,0 0-7 0,70 97 7 0,49-31-7 15,-119-66 12-15,0 0-12 0,157 43 13 0,37-27-13 16,-194-16 1-16,0 0-1 0,211-2 2 15,-6-19-2-15,-205 21-1 0,0 0 1 0,189-48 0 0,-34-30 0 0,2-4-843 0</inkml:trace>
  <inkml:trace contextRef="#ctx0" brushRef="#br0" timeOffset="14070.37">5452 4375 819 0,'0'0'0'0,"-9"14"0"0,-10 26 0 15,19-40 0-15,0 0 0 0,-30 55 0 0,2 11 0 16,28-66 0-16,0 0 0 0,-13 79 0 0,20 18 0 0,-7-97 11 0,0 0-11 0,29 85 12 0,11-19-12 15,-40-66 25 1,0 0-25-16,67 43 26 0,29-22-26 16,-96-21 55-16,0 0-55 0,95 0 55 0,-5-19-55 0,-90 19 65 15,0 0-65-15,69-42 65 0,-20-22-65 0,-49 64 51 16,0 0-51-16,30-78 51 0,-25-10-51 16,-5 88 50-16,0 0-50 0,-14-81 50 0,-21 13-50 0,35 68 38 15,0 0-38-15,-58-57 38 0,-15 21-38 16,73 36 32-16,0 0-32 0,-69-16 33 0,6 20-33 0,63-4 24 15,0 0-24-15,-44 24 24 0,12 16-24 0,32-40 11 16,0 0-11-16,-14 48 11 0,19 1-11 0,-5-49 6 16,0 0-6-16,36 38 6 0,31-14-6 0,-4 0-1109 15</inkml:trace>
  <inkml:trace contextRef="#ctx0" brushRef="#br0" timeOffset="14531.89">6130 4266 1244 0,'0'0'0'0,"0"0"0"0,0 0 0 16,0 0 30-16,0 0-30 0,12 2 31 0,-3 13-31 15,-9-15 65-15,0 0-65 0,14 36 65 0,3 16-65 16,-17-52 50-16,0 0-50 0,11 66 51 0,-7 10-51 16,-4-76 26-16,0 0-26 0,0 76 27 0,-9 9-27 0,9-85 18 15,0 0-18-15,-6 76 19 0,3-27-19 16,3-49 13-16,0 0-13 0,-5 33 13 0,1-25-13 0,4-8 14 16,0 0-14-16,-2-24 15 0,2-36-15 0,0 60 13 15,0 0-13-15,14-77 13 0,13 8-13 0,-27 69 13 16,0 0-13-16,33-64 14 0,11 2-14 15,-44 62 10-15,0 0-10 0,55-59 11 0,12 18-11 0,-67 41 10 16,0 0-10-16,73-20 10 0,8 36-10 0,-81-16 4 16,0 0-4-16,68 36 4 0,-9 25-4 0,-59-61 4 15,0 0-4-15,37 73 4 0,-16 24-4 0,-21-97 3 16,0 0-3-16,14 93 3 0,-5-20-3 0,-9-73 1 0,0 0-1 16,9 55 2-16,-4-27-2 0,-5-28 1 15,0 0-1-15,9 5 1 0,3-24-1 0,-12 19 0 16,0 0 0-16,19-42 1 0,-1-25-1 0,-18 67 0 0,0 0 0 15,27-75 1-15,4 3-1 0,-31 72 0 0,0 0 0 16,37-69 1-16,4 5-1 0,-41 64 0 0,0 0 0 16,35-56 1-16,-8 23-1 0,-27 33 0 0,0 0 0 0,28-5 0 15,-5 26 0-15,-23-21-1 0,0 0 1 0,21 41-1 16,-10 23 1-16,-11-64-3 0,0 0 3 0,5 80-2 16,2 22 2-16,-7-102-9 0,0 0 9 0,16 94-9 15,10-27 9-15,-26-67-18 0,0 0 18 0,36 36-18 16,4-23 18-16,1-5-1249 0</inkml:trace>
  <inkml:trace contextRef="#ctx0" brushRef="#br0" timeOffset="14849.82">7511 4581 1054 0,'0'0'0'0,"8"-11"0"0,21-15 0 16,-29 26 13-16,0 0-13 0,38-27 13 0,-4 11-13 15,-34 16 24-15,0 0-24 0,35-3 24 0,-3 18-24 0,-32-15 46 16,0 0-46-16,26 40 46 0,-3 29-46 0,-23-69 40 16,0 0-40-16,15 92 41 0,-7 17-41 0,-8-109 37 15,0 0-37-15,0 121 37 0,0-1-37 16,0-120 36-16,0 0-36 0,-5 107 36 15,-4-26-36-15,9-81 40 0,0 0-40 0,-12 56 40 0,1-27-40 16,11-29 37-16,0 0-37 0,-14 4 37 0,-12-32-37 16,26 28 35-16,0 0-35 0,-21-52 35 0,15-29-35 15,6 81 31-15,0 0-31 0,9-94 31 0,9-6-31 16,-18 100 28-16,0 0-28 0,31-113 29 0,10-17-29 0,-41 130 26 16,0 0-26-16,55-129 27 0,17 20-27 15,-72 109 20-15,0 0-20 0,76-89 21 0,-7 37-21 0,-69 52 11 16,0 0-11-16,49-13 11 0,-17 39-11 0,-32-26 7 15,0 0-7-15,12 48 7 0,-15 16-7 0,3-64 2 16,0 0-2-16,-22 68 2 0,-20 16-2 0,42-84 1 16,0 0-1-16,-40 85 1 0,8-16-1 0,32-69 0 15,0 0 0-15,-5 61 0 0,33-20 0 0,-28-41-6 16,0 0 6-16,60 16-6 0,37-35 6 0,-2 2-1376 16</inkml:trace>
  <inkml:trace contextRef="#ctx0" brushRef="#br0" timeOffset="15871.46">8982 4444 1199 0,'0'0'0'0,"-36"16"0"0,-36 17 0 16,72-33 2-16,0 0-2 0,-77 48 2 0,-12 25-2 15,89-73-2-15,0 0 2 0,-86 84-2 0,12 3 2 16,74-87 5-16,0 0-5 0,-53 80 6 16,26-25-6-16,27-55 30 0,0 0-30 0,4 42 31 0,28-13-31 15,-32-29 40-15,0 0-40 0,49 10 41 16,6-18-41-16,-55 8 51 0,0 0-51 0,67-28 51 0,5-20-51 15,-72 48 34-15,0 0-34 0,65-68 35 0,-12-19-35 16,-53 87 29-16,0 0-29 0,41-84 30 0,-13 11-30 16,-28 73 19-16,0 0-19 0,21-52 20 0,-12 28-20 15,-9 24 10-15,0 0-10 0,2-9 11 0,-2 9-11 16,0 0 5-16,0 0-5 0,-9 21 5 0,7 15-5 16,2-36 3-16,0 0-3 0,0 45 4 0,11 16-4 0,-11-61 2 15,0 0-2-15,17 52 3 0,10-19-3 16,-27-33 0-16,0 0 0 0,28 12 0 0,11-30 0 15,-39 18 0-15,0 0 0 0,46-34 0 0,3-23 0 0,-49 57-1 16,0 0 1-16,60-61-1 0,11 9 1 0,-71 52-1 0,0 0 1 0,72-50 0 0,-8-10 0 0,-64 60 0 31,0 0 0-31,67-59 0 0,14 14 0 0,-81 45 0 16,0 0 0-16,81-25 0 0,-4 29 0 0,-77-4 0 0,0 0 0 0,60 28 1 0,-21 20-1 16,-39-48 0-1,0 0 0-15,18 61 0 0,-16-4 0 0,-2-57 0 0,0 0 0 0,-11 60 0 0,-7 13 0 16,18-73-1-1,0 0 1-15,-21 66 0 0,7-14 0 0,14-52-3 0,0 0 3 16,-10 36-2-16,8-15 2 0,2-21-1 0,0 0 1 0,16 7-1 16,21-19 1-16,-37 12-1 0,0 0 1 0,44-25 0 15,5-18 0-15,-49 43-1 0,0 0 1 0,55-50-1 16,12-9 1-16,-67 59-3 0,0 0 3 0,69-54-3 16,-2 6 3-16,-67 48-6 0,0 0 6 0,60-48-5 15,-16-10 5-15,-44 58-11 0,0 0 11 0,32-55-11 16,-10 1 11-16,-22 54-16 0,0 0 16 0,18-46-15 15,-7 13 15-15,-11 33-11 0,0 0 11 0,9-28-11 0,-1 11 11 16,-8 17-8-16,0 0 8 0,9-16-7 0,-4 8 7 16,-5 8-6-16,0 0 6 0,0 0-5 0,8-7 5 15,-8 7-5-15,0 0 5 0,0 0-4 0,0 0 4 16,0 0-4-16,0 0 4 0,0 0-3 0,-9 10 3 0,9-10-4 16,0 0 4-16,0 21-4 0,5 6 4 0,-5-27-5 15,0 0 5-15,5 39-4 0,8 4 4 0,-13-43-5 16,0 0 5-16,17 41-5 0,12-1 5 0,-29-40-6 15,0 0 6-15,40 33-5 0,9-5 5 0,-49-28-5 16,0 0 5-16,55 20-5 0,3 0 5 0,-58-20-4 16,0 0 4-16,46 12-4 0,-11 0 4 0,-35-12-3 15,0 0 3-15,23 3-2 0,-14-3 2 0,-9 0-1 0,0 0 1 16,0 0-1-16,9 0 1 0,-9 0 0 0,0 0 0 0,0 0 0 16,0 0 0-16,0 0 2 0,0 0-2 0,0 0 3 15,0 0-3-15,0 0 7 0,0 0-7 0,5-3 8 0,-5 3-8 16,0 0 14-16,0 0-14 0,18-7 15 0,0 2-15 15,-18 5 19-15,0 0-19 0,23-16 19 16,-2-5-19-16,-21 21 19 0,0 0-19 0,19-33 19 0,-15-10-19 16,-4 43 21-16,0 0-21 0,0-48 21 15,-13-9-21-15,13 57 17 0,0 0-17 0,-23-49 18 16,-21 9-18-16,44 40 16 0,0 0-16 0,-69-20 17 0,-35 20-17 16,104 0 16-16,0 0-16 0,-116 17 17 0,7 30-17 15,109-47 14-15,0 0-14 0,-96 60 14 0,17 13-14 16,79-73 11-16,0 0-11 0,-46 81 11 0,43-8-11 0,3-73 8 15,0 0-8-15,38 81 9 0,35 7-9 0,-73-88 5 16,0 0-5-16,106 75 5 0,31-23-5 0,-137-52 4 16,0 0-4-16,154 31 4 0,-1-17-4 0,-153-14 9 15,0 0-9-15,141-2 9 0,-19-17-9 0,-122 19 11 16,0 0-11-16,100-28 12 0,-15-10-12 0,-85 38 6 16,0 0-6-16,67-45 6 0,-21-10-6 0,0-2-1335 0</inkml:trace>
  <inkml:trace contextRef="#ctx0" brushRef="#br0" timeOffset="16882.93">11705 4472 695 0,'0'0'0'0,"0"0"0"0,0 0 0 16,0 0 44-16,0 0-44 0,-21-24 44 0,25 11-44 15,-4 13 79-15,0 0-79 0,26-6 80 0,29-3-80 16,-55 9 75-16,0 0-75 0,84 0 76 0,38 0-76 15,-122 0 54-15,0 0-54 0,145 3 55 0,28 3-55 16,-173-6 53-16,0 0-53 0,202 0 54 0,19 0-54 0,-221 0 47 16,0 0-47-16,226-6 47 0,1-6-47 0,-227 12 37 15,0 0-37-15,215-22 37 0,-12-4-37 0,-203 26 26 16,0 0-26-16,182-31 27 0,-25-11-27 0,-157 42 18 16,0 0-18-16,132-43 18 0,-24-2-18 0,-108 45 8 15,0 0-8-15,72-37 8 0,-31 13-8 0,-41 24 0 16,0 0 0-16,1-33 0 0,-38-10 0 0,37 43-3 15,0 0 3-15,-60-36-3 0,-15 6 3 0,75 30-10 0,0 0 10 16,-85-15-10-16,4 8 10 0,81 7-17 0,0 0 17 16,-60 3-16-16,23 1 16 0,37-4-18 0,0 0 18 15,-14 12-18-15,24 12 18 0,-10-24-18 0,0 0 18 0,37 24-18 16,30 9 18-16,-67-33-12 0,0 0 12 0,94 31-11 16,24-1 11-16,-118-30-6 0,0 0 6 0,113 43-6 15,-23 11 6-15,-90-54-3 0,0 0 3 0,63 60-2 0,-22 8 2 16,-41-68 0-16,0 0 0 0,9 62 0 0,-27-3 0 15,18-59 0-15,0 0 0 0,-62 54 1 0,-47 10-1 16,109-64 2-16,0 0-2 0,-122 69 3 0,6 3-3 16,116-72 4-16,0 0-4 0,-101 61 4 15,33-16-4-15,68-45 7 0,0 0-7 0,-36 35 8 16,47-13-8-16,-11-22 7 0,0 0-7 0,67-14 7 16,67-46-7-16,-2 1-1031 0</inkml:trace>
  <inkml:trace contextRef="#ctx0" brushRef="#br0" timeOffset="17202.86">16736 3690 1278 0,'0'0'0'0,"-13"0"0"0,-17-4 0 0,30 4 12 0,0 0-12 16,-61 0 12-16,-40 7-12 0,101-7 14 0,0 0-14 15,-106 16 14-15,15 4-14 0,91-20 37 0,0 0-37 0,-69 37 38 16,21 15-38-16,48-52 21 0,0 0-21 0,-19 57 22 15,22 3-22-15,-3-60 21 0,0 0-21 0,34 57 21 16,28-12-21-16,-62-45 18 16,0 0-18-16,88 47 18 0,28-5-18 15,-116-42 11-15,0 0-11 0,117 52 12 0,-10 12-12 0,-107-64 8 16,0 0-8-16,87 65 9 0,-24 3-9 0,-63-68 4 0,0 0-4 16,32 62 4-16,-37-13-4 0,5-49 2 15,0 0-2-15,-36 39 2 0,-27 1-2 0,63-40 6 16,0 0-6-16,-73 33 7 0,-8-12-7 0,81-21 8 0,0 0-8 0,-77 10 9 0,19-10-9 15,58 0 4 1,0 0-4-16,-32-19 4 0,28-10-4 0,4 29 1 0,0 0-1 0,28-59 2 0,27-38-2 16,2-2-1155-1</inkml:trace>
  <inkml:trace contextRef="#ctx0" brushRef="#br0" timeOffset="17397.4">17198 3350 1367 0,'0'0'0'0,"0"0"0"0,-7 9 0 0,7-9 5 0,0 0-5 15,-9 28 6-15,-7 27-6 16,16-55 0-16,0 0 0 0,-10 66 0 0,4 1 0 0,6-67 17 0,0 0-17 0,0 82 17 16,6 18-17-1,-6-100 21-15,0 0-21 0,12 102 21 0,11 2-21 16,-23-104 28-16,0 0-28 0,23 106 29 16,-4-1-29-16,-19-105 30 0,0 0-30 0,21 100 30 0,2-6-30 15,-23-94 28-15,0 0-28 0,18 69 29 0,-9-29-29 16,1-4-1161-16</inkml:trace>
  <inkml:trace contextRef="#ctx0" brushRef="#br0" timeOffset="17894.93">16925 4217 1468 0,'0'0'0'16,"0"0"0"-16,22-15 0 0,-22 15 13 0,0 0-13 0,32-12 13 16,23 0-13-16,-55 12 25 0,0 0-25 0,72-16 26 15,22-5-26-15,-94 21 77 0,0 0-77 0,98-21 77 16,5 6-77-16,-103 15 62 0,0 0-62 0,97-21 62 15,-28-3-62-15,-69 24 33 16,0 0-33-16,44-31 33 0,-25-2-33 0,-19 33 18 16,0 0-18-16,4-40 19 0,-19-12-19 0,15 52 6 15,0 0-6-15,-21-50 7 0,-3 7-7 0,24 43 1 0,0 0-1 16,-22-33 2-16,8 17-2 0,14 16 0 0,0 0 0 0,-5-8 0 16,5 8 0-16,0 0-1 0,0 0 1 0,11-16 0 15,19-5 0-15,-30 21-1 0,0 0 1 16,47-21 0-16,20 6 0 0,-67 15 0 0,0 0 0 15,78-12 0-15,7 8 0 0,-85 4 0 0,0 0 0 0,68-3 0 16,-20 6 0-16,-48-3 0 0,0 0 0 0,28 7 0 0,-17-5 0 16,-11-2 0-16,0 0 0 0,-11 7 0 15,-21 5 0-15,32-12 0 0,0 0 0 0,-47 17 0 16,-10 11 0-16,57-28 0 0,0 0 0 0,-49 36 0 16,5 8 0-16,44-44-1 0,0 0 1 0,-23 57 0 15,21 0 0-15,2-57-2 0,0 0 2 0,28 55-1 16,31-6 1-16,-59-49-3 0,0 0 3 0,72 50-2 0,9 9 2 15,-81-59-4-15,0 0 4 0,78 65-3 0,-10 8 3 16,-68-73-3-16,0 0 3 0,62 68-2 0,-16-15 2 16,-46-53-1-16,0 0 1 0,23 49-1 0,-28-6 1 15,5-43 0-15,0 0 0 0,-29 36 0 0,-20-3 0 16,49-33 0-16,0 0 0 0,-53 24 0 0,13-8 0 16,40-16 1-16,0 0-1 0,-29 12 1 0,12-7-1 0,17-5 0 15,0 0 0-15,2-8 1 0,28-11-1 16,-30 19 0-16,0 0 0 0,54-42 0 0,36-34 0 0,2 0-1380 15</inkml:trace>
  <inkml:trace contextRef="#ctx0" brushRef="#br0" timeOffset="18109.93">19128 3726 1289 0,'0'0'0'0,"-11"-4"0"0,-19-1 0 16,30 5 0-16,0 0 0 0,-46 4 0 0,-10 10 0 16,56-14 0-16,0 0 0 0,-66 31 0 0,-9 14 0 15,75-45 8-15,0 0-8 0,-76 55 9 0,12 7-9 16,64-62 18-16,0 0-18 0,-46 61 18 15,18-9-18-15,28-52 28 0,0 0-28 0,-7 52 28 16,25-4-28-16,-18-48 30 0,0 0-30 0,40 45 30 0,29 4-30 0,-69-49 29 0,0 0-29 0,81 39 29 16,4-18-29-1,-85-21 24-15,0 0-24 0,95 9 25 0,9-18-25 16,-104 9 13-16,0 0-13 0,103-24 14 16,-15-18-14-16,0 3-1134 0</inkml:trace>
  <inkml:trace contextRef="#ctx0" brushRef="#br0" timeOffset="18639.98">19514 3745 1121 0,'0'0'0'15,"0"0"0"-15,2-12 0 0,-2 12 1 0,0 0-1 16,5-12 1-16,-5 12-1 0,0 0 0 0,0 0 0 16,9-4 0-16,10 13 0 0,-19-9 0 0,0 0 0 15,32 28 1-15,12 20-1 0,-44-48 0 0,0 0 0 16,42 64 1-16,1 14-1 0,-43-78 3 0,0 0-3 16,38 85 4-16,-6-6-4 0,-32-79 8 0,0 0-8 15,25 85 9-15,-9-4-9 0,-16-81 20 0,0 0-20 0,9 70 20 16,-9-18-20-1,0-52 37-15,0 0-37 0,-2 33 37 0,-7-18-37 0,9-15 40 0,0 0-40 0,-14-7 41 16,0-19-41-16,14 26 45 16,0 0-45-16,-9-48 45 0,14-25-45 0,-5 73 43 15,0 0-43-15,14-73 44 0,16 6-44 0,-30 67 30 0,0 0-30 0,46-69 30 0,18 1-30 0,-64 68 25 16,0 0-25-16,72-57 25 0,9 17-25 16,-81 40 23-1,0 0-23-15,73-14 24 0,-13 27-24 0,-60-13 18 0,0 0-18 16,45 29 19-16,-6 19-19 0,-39-48 10 0,0 0-10 15,23 52 10-15,-18 9-10 0,-5-61 6 0,0 0-6 16,-3 60 6-16,-8 6-6 0,11-66 7 0,0 0-7 0,-12 56 7 16,3-17-7-16,9-39 8 0,0 0-8 0,-5 25 8 15,1-17-8-15,4-8 11 0,0 0-11 0,2-20 12 0,5-29-12 16,-7 49 13-16,0 0-13 0,21-61 14 0,22-3-14 16,-43 64 14-16,0 0-14 0,58-64 15 0,16-5-15 15,-74 69 15-15,0 0-15 0,78-72 15 16,-10-1-15-16,-68 73 13 0,0 0-13 0,59-61 14 0,-19 30-14 15,-40 31 10-15,0 0-10 0,30 0 11 0,0 31-11 16,-30-31 8-16,0 0-8 0,23 54 8 0,-11 19-8 16,-12-73 6-16,0 0-6 0,7 79 7 0,-5 3-7 15,-2-82 2-15,0 0-2 0,4 84 2 0,5 1-2 16,-9-85 1-16,0 0-1 0,14 80 1 0,3-23-1 16,-17-57 0-16,0 0 0 0,20 40 0 0,-1-16 0 15,-19-24 0-15,0 0 0 0,28-7 0 0,16-29 0 16,-1-4-1417-16</inkml:trace>
  <inkml:trace contextRef="#ctx0" brushRef="#br0" timeOffset="18862.68">21477 3677 1222 0,'0'0'0'0,"0"0"0"15,11 13 0-15,-11-13 19 0,0 0-19 0,12 24 20 16,2 21-20-16,-14-45 38 0,0 0-38 0,11 64 39 0,-4 24-39 16,-7-88 27-16,0 0-27 0,5 106 28 0,2 10-28 15,-7-116 22-15,0 0-22 0,12 129 22 16,1 5-22-16,-13-134 22 0,0 0-22 0,16 136 23 15,0 15-23-15,-16-151 25 0,0 0-25 0,12 130 26 0,-5-21-26 16,-7-109 37-16,0 0-37 0,2 93 37 16,-8-13-37-16,6-80 36 0,0 0-36 15,-10 60 37-15,-8-23-37 0,18-37 29 0,0 0-29 16,-26-6 30-16,-13-40-30 0,39 46 20 0,0 0-20 16,-42-69 20-16,-6-13-20 0,2-3-1275 0</inkml:trace>
  <inkml:trace contextRef="#ctx0" brushRef="#br0" timeOffset="19058.96">21449 4146 1222 0,'0'0'0'0,"23"-29"0"0,31-56 0 0,-54 85 15 0,0 0-15 0,68-97 16 15,6 0-16-15,-74 97 28 0,0 0-28 16,84-69 28-16,10 26-28 0,-94 43 21 16,0 0-21-16,99-17 22 0,1 25-22 0,-100-8 24 0,0 0-24 0,87 30 25 15,-20 25-25-15,-67-55 28 0,0 0-28 0,33 73 28 16,-35 12-28-16,2-85 27 0,0 0-27 16,-35 84 28-16,-28 5-28 0,63-89 27 0,0 0-27 15,-85 81 28-15,-25-8-28 0,110-73 24 0,0 0-24 0,-111 64 24 16,11-26-24-16,100-38 18 15,0 0-18-15,-99 10 19 0,-3-34-19 0,102 24 17 16,0 0-17-16,-80-68 18 0,43-34-18 0,-3-5-1206 16</inkml:trace>
  <inkml:trace contextRef="#ctx0" brushRef="#br0" timeOffset="19649.48">24869 808 1405 0,'32'45'0'0,"-32"-45"50"0,0 0-50 15,44 82 50-15,4 33-50 0,-48-115 40 0,0 0-40 16,38 122 40-16,-8 7-40 0,-30-129 16 0,0 0-16 0,16 146 17 15,-7 23-17-15,-9-169 7 0,0 0-7 0,2 194 7 16,-11 17-7-16,9-211 6 0,0 0-6 0,-16 230 6 16,-7 25-6-16,23-255 5 0,0 0-5 0,-25 278 5 15,3 37-5-15,22-315 3 0,0 0-3 0,-20 319 3 16,4 8-3-16,16-327 1 0,0 0-1 0,-9 348 2 16,2 27-2-16,7-375 1 0,0 0-1 0,4 378 2 0,7 4-2 15,-11-382 1-15,0 0-1 0,21 379 1 0,10-3-1 16,-31-376 1-16,0 0-1 0,41 384 1 0,7 5-1 15,-48-389 1-15,0 0-1 0,49 400 1 0,-1-6-1 16,-48-394 1-16,0 0-1 0,38 376 1 0,-9-32-1 16,-29-344 2-16,0 0-2 0,19 348 2 0,-7 5-2 15,-12-353 2-15,0 0-2 0,4 336 2 0,-8-40-2 16,4-296 4-16,0 0-4 0,-8 285 4 0,-7-6-4 0,15-279 6 16,0 0-6-16,-12 253 7 0,-2-28-7 15,14-225 9-15,0 0-9 0,-11 197 9 0,3-27-9 0,8-170 11 16,0 0-11-16,-7 150 11 0,3-8-11 0,1-2-1248 15</inkml:trace>
  <inkml:trace contextRef="#ctx0" brushRef="#br0" timeOffset="20897.5">26086 1968 1087 0,'0'0'0'15,"0"0"0"-15,0 0 0 16,0 0 25-16,0 0-25 0,-9-28 26 0,-8 16-26 15,17 12 54-15,0 0-54 0,-30-12 55 0,-23 3-55 16,53 9 44-16,0 0-44 0,-64-3 44 0,-8 6-44 16,72-3 14-16,0 0-14 0,-67 9 14 0,11 6-14 15,56-15 10-15,0 0-10 0,-41 25 10 0,22 11-10 16,19-36 7-16,0 0-7 0,1 45 7 0,28 7-7 16,-29-52 4-16,0 0-4 0,56 48 5 0,37-6-5 15,-93-42 2-15,0 0-2 0,106 40 3 16,0-8-3-16,-106-32 1 0,0 0-1 0,90 32 1 15,-21 0-1-15,-69-32 0 0,0 0 0 0,44 25 1 16,-25-1-1-16,-19-24 0 0,0 0 0 0,-7 17 1 16,-24 2-1-16,31-19 0 0,0 0 0 0,-57 9 1 0,-22-2-1 15,79-7 0-15,0 0 0 0,-92 0 1 16,-9-4-1-16,101 4 1 0,0 0-1 0,-91-8 2 0,22-4-2 16,69 12 2-16,0 0-2 0,-53-16 3 0,20-5-3 15,33 21 1-15,0 0-1 0,-11-36 2 0,22-16-2 16,-1-3-1011-16</inkml:trace>
  <inkml:trace contextRef="#ctx0" brushRef="#br0" timeOffset="21141.33">26411 1428 1222 0,'0'0'0'0,"0"0"0"16,10 7 0-16,-10-7 7 0,0 0-7 0,13 8 7 15,3 1-7-15,-16-9 17 0,0 0-17 0,19 12 17 16,4 16-17-16,-23-28 20 0,0 0-20 0,23 45 21 15,-2 19-21-15,-21-64 14 0,0 0-14 0,19 76 14 16,-1-2-14-16,-18-74 13 0,0 0-13 0,16 80 14 16,3-2-14-16,-19-78 10 0,0 0-10 0,20 79 11 15,-1 6-11-15,-19-85 8 0,0 0-8 0,16 73 9 0,-4-13-9 16,-12-60 8-16,0 0-8 0,7 49 8 16,-3-13-8-16,-4-36 5 0,0 0-5 0,3 24 5 0,6-8-5 15,0 1-1013-15</inkml:trace>
  <inkml:trace contextRef="#ctx0" brushRef="#br0" timeOffset="21303.98">26446 2149 1244 0,'0'0'0'0,"0"0"0"0,7 0 0 0,-7 0 11 0,0 0-11 0,12-3 11 16,13-1-11-16,-25 4 22 0,0 0-22 15,42-8 23-15,20-8-23 0,-62 16 18 0,0 0-18 0,81-12 19 16,16 0-19-16,-97 12 18 0,0 0-18 15,92-9 18-15,-20 6-18 0,-72 3 7 0,0 0-7 16,50-5 8-16,-26 5-8 0,1 0-990 0</inkml:trace>
  <inkml:trace contextRef="#ctx0" brushRef="#br0" timeOffset="21734.21">26771 2155 852 0,'0'0'0'0,"0"0"0"16,-8 15 0-16,8-15 26 0,0 0-26 0,-1 12 27 15,1-12-27-15,0 0 52 0,0 0-52 0,31 4 52 0,26-16-52 16,-57 12 45-16,0 0-45 0,63-23 45 0,4-6-45 0,-67 29 32 15,0 0-32-15,67-37 33 0,-1-8-33 0,-66 45 25 16,0 0-25-16,58-48 25 16,-9 8-25-16,-49 40 37 0,0 0-37 0,37-31 37 0,-12 10-37 0,-25 21 48 15,0 0-48-15,18-24 49 0,-6-9-49 0,-12 33 50 16,0 0-50-16,7-31 50 0,-3 14-50 16,-4 17 40-16,0 0-40 0,0-9 40 0,-2 2-40 15,2 7 31-15,0 0-31 0,0 0 31 0,-2 7-31 16,2-7 20-16,0 0-20 0,0 12 21 0,7 9-21 0,-7-21 16 15,0 0-16-15,16 21 16 0,11 6-16 0,-27-27 11 16,0 0-11-16,29 33 12 0,5 3-12 16,-34-36 2-16,0 0-2 0,34 44 2 0,-8 4-2 15,-26-48 1-15,0 0-1 0,19 50 1 0,-10 2-1 0,-9-52 0 16,0 0 0-16,0 44 0 0,-7-3 0 16,7-41-1-16,0 0 1 0,-16 36-1 0,-8-3 1 15,24-33-3-15,0 0 3 0,-27 31-3 0,1-6 3 16,26-25-3-16,0 0 3 0,-18 27-2 0,11-2 2 15,7-25-1-15,0 0 1 0,7 29-1 0,12 11 1 16,-19-40-2-16,0 0 2 0,36 33-2 0,20-12 2 16,-56-21-3-16,0 0 3 0,67-6-2 0,11-33 2 0,1-3-1219 0</inkml:trace>
  <inkml:trace contextRef="#ctx0" brushRef="#br0" timeOffset="22209.15">28296 1892 415 0,'0'0'0'0,"0"0"0"0,0 0 0 0,0 0 23 0,0 0-23 0,-21-13 23 16,-2 6-23-16,23 7 46 0,0 0-46 0,-37-1 46 16,-16 2-46-16,53-1 45 0,0 0-45 0,-61 11 46 15,-3 6-46-15,64-17 30 0,0 0-30 0,-63 28 31 16,1 8-31-16,62-36 29 0,0 0-29 0,-51 52 30 16,8 9-30-16,43-61 38 0,0 0-38 0,-24 60 38 15,20-3-38-15,4-57 39 0,0 0-39 0,16 49 39 16,19-9-39-16,-35-40 34 0,0 0-34 0,48 32 34 15,7-11-34-15,-55-21 33 0,0 0-33 0,63 12 34 16,6-8-34-16,-69-4 30 0,0 0-30 0,70-9 30 16,-3-13-30-16,-67 22 25 0,0 0-25 15,64-33 25-15,-6-16-25 0,0-3-813 0</inkml:trace>
  <inkml:trace contextRef="#ctx0" brushRef="#br0" timeOffset="23155.67">28621 1831 796 0,'0'0'0'0,"0"0"0"0,0 0 0 16,0 0 0-16,0 0 0 0,3-9 1 0,-3 9-1 15,0 0 4-15,0 0-4 0,-8 5 5 0,-3-1-5 0,11-4 14 16,0 0-14-16,-16 12 15 0,-3 9-15 0,19-21 17 16,0 0-17-16,-18 28 18 0,4 4-18 0,14-32 30 15,0 0-30-15,-9 44 31 0,6 9-31 16,3-53 39-16,0 0-39 0,5 52 40 0,7-3-40 16,-12-49 37-16,0 0-37 0,18 36 38 0,3-8-38 0,-21-28 30 0,0 0-30 0,21 14 31 15,-3-11-31-15,-18-3 49 0,0 0-49 0,19-5 49 16,9-11-49-1,-28 16 52-15,0 0-52 0,32-27 53 0,0-15-53 0,-32 42 51 0,0 0-51 16,28-47 52-16,-8 9-52 0,-20 38 40 16,0 0-40-16,12-27 41 0,-3 11-41 0,-9 16 23 15,0 0-23-15,7-12 24 0,-7 12-24 0,0 0 16 16,0 0-16-16,19-5 16 0,8 10-16 0,-27-5 7 16,0 0-7-16,26 19 8 0,-1 17-8 0,-25-36 4 0,0 0-4 15,25 37 5-15,1-5-5 0,-26-32 0 0,0 0 0 16,26 28 1-16,1-14-1 0,-27-14 0 0,0 0 0 0,25 7 0 15,-1-11 0-15,-24 4-1 0,0 0 1 0,30-15 0 0,11-18 0 16,-41 33-2-16,0 0 2 16,37-36-1-16,-12 3 1 0,-25 33-3 0,0 0 3 0,19-31-2 15,-1 1 2-15,-18 30-1 16,0 0 1-16,16-28 0 0,1 8 0 0,-17 20-1 0,0 0 1 16,18-16 0-16,1 4 0 0,-19 12 0 15,0 0 0-15,23-12 0 0,7 0 0 0,-30 12 0 0,0 0 0 16,37 0 0-16,9 12 0 0,-46-12-1 0,0 0 1 15,48 24 0-15,-4 7 0 0,-44-31-3 0,0 0 3 0,37 42-3 0,-11 13 3 16,-26-55-7-16,0 0 7 0,20 57-7 16,-10 0 7-16,-10-57-10 0,0 0 10 0,4 49-10 0,-8-6 10 0,4-43-13 15,0 0 13-15,-10 33-12 0,-4-9 12 16,14-24-12-16,0 0 12 0,-18 16-12 16,-5-14 12-16,23-2-13 0,0 0 13 0,-21-2-13 0,1-2 13 15,20 4-10-15,0 0 10 0,-14-3-10 16,4-9 10-16,10 12-7 0,0 0 7 0,-6-9-7 0,5 2 7 15,1 7-2-15,0 0 2 0,5-5-1 0,4-7 1 16,-9 12 0-16,0 0 0 0,24-28 0 0,28-20 0 16,-52 48 3-16,0 0-3 0,58-61 3 0,-2 1-3 15,-56 60 5-15,0 0-5 0,58-57 5 0,1 8-5 16,-59 49 2-16,0 0-2 0,56-40 3 0,-10 13-3 16,-46 27 1-16,0 0-1 0,41-18 2 0,-1 6-2 15,-40 12-1-15,0 0 1 0,39-7 0 0,-6 11 0 0,-33-4-6 0,0 0 6 16,32 12-6-16,0 7 6 0,-32-19-12 15,0 0 12-15,28 21-12 0,-7 3 12 0,-21-24-22 16,0 0 22-16,20 21-21 0,-1 3 21 0,-19-24-17 16,0 0 17-16,25 24-17 0,7 0 17 0,-32-24-13 15,0 0 13-15,26 16-13 0,-3-13 13 0,-23-3-10 16,0 0 10-16,25-7-9 0,5-5 9 0,-30 12-5 0,0 0 5 16,26-17-5-16,-10-2 5 0,-16 19-2 0,0 0 2 15,4-24-1-15,-13-18 1 0,9 42 0 0,0 0 0 16,-23-40 0-16,-16 8 0 0,39 32 0 0,0 0 0 0,-51-20 1 0,-7 8-1 0,58 12 3 0,0 0-3 15,-71 4 3-15,-10 8-3 0,81-12 6 0,0 0-6 32,-76 33 7-32,11 10-7 0,65-43 8 0,0 0-8 0,-46 62 8 15,27 21-8-15,19-83 6 0,0 0-6 0,12 78 6 16,32-10-6-16,-44-68 5 0,0 0-5 0,62 57 5 16,8-9-5-16,-70-48 12 0,0 0-12 0,78 37 12 0,1-13-12 15,-79-24 18-15,0 0-18 0,80 12 18 0,1-12-18 16,-81 0 13-16,0 0-13 0,83-21 13 0,0-25-13 15,-2 1-1042-15</inkml:trace>
  <inkml:trace contextRef="#ctx0" brushRef="#br0" timeOffset="23419.74">31104 1843 863 0,'0'0'0'0,"0"0"0"0,0 0 0 0,0 0 0 0,0 0 0 0,-8 5 1 16,-1-1-1-16,9-4 0 0,0 0 0 0,-13 0 0 15,-6 3 0-15,19-3 12 0,0 0-12 0,-28 4 13 16,-7 1-13-16,35-5 24 0,0 0-24 0,-43 7 24 16,-4 10-24-16,47-17 22 0,0 0-22 0,-48 24 23 15,6 7-23-15,42-31 20 0,0 0-20 0,-36 38 21 16,12 9-21-16,24-47 14 0,0 0-14 0,-9 49 15 16,14-4-15-16,-5-45 12 0,0 0-12 0,23 39 12 15,18-13-12-15,-41-26 10 0,0 0-10 0,53 16 11 0,17-9-11 16,-70-7 13-16,0 0-13 0,76-12 14 15,-2-19-14-15,-2-2-783 0</inkml:trace>
  <inkml:trace contextRef="#ctx0" brushRef="#br0" timeOffset="24006.85">31071 1879 953 0,'0'0'0'0,"0"0"0"0,7 4 0 0,-7-4 17 16,0 0-17-16,0 0 17 0,11 9-17 0,-11-9 24 0,0 0-24 15,8 3 24-15,6-1-24 0,-14-2 44 0,0 0-44 16,23 3 45-16,13 4-45 0,-36-7 32 0,0 0-32 16,38 9 32-16,1 3-32 0,-39-12 25 0,0 0-25 15,34 24 26-15,-11 9-26 0,-23-33 22 0,0 0-22 0,10 43 23 16,-8 6-23-16,-2-49 18 0,0 0-18 0,-2 50 18 16,-1-7-18-16,3-43 17 0,0 0-17 0,-5 36 17 15,-3-11-17-15,8-25 14 0,0 0-14 16,-3 12 14-16,3-12-14 0,0 0 14 0,0 0-14 15,0 0 15-15,0-16-15 0,0 16 14 0,0 0-14 16,3-27 15-16,8-15-15 0,-11 42 17 16,0 0-17-16,18-52 17 0,6-2-17 0,-24 54 15 0,0 0-15 0,25-51 15 15,-2 23-15-15,-23 28 11 0,0 0-11 0,30-24 12 16,16-6-12-16,-46 30 12 0,0 0-12 0,47-24 12 0,-11 12-12 16,-36 12 4-16,0 0-4 15,30 0 5-15,1 9-5 0,-31-9 1 0,0 0-1 16,34 17 1-16,-6 14-1 0,-28-31 0 0,0 0 0 0,20 40 0 15,-8 17 0-15,-12-57 0 0,0 0 0 16,5 57 0-16,-5-2 0 0,0-55 0 0,0 0 0 16,-3 45 0-16,-1-15 0 0,4-30 0 0,0 0 0 15,-3 19 0-15,3-19 0 0,0 0 0 0,0 0 0 0,-13-4 0 16,8-13 0-16,5 17 0 0,0 0 0 0,0-31 1 16,5-14-1-16,-5 45 1 0,0 0-1 0,14-55 2 0,9 1-2 15,-23 54 1-15,0 0-1 0,32-52 2 0,7 16-2 16,-39 36 4-16,0 0-4 0,46-33 5 0,7 0-5 15,-53 33 4-15,0 0-4 0,47-24 5 0,-17 12-5 16,-30 12 5-16,0 0-5 0,25-4 5 0,1 8-5 16,-26-4 5-16,0 0-5 0,25 12 6 0,-9 8-6 15,-16-20 4-15,0 0-4 0,11 28 4 0,-8 14-4 16,-3-42 1-16,0 0-1 0,0 48 1 0,-2 13-1 16,2-61 0-16,0 0 0 0,-1 57 0 0,-1-9 0 0,2-48-3 15,0 0 3-15,2 35-3 0,6-18 3 16,1 2-1149-16</inkml:trace>
  <inkml:trace contextRef="#ctx0" brushRef="#br0" timeOffset="24235.12">32337 1824 875 0,'0'0'0'0,"0"0"0"0,14 0 0 0,-14 0 18 0,0 0-18 16,16 3 18 0,0 6-18-16,-16-9 46 0,0 0-46 0,16 19 46 0,-5 11-46 15,-11-30 52-15,0 0-52 0,9 46 53 0,-4 20-53 16,-5-66 28-16,0 0-28 0,2 76 28 0,-2 6-28 15,0-82 20-15,0 0-20 0,0 79 20 0,1-10-20 16,-1-69 12-16,0 0-12 0,0 64 12 16,0-3-12-16,0-61 10 0,0 0-10 0,0 54 10 0,0-18-10 15,0-36 6-15,0 0-6 0,2 24 7 16,-2-24-7-16,0 0 5 0,0 0-5 0,5-12 5 16,1-29-5-16,-1-3-894 0</inkml:trace>
  <inkml:trace contextRef="#ctx0" brushRef="#br0" timeOffset="24414.47">32498 1928 819 0,'0'0'0'0,"7"-16"0"0,11-20 0 0,-18 36 10 0,0 0-10 16,24-45 11-16,8-4-11 0,-32 49 21 0,0 0-21 16,32-39 21-16,-4 11-21 0,-28 28 17 0,0 0-17 15,35-14 18-15,16 11-18 0,-51 3 19 0,0 0-19 16,55 12 20-16,-5 21-20 0,-50-33 32 0,0 0-32 16,37 45 33-16,-11 7-33 0,-26-52 37 0,0 0-37 15,11 67 37-15,-18 18-37 0,7-85 34 0,0 0-34 16,-36 86 34-16,-33-3-34 0,69-83 28 15,0 0-28-15,-88 73 28 0,-14-19-28 0,-2 1-855 0</inkml:trace>
  <inkml:trace contextRef="#ctx0" brushRef="#br0" timeOffset="25322.78">25462 3406 998 0,'0'0'0'0,"0"0"0"0,0 0 0 0,0 0 4 0,0 0-4 16,0 0 5-16,23 15-5 0,-23-15 7 0,0 0-7 16,17 33 7-16,-1 12-7 0,-16-45 5 0,0 0-5 15,14 52 6-15,6 2-6 0,-20-54 6 16,0 0-6-16,24 52 6 0,6-4-6 0,-30-48 2 0,0 0-2 0,36 42 2 15,4-6-2-15,-40-36 4 0,0 0-4 16,41 24 4-16,-6-17-4 0,-35-7 6 0,0 0-6 0,37-12 6 0,12-16-6 16,-49 28 8-1,0 0-8-15,48-41 9 0,-7-6-9 0,-41 47 16 0,0 0-16 16,31-41 16-16,-9 8-16 0,-22 33 24 0,0 0-24 0,14-28 24 16,-5 12-24-16,-9 16 23 0,0 0-23 15,5-8 23-15,-5 8-23 0,0 0 17 0,0 0-17 16,10 0 17-16,6 21-17 0,-16-21 11 0,0 0-11 0,20 31 11 0,-1 5-11 15,-19-36 6-15,0 0-6 0,28 36 7 16,8-3-7-16,-36-33 0 0,0 0 0 0,47 21 0 16,10-9 0-16,-57-12-1 0,0 0 1 0,63-5-1 0,-1-11 1 15,-62 16-5-15,0 0 5 0,53-27-4 16,-20-3 4-16,-33 30-1 0,0 0 1 0,11-48 0 0,-20-28 0 0,9 76 0 16,0 0 0-16,-30-82 0 0,-19-2 0 0,49 84 2 15,0 0-2-15,-57-77 3 0,3 22-3 0,54 55 9 0,0 0-9 0,-50-38 9 16,11 17-9-16,39 21 18 0,0 0-18 0,-30-7 18 15,7 11-18-15,23-4 24 0,0 0-24 0,-3 14 24 16,22 10-24-16,-19-24 25 0,0 0-25 16,48 24 26-16,35-8-26 0,-2-1-1010 0</inkml:trace>
  <inkml:trace contextRef="#ctx0" brushRef="#br0" timeOffset="25797.82">26959 2888 1110 0,'0'0'0'0,"0"0"0"0,0 18 0 0,0-18 3 16,0 0-3-16,-1 32 4 0,-8 29-4 0,9-61 10 16,0 0-10-16,-9 68 10 0,0 1-10 0,9-69 7 0,0 0-7 15,-3 72 7-15,8 10-7 0,-5-82 7 16,0 0-7-16,16 79 8 0,8-1-8 16,-24-78 4-16,0 0-4 0,30 68 5 0,2-28-5 0,-32-40 10 15,0 0-10-15,25 26 10 0,-13-20-10 0,-12-6 14 16,0 0-14-16,21-6 14 0,15-27-14 0,-36 33 16 15,0 0-16-15,38-40 16 0,-4-10-16 0,-34 50 14 16,0 0-14-16,30-44 15 0,-4 12-15 0,-26 32 11 16,0 0-11-16,34-16 11 0,10 11-11 0,-44 5 10 15,0 0-10-15,44 17 10 0,-9 16-10 0,-35-33 8 16,0 0-8-16,30 45 8 0,-1 7-8 0,-29-52 3 16,0 0-3-16,30 45 3 0,3-11-3 0,-33-34 1 15,0 0-1-15,41 25 1 0,8-11-1 0,-49-14 0 0,0 0 0 16,49 6 0-16,3-12 0 0,-52 6 0 0,0 0 0 15,44-13 1-15,-9-4-1 0,-35 17 2 0,0 0-2 16,33-31 2-16,1-11-2 0,-34 42 3 0,0 0-3 0,28-41 4 16,-15 13-4-16,-13 28 7 0,0 0-7 0,10-21 7 15,-3 15-7-15,-7 6 8 0,0 0-8 0,14 12 9 16,13 21-9-16,-27-33 7 0,0 0-7 0,26 46 7 16,-3 8-7-16,-23-54 6 0,0 0-6 0,21 60 6 15,0-2-6-15,-21-58 4 0,0 0-4 0,22 55 4 16,-3-1-4-16,-19-54 2 0,0 0-2 0,14 43 2 15,-5-26-2-15,-9-17 3 0,0 0-3 0,5-9 4 0,-3-34-4 16,0 5-1019-16</inkml:trace>
  <inkml:trace contextRef="#ctx0" brushRef="#br0" timeOffset="25934.72">27944 3212 1065 0,'0'0'0'0,"-2"-10"0"0,-5-20 0 0,7 30 1 0,0 0-1 0,-9-33 2 16,2 9-2-16,7 24 1 0,0 0-1 0,-5-19 1 15,3 14-1-15,2 5 20 0,0 0-20 0,0 0 20 16,14 15-20-16,-14-15 24 0,0 0-24 0,30 18 24 15,23 9-24-15,-53-27 28 0,0 0-28 0,69 26 29 16,15-7-29-16,-1 0-852 0</inkml:trace>
  <inkml:trace contextRef="#ctx0" brushRef="#br0" timeOffset="26137.44">28831 3212 975 0,'0'0'0'0,"-11"3"0"15,-14 6 0-15,25-9 18 0,0 0-18 0,-45 16 18 0,-31 10-18 16,76-26 64-16,0 0-64 0,-80 36 64 0,15 16-64 0,65-52 63 16,0 0-63-16,-47 57 63 0,15 2-63 0,32-59 11 15,0 0-11-15,-16 57 12 0,18-17-12 0,-2-40 5 0,0 0-5 16,17 33 5-16,20-9-5 0,-37-24 2 0,0 0-2 16,60 12 2-16,29-16-2 15,-89 4 1-15,0 0-1 0,95-24 1 0,5-28-1 16,1 2-918-16</inkml:trace>
  <inkml:trace contextRef="#ctx0" brushRef="#br0" timeOffset="26483.82">29233 2881 774 0,'0'0'0'0,"2"28"0"0,1 41 0 0,-3-69 1 0,0 0-1 15,7 80 2-15,4 1-2 0,-11-81 3 0,0 0-3 16,14 88 3-16,4 15-3 0,-18-103 13 0,0 0-13 15,17 97 14-15,-1-13-14 0,-16-84 28 0,0 0-28 16,18 70 28-16,1-22-28 0,-19-48 37 16,0 0-37-16,18 28 38 0,-9-16-38 0,-9-12 45 15,0 0-45-15,8-4 45 0,7-11-45 0,-15 15 29 0,0 0-29 16,22-30 29-16,14-15-29 0,-36 45 22 16,0 0-22-16,40-57 22 0,13-7-22 0,-53 64 15 15,0 0-15-15,53-59 15 0,-9 23-15 0,-44 36 12 16,0 0-12-16,41-14 13 0,3 18-13 0,-44-4 12 15,0 0-12-15,33 33 13 0,-10 29-13 0,-23-62 13 0,0 0-13 16,9 79 13-16,-12 6-13 0,3-85 12 0,0 0-12 16,-16 109 12-16,-12 28-12 0,28-137 8 0,0 0-8 0,-48 142 8 15,-19-21-8-15,0 0-900 0</inkml:trace>
  <inkml:trace contextRef="#ctx0" brushRef="#br0" timeOffset="26816.75">27340 4352 1199 0,'0'0'0'16,"0"0"0"-16,0 0 0 0,0 0 28 0,0 0-28 0,-19 7 28 16,-13 5-28-16,32-12 57 0,0 0-57 0,-44 21 58 15,-16 12-58-15,60-33 47 0,0 0-47 0,-63 47 47 16,3 6-47-16,60-53 20 0,0 0-20 0,-57 77 20 16,8 16-20-16,49-93 11 0,0 0-11 0,-32 93 11 15,23-11-11-15,9-82 10 0,0 0-10 0,20 71 11 16,25-14-11-16,-45-57 8 0,0 0-8 0,66 40 8 15,20-16-8-15,-86-24 1 0,0 0-1 0,99 2 2 16,9-20-2-16,-108 18-3 0,0 0 3 0,100-33-3 16,-8-18 3-16,0-5-1110 0</inkml:trace>
  <inkml:trace contextRef="#ctx0" brushRef="#br0" timeOffset="27096.94">27825 4501 931 0,'0'0'0'0,"0"0"0"0,0-12 0 16,0 12 5-16,0 0-5 0,0 0 6 0,0 0-6 0,0 0 11 15,0 0-11-15,-12 28 12 0,1 5-12 0,11-33 7 16,0 0-7-16,-8 52 8 0,4 24-8 15,4-76 4-15,0 0-4 0,7 81 4 0,13-12-4 0,-20-69 3 16,0 0-3-16,30 57 4 0,8-17-4 0,-38-40 2 16,0 0-2-16,32 24 3 0,-11-17-3 15,-21-7 11-15,0 0-11 0,25-7 11 0,14-20-11 16,-39 27 24-16,0 0-24 0,31-45 24 0,-18-25-24 16,-13 70 27-16,0 0-27 0,-4-72 28 0,-15-4-28 0,19 76 36 15,0 0-36-15,-28-73 37 0,-2 7-37 0,30 66 41 16,0 0-41-16,-32-55 42 0,4 15-42 0,28 40 38 15,0 0-38-15,-23-21 38 0,5 21-38 0,18 0 33 16,0 0-33-16,-5 19 34 0,14 14-34 0,-9-33 15 16,0 0-15-16,24 37 16 0,13-10-16 15,-37-27 5-15,0 0-5 0,53 21 6 0,14-9-6 0,0 4-1040 16</inkml:trace>
  <inkml:trace contextRef="#ctx0" brushRef="#br0" timeOffset="27583.56">28353 4520 998 0,'14'-3'0'0,"-14"3"5"0,0 0-5 0,19-9 6 16,-10 2-6-16,-9 7 11 0,0 0-11 0,12-3 11 15,15 1-11-15,-27 2 18 0,0 0-18 0,35 0 18 0,8 14-18 16,-43-14 22-16,0 0-22 0,40 31 23 16,-8 21-23-16,-32-52 28 0,0 0-28 0,19 66 28 0,-13 13-28 15,-6-79 30-15,0 0-30 0,0 78 31 16,-4-17-31-16,4-61 27 0,0 0-27 0,-9 45 27 0,-3-18-27 16,12-27 21-16,0 0-21 0,-13 16 21 0,-1-16-21 15,14 0 21-15,0 0-21 0,-10-16 21 0,4-16-21 0,6 32 17 16,0 0-17-16,4-44 17 0,12-13-17 15,-16 57 13-15,0 0-13 0,30-60 13 0,14-6-13 0,-44 66 18 16,0 0-18-16,53-64 19 0,2 12-19 16,-55 52 16-16,0 0-16 0,52-40 17 0,-9 19-17 15,-43 21 11-15,0 0-11 0,46-8 11 0,10 8-11 16,-56 0 8-16,0 0-8 0,53 17 8 16,-7 23-8-16,-46-40 5 0,0 0-5 0,32 55 5 0,-11 14-5 15,-21-69 1-15,0 0-1 0,12 73 1 0,-10-16-1 16,-2-57 0-16,0 0 0 0,-5 43 0 0,-6-17 0 15,11-26 0-15,0 0 0 0,-14 9 0 0,-2-14 0 16,16 5-1-16,0 0 1 0,-11-24 0 0,6-21 0 16,5 45-1-16,0 0 1 0,5-52 0 0,17-5 0 0,-22 57-1 0,0 0 1 0,33-52 0 15,10 7 0-15,-43 45 0 0,0 0 0 0,51-37 0 16,5 4 0-16,-56 33 0 0,0 0 0 0,55-22 0 0,-15 13 0 16,-40 9-1-16,0 0 1 15,39 4-1-15,0 17 1 0,-39-21-2 0,0 0 2 0,30 36-2 16,-18 24 2-16,-12-60-3 0,0 0 3 0,-1 73-2 0,-14 3 2 15,15-76-4-15,0 0 4 0,-15 73-3 0,0-21 3 16,15-52-6-16,0 0 6 0,-5 41-5 0,10-16 5 16,1 2-1077-16</inkml:trace>
  <inkml:trace contextRef="#ctx0" brushRef="#br0" timeOffset="27974.49">29640 4581 931 0,'0'0'0'0,"0"0"0"0,11-16 0 16,-11 16 10-16,0 0-10 0,11-12 11 0,1 16-11 0,-12-4 28 15,0 0-28-15,12 20 29 0,-1 20-29 0,-11-40 33 16,0 0-33-16,9 61 34 0,-2 20-34 0,-7-81 21 16,0 0-21-16,7 90 22 0,3 2-22 0,-10-92 14 15,0 0-14-15,7 86 15 0,-7 9-15 16,0-95 10-16,0 0-10 0,0 82 11 0,2-29-11 0,-2-53 11 16,0 0-11-16,-2 35 11 0,-6-26-11 15,8-9 11-15,0 0-11 0,-15-25 12 0,-9-40-12 0,24 65 11 16,0 0-11-16,-23-76 11 0,11-4-11 15,12 80 6-15,0 0-6 0,-2-81 6 0,16-11-6 16,-14 92 2-16,0 0-2 0,26-97 2 0,10 2-2 0,-36 95 2 0,0 0-2 16,54-92 2-16,29 11-2 15,-83 81 2-15,0 0-2 0,90-73 2 0,-7 21-2 0,-83 52 7 0,0 0-7 0,74-28 7 16,-16 32-7-16,-58-4 7 16,0 0-7-16,41 24 7 0,-16 25-7 0,-25-49 5 15,0 0-5-15,5 57 6 0,-23 2-6 0,18-59 3 16,0 0-3-16,-37 65 4 0,-21 8-4 0,58-73 2 15,0 0-2-15,-67 67 2 0,0-18-2 0,67-49 0 16,0 0 0-16,-58 38 1 0,21-10-1 0,37-28 0 16,0 0 0-16,-18 15 1 0,18-15-1 0,0 0-924 0</inkml:trace>
  <inkml:trace contextRef="#ctx0" brushRef="#br0" timeOffset="29028.15">30626 4453 964 0,'0'0'0'0,"0"0"0"0,0 0 0 15,0 0 6-15,0 0-6 0,-12 0 6 0,-7 12-6 16,19-12 13-16,0 0-13 0,-34 15 13 0,-15 6-13 0,49-21 22 16,0 0-22-16,-55 24 23 0,4 9-23 0,51-33 23 15,0 0-23-15,-41 52 24 0,15 16-24 0,26-68 24 16,0 0-24-16,-5 69 24 0,20-9-24 16,-15-60 22-16,0 0-22 0,38 45 22 0,18-17-22 0,-56-28 18 15,0 0-18-15,58 14 18 0,-8-14-18 16,-50 0 11-16,0 0-11 0,45-21 12 0,7-20-12 0,-52 41 7 15,0 0-7-15,47-52 7 0,-8-9-7 0,-39 61 4 16,0 0-4-16,30-57 4 0,-12 21-4 0,-18 36 3 16,0 0-3-16,12-24 3 0,-5 11-3 0,-7 13 2 15,0 0-2-15,0 0 3 0,0 0-3 0,0 0 3 16,0 0-3-16,-7 25 3 0,0 16-3 0,7-41 2 16,0 0-2-16,0 52 3 0,12 3-3 15,-12-55 1-15,0 0-1 0,23 51 1 0,7-15-1 0,-30-36 0 16,0 0 0-16,32 24 0 0,-6-12 0 0,-26-12 0 15,0 0 0-15,30-8 0 0,13-25 0 0,-43 33 0 16,0 0 0-16,39-52 0 0,-15-9 0 0,-24 61 3 16,0 0-3-16,20-60 3 0,-5 15-3 0,-15 45 4 15,0 0-4-15,16-40 5 0,6-5-5 0,-22 45 4 0,0 0-4 0,19-33 5 16,-1 9-5-16,-18 24 4 0,0 0-4 16,26-12 4-16,13 5-4 0,-39 7 4 15,0 0-4-15,44 3 5 0,4 15-5 0,-48-18 4 0,0 0-4 16,40 31 4-16,-8 14-4 0,-32-45 3 0,0 0-3 15,23 55 4-15,-11 14-4 0,-12-69 3 0,0 0-3 16,5 70 3-16,-5-13-3 0,0-57 1 0,0 0-1 0,-3 46 1 16,1-13-1-16,2-33 1 0,0 0-1 0,2 18 1 15,3-8-1-15,-5-10 1 0,0 0-1 0,0 0 1 0,11 5-1 16,-11-5 1-16,0 0-1 0,21-19 1 0,28-22-1 16,-49 41 6-16,0 0-6 0,59-58 6 0,-5-2-6 15,-54 60 12-15,0 0-12 0,57-64 13 0,3 10-13 0,-60 54 17 16,0 0-17-16,56-46 18 0,-10 13-18 15,-46 33 11-15,0 0-11 0,33-25 11 0,-15 13-11 16,-18 12 7-16,0 0-7 0,16-5 7 0,0 2-7 16,-16 3 3-16,0 0-3 0,25 5 3 0,10 10-3 15,-35-15 0-15,0 0 0 0,32 25 1 0,-11-1-1 16,-21-24 0-16,0 0 0 0,23 24 0 0,3 0 0 0,-26-24-1 16,0 0 1-16,27 16 0 0,-8-7 0 0,-19-9-1 0,0 0 1 15,26-4-1-15,22-10 1 0,-48 14 0 16,0 0 0-16,46-19 0 0,-20 2 0 0,-26 17 0 15,0 0 0-15,16-19 1 0,-3-17-1 0,-13 36 2 16,0 0-2-16,1-37 3 0,-15-8-3 0,14 45 3 0,0 0-3 16,-33-40 3-16,-18 8-3 0,51 32 6 15,0 0-6-15,-64-20 7 0,-3 19-7 0,67 1 4 0,0 0-4 0,-78 14 4 0,-15 17-4 16,93-31 0-16,0 0 0 16,-92 40 1-16,8 13-1 0,84-53-1 0,0 0 1 15,-66 61-1-15,26 11 1 0,40-72-9 0,0 0 9 0,-14 77-8 0,21-13 8 16,-7-64-15-16,0 0 15 15,40 57-15-15,34-17 15 0,-74-40-10 0,0 0 10 0,90 29-10 16,4-17 10-16,-94-12-8 0,0 0 8 0,104-9-8 16,14-18 8-16,-118 27-5 0,0 0 5 0,111-49-5 0,-17-17 5 15,-94 66-3-15,0 0 3 0,83-76-3 16,-6 0 3-16,-77 76-2 0,0 0 2 0,71-81-1 0,-4-7 1 16,-67 88-1-16,0 0 1 0,54-89 0 15,-11 11 0-15,-43 78 0 0,0 0 0 0,30-69 0 0,-13 26 0 16,-17 43 0-16,0 0 0 0,7-29 1 0,-12 13-1 15,5 16 4-15,0 0-4 0,-12 0 4 0,-4 21-4 16,16-21 10-16,0 0-10 0,-11 43 10 0,11 30-10 16,0-73 11-16,0 0-11 0,18 81 11 0,17 9-11 15,-35-90 9-15,0 0-9 0,43 100 10 0,1 13-10 16,-44-113 5-16,0 0-5 0,37 112 6 0,-16-22-6 16,-21-90 4-16,0 0-4 0,0 82 4 0,-25-10-4 15,25-72 3-15,0 0-3 0,-62 77 3 0,-38 11-3 16,100-88 1-16,0 0-1 0,-115 78 2 0,-8-26-2 15,1 0-1065-15</inkml:trace>
  <inkml:trace contextRef="#ctx0" brushRef="#br0" timeOffset="29519.62">26220 6282 987 0,'0'0'0'0,"0"0"0"16,7 45 0-16,-7-45 36 0,0 0-36 0,2 55 36 0,-7 30-36 16,5-85 70-16,0 0-70 0,-6 90 71 0,5-2-71 15,1-88 58-15,0 0-58 0,3 78 58 0,3-5-58 16,-6-73 31-16,0 0-31 0,10 60 32 16,6-16-32-16,-16-44 22 0,0 0-22 0,21 14 22 15,4-32-22-15,-25 18 18 0,0 0-18 0,21-57 19 0,-9-43-19 16,2-2-1035-16</inkml:trace>
  <inkml:trace contextRef="#ctx0" brushRef="#br0" timeOffset="29673.62">26307 5522 1278 0,'0'0'0'0,"0"0"0"0,-7-12 0 16,7 12 4-16,0 0-4 0,0 0 4 0,0 0-4 0,0 0 16 0,0 0-16 0,15 36 16 16,17 25-16-16,-32-61 27 15,0 0-27-15,50 73 28 0,17 1-28 0,-67-74 13 16,0 0-13-16,84 75 13 0,15-3-13 0,-99-72 4 0,0 0-4 0,108 66 4 15,-1-14-4 1,3 2-996-16</inkml:trace>
  <inkml:trace contextRef="#ctx0" brushRef="#br0" timeOffset="30105.84">27206 6104 942 0,'0'0'0'0,"0"0"0"0,0 0 0 0,0 0 2 0,0 0-2 0,-7-7 2 16,-12 10-2-16,19-3 3 0,0 0-3 16,-30 12 3-16,-13 13-3 0,43-25 28 0,0 0-28 15,-52 39 29-15,-8 10-29 0,60-49 43 0,0 0-43 0,-64 60 44 0,1 25-44 16,63-85 48-16,0 0-48 0,-52 90 49 15,24-5-49-15,28-85 41 0,0 0-41 0,-5 73 41 0,23-25-41 32,-18-48 31-32,0 0-31 0,26 28 32 0,-8-16-32 0,-18-12 23 0,0 0-23 0,23-10 23 15,14-27-23-15,-37 37 15 0,0 0-15 16,33-57 16-16,-13-19-16 0,-20 76 8 0,0 0-8 0,10-74 8 16,-5 6-8-16,-5 68 8 0,0 0-8 15,7-50 9-15,-1 19-9 0,-6 31 9 0,0 0-9 16,5-21 10-16,-1 9-10 0,-4 12 10 0,0 0-10 0,8 5 11 15,10 18-11-15,-18-23 10 0,0 0-10 0,25 45 11 16,5 39-11-16,-30-84 12 0,0 0-12 16,37 99 12-16,3 10-12 0,-40-109 11 0,0 0-11 0,43 119 11 15,-5 15-11-15,-38-134 4 0,0 0-4 0,27 121 4 16,-18-28-4-16,-9-93 3 0,0 0-3 0,-7 80 3 16,-14-11-3-16,21-69 1 0,0 0-1 0,-36 52 2 15,-10-16-2-15,46-36 0 0,0 0 0 0,-51 12 1 0,-2-25-1 16,53 13 8-16,0 0-8 0,-47-30 8 15,3-15-8-15,44 45 19 0,0 0-19 0,-34-55 20 16,13-9-20-16,21 64 15 0,0 0-15 0,2-83 16 16,24-25-16-16,-26 108 3 0,0 0-3 0,50-121 4 0,25-14-4 15,-1-1-1190-15</inkml:trace>
  <inkml:trace contextRef="#ctx0" brushRef="#br0" timeOffset="30450.12">27550 6104 886 0,'0'0'0'0,"2"8"0"0,1 20 0 0,-3-28 5 0,0 0-5 0,8 38 6 16,-1 11-6-16,-7-49 2 0,0 0-2 0,7 58 2 15,0 13-2-15,-7-71 7 0,0 0-7 0,10 80 7 16,4 8-7-16,-14-88 6 0,0 0-6 0,18 82 7 16,3-18-7-16,-21-64 7 0,0 0-7 0,21 48 8 15,2-12-8-15,-23-36 19 0,0 0-19 0,21 25 20 16,-6-13-20-16,-15-12 36 0,0 0-36 0,14 1 37 16,3-6-37-16,-17 5 47 0,0 0-47 0,21-33 47 15,8-31-47-15,-29 64 46 16,0 0-46-16,26-84 46 0,-5-20-46 0,-21 104 24 0,0 0-24 15,23-102 24-15,7-7-24 0,-30 109 14 0,0 0-14 0,34-101 15 16,6 8-15-16,-40 93 8 0,0 0-8 0,34-69 8 16,-11 32-8-16,-23 37 6 0,0 0-6 0,32-15 6 0,19 18-6 15,-51-3 8-15,0 0-8 0,51 28 8 0,-11 32-8 16,-40-60 3-16,0 0-3 0,32 75 4 16,-7 4-4-16,-25-79 1 0,0 0-1 15,17 82 2-15,-2 9-2 0,-15-91 0 16,0 0 0-16,10 90 0 0,-3-8 0 0,-7-82 0 15,0 0 0-15,6 67 0 0,-1-18 0 0,-5-49-1 0,0 0 1 0,7 33 0 0,0-21 0 16,0 3-969-16</inkml:trace>
  <inkml:trace contextRef="#ctx0" brushRef="#br0" timeOffset="31249.96">28882 6130 1031 0,'0'0'0'0,"0"0"0"16,3-18 0-16,-3 18 12 0,0 0-12 0,-1-7 13 15,-6 14-13-15,7-7 22 0,0 0-22 0,-23 25 23 16,-20 14-23-16,43-39 12 0,0 0-12 0,-53 49 12 0,-8 8-12 15,61-57 19-15,0 0-19 0,-60 69 19 16,10 16-19-16,50-85 24 0,0 0-24 0,-31 78 24 16,20-7-24-16,11-71 25 0,0 0-25 0,12 52 26 15,24-16-26-15,-36-36 28 0,0 0-28 16,38 23 29-16,-2-13-29 0,-36-10 25 0,0 0-25 16,39-9 25-16,8-18-25 0,-47 27 20 0,0 0-20 15,44-52 20-15,-14-18-20 0,-30 70 25 0,0 0-25 16,21-76 25-16,-6 4-25 0,-15 72 32 0,0 0-32 15,7-73 33-15,-7 4-33 0,0 69 33 0,0 0-33 16,-2-64 34-16,-2 3-34 0,4 61 28 0,0 0-28 0,-5-52 28 16,1 19-28-16,4 33 19 0,0 0-19 0,-3-15 20 15,3 15-20-15,0 0 8 0,0 0-8 0,-4 27 9 16,6 25-9-16,-2-52 1 0,0 0-1 0,2 57 1 0,0-5-1 16,-2-52-2-16,0 0 2 0,7 45-1 15,3-8 1-15,-10-37-16 0,0 0 16 0,14 31-16 16,4-5 16-16,-18-26-32 0,0 0 32 0,21 21-31 0,2-8 31 15,-23-13-33-15,0 0 33 0,34 9-32 16,19-4 32-16,-53-5-26 0,0 0 26 0,56 0-25 0,-8-8 25 16,-48 8-16-16,0 0 16 0,46-19-15 0,-1-11 15 15,-45 30-7-15,0 0 7 0,41-41-6 0,-11-11 6 0,-30 52 0 16,0 0 0-16,21-64 1 0,-5-18-1 16,-16 82 9-16,0 0-9 0,9-79 9 0,-9 22-9 0,0 57 22 15,0 0-22-15,-2-45 22 0,-1 20-22 16,3 25 32-16,0 0-32 0,-2-12 32 0,2 4-32 15,0 8 28-15,0 0-28 0,0 0 28 0,7 13-28 0,-7-13 24 16,0 0-24-16,9 23 24 0,5 15-24 0,-14-38 15 16,0 0-15-16,21 49 15 0,7 9-15 15,-28-58 9-15,0 0-9 0,27 61 9 0,-6-4-9 0,-21-57 4 16,0 0-4-16,14 48 5 0,-7-6-5 0,-7-42 1 16,0 0-1-16,0 40 2 0,-7 3-2 0,7-43 0 15,0 0 0-15,-11 54 0 0,2 6 0 0,9-60 0 0,0 0 0 16,-3 57 0-16,5-1 0 0,-2-56 0 0,0 0 0 15,9 41 0-15,6-10 0 0,-15-31-1 0,0 0 1 16,27 18 0-16,20-3 0 0,-47-15-3 0,0 0 3 16,53 4-2-16,6-8 2 0,-59 4-5 0,0 0 5 15,56-20-5-15,-5-17 5 0,-51 37-1 0,0 0 1 0,53-52-1 16,0-17 1-16,-53 69 0 0,0 0 0 16,48-73 0-16,-10 6 0 0,-38 67 1 0,0 0-1 0,27-50 1 15,-15 19-1-15,-12 31 3 0,0 0-3 0,6-21 4 16,-3 12-4-16,-3 9 5 0,0 0-5 0,0 0 5 0,-2 9-5 15,2-9 3-15,0 0-3 0,0 28 4 0,4 20-4 16,-4-48 3-16,0 0-3 0,10 66 3 0,10 22-3 16,-20-88 3-16,0 0-3 0,32 88 4 0,6-15-4 15,-38-73 1-15,0 0-1 0,41 59 1 0,-4-9-1 16,-37-50 0-16,0 0 0 0,26 36 1 0,-10-18-1 0,-16-18 0 16,0 0 0-16,9-7 0 0,-5-31 0 0,-1 1-1262 15</inkml:trace>
  <inkml:trace contextRef="#ctx0" brushRef="#br0" timeOffset="31398.08">30007 5737 1233 0,'0'0'0'0,"0"0"0"0,14 0 0 0,-14 0 9 16,0 0-9-16,20 3 9 0,12 9-9 0,-32-12 22 0,0 0-22 0,42 21 22 16,11 9-22-16,-53-30 18 0,0 0-18 0,62 36 18 15,6 11-18-15,-68-47 9 0,0 0-9 0,73 50 9 0,-5 5-9 0,1 2-952 16</inkml:trace>
  <inkml:trace contextRef="#ctx0" brushRef="#br0" timeOffset="32396.52">30690 6201 998 0,'0'0'0'0,"0"0"0"0,0 13 0 0,0-13 11 16,0 0-11-16,-2 19 11 0,-1 6-11 0,3-25 23 0,0 0-23 16,-2 29 23-16,2 14-23 0,0-43 27 0,0 0-27 0,5 49 27 15,9 4-27-15,-14-53 15 0,0 0-15 0,27 52 15 16,12-7-15-16,-39-45 12 0,0 0-12 15,49 32 12-15,4-20-12 0,-53-12 14 0,0 0-14 0,58-12 14 16,4-25-14-16,-62 37 23 16,0 0-23-16,54-48 23 0,-11-9-23 0,-43 57 38 15,0 0-38-15,35-61 38 0,-7 1-38 16,-28 60 48-16,0 0-48 0,20-59 48 0,-11 8-48 0,-9 51 49 0,0 0-49 16,3-43 50-16,-3 19-50 15,0 24 46-15,0 0-46 0,-3-9 46 0,-6 13-46 0,9-4 37 16,0 0-37-16,-9 24 38 0,2 18-38 0,7-42 21 15,0 0-21-15,7 45 22 0,19 1-22 0,-26-46 8 16,0 0-8-16,51 38 8 0,32 2-8 0,-83-40 0 16,0 0 0-16,90 28 1 0,-9-16-1 0,-81-12-1 15,0 0 1-15,76-4-1 0,-7-15 1 16,-69 19-10-16,0 0 10 0,57-25-10 0,-19 0 10 0,-38 25-8 16,0 0 8-16,29-31-8 0,-8-10 8 0,-21 41-4 15,0 0 4-15,7-44-4 0,-18-1 4 0,11 45-1 0,0 0 1 0,-26-33-1 16,-17 18 1-16,43 15 0 0,0 0 0 15,-47 7 0-15,1 29 0 0,46-36 1 16,0 0-1-16,-46 50 1 0,6 14-1 0,40-64 0 0,0 0 0 16,-30 80 0-16,14 27 0 0,16-107-1 0,0 0 1 15,0 104-1-15,16-14 1 0,-16-90-4 0,0 0 4 16,30 74-4-16,7-15 4 0,-37-59-5 0,0 0 5 16,31 40-4-16,-13-19 4 0,-18-21-4 0,0 0 4 0,14 3-3 15,-2-11 3-15,-12 8-2 0,0 0 2 0,11-25-2 16,-2-7 2-16,-9 32 0 0,0 0 0 15,5-40 0-15,-5 3 0 0,0 37 3 0,0 0-3 0,2-43 3 16,7-10-3-16,-9 53 11 0,0 0-11 0,16-61 12 16,5-3-12-16,-21 64 15 0,0 0-15 0,23-52 16 0,-4 23-16 15,-19 29 17-15,0 0-17 0,14-21 17 0,-1 10-17 16,-13 11 11-16,0 0-11 0,10-5 12 0,-3 5-12 16,-7 0 8-16,0 0-8 0,0 0 9 0,11-8-9 15,-11 8 4-15,0 0-4 0,9-9 5 0,-1-3-5 16,-8 12 2-16,0 0-2 0,7-16 2 0,-5 1-2 0,-2 15 1 15,0 0-1-15,2-18 1 0,0 6-1 0,-2 12 1 0,0 0-1 16,0-10 1-16,0 5-1 0,0 5 1 16,0 0-1-16,0-9 1 0,0 2-1 0,0 7 1 15,0 0-1-15,0 0 2 0,0-9-2 0,0 9 1 16,0 0-1-16,0 0 2 0,0 0-2 0,0 0 2 16,0 0-2-16,7-3 3 0,-7 3-3 0,0 0 1 15,0 0-1-15,10 19 2 0,3 2-2 0,-13-21 0 16,0 0 0-16,16 40 1 0,1 17-1 0,-17-57-1 0,0 0 1 15,16 81-1-15,-2 23 1 0,-14-104-15 0,0 0 15 0,11 130-14 0,-4 19 14 16,-7-149-27-16,0 0 27 0,3 159-27 0,-3 14 27 16,0-173-33-16,0 0 33 0,-7 166-32 15,-9-17 32-15,16-149-29 0,0 0 29 16,-24 140-28-16,-6-10 28 0,30-130-16 0,0 0 16 16,-41 100-15-16,-10-31 15 0,51-69-8 0,0 0 8 0,-56 35-7 15,1-30 7-15,55-5-4 0,0 0 4 0,-46-31-3 16,9-38 3-16,37 69-2 0,0 0 2 0,-26-80-1 15,10-1 1-15,16 81 1 0,0 0-1 0,1-94 2 16,21-25-2-16,-22 119 12 0,0 0-12 16,56-123 12-16,46 4-12 0,-102 119 26 0,0 0-26 0,141-123 27 15,31-10-27-15,-172 133 38 0,0 0-38 0,181-108 38 16,3 42-38-16,-184 66 37 0,0 0-37 0,143-32 38 0,-50 33-38 0,-93-1 16 16,0 0-16-16,48 16 16 0,-41 6-16 0,0 1-1319 0</inkml:trace>
  <inkml:trace contextRef="#ctx0" brushRef="#br0" timeOffset="32699.1">28444 7251 1513 0,'0'0'0'0,"0"0"0"15,0 0 0 1,0 0 4-16,0 0-4 0,2 29 5 0,0 23-5 16,-2-52 8-16,0 0-8 0,2 70 9 0,0 18-9 15,-2-88 17-15,0 0-17 0,1 100 17 0,3 14-17 0,-4-114 10 0,0 0-10 16,7 120 11-16,3-6-11 0,-10-114 8 0,0 0-8 0,11 114 8 0,0 4-8 15,-11-118 6-15,0 0-6 0,7 104 7 0,-6-19-7 16,-1-85 5-16,0 0-5 0,-7 55 6 0,-8-33-6 16,-1 3-1166-16</inkml:trace>
  <inkml:trace contextRef="#ctx0" brushRef="#br0" timeOffset="33159.14">27936 8032 1367 0,'0'0'0'0,"0"0"0"0,8-2 0 0,-8 2 1 0,0 0-1 0,26-7 2 16,30-5-2-16,-56 12 11 0,0 0-11 0,87-18 11 16,33-6-11-16,-120 24 11 0,0 0-11 0,143-31 11 15,26-10-11-15,-169 41 21 0,0 0-21 0,175-52 22 16,-15-12-22-16,-160 64 18 0,0 0-18 0,129-61 19 16,-27 0-19-16,-102 61 15 0,0 0-15 0,76-72 15 15,-25-16-15-15,-51 88 11 0,0 0-11 0,36-87 12 16,-17 13-12-16,-19 74 6 0,0 0-6 0,7-58 6 15,-11 22-6-15,4 36 2 0,0 0-2 0,-7-21 2 16,0 16-2-16,7 5 0 0,0 0 0 0,-12 14 0 16,-7 22 0-16,19-36-1 0,0 0 1 0,-20 61 0 15,-1 31 0-15,21-92-3 0,0 0 3 0,-14 97-2 0,9 1 2 16,5-98-7-16,0 0 7 0,5 101-7 0,7 2 7 16,-12-103-12-16,0 0 12 0,16 94-12 0,-2-25 12 15,-14-69-14-15,0 0 14 0,13 52-14 0,-8-24 14 16,-5-28-12-16,0 0 12 0,3 10-12 0,-3-10 12 0,0 0-7 15,0 0 7-15,6-22-6 0,1-22 6 0,-7 44-2 16,0 0 2-16,12-57-1 0,7-15 1 0,-19 72 0 16,0 0 0-16,32-78 1 0,14 14-1 0,-46 64 4 15,0 0-4-15,58-47 5 0,8 24-5 0,-66 23 11 16,0 0-11-16,63-1 12 0,-8 20-12 0,-55-19 21 16,0 0-21-16,44 43 21 0,-12 28-21 15,-32-71 21-15,0 0-21 0,19 83 22 0,-14-2-22 16,-5-81 9-16,0 0-9 0,2 85 9 0,0-4-9 0,-2-81 2 0,0 0-2 15,10 70 2-15,10-15-2 0,-3-3-1134 16</inkml:trace>
  <inkml:trace contextRef="#ctx0" brushRef="#br0" timeOffset="33524.82">29986 8052 1132 0,'0'0'0'0,"7"-8"0"16,14-17 0-16,-21 25 16 0,0 0-16 0,25-32 16 0,3-8-16 16,-28 40 41-16,0 0-41 0,25-30 41 0,-11 15-41 15,-14 15 37-15,0 0-37 0,19 0 38 0,15 17-38 0,-34-17 21 16,0 0-21-16,39 24 22 0,3 7-22 0,-42-31 16 15,0 0-16-15,51 30 16 0,11-8-16 16,-62-22 13-16,0 0-13 0,67 14 13 16,-2-12-13-16,-65-2 13 0,0 0-13 0,55-5 14 15,-18-7-14-15,-37 12 12 0,0 0-12 0,32-30 12 16,-4-22-12-16,-28 52 12 0,0 0-12 0,18-60 13 16,-15-10-13-16,-3 70 13 0,0 0-13 0,-9-65 14 15,-12 9-14-15,21 56 14 0,0 0-14 0,-39-45 14 16,-19 14-14-16,58 31 13 0,0 0-13 0,-76-14 13 15,-12 20-13-15,88-6 7 0,0 0-7 0,-85 27 7 0,10 15-7 16,75-42 3-16,0 0-3 0,-66 67 4 0,12 23-4 16,54-90 2-16,0 0-2 0,-36 95 3 0,29-13-3 15,7-82 0-15,0 0 0 0,21 85 1 16,29 3-1-16,-50-88 0 0,0 0 0 0,70 88 0 0,15-10 0 16,-85-78-3-16,0 0 3 0,87 62-3 0,-3-10 3 15,-84-52-13-15,0 0 13 0,65 40-13 0,-31-23 13 16,-2 2-1121-16</inkml:trace>
  <inkml:trace contextRef="#ctx0" brushRef="#br0" timeOffset="33825.58">29346 9117 1334 0,'0'0'0'0,"-2"-14"0"15,-5-21 0-15,7 35 0 0,0 0 0 0,-12-31 0 16,-11 15 0-16,23 16 0 0,0 0 0 0,-44 4 0 0,-29 15 0 16,73-19 13-16,0 0-13 0,-84 48 13 15,-6 34-13-15,90-82 9 0,0 0-9 0,-81 97 10 16,10 8-10-16,71-105 9 0,0 0-9 0,-53 109 10 0,21 4-10 15,32-113 13-15,0 0-13 0,-5 100 14 0,33-20-14 16,-28-80 5-16,0 0-5 0,58 59 6 16,34-21-6-16,-92-38 2 0,0 0-2 0,108 15 2 0,12-18-2 15,-2-3-1020-15</inkml:trace>
  <inkml:trace contextRef="#ctx0" brushRef="#br0" timeOffset="34734.51">29774 9234 1233 0,'0'0'0'0,"0"0"0"0,0-12 0 0,0 12 14 0,0 0-14 0,-1-9 14 15,-3 3-14-15,4 6 26 0,0 0-26 0,-7 6 27 16,-7 19-27-16,14-25 30 0,0 0-30 0,-25 36 31 16,-8 9-31-16,33-45 24 0,0 0-24 0,-30 50 24 15,10 0-24-15,20-50 18 0,0 0-18 0,-5 54 18 16,16-5-18-16,-11-49 17 0,0 0-17 0,16 39 18 16,1-16-18-16,-17-23 15 0,0 0-15 0,34-2 15 15,20-26-15-15,-54 28 13 0,0 0-13 0,64-41 13 16,3-16-13-16,-67 57 11 0,0 0-11 0,56-61 12 15,-15-3-12-15,-41 64 5 0,0 0-5 16,28-73 5-16,-10-11-5 0,-18 84 3 0,0 0-3 0,12-71 4 16,-8 29-4-16,-4 42 3 0,0 0-3 15,-4-21 4-15,-5 18-4 0,9 3 4 0,0 0-4 0,-14 28 4 16,-5 29-4-16,19-57 4 0,0 0-4 16,-18 69 5-16,11 7-5 0,7-76 2 0,0 0-2 15,7 69 2-15,16-5-2 0,-23-64 0 0,0 0 0 0,32 52 1 0,10-7-1 16,-42-45 0-16,0 0 0 0,35 31 0 0,-13-13 0 15,-22-18-1-15,0 0 1 0,23-9 0 16,14-15 0-16,-37 24-4 0,0 0 4 0,38-36-3 16,-2-4 3-16,-36 40-8 0,0 0 8 0,26-37-8 15,-1-8 8-15,-25 45-11 0,0 0 11 0,25-52-11 0,3-1 11 16,-28 53-7-16,0 0 7 0,33-50-7 16,3 12 7-16,-36 38-4 0,0 0 4 0,31-25-3 15,-11 15 3-15,-20 10-1 0,0 0 1 0,23 19-1 0,10 24 1 16,-33-43 0-16,0 0 0 0,34 59 0 0,-10 3 0 15,-24-62 0-15,0 0 0 0,16 70 0 0,-10-1 0 16,-6-69 0-16,0 0 0 0,0 73 0 0,-6-9 0 16,6-64 0-16,0 0 0 0,-10 51 0 0,-6-18 0 0,16-33 0 15,0 0 0-15,-14 21 0 0,1-21 0 16,13 0 1-16,0 0-1 0,-9-15 1 0,8-17-1 16,1 32 3-16,0 0-3 0,9-46 4 0,12-10-4 15,-21 56 6-15,0 0-6 0,31-53 7 0,12 4-7 0,-43 49 11 16,0 0-11-16,58-43 11 0,20-2-11 0,-78 45 8 15,0 0-8-15,79-43 8 0,0 13-8 0,-79 30 4 0,0 0-4 16,64-15 5-16,-24 15-5 0,-40 0 1 16,0 0-1-16,32 15 1 0,7 13-1 0,-39-28 0 0,0 0 0 15,37 33 0-15,-7-5 0 0,-30-28-1 0,0 0 1 16,25 24 0-16,-6-12 0 0,-19-12-4 0,0 0 4 0,16 12-4 16,-2-7 4-16,-14-5-6 0,0 0 6 0,18 4-5 0,5-10 5 15,-23 6-5-15,0 0 5 16,24-13-4-16,3-13 4 0,-27 26-4 0,0 0 4 0,21-40-4 0,-14-9 4 15,-7 49-1-15,0 0 1 16,-9-57 0-16,-14-10 0 0,23 67 0 0,0 0 0 0,-31-54 0 0,-10 18 0 0,41 36 4 16,0 0-4-16,-48-16 4 15,-6 20-4-15,54-4 11 0,0 0-11 0,-60 36 11 0,-4 28-11 0,64-64 10 0,0 0-10 0,-65 78 11 16,3-2-11 0,62-76 4-16,0 0-4 0,-46 73 5 0,23-1-5 15,23-72-1-15,0 0 1 0,2 70 0 0,28-6 0 16,-30-64-8-16,0 0 8 0,50 52-8 0,11-11 8 15,-61-41-20-15,0 0 20 0,74 24-20 0,16-17 20 16,-90-7-39-16,0 0 39 0,96-7-38 0,2-17 38 16,-98 24-60-16,0 0 60 0,92-36-59 0,-20-13 59 15,-1-3-983-15</inkml:trace>
  <inkml:trace contextRef="#ctx0" brushRef="#br0" timeOffset="35707.37">31992 10013 1188 0,'0'0'0'0,"0"0"0"0,-6-7 0 0,6 7-6 0,0 0 6 0,0 0-6 15,0 0 6-15,0 0-18 0,0 0 18 0,0 0-18 16,0 0 18-16,0 0 16 0,0 0-16 0,0 0 16 0,0 0-16 15,0 0 49-15,0 0-49 0,0 0 50 16,0 0-50-16,0 0 65 0,0 0-65 0,0 0 66 16,0 0-66-16,0 0 61 0,0 0-61 0,0 0 61 15,0 0-61-15,0 0 40 0,0 0-40 0,0 0 41 16,0-9-41-16,0 9 27 0,0 0-27 0,0 0 28 0,-7-15-28 16,7 15 18-16,0 0-18 0,-7-16 18 15,-3-4-18-15,10 20 10 0,0 0-10 0,-14-28 11 16,-2 0-11-16,16 28 7 0,0 0-7 0,-13-26 8 15,8 2-8-15,5 24 5 0,0 0-5 0,-2-16 6 0,1 4-6 16,1 12 7-16,0 0-7 0,0 0 7 16,0 0-7-16,0 0 10 0,0 0-10 0,3 16 10 15,8 25-10-15,-1-1-1273 0</inkml:trace>
  <inkml:trace contextRef="#ctx0" brushRef="#br0" timeOffset="38234.83">27762 2660 707 0,'0'0'0'0,"0"0"0"0,0 0 0 0,0 0 8 16,0 0-8-16,30-17 9 0,-4 4-9 0,-26 13 53 16,0 0-53-16,43-15 53 0,22-9-53 0,-65 24 52 15,0 0-52-15,92-25 53 0,28 5-53 0,-120 20 33 16,0 0-33-16,134-16 33 0,16 4-33 16,-150 12 21-16,0 0-21 0,153 0 22 0,8 3-22 15,-161-3 14-15,0 0-14 0,164 13 14 0,-9 7-14 16,-155-20 10-16,0 0-10 0,136 19 10 0,-31-1-10 0,-105-18 7 15,0 0-7-15,80 8 8 0,-29-1-8 0,-51-7 7 16,0 0-7-16,32 0 7 0,-18-3-7 16,-14 3 7-16,0 0-7 0,-13-9 7 0,-32-10-7 0,45 19 7 0,0 0-7 15,-76-12 7-15,-34 7-7 0,110 5 7 16,0 0-7-16,-125-7 7 0,-11 5-7 0,136 2 7 16,0 0-7-16,-137 2 8 0,3 8-8 0,134-10 10 0,0 0-10 15,-122 12 11-15,29 6-11 0,93-18 12 0,0 0-12 16,-78 19 13-16,13 1-13 0,65-20 4 0,0 0-4 0,-46 13 4 15,21-5-4-15,25-8 2 0,0 0-2 0,-7 7 3 16,7-7-3-16,0 0 0 0,0 0 0 0,35 2 0 16,25 1 0-16,-60-3 0 0,0 0 0 0,92-5 0 0,49-7 0 15,-141 12 0-15,0 0 0 0,164-16 0 0,35 1 0 16,-199 15 0-16,0 0 0 0,224-12 0 16,4 0 0-16,-228 12 0 0,0 0 0 0,198-4 1 0,-40 11-1 15,-158-7 1-15,0 0-1 0,122 12 1 16,-28 0-1-16,-94-12 1 0,0 0-1 0,63 9 2 15,-28-2-2-15,-35-7 1 0,0 0-1 0,4 9 1 16,-31-4-1-16,27-5 1 0,0 0-1 16,-60 7 2-16,-44 1-2 0,104-8 0 0,0 0 0 0,-137 9 1 15,-45 1-1-15,182-10 3 0,0 0-3 0,-224 9 3 16,-33 0-3-16,257-9 6 0,0 0-6 0,-262 7 7 0,5-7-7 16,257 0 7-16,0 0-7 0,-229 1 8 15,28-1-8-15,201 0 10 0,0 0-10 0,-168 4 10 0,36 3-10 16,132-7 10-16,0 0-10 0,-96 5 10 0,40-5-10 15,56 0 5-15,0 0-5 0,-34 0 6 0,22 3-6 16,12-3 4-16,0 0-4 0,20 9 5 0,41 0-5 16,-61-9 3-16,0 0-3 0,97 7 4 0,37-7-4 15,-134 0 2-15,0 0-2 0,177-7 3 0,56-2-3 0,-233 9 1 16,0 0-1-16,266-17 2 0,18-2-2 0,-284 19 2 16,0 0-2-16,266-25 2 0,-17-11-2 0,-249 36 2 0,0 0-2 0,206-40 3 15,-43 4-3-15,-163 36 3 0,0 0-3 0,107-24 3 16,-57 12-3-1,-50 12 6-15,0 0-6 0,26-12 6 0,-14-6-6 0,-12 18 10 16,0 0-10-16,-28-21 10 0,-55-3-10 0,83 24 14 0,0 0-14 16,-123-15 14-16,-48 11-14 0,171 4 13 15,0 0-13-15,-215 4 14 0,-31 11-14 0,246-15 6 0,0 0-6 0,-250 33 7 16,-1 19-7-16,251-52 0 0,0 0 0 0,-192 33 1 0,69-24-1 16,-1-1-1046-16</inkml:trace>
  <inkml:trace contextRef="#ctx0" brushRef="#br0" timeOffset="49317.35">26614 11728 1524 0,'0'0'0'0,"0"0"0"0,3-22 0 0,-3 22 47 0,0 0-47 16,4-23 47-16,1-6-47 0,-5 29 91 0,0 0-91 15,9-37 92-15,3-6-92 0,-12 43 61 0,0 0-61 0,16-55 62 16,9-15-62-16,-25 70 27 0,0 0-27 0,38-74 27 15,22-7-27-15,-60 81 16 0,0 0-16 0,69-80 16 16,7 0-16-16,-76 80 11 0,0 0-11 0,83-77 11 16,5-12-11-16,-88 89 9 0,0 0-9 0,92-78 10 15,3 18-10-15,-95 60 7 0,0 0-7 0,87-49 7 16,-22 15-7-16,-65 34 3 0,0 0-3 0,47-24 3 16,-20 11-3-16,-27 13 0 0,0 0 0 0,14-5 1 15,-5 2-1-15,-9 3-1 0,0 0 1 0,-4 8-1 16,-17 18 1-16,21-26-9 0,0 0 9 0,-39 38-9 15,-21 14 9-15,60-52-18 0,0 0 18 0,-67 61-17 16,-10 8 17-16,77-69-35 0,0 0 35 0,-73 71-35 0,19-9 35 16,54-62-46-16,0 0 46 0,-39 64-46 0,12 14 46 15,27-78-45-15,0 0 45 0,-14 85-45 0,14 2 45 16,0-87-38-16,0 0 38 0,14 86-37 0,11-4 37 16,-25-82-27-16,0 0 27 0,30 91-26 0,7 22 26 15,-37-113-20-15,0 0 20 0,37 117-20 0,-14-6 20 0,-23-111-11 16,0 0 11-16,16 113-10 0,-11 8 10 0,-5-121-4 15,0 0 4-15,-8 107-4 0,-14-17 4 16,22-90-1-16,0 0 1 0,-33 81-1 0,-15-4 1 0,48-77 0 16,0 0 0-16,-53 65 0 0,-5-13 0 0,58-52 1 15,0 0-1-15,-63 37 1 0,1-18-1 0,62-19 6 16,0 0-6-16,-50 0 6 0,17-18-6 0,33 18 31 0,0 0-31 16,-19-34 31-16,19-18-31 0,0 52 39 0,0 0-39 15,22-63 40-15,23-7-40 0,-45 70 40 0,0 0-40 0,63-87 40 16,16-19-40-16,-79 106 37 0,0 0-37 15,97-107 38-15,22 2-38 0,-119 105 29 0,0 0-29 0,116-116 29 16,-21-9-29-16,-95 125 12 0,0 0-12 0,85-119 12 0,-9 6-12 16,-2-1-1409-16</inkml:trace>
  <inkml:trace contextRef="#ctx0" brushRef="#br0" timeOffset="49512.15">27615 10899 1479 0,'0'0'0'0,"0"0"0"16,0 0 0-16,0 0 19 0,0 0-19 0,-3 9 20 15,3 10-20-15,0-19 39 0,0 0-39 0,11 29 39 0,11 27-39 16,-22-56 22-16,0 0-22 0,34 60 22 0,14 4-22 16,-48-64 22-16,0 0-22 0,51 81 23 0,2 25-23 15,-53-106 31-15,0 0-31 0,49 106 31 0,-10-6-31 16,-39-100 38-16,0 0-38 0,35 93 39 0,-7 3-39 16,-28-96 35-16,0 0-35 0,18 90 35 0,-13-18-35 15,-5-72 21-15,0 0-21 0,-16 61 22 0,-24-18-22 16,1 2-1393-16</inkml:trace>
  <inkml:trace contextRef="#ctx0" brushRef="#br0" timeOffset="49679.18">27416 11569 1535 0,'0'0'0'0,"12"-14"0"0,20-21 0 0,-32 35 54 0,0 0-54 0,64-55 55 16,36-19-55-16,-100 74 148 0,0 0-148 15,134-77 148-15,43-2-148 0,-177 79 85 0,0 0-85 16,187-68 86-16,-11 20-86 0,-176 48 0 0,0 0 0 0,146-30 0 15,-29 22 0-15,-117 8 2 0,0 0-2 0,81-9 3 16,-33 2-3-16,-2 2-1527 0</inkml:trace>
  <inkml:trace contextRef="#ctx0" brushRef="#br0" timeOffset="50358.75">27818 12695 1031 0,'0'0'0'0,"0"0"0"0,0 0 0 0,0 0-14 16,0 0 14-16,0 0-13 0,0 0 13 16,0 0-33-16,0 0 33 0,11 6-33 0,1 7 33 0,-12-13 17 15,0 0-17-15,21 26 17 0,13 19-17 0,-34-45 91 16,0 0-91-16,33 51 91 0,3 7-91 0,-36-58 135 15,0 0-135-15,35 66 135 0,2 9-135 0,-37-75 103 16,0 0-103-16,32 74 103 0,-11 2-103 0,-21-76 72 0,0 0-72 16,14 61 73-16,-5-18-73 15,-9-43 36-15,0 0-36 0,-4 31 36 0,-10-3-36 0,14-28 18 16,0 0-18-16,-26 0 18 0,-13-38-18 0,0 1-1353 16</inkml:trace>
  <inkml:trace contextRef="#ctx0" brushRef="#br0" timeOffset="50511.7">27508 12171 1591 0,'0'0'0'0,"0"0"0"15,10-3 0-15,-10 3 10 0,0 0-10 0,15 3 10 16,4 4-10-16,-19-7 2 0,0 0-2 0,41 26 2 0,26 26-2 16,-67-52-4-16,0 0 4 0,70 45-3 0,-13-17 3 0,-1-3-1146 15</inkml:trace>
  <inkml:trace contextRef="#ctx0" brushRef="#br0" timeOffset="50953.73">28684 12510 1435 0,'0'0'0'0,"-10"2"0"0,-15 8 0 15,25-10-11-15,0 0 11 0,-40 30-10 0,-24 20 10 16,64-50-19-16,0 0 19 0,-71 67-18 0,4 8 18 15,67-75 4-15,0 0-4 0,-63 79 4 0,10 5-4 0,53-84 24 0,0 0-24 16,-39 88 24-16,16 2-24 0,23-90 53 0,0 0-53 0,-5 79 53 0,16-22-53 16,-11-57 56-1,0 0-56-15,23 40 57 0,8-15-57 0,-31-25 46 16,0 0-46-16,37 8 47 0,7-16-47 16,-44 8 25-16,0 0-25 0,37-28 26 0,-10-29-26 0,-27 57 17 15,0 0-17-15,14-64 17 0,-5-9-17 0,-9 73 13 16,0 0-13-16,7-69 14 0,-4 5-14 0,-3 64 13 15,0 0-13-15,6-57 13 0,4 8-13 0,-10 49 13 16,0 0-13-16,11-34 14 0,-2 16-14 0,-9 18 14 16,0 0-14-16,24 2 14 0,26 19-14 0,-50-21 14 0,0 0-14 0,60 36 15 0,0 21-15 15,-60-57 15-15,0 0-15 0,53 76 15 16,-9 21-15-16,-44-97 13 0,0 0-13 16,39 95 14-16,-6-6-14 0,-33-89 10 0,0 0-10 15,27 85 11-15,-12-4-11 0,-15-81 7 0,0 0-7 0,13 76 7 16,-6-10-7-16,-7-66 5 0,0 0-5 15,-2 55 5-15,-9-17-5 0,11-38 4 0,0 0-4 16,-15 23 4-16,-5-20-4 0,20-3 2 0,0 0-2 16,-28-15 3-16,-14-30-3 0,42 45 2 0,0 0-2 0,-43-61 2 15,8-26-2-15,1 1-1505 0</inkml:trace>
  <inkml:trace contextRef="#ctx0" brushRef="#br0" timeOffset="51344.59">28810 12413 1513 0,'0'0'0'0,"8"0"0"0,17 5 0 16,-25-5 16-16,0 0-16 0,37 13 17 0,9 7-17 0,-46-20 64 16,0 0-64-16,53 37 64 0,10 22-64 0,-63-59 63 15,0 0-63-15,60 72 64 0,-10 10-64 0,-50-82 35 16,0 0-35-16,42 81 36 0,-8-15-36 0,-34-66 27 16,0 0-27-16,23 53 27 0,-6-16-27 0,-17-37 20 15,0 0-20-15,9 26 21 0,-5-7-21 0,-4-19 12 16,0 0-12-16,0 0 13 0,-11-11-13 0,11 11 7 15,0 0-7-15,-14-27 8 0,-9-11-8 0,23 38 4 16,0 0-4-16,-27-54 5 0,1-17-5 0,26 71 2 16,0 0-2-16,-19-81 3 0,10-4-3 0,9 85 0 15,0 0 0-15,7-75 1 0,14 17-1 0,-21 58 0 16,0 0 0-16,23-40 0 0,-4 19 0 0,-19 21 0 16,0 0 0-16,30-5 0 0,25 10 0 0,-55-5 0 0,0 0 0 15,60 17 0-15,0 13 0 0,-60-30 1 0,0 0-1 16,53 43 1-16,-9 16-1 0,-44-59 2 0,0 0-2 15,37 60 2-15,-12 1-2 0,-25-61 1 0,0 0-1 16,17 45 1-16,-6-19-1 0,-11-26 0 0,0 0 0 16,7 0 0-16,0-28 0 0,0 0-1463 0</inkml:trace>
  <inkml:trace contextRef="#ctx0" brushRef="#br0" timeOffset="51628.44">29767 11899 1423 0,'0'0'0'0,"0"0"0"0,0 0 0 16,0 0 10-16,0 0-10 0,0 0 10 0,7 18-10 0,-7-18 9 0,0 0-9 15,-3 33 10-15,-2 22-10 0,5-55 43 16,0 0-43-16,-2 73 44 0,7 17-44 0,-5-90 34 16,0 0-34-16,14 91 34 0,7-16-34 15,-21-75 30-15,0 0-30 0,30 59 31 0,7-21-31 0,-37-38 30 0,0 0-30 16,50 22 30-16,13-12-30 16,-63-10 33-16,0 0-33 0,59-1 33 0,-10-20-33 0,-49 21 32 15,0 0-32-15,33-40 33 0,-11-27-33 0,-22 67 29 0,0 0-29 16,3-75 30-16,-19-10-30 0,16 85 25 0,0 0-25 15,-33-86 25-15,-15-4-25 0,48 90 22 0,0 0-22 16,-53-90 22-16,-5 3-22 0,58 87 17 0,0 0-17 16,-55-74 18-16,11 26-18 0,44 48 7 0,0 0-7 15,-35-33 7-15,7 21-7 0,28 12 2 0,0 0-2 16,-16 15 2-16,11 32-2 0,5-47 0 0,0 0 0 0,8 55 0 16,22-3 0-16,0 0-1497 0</inkml:trace>
  <inkml:trace contextRef="#ctx0" brushRef="#br0" timeOffset="52215.41">30205 12162 1401 0,'0'0'0'0,"9"-1"0"0,14-1 0 0,-23 2 6 16,0 0-6-16,37-12 7 0,8-6-7 0,-45 18 15 15,0 0-15-15,53-25 16 16,0-5-16-16,-53 30 21 0,0 0-21 0,44-48 22 0,-12-22-22 16,-32 70 38-16,0 0-38 0,18-81 39 0,-15-16-39 0,-3 97 53 15,0 0-53-15,-8-95 53 16,-8 21-53-16,16 74 40 0,0 0-40 0,-23-56 41 15,-4 11-41-15,27 45 35 0,0 0-35 0,-21-31 35 16,11 12-35-16,10 19 23 0,0 0-23 0,-6-9 23 16,6 9-23-16,0 0 15 0,0 0-15 0,9 9 16 0,10 8-16 15,-19-17 11-15,0 0-11 0,30 25 11 16,15 6-11-16,-45-31 8 0,0 0-8 0,44 31 8 16,-13-7-8-16,-31-24 1 0,0 0-1 0,27 30 2 0,-1 16-2 0,-26-46 0 0,0 0 0 15,21 56 0-15,-12 6 0 0,-9-62-1 16,0 0 1-16,2 64 0 0,-7-12 0 0,5-52-1 15,0 0 1-15,-9 45 0 0,-3-12 0 16,12-33-1-16,0 0 1 0,-11 22 0 0,7-8 0 16,4-14 0-16,0 0 0 0,0 0 0 0,4 7 0 15,-4-7 0-15,0 0 0 0,0 0 1 0,7 3-1 0,-7-3 1 16,0 0-1-16,0 0 1 0,14-5-1 0,-14 5 4 0,0 0-4 16,9-5 4-16,0-2-4 0,-9 7 6 0,0 0-6 15,7-5 7-15,-7 5-7 0,0 0 7 16,0 0-7-16,0 0 7 0,0 0-7 0,0 0 8 0,0 0-8 15,0 0 8-15,0 0-8 0,0 0 8 0,0 0-8 16,0 0 8-16,0 0-8 0,0 0 8 0,0 0-8 16,0 0 8-16,7-5-8 0,-7 5 8 0,0 0-8 15,0 0 8-15,0 0-8 0,0 0 9 0,0 0-9 16,3-7 10-16,-3 7-10 0,0 0 9 0,0 0-9 16,0-7 10-16,0 7-10 0,0 0 9 0,0 0-9 0,0 0 10 15,0 0-10-15,0 0 9 0,0 0-9 0,6-7 9 0,-6 7-9 0,0 0 8 0,0 0-8 0,0 0 9 31,0 0-9-31,0 0 7 0,0 0-7 0,0 0 7 16,-4-7-7-16,4 7 5 0,0 0-5 0,0 0 5 16,-9-3-5-16,9 3 2 0,0 0-2 0,-17 0 2 0,-19 3-2 15,1-3-1560-15</inkml:trace>
  <inkml:trace contextRef="#ctx0" brushRef="#br0" timeOffset="53367.48">30429 11680 695 0,'0'0'0'0,"0"0"0"0,-18 8 0 15,18-8 8-15,0 0-8 0,-12 4 9 0,12-4-9 0,0 0 42 16,0 0-42-16,0 0 42 0,-4-6-42 0,4 6 56 0,0 0-56 15,4-8 56-15,3-4-56 0,-7 12 61 0,0 0-61 16,11-21 62-16,3-7-62 0,-14 28 55 0,0 0-55 16,14-31 56-16,-5-2-56 0,-9 33 63 0,0 0-63 15,0-41 64-15,-9-3-64 0,9 44 59 0,0 0-59 0,-18-43 60 0,-10 2-60 16,28 41 51-16,0 0-51 16,-30-35 51-16,-2 6-51 0,32 29 43 0,0 0-43 15,-28-21 43-15,12 9-43 0,16 12 47 0,0 0-47 16,-12-4 48-16,1 8-48 0,11-4 37 0,0 0-37 15,-5 7 38-15,5 10-38 0,0-17 27 0,0 0-27 16,9 24 27-16,8 0-27 0,-17-24 20 0,0 0-20 16,30 32 21-16,20 6-21 0,-50-38 9 0,0 0-9 15,56 39 10-15,2 1-10 0,-58-40 4 16,0 0-4-16,53 37 4 0,-12-5-4 0,-41-32 2 0,0 0-2 0,35 33 2 16,-3 14-2-16,-32-47 0 0,0 0 0 0,26 57 1 15,-8 7-1-15,-18-64 0 0,0 0 0 0,12 66 0 16,-3-14 0-16,-9-52 0 0,0 0 0 0,9 45 0 15,5-12 0-15,-14-33 0 0,0 0 0 0,23 27 0 16,14-1 0-16,-37-26 0 0,0 0 0 0,37 19 1 16,-2-8-1-16,-35-11 0 0,0 0 0 0,36 2 1 0,4-11-1 15,-40 9 0-15,0 0 0 0,37-24 0 16,-9-23 0-16,-28 47-2 0,0 0 2 0,18-62-1 16,-13-23 1-16,1 0-1344 0</inkml:trace>
  <inkml:trace contextRef="#ctx0" brushRef="#br0" timeOffset="53932.89">30979 11555 1177 0,'0'0'0'0,"-2"-12"0"0,-6-19 0 0,8 31 17 16,0 0-17-16,-9-35 18 0,2 9-18 0,7 26 44 0,0 0-44 15,-2-15 45-15,4 8-45 0,-2 7 57 0,0 0-57 16,0 0 57-16,16 15-57 0,-16-15 41 0,0 0-41 16,19 19 42-16,11 16-42 0,-30-35 33 0,0 0-33 15,34 33 34-15,-3-9-34 0,-31-24 33 0,0 0-33 16,30 19 33-16,4-3-33 0,-34-16 27 0,0 0-27 0,35 6 27 16,-1 0-27-16,-34-6 23 0,0 0-23 0,31-7 23 15,1-11-23-15,-32 18 25 16,0 0-25-16,23-32 25 0,-16-8-25 0,-7 40 27 15,0 0-27-15,-7-49 27 0,-14-11-27 0,21 60 26 16,0 0-26-16,-30-56 27 0,-7 8-27 0,37 48 23 16,0 0-23-16,-37-38 24 0,5 17-24 0,32 21 21 15,0 0-21-15,-28-5 21 0,3 17-21 0,25-12 13 0,0 0-13 16,-21 42 14-16,-2 35-14 0,23-77 8 0,0 0-8 0,-18 92 8 16,8 0-8-16,10-92 6 0,0 0-6 15,3 86 6-15,20-1-6 0,-23-85 4 0,0 0-4 0,43 71 5 16,22-17-5-16,-65-54 2 0,0 0-2 0,83 26 3 15,23-28-3-15,-106 2 0 0,0 0 0 0,105-28 0 16,-4-27 0-16,-101 55-1 0,0 0 1 16,92-69 0-16,-9-4 0 0,-83 73-7 0,0 0 7 15,65-90-6-15,-21-21 6 0,-44 111-11 0,0 0 11 16,26-109-11-16,-15 9 11 0,-11 100-9 0,0 0 9 16,0-99-8-16,-9-10 8 0,9 109-9 0,0 0 9 0,-21-97-8 0,-11 30 8 15,32 67-5-15,0 0 5 0,-40-42-4 16,-6 22 4-16,46 20-1 0,0 0 1 0,-46-4 0 0,0 21 0 15,46-17 0-15,0 0 0 0,-35 38 0 0,7 23 0 16,28-61 0-16,0 0 0 0,-16 71 1 16,12 0-1-16,4-71 1 0,0 0-1 0,16 66 2 0,19-2-2 15,-35-64 3-15,0 0-3 0,50 64 3 16,17 10-3-16,-67-74 1 0,0 0-1 0,65 73 2 0,-17-6-2 16,-48-67 6-16,0 0-6 0,30 66 6 0,-23-2-6 15,-7-64 7-15,0 0-7 0,-22 71 7 0,-27 19-7 16,49-90 8-16,0 0-8 0,-69 87 8 0,-8-8-8 0,77-79 8 15,0 0-8-15,-87 85 8 0,-13 10-8 0,100-95 3 0,0 0-3 16,-97 85 4-16,17-30-4 0,-1 1-1473 16</inkml:trace>
  <inkml:trace contextRef="#ctx0" brushRef="#br0" timeOffset="54262.71">29986 13690 1647 0,'0'0'0'0,"0"0"0"0,-33-8 0 0,33 8 0 16,0 0 0-16,-41 2 1 0,-12 15-1 15,53-17 0-15,0 0 0 0,-60 31 0 0,-2 17 0 0,62-48 17 16,0 0-17-16,-58 66 17 0,7 24-17 0,51-90 25 16,0 0-25-16,-33 94 26 0,20-6-26 0,13-88 39 15,0 0-39-15,14 78 39 0,27-7-39 16,-41-71 41-16,0 0-41 0,70 55 41 0,31-17-41 0,-101-38 22 16,0 0-22-16,122 12 22 0,17-27-22 15,-139 15 4-15,0 0-4 0,139-45 5 0,-13-31-5 0,1-2-1400 16</inkml:trace>
  <inkml:trace contextRef="#ctx0" brushRef="#br0" timeOffset="55199.59">30789 13407 1569 0,'0'0'0'0,"0"0"0"15,-23 0 0-15,23 0 0 0,0 0 0 0,-27 8 0 16,-10 17 0-16,37-25-1 0,0 0 1 0,-42 48 0 16,-7 25 0-16,49-73 10 0,0 0-10 0,-46 84 10 15,12-7-10-15,34-77 20 0,0 0-20 0,-21 72 21 16,16-2-21-16,5-70 42 0,0 0-42 0,9 62 43 15,13-15-43-15,-22-47 51 0,0 0-51 0,34 27 51 16,12-15-51-16,-46-12 44 0,0 0-44 0,53-12 45 16,3-28-45-16,-56 40 33 0,0 0-33 0,55-53 34 15,-6-3-34-15,-49 56 26 0,0 0-26 0,39-67 27 0,-20-11-27 16,-19 78 20-16,0 0-20 0,6-85 20 16,-10-3-20-16,4 88 16 0,0 0-16 0,-10-74 16 0,-1 27-16 15,11 47 15-15,0 0-15 0,-9-26 16 0,4 19-16 16,5 7 15-16,0 0-15 0,-2 16 15 0,0 32-15 15,2-48 13-15,0 0-13 0,9 66 14 0,18 15-14 16,-27-81 10-16,0 0-10 0,40 74 11 0,17-20-11 16,-57-54 4-16,0 0-4 0,67 38 5 0,9-15-5 15,-76-23 1-15,0 0-1 0,82 7 1 0,5-14-1 16,-87 7-1-16,0 0 1 0,76-25 0 0,-16-9 0 16,-60 34-9-16,0 0 9 0,44-50-8 0,-18-18 8 15,-26 68-14-15,0 0 14 0,16-72-13 0,-7-6 13 16,-9 78-10-16,0 0 10 0,5-85-9 0,2 0 9 15,-7 85-4-15,0 0 4 0,9-85-4 0,0 9 4 0,-9 76-1 16,0 0 1-16,7-55-1 0,-2 27 1 0,-5 28 0 16,0 0 0-16,6-14 0 0,-6 14 0 0,0 0 1 15,0 0-1-15,14 11 1 0,2 18-1 0,-16-29 2 0,0 0-2 16,21 43 2-16,12 16-2 0,-33-59 2 16,0 0-2-16,44 64 3 0,13-3-3 0,-57-61 1 0,0 0-1 0,60 57 2 15,0 5-2-15,-60-62 1 0,0 0-1 0,47 69 1 0,-17 6-1 16,-30-75 0-16,0 0 0 0,14 67 1 0,-14-18-1 15,0-49 0-15,0 0 0 0,-10 33 0 16,-15-13 0-16,25-20 0 0,0 0 0 0,-32 7 0 0,-6-15 0 16,38 8 0-16,0 0 0 0,-41-23 0 0,2-18 0 15,39 41-1-15,0 0 1 0,-28-58 0 0,17-14 0 0,11 72-3 16,0 0 3-16,9-80-2 16,20-1 2-16,-29 81-7 0,0 0 7 15,42-90-6-15,11-17 6 0,-53 107-8 0,0 0 8 0,54-103-8 0,-2 24 8 0,-52 79-3 16,0 0 3-16,45-62-3 15,-9 22 3-15,-36 40-1 0,0 0 1 0,28-26 0 0,-10 14 0 16,-18 12 0-16,0 0 0 0,12-6 0 0,-5 5 0 0,-7 1 1 16,0 0-1-16,9 5 1 0,5 5-1 0,-14-10 0 0,0 0 0 15,25 16 1-15,8 5-1 16,-33-21 0-16,0 0 0 0,35 20 0 0,-5-7 0 16,-30-13 0-16,0 0 0 0,36 5 0 0,13-10 0 0,-49 5 0 0,0 0 0 0,48-19 0 15,-17-16 0 1,-31 35 2-16,0 0-2 0,20-50 2 0,-13-16-2 15,-7 66 4-15,0 0-4 0,-4-73 4 0,-11 2-4 16,15 71 7-16,0 0-7 0,-30-60 7 0,-15 13-7 0,45 47 11 16,0 0-11-16,-61-26 11 0,-19 23-11 0,80 3 8 15,0 0-8-15,-83 22 8 0,8 20-8 0,75-42 4 0,0 0-4 0,-64 67 5 16,15 30-5-16,49-97 2 16,0 0-2-16,-27 100 2 0,31-17-2 0,-4-83 0 15,0 0 0-15,26 78 0 0,22-2 0 0,-48-76-2 16,0 0 2-16,76 59-1 0,33-19 1 0,-109-40-4 15,0 0 4-15,116 23-4 0,-17-20 4 0,-99-3-7 0,0 0 7 0,92-15-7 16,-6-22 7-16,-1 1-1570 0</inkml:trace>
  <inkml:trace contextRef="#ctx0" brushRef="#br0" timeOffset="62989.81">26121 15163 1166 0,'0'0'0'0,"0"0"0"16,0 0 0-16,0 0 10 0,0 0-10 0,0 0 10 15,0 0-10-15,0 0 38 0,0 0-38 0,25 31 39 16,-4 21-39-16,-21-52 31 0,0 0-31 0,27 63 31 15,5 11-31-15,-32-74 18 0,0 0-18 0,37 71 18 0,3-16-18 16,-40-55 10-16,0 0-10 0,41 47 11 0,-1-11-11 16,-40-36 10-16,0 0-10 0,36 25 11 0,-5-8-11 15,-31-17 11-15,0 0-11 0,32 7 11 16,2-14-11-16,-34 7 10 0,0 0-10 0,28-17 11 0,-9-20-11 16,-19 37 15-16,0 0-15 0,9-48 16 0,-11-13-16 15,2 61 20-15,0 0-20 0,-5-69 21 0,-2-4-21 16,7 73 24-16,0 0-24 0,-5-60 25 15,3 23-25-15,2 37 25 0,0 0-25 0,0-22 26 0,3 13-26 16,-3 9 25-16,0 0-25 0,11 12 26 0,12 25-26 16,-23-37 20-16,0 0-20 0,32 53 20 0,10 20-20 0,-42-73 14 15,0 0-14-15,56 71 15 0,20-10-15 16,-76-61 7-16,0 0-7 0,80 43 8 0,-6-7-8 16,-74-36-3-16,0 0 3 0,60 24-2 0,-20-13 2 15,1-1-1251-15</inkml:trace>
  <inkml:trace contextRef="#ctx0" brushRef="#br0" timeOffset="63339.96">27051 15315 1177 0,'0'0'0'0,"0"0"0"16,5-19 0-16,-5 19 1 0,0 0-1 0,4-13 1 0,-2 4-1 16,-2 9-1-16,0 0 1 0,15 21-1 0,24 39 1 15,-39-60 0-15,0 0 0 0,46 78 0 16,5 9 0-16,-51-87 3 0,0 0-3 0,48 97 4 0,-8 13-4 0,-40-110 23 16,0 0-23-16,36 101 24 15,-12-23-24-15,-24-78 43 0,0 0-43 0,15 58 44 0,-12-21-44 16,-3-37 40-16,0 0-40 0,-9 19 41 15,-15-16-41-15,24-3 35 0,0 0-35 0,-36-14 35 16,-11-18-35-16,47 32 30 0,0 0-30 0,-46-54 31 0,11-22-31 16,35 76 22-16,0 0-22 0,-25-85 23 0,11 0-23 15,14 85 35-15,0 0-35 0,-6-93 35 16,12-13-35-16,-6 106 41 0,0 0-41 0,16-105 41 16,12 8-41-16,-28 97 41 0,0 0-41 0,40-76 42 0,12 24-42 15,-52 52 35-15,0 0-35 0,52-32 36 0,-4 20-36 16,-48 12 28-16,0 0-28 0,41 9 29 0,-4 22-29 15,-37-31 21-15,0 0-21 0,26 54 22 0,-12 20-22 0,-14-74 5 16,0 0-5-16,9 78 6 0,0-10-6 16,-9-68 0-16,0 0 0 0,7 51 0 0,-2-21 0 15,-5-30-6-15,0 0 6 0,14 17-6 0,16-1 6 0,0-4-1425 16</inkml:trace>
  <inkml:trace contextRef="#ctx0" brushRef="#br0" timeOffset="63719.55">27698 15184 1244 0,'0'0'0'0,"0"0"0"0,6-14 0 16,-6 14 0-16,0 0 0 0,3-10 0 15,-3 10 0-15,0 0 19 0,0 0-19 0,7 8 19 16,7 17-19-16,-14-25 38 0,0 0-38 0,16 46 38 16,-3 30-38-16,-13-76 40 0,0 0-40 0,8 85 40 15,-2-9-40-15,-6-76 45 0,0 0-45 16,0 63 45-16,-7-10-45 0,7-53 34 0,0 0-34 16,-13 37 35-16,-6-13-35 0,19-24 30 0,0 0-30 0,-27 7 31 15,-8-14-31-15,35 7 25 0,0 0-25 0,-39-24 25 16,-5-20-25-16,44 44 4 0,0 0-4 0,-37-60 4 15,9-18-4-15,28 78-1 0,0 0 1 16,-19-88 0-16,6-7 0 0,13 95-3 0,0 0 3 0,-3-97-3 16,13-4 3-16,-10 101-2 0,0 0 2 0,23-93-2 15,12 10 2-15,-35 83-1 0,0 0 1 0,48-63 0 16,9 29 0-16,-57 34 0 0,0 0 0 0,56-14 0 0,-10 21 0 16,-46-7 2-16,0 0-2 0,39 35 2 15,-6 34-2-15,-33-69 4 16,0 0-4-16,21 79 5 0,-14-3-5 15,-7-76 8-15,0 0-8 0,-3 71 9 16,-11-10 2-16,-6-9 0 0,1-14-11 0,19-38 13 16,0 0-13-16,-16 22 13 0,5-22-13 0,11 0 7 0,0 0-7 0,-7-20 8 0,6-18-8 15,1-2-1288-15</inkml:trace>
  <inkml:trace contextRef="#ctx0" brushRef="#br0" timeOffset="64226.36">27922 14722 1334 0,'0'0'0'0,"0"0"0"15,14-7 0-15,-14 7 4 0,0 0-4 0,11-7 4 16,-11 7-4-16,0 0 2 0,0 0-2 0,19 14 2 15,17 33-2-15,-36-47 33 0,0 0-33 0,37 57 33 16,-5 7-33-16,-32-64 42 0,0 0-42 0,26 57 43 16,-1-19-43-16,-25-38 44 0,0 0-44 0,28 28 44 15,4-8-44-15,-32-20 30 0,0 0-30 0,35 9 31 16,2-18-31-16,-37 9 20 0,0 0-20 16,30-24 21-16,-11-21-21 0,-19 45 14 0,0 0-14 15,9-52 14-15,-7-5-14 0,-2 57 11 0,0 0-11 0,-4-55 11 16,-6 8-11-16,10 47 8 0,0 0-8 0,-16-40 9 0,-3 11-9 15,19 29 8-15,0 0-8 0,-27-16 8 0,-8 21-8 16,35-5 3-16,0 0-3 0,-39 32 4 0,-5 28-4 16,44-60 0-16,0 0 0 0,-35 80 1 15,12 24-1-15,23-104 0 0,0 0 0 0,0 102 0 0,28-14 0 16,-28-88 0-16,0 0 0 0,53 80 0 0,19-10 0 16,-72-70-1-16,0 0 1 0,81 52-1 0,-5-27 1 15,-76-25-2-15,0 0 2 0,65-4-2 0,-12-29 2 0,-53 33-4 16,0 0 4-16,39-52-3 0,-19-12 3 0,-20 64-3 15,0 0 3-15,3-78-3 0,-14-13 3 0,11 91-4 16,0 0 4-16,-17-101-4 0,-6-8 4 0,23 109-5 16,0 0 5-16,-19-107-4 0,6-2 4 0,13 109-4 0,0 0 4 15,-9-97-4-15,6 16 4 0,3 81-1 0,0 0 1 16,0-61 0-16,3 30 0 0,-3 31 0 0,0 0 0 16,6-17 0-16,-1 8 0 0,-5 9 2 0,0 0-2 15,19 9 2-15,22 20-2 16,-41-29 2-16,0 0-2 0,46 52 2 0,3 28-2 15,-49-80 1-15,0 0-1 0,42 90 2 0,-12 8-2 0,-30-98 0 16,0 0 0-16,18 104 1 0,-9 10-1 0,-9-114 0 0,0 0 0 0,3 109 0 16,-4-20 0-16,1-89 0 0,0 0 0 15,-2 81 0-15,2-7 0 0,0-74-1 0,0 0 1 0,0 49 0 0,0-37 0 16,0 0-1248-16</inkml:trace>
  <inkml:trace contextRef="#ctx0" brushRef="#br0" timeOffset="64484.99">28938 13512 1367 0,'0'0'0'0,"-7"14"0"32,-9 21 0-32,16-35 17 0,0 0-17 0,-19 60 17 0,1 32-17 15,18-92 30-15,0 0-30 0,-12 126 31 0,9 44-31 16,3-170 57-16,0 0-57 0,3 201 58 0,8 39-58 15,-11-240 40-15,0 0-40 0,21 267 41 16,11 10-41-16,-32-277 30 0,0 0-30 0,28 266 30 16,-11-22-30-16,-17-244 34 0,0 0-34 15,11 222 34-15,-11-34-34 0,0-188 18 0,0 0-18 0,-7 184 18 0,-9-3-18 16,16-181 8-16,0 0-8 0,-26 167 8 0,-6-19-8 16,0 1-1319-16</inkml:trace>
  <inkml:trace contextRef="#ctx0" brushRef="#br0" timeOffset="65262.49">27734 16532 1076 0,'0'0'0'0,"-6"17"0"0,-10 35 0 16,16-52 22-16,0 0-22 0,-10 66 23 0,15 0-23 0,-5-66 26 15,0 0-26-15,16 57 27 0,9-17-27 16,-25-40 17-16,0 0-17 0,40 31 18 0,17-7-18 15,-57-24 15-15,0 0-15 0,61 12 16 0,1-14-16 16,-62 2 38-16,0 0-38 0,65-19 38 0,3-17-38 16,-68 36 93-16,0 0-93 0,58-64 93 0,-16-33-93 15,-42 97 84-15,0 0-84 0,30-119 85 0,-16-20-85 16,-14 139 77-16,0 0-77 0,2-149 77 0,-16-8-77 16,14 157 55-16,0 0-55 0,-28-158 56 0,-11 11-56 0,39 147 44 15,0 0-44-15,-41-109 44 0,6 37-44 16,35 72 29-16,0 0-29 0,-28-52 30 0,12 24-30 15,16 28 26-15,0 0-26 0,-11-3 26 0,4 25-26 16,7-22 18-16,0 0-18 0,-2 62 18 0,8 53-18 16,-6-115 11-16,0 0-11 0,16 136 11 0,14 18-11 0,-30-154 7 15,0 0-7-15,45 149 7 0,15-29-7 0,-60-120 1 16,0 0-1-16,66 97 2 0,-3-27-2 0,-63-70 0 16,0 0 0-16,55 45 0 0,-9-24 0 0,-46-21 0 0,0 0 0 15,39-7 0-15,-2-29 0 0,-37 36-2 0,0 0 2 16,31-61-2-16,-6-27 2 0,-25 88-5 0,0 0 5 15,14-99-4-15,-12-6 4 0,-2 105-6 0,0 0 6 0,-4-109-5 16,-4 3 5-16,8 106-7 0,0 0 7 0,-9-79-6 16,3 34 6-1,6 45-7-15,0 0 7 0,0 0-6 0,-10 33 6 0,10-33-7 0,0 0 7 0,0 55-7 16,7 14 7-16,-7-69-7 0,0 0 7 16,19 71-7-16,17 2 7 0,-36-73-9 0,0 0 9 15,51 60-9-15,12-18 9 0,-63-42-11 0,0 0 11 16,60 19-10-16,-10-24 10 0,-50 5-11 0,0 0 11 15,33-31-10-15,-13-20 10 0,-20 51-4 0,0 0 4 16,3-57-4-16,-15 0 4 0,12 57-1 16,0 0 1-16,-29-57 0 0,-13-9 0 0,42 66 0 0,0 0 0 0,-56-64 0 0,-11 4 0 15,67 60 0-15,0 0 0 16,-66-43 0-16,17 20 0 0,49 23 0 0,0 0 0 0,-35 3 0 16,15 23 0-16,20-26-6 0,0 0 6 0,0 37-6 15,22 6 6-15,-1 0-1479 0</inkml:trace>
  <inkml:trace contextRef="#ctx0" brushRef="#br0" timeOffset="66136.52">29106 15771 1278 0,'0'0'0'0,"7"-2"0"0,12-5 0 0,-19 7 15 16,0 0-15-16,20-5 16 0,-10 5-16 0,-10 0 41 15,0 0-41-15,13 21 41 0,6 29-41 0,-19-50 63 0,0 0-63 0,21 60 63 16,-3-1-63-16,-18-59 43 0,0 0-43 0,16 52 44 0,5-7-44 0,-21-45 38 16,0 0-38-16,21 35 38 15,-1-15-38-15,-20-20 27 0,0 0-27 0,28 7 28 16,16-14-28-16,-44 7 18 0,0 0-18 0,44-19 19 15,-11-14-19-15,-33 33 8 0,0 0-8 0,22-41 8 16,-14-4-8-16,-8 45 5 0,0 0-5 0,2-59 6 16,-4-15-6-16,2 74 6 0,0 0-6 0,-3-70 6 15,1 22-6-15,2 48 5 0,0 0-5 16,2-33 6-16,1 21-6 0,-3 12 5 0,0 0-5 16,13 9 6-16,17 27-6 0,-30-36 7 0,0 0-7 15,37 45 7-15,2 7-7 0,-39-52 9 0,0 0-9 0,33 43 9 16,-13-17-9-16,-20-26 3 0,0 0-3 0,19 14 4 15,7-9-4-15,-26-5 0 0,0 0 0 0,32-14 1 16,-2-24-1-16,-30 38 0 0,0 0 0 0,25-53 0 16,-15-11 0-16,-10 64 0 0,0 0 0 0,4-68 0 15,-6 4 0-15,2 64 0 0,0 0 0 0,-5-67 0 16,-4-10 0-16,9 77 0 0,0 0 0 0,-7-74 0 0,5 13 0 16,2 61 2-16,0 0-2 0,0-43 3 0,6 24-3 15,-6 19 6-15,0 0-6 0,8 2 6 0,6 19-6 16,-14-21 9-16,0 0-9 0,20 39 9 0,6 19-9 15,-26-58 5-15,0 0-5 0,36 60 5 0,9-4-5 0,-45-56 0 16,0 0 0-16,52 45 1 0,-3-11-1 0,-49-34-1 16,0 0 1-16,48 19 0 0,-10-10 0 15,-38-9-3-15,0 0 3 0,38-4-2 0,0-13 2 16,-38 17-1-16,0 0 1 0,36-31 0 0,-12-14 0 0,-24 45 0 16,0 0 0-16,9-57 0 0,-14-11 0 0,5 68 0 15,0 0 0-15,-14-69 0 0,-7 10 0 0,21 59 1 16,0 0-1-16,-32-48 2 0,-11 11-2 0,43 37 5 15,0 0-5-15,-52-19 6 0,-8 21-6 0,60-2 13 16,0 0-13-16,-59 28 14 0,1 25-14 0,58-53 16 16,0 0-16-16,-47 73 16 0,15 19-16 0,32-92 17 0,0 0-17 15,-14 95 17-15,15-12-17 0,-1-83 13 0,0 0-13 16,29 78 14-16,31-7-14 0,-60-71 5 0,0 0-5 16,79 57 5-16,9-21-5 0,-88-36 1 15,0 0-1-15,99 7 1 0,5-33-1 0,-104 26 0 0,0 0 0 0,99-46 0 16,-15-22 0-16,-84 68-3 0,0 0 3 15,68-78-2-15,-23-8 2 0,-45 86-5 0,0 0 5 0,27-95-5 16,-18-14 5-16,-9 109-5 0,0 0 5 0,0-109-5 16,-7 1 5-16,7 108-3 0,0 0 3 0,-13-95-2 0,-1 9 2 15,14 86-2-15,0 0 2 0,-14-71-1 16,3 26 1-16,11 45 0 0,0 0 0 0,-5-25 0 16,5 13 0-16,0 12 0 0,0 0 0 0,7 2 0 0,7 8 0 15,-14-10 0-15,0 0 0 0,30 30 1 16,20 30-1-16,-50-60 1 0,0 0-1 0,56 70 2 0,2 0-2 15,-58-70 3-15,0 0-3 0,55 65 4 0,-6-7-4 16,-49-58 2-16,0 0-2 0,36 64 2 16,-13 13-2-16,-23-77 0 0,0 0 0 0,5 77 1 15,-17 5-1-15,12-82 0 0,0 0 0 0,-25 74 1 0,-10-10-1 16,35-64 0-16,0 0 0 0,-36 68 1 0,13 1-1 16,23-69 0-16,0 0 0 0,-15 59 0 0,13-25 0 15,0 1-1473-15</inkml:trace>
  <inkml:trace contextRef="#ctx0" brushRef="#br0" timeOffset="66244.77">31978 16195 673 0,'0'0'0'0,"0"0"0"16,14-6 0-16,0 1-445 0</inkml:trace>
  <inkml:trace contextRef="#ctx0" brushRef="#br0" timeOffset="67966.77">2914 6573 449 0,'0'0'0'0,"0"0"0"0,-28-4 0 0,28 4 10 0,0 0-10 0,-21-5 11 16,10 3-11-16,11 2 18 0,0 0-18 0,-9 4 18 16,9 4-18-16,0-8 30 0,0 0-30 0,11 16 30 15,19 6-30-15,-30-22 39 0,0 0-39 0,56 25 40 0,32-1-40 16,-88-24 28-16,0 0-28 0,124 24 29 0,43 0-29 16,-167-24 29-16,0 0-29 0,230 18 30 15,59-10-30-15,-289-8 27 0,0 0-27 0,365-3 28 0,60-11-28 16,-425 14 19-16,0 0-19 0,498-28 19 15,61-17-19-15,-559 45 13 0,0 0-13 0,608-67 14 0,63-27-14 16,-671 94 13-16,0 0-13 0,716-84 14 0,42 14-14 16,-758 70 17-16,0 0-17 0,790-69 17 0,20-4-17 15,-810 73 15-15,0 0-15 0,803-64 16 0,-3 7-16 16,-800 57 20-16,0 0-20 0,789-43 20 0,-13 19-20 0,-776 24 31 16,0 0-31-16,736-16 32 0,-54 15-32 0,-682 1 25 15,0 0-25-15,616 1 25 0,-75 10-25 16,-541-11 27-16,0 0-27 0,491 12 28 0,-56 2-28 15,-435-14 24-15,0 0-24 0,360 15 24 0,-83-3-24 16,-277-12 15-16,0 0-15 0,217 16 15 0,-56 5-15 16,-161-21 2-16,0 0-2 0,104 19 3 0,-73-11-3 0,5 4-888 15</inkml:trace>
  <inkml:trace contextRef="#ctx0" brushRef="#br0" timeOffset="68454.34">2064 6573 785 0,'0'0'0'16,"-9"-7"0"0,-12-14 0-16,21 21 18 0,0 0-18 0,-6-21 19 15,29-3-19-15,-23 24 59 0,0 0-59 0,64-24 59 0,49-7-59 0,-113 31 20 16,0 0-20-16,167-30 20 0,94-4-20 0,-261 34 26 0,0 0-26 16,348-30 27-16,63 1-27 0,-411 29 37 0,0 0-37 0,474-28 38 15,45 0-38 1,-519 28 39-16,0 0-39 0,579-29 39 0,48 1-39 15,-627 28 35-15,0 0-35 0,660-40 35 0,26-8-35 16,-686 48 28-16,0 0-28 0,722-57 29 0,24-7-29 0,-746 64 21 16,0 0-21-16,797-64 22 0,45 10-22 15,-842 54 17-15,0 0-17 0,871-52 17 0,13 11-17 16,-884 41 12-16,0 0-12 0,899-40 12 0,27 4-12 16,-926 36 9-16,0 0-9 0,917-33 9 0,-13-2-9 0,-904 35 7 0,0 0-7 0,874-29 7 0,-30-1-7 15,-844 30 4-15,0 0-4 0,804-27 5 0,-58-6-5 16,-746 33 3-1,0 0-3-15,690-26 4 0,-75 12-4 0,-615 14 3 0,0 0-3 0,552-16 4 0,-72 8-4 16,-480 8 4 0,0 0-4-16,402 1 4 0,-81 15-4 0,-321-16 3 15,0 0-3-15,0 0-1050 0</inkml:trace>
  <inkml:trace contextRef="#ctx0" brushRef="#br0" timeOffset="73284.03">3759 7471 796 0,'0'0'0'0,"3"-24"0"16,3-47 0-16,-6 71 21 0,0 0-21 0,8-87 22 16,-4 1-22-16,-4 86 55 0,0 0-55 0,-12-97 56 15,-15-12-56-15,27 109 81 0,0 0-81 0,-42-97 82 16,-22 24-82-16,64 73 52 0,0 0-52 0,-90-52 52 0,-40 24-52 16,130 28 25-16,0 0-25 0,-148-5 26 15,-25 26-26-15,173-21 15 0,0 0-15 0,-162 52 16 0,17 33-16 16,145-85 15-16,0 0-15 0,-118 105 16 0,19 16-16 15,99-121 18-15,0 0-18 0,-64 146 19 0,33 36-19 16,31-182 11-16,0 0-11 0,1 200 11 0,35 15-11 16,-36-215 3-16,0 0-3 0,54 206 4 0,15-11-4 15,-69-195 0-15,0 0 0 0,71 179 1 0,-17-20-1 16,-54-159 0-16,0 0 0 0,41 130 0 0,-18-25 0 16,-23-105 0-16,0 0 0 0,5 90 0 0,-15 2 0 15,10-92 0-15,0 0 0 0,-36 79 0 0,-18-21 0 0,54-58 0 16,0 0 0-16,-78 26 0 0,-17-40 0 0,1-2-988 15</inkml:trace>
  <inkml:trace contextRef="#ctx0" brushRef="#br0" timeOffset="73411.37">1759 8338 807 0,'0'0'0'16,"8"-9"0"-16,14-10 0 0,-22 19-2 0,0 0 2 15,40-31-2-15,15-7 2 0,3-4-543 0</inkml:trace>
  <inkml:trace contextRef="#ctx0" brushRef="#br0" timeOffset="74372.47">3429 7995 931 0,'0'0'0'0,"0"0"0"0,-46 28 0 16,46-28-15-16,0 0 15 0,-40 41-15 0,4 29 15 0,36-70-45 15,0 0 45-15,-28 88-44 0,7 24 44 0,21-112 0 16,0 0 0-16,-11 113 0 0,13-13 0 0,-2-100 5 16,0 0-5-16,18 90 6 0,12-22-6 0,-30-68 19 15,0 0-19-15,40 50 19 0,11-26-19 0,-51-24 33 0,0 0-33 16,53-2 34-16,6-25-34 0,-59 27 35 16,0 0-35-16,45-49 35 0,-16-8-35 0,-29 57 34 0,0 0-34 15,23-60 34-15,-8 4-34 0,-15 56 56 0,0 0-56 16,8-55 57-16,-5-6-57 0,-3 61 64 0,0 0-64 15,4-50 65-15,1 19-65 0,-5 31 57 0,0 0-57 16,3-12 58-16,-3 12-58 0,0 0 44 0,0 0-44 0,6 31 44 16,8 17-44-16,-14-48 32 0,0 0-32 15,21 52 33-15,12 5-33 0,-33-57 15 0,0 0-15 0,50 51 15 16,20-1-15-16,-70-50 8 0,0 0-8 0,73 36 9 16,1-22-9-16,-74-14 3 0,0 0-3 0,67-12 4 15,-18-24-4-15,-49 36 2 0,0 0-2 0,36-51 2 0,-8-4-2 16,-28 55 2-16,0 0-2 0,9-69 2 0,-15-13-2 15,6 82 7-15,0 0-7 0,-17-84 8 0,-6 2-8 16,23 82 13-16,0 0-13 0,-27-71 14 16,-5 16-14-16,32 55 25 0,0 0-25 0,-22-38 26 0,7 21-26 15,15 17 32-15,0 0-32 0,-8-4 33 0,1 13-33 16,7-9 21-16,0 0-21 0,12 21 21 0,23 15-21 16,-35-36 11-16,0 0-11 0,65 34 12 0,47-8-12 15,0 2-1336-15</inkml:trace>
  <inkml:trace contextRef="#ctx0" brushRef="#br0" timeOffset="74681.6">5216 8038 1367 0,'0'0'0'0,"0"0"0"0,-23 9 0 0,23-9 21 15,0 0-21-15,-30 16 22 0,-16 17-22 0,46-33 29 16,0 0-29-16,-53 60 30 0,2 28-30 0,51-88 23 16,0 0-23-16,-49 97 23 0,13-7-23 0,36-90 9 0,0 0-9 15,-14 82 9-15,27-6-9 0,-13-76 3 0,0 0-3 0,31 60 3 0,26-23-3 16,-57-37 1-16,0 0-1 15,76 7 2-15,10-32-2 0,-86 25 0 0,0 0 0 16,88-39 0-16,-10-17 0 0,-78 56-1 0,0 0 1 16,63-60-1-16,-19-4 1 0,-44 64-5 0,0 0 5 0,34-70-5 15,-16-8 5-15,-18 78-9 0,0 0 9 0,8-64-8 16,-8 28 8-16,0 36-5 0,0 0 5 0,0-21-4 16,-5 13 4-16,5 8 0 0,0 0 0 0,-9 15 0 15,-17 39 0-15,26-54 4 0,0 0-4 0,-23 73 4 16,9 11-4-16,14-84 16 0,0 0-16 0,0 94 16 15,17 3-16-15,-17-97 27 0,0 0-27 0,34 85 27 0,24-13-27 16,-58-72 17-16,0 0-17 0,67 37 17 0,11-34-17 16,-6-3-1164-16</inkml:trace>
  <inkml:trace contextRef="#ctx0" brushRef="#br0" timeOffset="75114">5913 8286 1379 0,'0'0'0'0,"0"0"0"0,0 0 0 16,0 0 7-16,0 0-7 0,3 19 7 0,2 17-7 15,-5-36 12-15,0 0-12 0,6 59 12 0,2 24-12 0,-8-83 20 0,0 0-20 16,15 113 21-16,6 32-21 0,-21-145 13 0,0 0-13 0,32 170 14 0,8 17-14 16,-40-187 11-1,0 0-11-15,41 185 11 0,-10-19-11 0,-31-166 10 16,0 0-10-16,18 133 11 0,-16-43-11 0,-2-90 15 16,0 0-15-16,-11 62 16 0,-21-29-16 0,32-33 18 0,0 0-18 0,-44-1 18 0,-10-36-18 0,54 37 20 15,0 0-20 1,-51-69 20-16,10-33-20 0,41 102 29 0,0 0-29 15,-26-128 30-15,13-26-30 0,13 154 28 0,0 0-28 16,7-175 29-16,21-22-29 0,-28 197 25 16,0 0-25-16,52-199 25 0,23 22-25 15,-75 177 20-15,0 0-20 0,87-150 20 0,1 32-20 0,-88 118 16 16,0 0-16-16,81-80 16 0,-8 41-16 0,-73 39 15 16,0 0-15-16,68-13 16 0,-1 29-16 0,-67-16 15 15,0 0-15-15,55 48 15 0,-27 41-15 16,-28-89 6-16,0 0-6 0,-2 97 6 0,-38-7-6 0,40-90 1 15,0 0-1-15,-58 90 1 0,-15 1-1 0,73-91 0 16,0 0 0-16,-81 78 0 0,-9-22 0 0,90-56 0 16,0 0 0-16,-72 39 0 0,28-18 0 0,44-21-2 15,0 0 2-15,-20 0-1 0,20-17 1 0,0 17-5 0,0 0 5 16,32-40-4-16,46-27 4 0,-2 1-1392 0</inkml:trace>
  <inkml:trace contextRef="#ctx0" brushRef="#br0" timeOffset="75588.48">7876 8689 1087 0,'0'0'0'0,"23"0"0"0,37 5 0 0,-60-5-19 0,0 0 19 16,93 4-19-16,38-9 19 0,-131 5-57 0,0 0 57 16,153-13-56-16,46-6 56 0,-199 19 18 0,0 0-18 15,226-27 19-15,11 6-19 0,-237 21 67 0,0 0-67 16,218-24 68-16,-31 3-68 0,-187 21 83 0,0 0-83 0,163-24 84 16,-21 1-84-16,-142 23 75 0,0 0-75 0,106-26 75 15,-39-7-75-15,-67 33 20 0,0 0-20 0,36-39 20 16,-31-20-20-16,-5 59 3 0,0 0-3 0,-32-66 4 15,-40-3-4-15,72 69 0 0,0 0 0 0,-94-68 0 0,-3 15 0 16,97 53-2-16,0 0 2 0,-93-49-2 16,15 13 2-16,78 36-9 0,0 0 9 0,-62-24-9 15,34 12 9-15,28 12-7 0,0 0 7 0,0 0-7 16,18 13 7-16,-18-13-2 0,0 0 2 0,46 23-2 0,26 1 2 16,-72-24 0-16,0 0 0 0,101 33 0 0,24 19 0 15,-125-52 2-15,0 0-2 0,127 62 3 0,-20 14-3 16,-107-76 7-16,0 0-7 0,85 76 7 0,-30-11-7 15,-55-65 10-15,0 0-10 0,14 62 10 0,-46 14-10 16,32-76 12-16,0 0-12 0,-77 93 13 0,-58 30-13 0,135-123 8 16,0 0-8-16,-216 175 9 0,-79 47-9 0,295-222 10 15,0 0-10-15,0 0-1083 0</inkml:trace>
  <inkml:trace contextRef="#ctx0" brushRef="#br0" timeOffset="95466.74">5082 10290 919 0,'0'0'0'0,"-20"0"0"16,-36-4 0-16,56 4 12 0,0 0-12 0,-78 2 12 15,-22 9-12-15,100-11 39 0,0 0-39 0,-103 19 39 16,12 10-39-16,91-29 27 0,0 0-27 0,-73 38 27 16,15 11-27-16,58-49 10 0,0 0-10 0,-32 50 10 0,27-5-10 15,5-45 6-15,0 0-6 0,16 38 7 0,28-5-7 16,-44-33 3-16,0 0-3 0,64 24 4 16,20-7-4-16,-84-17 4 15,0 0-4-15,90 21 4 0,-3 1-4 0,-87-22 8 0,0 0-8 16,67 25 9-16,-27 1-9 0,-40-26 8 0,0 0-8 0,23 22 8 15,-23-1-8-15,0-21 15 0,0 0-15 0,-26 21 15 0,-36 13-15 0,62-34 18 16,0 0-18-16,-69 33 19 16,0-9-19-16,69-24 16 0,0 0-16 0,-58 16 17 15,26-7-17-15,32-9 14 0,0 0-14 0,-3-12 15 0,29-25-15 16,-3-3-904-16</inkml:trace>
  <inkml:trace contextRef="#ctx0" brushRef="#br0" timeOffset="95904.57">5433 10430 1054 0,'0'0'0'0,"2"12"0"0,6 18 0 15,-8-30 34-15,0 0-34 0,18 46 34 0,3 17-34 0,-21-63 59 0,0 0-59 16,28 60 59-16,4-4-59 0,-32-56 49 0,0 0-49 0,35 45 50 16,6-4-50-16,-41-41 30 0,0 0-30 0,41 38 30 15,-10-1-30-15,-31-37 28 0,0 0-28 16,27 25 28-16,-8-9-28 0,-19-16 28 0,0 0-28 0,18-3 29 15,-9-13-29-15,-9 16 24 0,0 0-24 0,8-24 25 16,1-11-25-16,-9 35 27 0,0 0-27 0,6-40 27 0,-3 1-27 16,-3 39 23-16,0 0-23 0,0-40 24 15,5 7-24-15,-5 33 25 0,0 0-25 0,9-24 26 0,-4 8-26 0,-5 16 23 0,0 0-23 16,9-3 23-16,4 13-23 0,-13-10 18 16,0 0-18-16,16 17 19 0,1 8-19 0,-17-25 7 0,0 0-7 15,21 26 8-15,2-1-8 0,-23-25 3 0,0 0-3 0,27 20 3 16,4-12-3-16,-31-8 1 0,0 0-1 0,41 0 1 15,8-10-1-15,-49 10 0 0,0 0 0 16,55-18 0 0,3-13 0-16,-58 31 0 0,0 0 0 0,48-41 0 0,-4-15 0 0,-44 56 0 0,0 0 0 0,32-62 1 15,-11-4-1-15,-21 66 2 0,0 0-2 0,9-48 2 0,-4 24-2 16,-5 24 3 0,0 0-3-16,-3-7 4 0,3 7-4 0,0 0 2 15,0 0-2-15,-2 31 3 0,-2 35-3 16,4-66 0-16,0 0 0 0,9 74 0 0,9-3 0 15,-2 2-1317-15</inkml:trace>
  <inkml:trace contextRef="#ctx0" brushRef="#br0" timeOffset="96913.85">6798 10456 1345 0,'0'0'0'0,"-5"-10"0"0,-13-18 0 0,18 28 4 0,0 0-4 16,-28-35 4-16,-13 9-4 0,41 26 18 0,0 0-18 15,-49-17 18-15,-6 12-18 0,55 5 20 0,0 0-20 16,-49 12 20-16,8 19-20 0,41-31 21 0,0 0-21 15,-30 47 22-15,14 19-22 0,16-66 21 0,0 0-21 16,0 60 22-16,23-8-22 0,-23-52 21 0,0 0-21 0,43 38 21 16,27-12-21-16,-70-26 20 0,0 0-20 0,69 9 20 15,-7-20-20-15,-62 11 11 0,0 0-11 0,47-27 11 16,-11-15-11-16,-36 42 5 0,0 0-5 0,21-55 6 16,-12-13-6-16,-9 68 3 0,0 0-3 0,-4-62 3 15,-5 21-3-15,9 41 3 0,0 0-3 16,-9-33 4-16,1 17-4 0,8 16 5 0,0 0-5 0,-6-7 5 15,-2 11-5-15,8-4 7 0,0 0-7 0,-15 29 7 16,1 37-7-16,14-66 7 0,0 0-7 0,-12 81 7 16,12 2-7-16,0-83 6 0,0 0-6 0,14 73 6 15,13-14-6-15,-27-59 3 0,0 0-3 0,35 38 3 16,2-24-3-16,-37-14 1 0,0 0-1 0,35-4 2 16,-7-20-2-16,-28 24-2 0,0 0 2 0,22-36-1 0,-3-13 1 15,-19 49-14-15,0 0 14 0,18-59-13 0,-4-19 13 16,-14 78-24-16,0 0 24 0,17-74-23 0,1 19 23 15,-18 55-27-15,0 0 27 0,18-35-27 0,-4 21 27 16,-14 14-16-16,0 0 16 0,14 14-15 0,9 29 15 0,-23-43-3 16,0 0 3-16,23 73-2 0,0 33 2 0,-23-106-1 15,0 0 1-15,24 122 0 0,5 17 0 0,-29-139 0 16,0 0 0-16,22 130 0 0,-9-30 0 16,-13-100 2-16,0 0-2 0,9 76 3 0,-9-27-3 0,0-49 7 0,0 0-7 15,-7 26 8-15,-8-18-8 0,15-8 11 0,0 0-11 16,-22-17 11-16,-7-28-11 0,29 45 15 0,0 0-15 15,-24-68 16-15,15-34-16 0,9 102 20 0,0 0-20 16,7-112 20-16,11-1-20 0,-18 113 20 0,0 0-20 16,31-121 20-16,6-9-20 0,-37 130 19 0,0 0-19 15,46-112 20-15,7 41-20 0,-53 71 16 0,0 0-16 0,58-43 16 16,-3 31-16-16,-55 12 12 0,0 0-12 0,46 12 12 16,-23 29-12-16,-23-41 3 0,0 0-3 0,5 64 3 15,-19 31-3-15,14-95 0 0,0 0 0 0,-27 94 0 16,-11-16 0-16,38-78-1 0,0 0 1 0,-39 64-1 15,11-23 1-15,28-41-6 0,0 0 6 0,-22 28-5 16,12-12 5-16,10-16-19 0,0 0 19 0,0 0-18 0,2-12 18 16,-2 12-25-16,0 0 25 0,12-32-25 0,11-13 25 15,-23 45-30-15,0 0 30 0,35-67-29 0,11-20 29 16,-46 87-34-16,0 0 34 0,55-91-34 0,3 9 34 16,-58 82-34-16,0 0 34 0,58-60-33 0,-3 23 33 15,-55 37-15-15,0 0 15 0,49-13-14 0,1 25 14 16,-50-12-5-16,0 0 5 0,42 41-5 0,-1 28 5 0,-41-69-2 15,0 0 2-15,30 89-1 0,-13 11 1 16,-17-100 0-16,0 0 0 0,11 99 0 0,-8-4 0 16,-3-95 0-16,0 0 0 0,-5 81 1 0,-7-24-1 15,12-57 2-15,0 0-2 0,-20 37 2 0,-1-25-2 16,21-12 4-16,0 0-4 0,-32-21 5 0,-14-31-5 16,46 52 14-16,0 0-14 0,-44-69 15 0,16-14-15 15,28 83 34-15,0 0-34 0,-16-99 35 0,18-17-35 16,-2 116 40-16,0 0-40 0,23-117 41 0,18 11-41 0,-41 106 39 15,0 0-39-15,51-95 40 0,10 24-40 0,-61 71 31 0,0 0-31 16,64-37 31-16,-4 41-31 0,-60-4 14 16,0 0-14-16,53 29 15 0,-13 20-15 0,-40-49 7 15,0 0-7-15,32 60 7 0,-14 10-7 0,-18-70 2 0,0 0-2 16,2 76 2-16,-11 9-2 0,9-85 0 16,0 0 0-16,-11 72 1 0,-1-29-1 0,12-43 0 0,0 0 0 15,-6 30 0-15,3-18 0 0,3-12 0 0,0 0 0 0,0 0 0 0,21-24 0 16,-21 24-3-16,0 0 3 0,27-43-3 15,11-23 3-15,1 0-1311 0</inkml:trace>
  <inkml:trace contextRef="#ctx0" brushRef="#br0" timeOffset="97046.68">8446 10145 1121 0,'0'0'0'0,"0"0"0"15,12 12 0-15,-12-12 5 0,0 0-5 0,9 20 5 0,1 15-5 16,-10-35 8-16,0 0-8 0,4 48 9 0,-11 13-9 16,7-61 44-16,0 0-44 0,-7 69 45 0,0 21-45 15,7-90 51-15,0 0-51 0,-6 83 52 0,3-29-52 0,3-54 48 16,0 0-48-16,-5 40 49 0,-4-11-49 0,9-29 37 0,0 0-37 15,-9-2 38-15,4-39-38 0,-4 1-1074 16</inkml:trace>
  <inkml:trace contextRef="#ctx0" brushRef="#br0" timeOffset="97180.36">8269 9703 1323 0,'0'0'0'0,"5"-8"0"0,8-13 0 16,-13 21 10-16,0 0-10 15,26-12 10-15,15 20-10 0,-41-8 18 0,0 0-18 16,54 33 19-16,6 21-19 0,-60-54 35 0,0 0-35 0,62 81 35 15,2 30-35-15,-64-111 27 0,0 0-27 0,65 107 27 16,16-24-27-16,0 2-1068 0</inkml:trace>
  <inkml:trace contextRef="#ctx0" brushRef="#br0" timeOffset="97822.72">9109 10304 1479 0,'0'0'0'0,"0"0"0"15,9 0 0-15,-9 0 21 0,0 0-21 0,8 5 22 16,3 2-22-16,-11-7 55 0,0 0-55 0,16 17 56 0,7 11-56 0,-23-28 58 15,0 0-58-15,32 36 58 0,5 13-58 16,-37-49 39-16,0 0-39 0,49 45 40 16,11-16-40-16,-60-29 28 0,0 0-28 0,62 9 29 15,-8-23-29-15,-54 14 27 0,0 0-27 0,50-31 27 16,-1-18-27-16,-49 49 21 0,0 0-21 0,42-53 21 0,-8-1-21 16,-34 54 18-16,0 0-18 0,23-52 19 15,-9 9-19-15,-14 43 13 0,0 0-13 0,9-33 14 0,-4 16-14 16,-5 17 7-16,0 0-7 0,0 0 8 0,-5 32-8 15,5-32 2-15,0 0-2 0,0 42 2 0,9 15-2 16,-9-57 0-16,0 0 0 0,23 64 0 0,22 4 0 16,-45-68-3-16,0 0 3 0,64 58-2 0,5-19 2 0,-69-39-18 15,0 0 18-15,70 8-18 0,3-32 18 16,-73 24-32-16,0 0 32 0,63-45-32 0,-19-16 32 16,-44 61-39-16,0 0 39 0,32-64-38 0,-23 4 38 15,-9 60-22-15,0 0 22 0,0-69-21 0,-13-11 21 16,13 80-12-16,0 0 12 0,-14-67-11 0,0 20 11 0,14 47-7 15,0 0 7-15,-9-23-6 0,-5 30 6 0,14-7-2 16,0 0 2-16,-16 37-1 0,-7 35 1 0,23-72 0 16,0 0 0-16,-19 90 0 0,1 18 0 0,18-108 0 15,0 0 0-15,2 109 0 0,23-2 0 0,-25-107 0 16,0 0 0-16,40 92 0 0,12-16 0 0,-52-76 0 0,0 0 0 16,49 60 1-16,-14-23-1 0,-35-37 0 0,0 0 0 15,23 20 0-15,-14-16 0 0,-9-4 0 0,0 0 0 16,-5-12 0-16,-16-21 0 0,21 33 0 0,0 0 0 0,-29-43 1 15,-6-9-1-15,35 52 1 0,0 0-1 16,-30-63 1-16,11-9-1 0,19 72 2 0,0 0-2 0,-9-75 3 16,12 13-3-16,-3 62 3 0,0 0-3 0,18-42 4 15,10 20-4-15,-28 22 5 0,0 0-5 0,32-5 6 16,3 15-6-16,-35-10 6 0,0 0-6 0,37 28 7 16,4 22-7-16,-41-50 1 0,0 0-1 0,37 66 1 15,2 6-1-15,-39-72 0 0,0 0 0 0,26 66 0 16,-12-9 0-16,-14-57-3 0,0 0 3 0,0 47-2 0,0-19 2 15,0-28-5-15,0 0 5 0,-9 21-4 0,-6-6 4 16,15-15-7-16,0 0 7 0,-16 10-7 0,-7-3 7 16,23-7-9-16,0 0 9 0,-30 0-9 0,-13-12 9 15,3 0-1287-15</inkml:trace>
  <inkml:trace contextRef="#ctx0" brushRef="#br0" timeOffset="98178.14">10324 10096 1300 0,'0'0'0'0,"0"0"0"0,0 0 0 0,0 0 9 0,0 0-9 0,9 0 10 0,-6 7-10 15,-3-7 19-15,0 0-19 0,0 24 20 0,6 18-20 16,-6-42 16-16,0 0-16 0,0 60 17 0,3 20-17 16,-3-80 6-16,0 0-6 0,7 92 6 15,9 25-6-15,-16-117 7 0,0 0-7 0,23 130 8 16,5 5-8-16,-28-135 5 0,0 0-5 0,36 132 5 0,4-15-5 15,-40-117 2-15,0 0-2 0,41 113 3 0,-18-1-3 16,-23-112 4-16,0 0-4 0,8 97 5 0,-16-22-5 16,8-75 7-16,0 0-7 0,-27 52 7 0,-13-20-7 15,40-32 8-15,0 0-8 0,-57 16 8 0,-13-14-8 16,70-2 15-16,0 0-15 0,-90-18 16 0,-16-20-16 16,106 38 21-16,0 0-21 0,-113-55 21 0,2-21-21 15,111 76 21-15,0 0-21 16,-104-82 21-16,0 1-21 0,104 81 6 0,0 0-6 0,-81-93 6 0,40-16-6 0,-3 0-1140 15</inkml:trace>
  <inkml:trace contextRef="#ctx0" brushRef="#br0" timeOffset="98895.42">12047 10020 1233 0,'0'0'0'0,"-12"14"0"0,-25 19 0 15,37-33 7-15,0 0-7 0,-44 45 8 0,-14 13-8 16,58-58 20-16,0 0-20 16,-55 66 20-16,6-3-20 0,49-63 23 0,0 0-23 15,-34 62 23-15,16-2-23 0,18-60 24 0,0 0-24 16,0 54 25-16,9-14-25 0,-9-40 28 0,0 0-28 0,23 12 29 16,18-28-29-16,-41 16 30 0,0 0-30 0,46-32 31 0,5-24-31 0,-51 56 32 0,0 0-32 15,44-59 33 1,-16-3-33-16,-28 62 32 0,0 0-32 0,7-66 32 15,-21-5-32-15,14 71 32 0,0 0-32 0,-30-59 32 16,-16 20-32-16,46 39 29 0,0 0-29 16,-53-21 30-16,-3 30-30 0,56-9 22 0,0 0-22 15,-53 31 23-15,-2 19-23 0,55-50 18 0,0 0-18 0,-40 59 18 16,13-4-18-16,27-55 7 0,0 0-7 0,4 47 7 0,33-16-7 16,-37-31 2-16,0 0-2 15,60 17 2-15,16-22-2 0,-76 5 0 0,0 0 0 16,84-19 1-16,-3-21-1 0,-81 40-1 0,0 0 1 15,69-57 0-15,-19-24 0 0,-50 81-5 0,0 0 5 0,42-88-4 16,-3-6 4-16,-39 94-9 0,0 0 9 16,35-88-9-16,-3 3 9 0,-32 85-6 0,0 0 6 0,32-71-6 15,-10 21 6-15,-22 50-4 0,0 0 4 0,23-28-4 0,-1 32 4 16,-22-4-1-16,0 0 1 0,19 26-1 0,-5 27 1 16,-14-53-1-16,0 0 1 0,12 83 0 15,-1 33 0-15,-11-116-1 0,0 0 1 0,12 130 0 0,6 0 0 16,-18-130-1-16,0 0 1 0,16 135 0 0,5 3 0 15,-21-138-1-15,0 0 1 0,21 127 0 0,4-24 0 16,-25-103-1-16,0 0 1 0,30 94 0 0,-2-16 0 0,-28-78 0 16,0 0 0-16,27 59 0 0,-10-26 0 15,-17-33 2-15,0 0-2 0,14 5 2 0,-3-28-2 16,-11 23 7-16,0 0-7 0,2-43 7 0,-13-23-7 16,11 66 12-16,0 0-12 0,-25-74 12 0,-10-6-12 0,35 80 14 15,0 0-14-15,-46-79 14 0,-17-5-14 0,63 84 15 16,0 0-15-16,-59-74 16 0,14 22-16 0,45 52 16 15,0 0-16-15,-32-38 16 0,23 10-16 0,9 28 10 16,0 0-10-16,16-26 11 0,40 0-11 0,-56 26 13 16,0 0-13-16,87-32 13 0,31-5-13 0,-118 37 11 15,0 0-11-15,148-40 12 0,29 4-12 0,-177 36 9 0,0 0-9 0,194-52 10 16,-9-10-10-16,4 0-1455 0</inkml:trace>
  <inkml:trace contextRef="#ctx0" brushRef="#br0" timeOffset="99228.56">13746 9020 1076 0,'0'0'0'0,"0"0"0"16,5-4 0-16,-5 4 27 0,0 0-27 16,13 2 27-16,6 12-27 0,-19-14 52 0,0 0-52 0,23 36 53 15,-2 30-53-15,-21-66 43 0,0 0-43 0,18 76 44 16,-4 17-44-16,-14-93 27 0,0 0-27 0,9 110 27 0,0 23-27 15,-9-133 23-15,0 0-23 0,8 133 24 16,1-12-24-16,-9-121 25 0,0 0-25 0,20 116 26 0,6 0-26 16,-26-116 22-16,0 0-22 0,28 102 23 0,-1-22-23 15,-27-80 14-15,0 0-14 0,17 60 15 0,-8-22-15 16,-4 0-1101-16</inkml:trace>
  <inkml:trace contextRef="#ctx0" brushRef="#br0" timeOffset="99978.45">13245 10034 1379 0,'0'0'0'0,"19"-12"0"0,34-21 0 15,-53 33 10-15,0 0-10 0,73-43 10 0,27-4-10 16,-100 47 16-16,0 0-16 0,120-47 16 0,25-5-16 0,-145 52 26 0,0 0-26 16,139-45 27-16,-19 17-27 0,-120 28 34 15,0 0-34-15,97-12 34 0,-32 24-34 0,-65-12 36 0,0 0-36 16,41 30 36-16,-29 15-36 0,-12-45 25 0,0 0-25 15,-9 64 26-15,-22 22-26 0,31-86 16 0,0 0-16 0,-32 92 16 16,9-9-16-16,23-83 9 0,0 0-9 16,-14 63 10-16,10-27-10 0,4-36 13 15,0 0-13-15,9 22 13 0,14-10-13 16,-23-12 13-16,0 0-13 0,28 0 14 0,13-19-14 16,-41 19 14-16,0 0-14 0,44-32 14 0,2-13-14 15,-46 45 17-15,0 0-17 0,46-59 17 0,1-7-17 0,-47 66 21 16,0 0-21-16,46-57 22 0,-2 15-22 15,-44 42 20-15,0 0-20 0,41-19 21 0,-4 16-21 0,-37 3 19 16,0 0-19-16,33 24 20 0,-3 28-20 0,-30-52 13 16,0 0-13-16,30 62 13 0,0 2-13 0,-30-64 6 0,0 0-6 15,36 56 7-15,-1-20-7 0,-35-36 3 0,0 0-3 16,32 24 4-16,-13-17-4 0,-19-7 1 0,0 0-1 16,18-7 2-16,3-27-2 0,-21 34 1 0,0 0-1 15,16-51 2-15,-9-21-2 0,-7 72 4 0,0 0-4 16,3-80 4-16,-1 9-4 0,-2 71 9 0,0 0-9 0,0-66 10 15,-3 1-10-15,3 65 12 16,0 0-12-16,-6-61 12 0,1 6-12 0,5 55 12 0,0 0-12 16,-5-38 13-16,1 15-13 0,4 23 11 0,0 0-11 15,0-12 12-15,0 12-12 0,0 0 1 0,0 0-1 0,11 2 2 0,14 15-2 16,-25-17-3-16,0 0 3 0,40 17-2 0,6-6 2 16,-46-11-20-16,0 0 20 0,53 8-19 15,-2 3 19-15,-51-11-42 0,0 0 42 0,46 17-42 16,-9 4 42-16,-37-21-46 0,0 0 46 0,28 29-46 15,-8 9 46-15,-20-38-42 0,0 0 42 0,12 49-42 0,-2 13 42 16,-10-62-35-16,0 0 35 0,9 71-34 0,0 10 34 16,-9-81-28-16,0 0 28 0,14 68-27 0,4-23 27 15,-18-45-15-15,0 0 15 0,14 28-14 0,0-16 14 16,-14-12-6-16,0 0 6 0,25-11-6 0,14-22 6 16,-39 33-2-16,0 0 2 0,40-51-1 0,-5-19 1 15,-35 70 0-15,0 0 0 0,27-76 0 0,-13 9 0 16,-14 67 5-16,0 0-5 0,9-63 5 0,-14 8-5 15,5 55 14-15,0 0-14 0,-18-42 14 0,-3 15-14 0,21 27 22 16,0 0-22-16,-27-9 23 0,-3 18-23 0,30-9 27 16,0 0-27-16,-23 27 28 0,13 15-28 0,10-42 16 15,0 0-16-15,12 50 16 0,32 4-16 0,-44-54 8 16,0 0-8-16,78 38 9 0,54-21-9 0,-1 1-1315 16</inkml:trace>
  <inkml:trace contextRef="#ctx0" brushRef="#br0" timeOffset="100292.42">17330 9380 1267 0,'0'0'0'0,"0"-9"0"0,-2-17 0 16,2 26 10-16,0 0-10 0,-17-26 10 0,-26 7-10 15,43 19 19-15,0 0-19 0,-63-5 20 0,-22 13-20 0,85-8 64 16,0 0-64-16,-100 25 64 0,-22 8-64 0,122-33 48 16,0 0-48-16,-116 46 48 0,24 15-48 15,92-61 42-15,0 0-42 0,-64 71 42 0,33 12-42 16,31-83 28-16,0 0-28 0,1 81 28 0,38-13-28 15,-39-68 25-15,0 0-25 0,69 55 26 0,30-12-26 16,-99-43 17-16,0 0-17 0,104 40 17 0,0-3-17 16,-104-37 10-16,0 0-10 0,81 39 11 0,-26 6-11 15,-55-45 7-15,0 0-7 0,35 38 8 0,-24-3-8 16,-11-35 7-16,0 0-7 0,-18 31 7 0,-30-1-7 16,48-30 5-16,0 0-5 0,-70 20 6 0,-31-4-6 15,101-16 6-15,0 0-6 0,-100 7 6 0,15-14-6 0,85 7 2 0,0 0-2 16,-76-24 2-16,18-13-2 0,58 37-3 0,0 0 3 15,-34-57-3-15,27-22 3 0,0-1-1325 0</inkml:trace>
  <inkml:trace contextRef="#ctx0" brushRef="#br0" timeOffset="100455.02">17219 9177 1267 0,'0'0'0'0,"7"5"0"16,13 7 0-16,-20-12 15 0,0 0-15 0,28 25 15 15,9 18-15-15,-37-43 37 0,0 0-37 0,35 57 37 0,0 4-37 0,-35-61 45 16,0 0-45-16,29 81 46 0,-8 31-46 15,-21-112 26-15,0 0-26 0,17 118 27 0,6-9-27 16,-23-109 24-16,0 0-24 0,18 106 24 0,0 8-24 16,-18-114 21-16,0 0-21 0,14 102 22 0,-11-29-22 0,3 1-1145 15</inkml:trace>
  <inkml:trace contextRef="#ctx0" brushRef="#br0" timeOffset="100589.38">17226 9951 1636 0,'0'0'0'0,"7"-4"0"0,14-6 0 0,-21 10 10 16,0 0-10-16,41-12 10 0,31 5-10 0,-72 7 16 0,0 0-16 0,90-4 16 0,23 1-16 16,-113 3 8-16,0 0-8 0,120 0 8 0,12 5-8 15,-132-5-1-15,0 0 1 0,122 10 0 16,-25 10 0-16,-2-1-1218 0</inkml:trace>
  <inkml:trace contextRef="#ctx0" brushRef="#br0" timeOffset="101147.67">17986 10158 1423 0,'0'0'0'0,"-1"-7"0"31,-3-15 0-31,4 22 21 0,0 0-21 0,0-38 22 16,5-16-22-16,-5 54 43 0,0 0-43 0,9-60 43 15,0 1-43-15,-9 59 91 0,0 0-91 0,18-57 91 16,8-7-91-16,-26 64 66 0,0 0-66 0,37-63 67 16,5-1-67-16,-42 64 57 0,0 0-57 0,55-50 58 15,7 24-58-15,-62 26 44 0,0 0-44 0,63 0 44 16,-3 33-44-16,-60-33 25 0,0 0-25 0,52 49 25 0,-7 15-25 15,-45-64 11-15,0 0-11 0,41 72 11 0,5 6-11 16,-46-78 4-16,0 0-4 0,49 81 4 16,2-3-4-16,-51-78 1 0,0 0-1 0,48 66 1 15,-4-23-1-15,-44-43 1 0,0 0-1 0,35 30 1 16,-13-15-1-16,-22-15 0 0,0 0 0 0,17-8 1 16,4-29-1-16,-21 37 1 0,0 0-1 0,16-55 1 15,-10-18-1-15,-6 73 0 0,0 0 0 0,0-83 1 16,-8 9-1-16,8 74 0 0,0 0 0 0,-8-85 0 0,1-19 0 15,7 104 0-15,0 0 0 0,-2-95 0 0,5 19 0 16,-3 76-1-16,0 0 1 0,6-57-1 0,-6 26 1 0,0 31-2 16,0 0 2-16,1-19-2 0,3 8 2 15,-4 11-4-15,0 0 4 0,5-10-4 0,8 5 4 0,-13 5-6 16,0 0 6-16,14-9-6 0,9 6 6 16,-23 3-10-16,0 0 10 0,23-4-10 0,7 8 10 0,-30-4-18 15,0 0 18-15,24 0-18 0,-1 1 18 0,-23-1-24 16,0 0 24-16,20 2-23 0,-3 0 23 0,-17-2-56 15,0 0 56-15,13 3-55 0,-13-3 55 0,0 0-79 0,0 0 79 16,7 0-78-16,-7 0 78 0,0 0-74 0,0 0 74 16,0 0-73-16,0 0 73 0,0 0-59 0,0 0 59 0,0 0-58 15,0 0 58-15,0 0-31 0,0 0 31 0,0 0-31 16,0 0 31-16,0 0-18 0,0 0 18 0,0 0-18 16,0 12 18-16,0-12-12 0,0 0 12 0,-7 16-11 0,-13 17 11 15,20-33-10-15,0 0 10 0,-19 33-9 0,10-6 9 16,0-2-958-16</inkml:trace>
  <inkml:trace contextRef="#ctx0" brushRef="#br0" timeOffset="101417.74">18762 9393 1166 0,'0'0'0'15,"6"2"0"-15,11 3 0 0,-17-5 0 16,0 0 0-16,27 7 0 0,13 14 0 0,-40-21 0 15,0 0 0-15,39 33 0 0,-5 22 0 0,-34-55 12 16,0 0-12-16,28 73 13 0,-5 10-13 0,-23-83 34 0,0 0-34 0,21 92 34 16,-7 1-34-16,-14-93 48 0,0 0-48 0,11 92 49 15,1-2-49-15,-12-90 53 16,0 0-53-16,14 76 54 0,-1-26-54 0,-13-50 48 16,0 0-48-16,8 35 49 0,-2-20-49 0,-6-15 44 15,0 0-44-15,0 0 45 0,17-25-45 0,-17 25 36 16,0 0-36-16,4-51 36 0,-8-33-36 0,4 84 19 15,0 0-19-15,-10-109 19 0,-8-16-19 0,0-1-1260 16</inkml:trace>
  <inkml:trace contextRef="#ctx0" brushRef="#br0" timeOffset="101539.38">18845 8937 1334 0,'0'0'0'0,"0"0"0"0,-10-14 0 16,10 14 6-16,0 0-6 0,-9-11 6 16,2 3-6-16,7 8 8 0,0 0-8 0,0 0 9 15,-2-7-9-15,2 7 36 0,0 0-36 0,9 10 36 16,14 11-36-16,-23-21 34 0,0 0-34 0,30 40 34 0,3 20-34 15,-1 1-1068-15</inkml:trace>
  <inkml:trace contextRef="#ctx0" brushRef="#br0" timeOffset="101859.67">19338 9393 1367 0,'0'0'0'0,"0"0"0"0,7 11 0 0,-7-11 21 15,0 0-21-15,14 26 22 0,3 22-22 16,-17-48 24-16,0 0-24 0,18 68 25 0,1 18-25 0,-19-86 29 0,0 0-29 15,23 89 29-15,4-8-29 0,-27-81 27 16,0 0-27-16,33 74 27 0,4-4-27 16,-37-70 26-16,0 0-26 0,34 53 27 0,-8-22-27 0,-26-31 27 15,0 0-27-15,25 0 27 0,1-31-27 0,-26 31 29 16,0 0-29-16,27-41 29 0,-1-13-29 0,-26 54 27 16,0 0-27-16,22-61 28 0,7-15-28 0,-29 76 26 15,0 0-26-15,30-81 26 0,-1 1-26 0,-29 80 25 16,0 0-25-16,21-69 26 0,-7 36-26 15,-14 33 16-15,0 0-16 0,11-7 16 0,13 13-16 16,-24-6 11-16,0 0-11 0,30 34 12 0,4 37-12 16,-34-71 7-16,0 0-7 0,42 80 7 0,20 4-7 0,-62-84 1 15,0 0-1-15,77 82 2 0,22-8-2 0,-99-74-4 0,0 0 4 16,115 59-4-16,17-24 4 0,0-1-1409 16</inkml:trace>
  <inkml:trace contextRef="#ctx0" brushRef="#br0" timeOffset="102439.93">20867 9978 1211 0,'0'0'0'0,"10"-12"0"15,24-19 0-15,-34 31 31 0,0 0-31 0,30-38 31 0,-18-2-31 16,-12 40 57-16,0 0-57 0,-10-43 58 15,-26-4-58-15,36 47 46 0,0 0-46 0,-49-38 47 0,-11 14-47 16,60 24 48-16,0 0-48 0,-74-2 49 0,-20 26-49 16,94-24 42-16,0 0-42 0,-93 39 43 0,-1 16-43 0,94-55 33 15,0 0-33-15,-74 66 33 16,32 6-33-16,42-72 32 0,0 0-32 0,-14 75 33 16,30-9-33-16,-16-66 21 0,0 0-21 0,47 48 22 0,33-19-22 15,-80-29 13-15,0 0-13 0,90 11 13 0,5-20-13 16,-95 9 8-16,0 0-8 0,97-24 8 0,4-14-8 15,-101 38 2-15,0 0-2 0,100-47 3 0,-10-3-3 16,-90 50 0-16,0 0 0 0,78-43 1 0,-6 12-1 16,-72 31 0-16,0 0 0 0,69-13 0 0,-4 26 0 15,-65-13 0-15,0 0 0 0,64 41 0 0,-4 40 0 16,-60-81-2-16,0 0 2 0,44 101-1 0,-18 15 1 16,-26-116-4-16,0 0 4 0,9 121-3 0,-20 12 3 15,11-133-7-15,0 0 7 0,-24 125-6 0,-12-2 6 0,36-123-6 16,0 0 6-16,-40 103-6 0,-1-30 6 15,41-73-5-15,0 0 5 0,-37 42-4 0,7-32 4 0,30-10-3 16,0 0 3-16,-19-24-2 0,12-37 2 0,7 61 0 16,0 0 0-16,12-72 0 0,23-8 0 0,-35 80 5 15,0 0-5-15,59-97 5 0,23-21-5 0,-82 118 8 16,0 0-8-16,103-129 8 0,22-12-8 0,-125 141 13 0,0 0-13 16,139-142 13-16,1 2-13 0,-140 140 16 0,0 0-16 15,125-114 17-15,-17 36-17 0,-108 78 15 0,0 0-15 16,72-52 15-16,-32 25-15 0,-40 27 12 0,0 0-12 15,16-19 12-15,-19 5-12 0,3 14 9 0,0 0-9 0,-21 3 9 16,-27 21-9-16,48-24 7 0,0 0-7 0,-44 38 7 16,9 14-7-16,35-52 3 0,0 0-3 0,-18 66 4 15,20 21-4-15,-2-87 0 0,0 0 0 0,24 93 1 16,24 1-1-16,-48-94 0 0,0 0 0 0,56 86 0 16,3-1 0-16,-59-85 0 0,0 0 0 0,40 78 0 15,-27-4 0-15,-13-74-1 0,0 0 1 0,-23 66 0 16,-37-7 0-16,60-59-1 0,0 0 1 0,-101 48 0 15,-38-3 0-15,139-45-1 0,0 0 1 16,-169 40-1-16,-26-7 1 0,3-4-1449 0</inkml:trace>
  <inkml:trace contextRef="#ctx0" brushRef="#br0" timeOffset="107727.99">8278 11728 841 0,'0'0'0'0,"0"0"0"15,2-22 0-15,-2 22 23 16,0 0-23-16,9-20 24 0,12 0-24 0,-21 20 55 0,0 0-55 0,28-19 56 15,20 3-56-15,-48 16 50 16,0 0-50-16,54-10 50 0,10 5-50 0,-64 5 30 0,0 0-30 16,67 3 30-16,2 16-30 0,-69-19 18 0,0 0-18 0,72 33 19 15,-5 22-19-15,-67-55 7 0,0 0-7 0,55 71 7 16,-18 12-7-16,-37-83 4 0,0 0-4 16,26 80 5-16,-14-11-5 0,-12-69 4 0,0 0-4 15,2 57 4-15,-4-17-4 0,2-40 2 0,0 0-2 0,-7 28 2 0,2-14-2 16,5-14 1-16,0 0-1 15,-14 0 1-15,-16-14-1 0,30 14 1 0,0 0-1 16,-32-25 2-16,8-9-2 0,24 34 5 16,0 0-5-16,-13-42 5 0,13-10-5 0,0 52 9 15,0 0-9-15,9-60 9 0,17-25-9 0,-26 85 11 0,0 0-11 0,37-76 12 0,9 19-12 16,-46 57 13-16,0 0-13 0,62-49 14 0,2 15-14 16,-64 34 9-16,0 0-9 0,68-23 10 0,12 15-10 15,-80 8 12-15,0 0-12 0,81 5 12 16,-4 7-12-16,-77-12 11 0,0 0-11 0,64 28 11 0,-20 13-11 0,-44-41 5 15,0 0-5-15,32 54 5 16,-18 12-5-16,-14-66 7 0,0 0-7 0,9 62 8 0,-9-7-8 16,0-55 7-16,0 0-7 0,-6 45 7 0,3-17-7 0,3-28 4 15,0 0-4-15,2 24 4 0,5-1-4 16,-7-23 3-16,0 0-3 0,26 10 4 0,29-26-4 0,0 3-1015 16</inkml:trace>
  <inkml:trace contextRef="#ctx0" brushRef="#br0" timeOffset="108046.93">9985 11590 987 0,'0'0'0'0,"-14"5"0"0,-21 5 0 0,35-10 5 0,0 0-5 16,-41 21 6-16,-4 8-6 0,45-29 22 0,0 0-22 16,-41 44 23-16,9 16-23 0,32-60 27 0,0 0-27 0,-14 61 27 15,19-1-27-15,-5-60 17 0,0 0-17 16,23 52 18-16,23-7-18 0,-46-45 18 0,0 0-18 0,57 26 19 15,6-15-19-15,-63-11 15 0,0 0-15 16,65-4 16-16,6-10-16 0,-71 14 13 0,0 0-13 0,58-27 14 0,-21-17-14 16,-37 44 19-16,0 0-19 0,27-52 20 15,-18-6-20-15,-9 58 26 0,0 0-26 16,5-56 27-16,-5 20-27 0,0 36 24 0,0 0-24 0,3-24 24 16,-3 11-24-16,0 13 22 0,0 0-22 0,0 0 23 15,20 21-23-15,-20-21 18 0,0 0-18 0,17 31 18 16,6 16-18-16,-23-47 11 0,0 0-11 15,27 52 11-15,1-4-11 0,-28-48 0 0,0 0 0 0,32 40 1 16,-2-12-1-16,1-4-1044 0</inkml:trace>
  <inkml:trace contextRef="#ctx0" brushRef="#br0" timeOffset="108549.32">10333 11577 1155 0,'0'0'0'0,"0"0"0"0,9-6 0 15,-9 6 14-15,0 0-14 0,17 0 15 0,10 6-15 16,-27-6 43-16,0 0-43 0,33 14 44 0,15 5-44 15,-48-19 14-15,0 0-14 0,60 30 14 0,7 13-14 0,-67-43 33 16,0 0-33-16,58 54 33 0,-12 6-33 0,-46-60 44 16,0 0-44-16,32 56 44 0,-18-15-44 0,-14-41 44 15,0 0-44-15,9 30 44 0,-6-13-44 0,-3-17 27 0,0 0-27 16,0 0 28-16,-12 3-28 0,12-3 18 16,0 0-18-16,-14-15 19 0,0-27-19 0,14 42 7 0,0 0-7 15,-9-48 8-15,11-8-8 0,-2 56 3 16,0 0-3-16,8-55 3 0,14 8-3 0,-22 47 1 15,0 0-1-15,31-40 2 0,15 6-2 0,-46 34 2 16,0 0-2-16,55-17 2 0,12 8-2 0,-67 9 2 16,0 0-2-16,67 9 3 0,2 10-3 0,-69-19 4 15,0 0-4-15,63 36 5 0,-15 18-5 0,-48-54 4 16,0 0-4-16,32 64 5 0,-13 7-5 0,-19-71 5 0,0 0-5 0,9 58 5 16,-9-21-5-16,0-37 6 0,0 0-6 0,0 21 7 15,-4-9-7-15,4-12 7 0,0 0-7 0,0 0 7 0,-10-12-7 16,10 12 6-16,0 0-6 0,0-28 7 0,14-19-7 15,-14 47 6-15,0 0-6 0,17-52 7 0,15-5-7 16,-32 57 8-16,0 0-8 0,37-54 8 0,11 8-8 16,-48 46 9-16,0 0-9 0,56-35 10 0,11 13-10 15,-67 22 10-15,0 0-10 0,60-11 10 0,-7 11-10 16,-53 0 9-16,0 0-9 0,41 9 10 0,-15 12-10 16,-26-21 9-16,0 0-9 0,18 31 10 0,-11 9-10 15,-7-40 4-15,0 0-4 0,9 41 4 0,3-1-4 0,-12-40 0 16,0 0 0-16,18 31 0 0,5-14 0 15,-23-17-1-15,0 0 1 0,26-1 0 0,15-22 0 0,-4 2-1326 16</inkml:trace>
  <inkml:trace contextRef="#ctx0" brushRef="#br0" timeOffset="108857.53">12021 11577 1054 0,'0'0'0'0,"9"-8"0"15,5-11 0-15,-14 19 4 0,0 0-4 0,17-19 5 16,-6 8-5-16,-11 11 14 0,0 0-14 0,9 0 14 16,3 9-14-16,-12-9 15 0,0 0-15 15,11 17 16-15,1 8-16 0,-12-25 7 0,0 0-7 16,9 27 7-16,0 1-7 0,-9-28 6 0,0 0-6 0,17 24 6 15,12 0-6-15,-29-24 7 0,0 0-7 0,28 12 7 16,4-8-7-16,-32-4 8 0,0 0-8 0,30-7 9 16,-4-9-9-16,-26 16 9 0,0 0-9 0,16-24 9 15,-13-5-9-15,-3 29 18 0,0 0-18 0,-10-35 19 16,-11-3-19-16,21 38 25 0,0 0-25 16,-37-36 26-16,-18-1-26 0,55 37 24 0,0 0-24 0,-74-15 25 15,-27 18-25-15,101-3 25 0,0 0-25 0,-104 25 25 16,9 14-25-16,95-39 22 0,0 0-22 0,-70 49 22 15,24 1-22-15,46-50 18 0,0 0-18 0,-14 59 18 16,31 10-18-16,-17-69 19 0,0 0-19 0,50 66 19 0,36-9-19 16,-86-57 20-16,0 0-20 0,101 47 20 15,6-18-20-15,-107-29 19 0,0 0-19 0,113 21 19 16,-5-11-19-16,-108-10 20 0,0 0-20 0,90-17 21 0,-25-26-21 0,2-4-1156 0</inkml:trace>
  <inkml:trace contextRef="#ctx0" brushRef="#br0" timeOffset="109339.77">12522 11444 1255 0,'0'0'0'0,"0"0"0"0,9 14 0 0,-9-14 1 0,0 0-1 0,17 19 1 0,13 9-1 0,-30-28 1 16,0 0-1-1,41 24 1-15,6-12-1 0,-47-12 31 0,0 0-31 16,50 5 32-16,5-8-32 0,-55 3 47 0,0 0-47 15,54-12 47-15,-10-11-47 0,-44 23 48 0,0 0-48 16,32-36 49-16,-18-16-49 0,-14 52 24 0,0 0-24 16,2-61 25-16,-11 8-25 0,9 53 13 0,0 0-13 0,-16-44 13 15,0 20-13-15,16 24 4 0,0 0-4 0,-15-15 5 16,-10 13-5-16,25 2 2 0,0 0-2 0,-25 17 2 16,-5 16-2-16,30-33 1 0,0 0-1 0,-25 49 2 15,17 9-2-15,8-58 0 0,0 0 0 0,-4 66 0 16,4 0 0-16,0-66 0 0,0 0 0 0,9 62 0 15,9-5 0-15,-18-57 0 0,0 0 0 0,17 61 0 16,-1 12 0-16,-16-73-1 0,0 0 1 16,16 71 0-16,-5-13 0 0,-11-58-1 0,0 0 1 15,5 44 0-15,-2-18 0 0,-3-26 0 0,0 0 0 0,-8 17 0 16,-17-1 0-16,25-16 0 0,0 0 0 0,-34 8 1 16,-4-8-1-16,38 0 1 0,0 0-1 0,-36-5 1 15,13 0-1-15,23 5 4 0,0 0-4 0,-16-4 4 0,6-3-4 16,10 7 6-16,0 0-6 0,0 0 6 15,-5-10-6-15,5 10 12 0,0 0-12 0,17-3 12 0,20 4-12 16,-37-1 14-16,0 0-14 0,58 4 14 0,17 1-14 16,-75-5 19-16,0 0-19 0,77 7 20 0,-3 0-20 15,-74-7 17-15,0 0-17 0,69-2 17 0,-7-10-17 16,1 0-1253-16</inkml:trace>
  <inkml:trace contextRef="#ctx0" brushRef="#br0" timeOffset="109932.73">13899 11015 886 0,'0'0'0'0,"-3"-7"0"16,-2-12 0-16,5 19 9 0,0 0-9 0,-13-17 10 0,-13 1-10 15,26 16 25-15,0 0-25 0,-43-5 26 0,-25 8-26 0,68-3 23 0,0 0-23 0,-74 9 24 16,0 7-24 0,74-16 24-16,0 0-24 0,-73 17 24 0,1-1-24 0,72-16 23 15,0 0-23-15,-64 13 24 0,6-2-24 16,58-11 26-16,0 0-26 0,-44 8 26 0,18-4-26 0,26-4 26 16,0 0-26-16,-16 0 26 0,16 0-26 15,0 0 20-15,0 0-20 0,-4 9 21 0,13 6-21 0,-9-15 19 0,0 0-19 16,11 21 19-16,-3 15-19 15,-8-36 16-15,0 0-16 0,8 49 16 0,-8 23-16 0,0-72 10 16,0 0-10-16,0 85 10 0,0 5-10 0,0-90 5 16,0 0-5-16,5 88 5 0,5-11-5 15,-10-77 3-15,0 0-3 0,25 72 4 0,12 1-4 0,-37-73 2 16,0 0-2-16,50 67 2 0,4-11-2 16,-54-56 1-16,0 0-1 0,69 43 2 0,16-15-2 15,-85-28 0-15,0 0 0 0,91 12 0 0,15-12 0 0,-106 0-2 16,0 0 2-16,99-24-2 0,-2-23 2 15,0 2-955-15</inkml:trace>
  <inkml:trace contextRef="#ctx0" brushRef="#br0" timeOffset="110272.55">14476 11051 1166 0,'0'0'0'0,"0"0"0"0,0-7 0 15,0 7 3-15,0 0-3 0,2-6 4 0,-2 6-4 16,0 0 7-16,0 0-7 0,14-11 8 0,16 4-8 15,-30 7 9-15,0 0-9 0,41-5 10 0,10 2-10 16,-51 3 17-16,0 0-17 0,53 3 17 0,-11 7-17 0,-42-10 28 16,0 0-28-16,35 16 29 0,-8 3-29 0,-27-19 27 15,0 0-27-15,23 21 28 0,-6 3-28 0,-17-24 25 16,0 0-25-16,14 24 25 0,-3 9-25 0,-11-33 12 16,0 0-12-16,9 42 12 0,3 8-12 15,-12-50 5-15,0 0-5 0,14 60 6 0,2 13-6 0,-16-73 4 16,0 0-4-16,20 74 4 0,6-6-4 0,-26-68 2 15,0 0-2-15,23 61 3 0,2-4-3 0,-25-57 2 16,0 0-2-16,21 57 3 0,-9 2-3 0,-12-59 2 16,0 0-2-16,6 48 2 0,-6-15-2 0,0-33 2 15,0 0-2-15,-9 19 3 0,-11-2-3 0,20-17 3 16,0 0-3-16,-26 12 3 0,-15-6-3 0,41-6 2 16,0 0-2-16,-46 0 2 0,2-2-2 0,44 2 2 15,0 0-2-15,-40-2 2 0,13 0-2 0,1 2-1050 16</inkml:trace>
  <inkml:trace contextRef="#ctx0" brushRef="#br0" timeOffset="110462.84">15856 12033 1289 0,'0'0'0'0,"-2"7"0"0,-2 15 0 15,4-22 12-15,0 0-12 0,-9 36 12 0,-5 21-12 16,14-57 28-16,0 0-28 0,-8 68 29 0,-5 1-29 0,13-69 0 16,0 0 0-16,-9 61 0 0,8-25 0 0,1-36-33 15,0 0 33-15,8 9-32 0,21-33 32 0,-1-1-919 0</inkml:trace>
  <inkml:trace contextRef="#ctx0" brushRef="#br0" timeOffset="111017.83">16044 11141 1054 0,'0'0'0'0,"0"0"0"16,20-5 0-16,-20 5-5 0,0 0 5 0,23 2-4 15,10 8 4-15,-33-10-6 0,0 0 6 0,37 18-6 0,4 9 6 0,-41-27 2 0,0 0-2 16,35 42 3-16,2 22-3 0,-37-64 12 0,0 0-12 16,27 67 12-1,-4 8-12-15,-23-75 22 0,0 0-22 0,22 64 23 16,-4-19-23-16,-18-45 27 0,0 0-27 0,16 29 28 16,-7-13-28-16,-9-16 30 0,0 0-30 0,7 3 30 15,-7-3-30-15,0 0 30 0,0 0-30 0,14-21 31 16,-5-6-31-16,-9 27 28 0,0 0-28 0,17-33 29 0,15-12-29 15,-32 45 27-15,0 0-27 0,35-47 27 0,4 0-27 0,-39 47 23 16,0 0-23-16,44-36 23 0,4 8-23 16,-48 28 25-16,0 0-25 0,55-12 26 0,3 17-26 15,-58-5 22-15,0 0-22 0,60 21 23 0,9 10-23 16,-69-31 18-16,0 0-18 0,72 40 19 0,-2 5-19 16,-70-45 8-16,0 0-8 0,68 45 9 0,0-5-9 15,-68-40 8-15,0 0-8 0,73 29 9 16,8-10-9-16,-81-19 9 0,0 0-9 0,77 9 10 0,3-4-10 15,-80-5 9-15,0 0-9 0,76 0 10 0,-2-5-10 16,-74 5 9-16,0 0-9 0,76-9 10 0,12-6-10 0,-88 15 9 16,0 0-9-16,84-16 9 0,-2-1-9 15,-82 17 5-15,0 0-5 0,72-17 5 0,-12 6-5 16,-60 11 0-16,0 0 0 0,58-17 0 0,9-11 0 16,-3 1-1209-16</inkml:trace>
  <inkml:trace contextRef="#ctx0" brushRef="#br0" timeOffset="113179.68">18650 11167 919 0,'0'0'0'0,"0"0"0"0,-46-31 0 15,46 31 22-15,0 0-22 0,-43-24 23 0,5 8-23 0,38 16 30 0,0 0-30 16,-41-10 31-16,-8 13-31 0,49-3 32 16,0 0-32-16,-53 13 32 0,-13 7-32 0,66-20 22 0,0 0-22 0,-61 33 23 15,6 10-23-15,55-43 18 16,0 0-18-16,-39 52 19 0,20 9-19 0,19-61 19 15,0 0-19-15,0 57 20 0,19-3-20 0,-19-54 14 16,0 0-14-16,41 39 15 0,21-16-15 16,-62-23 11-16,0 0-11 0,72 5 11 0,-3-17-11 0,-69 12 5 15,0 0-5-15,67-28 6 0,-9-13-6 0,-58 41 4 0,0 0-4 0,51-54 4 16,-10 2-4-16,-41 52 2 0,0 0-2 0,30-45 3 16,-13 16-3-16,-17 29 1 0,0 0-1 15,14-19 1-15,-8 12-1 0,-6 7 1 16,0 0-1-16,3 5 2 0,-1 18-2 15,-2-23 1-15,0 0-1 0,3 38 1 0,5 17-1 0,-8-55 0 0,0 0 0 0,14 52 1 16,9 0-1-16,-23-52 0 0,0 0 0 0,22 41 1 0,1-16-1 16,-23-25 0-1,0 0 0-15,27 8 0 0,8-4 0 0,-35-4-6 16,0 0 6-16,37-12-6 0,-9-20 6 0,-28 32-49 0,0 0 49 16,27-38-48-16,-4-1 48 0,-23 39-50 0,0 0 50 15,26-40-49-15,2 9 49 0,-28 31-19 0,0 0 19 16,25-21-18-16,-5 12 18 0,-20 9-4 0,0 0 4 15,17 7-3-15,15 17 3 0,-32-24 1 0,0 0-1 16,32 37 1-16,-4 8-1 0,-28-45 10 0,0 0-10 16,26 48 11-16,1-5-11 0,-27-43 23 0,0 0-23 15,23 33 23-15,-9-12-23 0,-14-21 29 0,0 0-29 0,18 5 29 16,1-8-29-16,-19 3 37 0,0 0-37 0,25-14 37 16,-1-19-37-16,-24 33 36 0,0 0-36 0,22-40 36 15,-8-3-36-15,-14 43 26 0,0 0-26 0,14-41 27 16,2 1-27-16,-16 40 22 0,0 0-22 0,14-30 23 0,-5 15-23 15,-9 15 16-15,0 0-16 0,8-7 16 0,3 9-16 16,-11-2 11-16,0 0-11 0,21 12 12 0,13 17-12 0,-34-29 7 16,0 0-7-16,40 29 7 0,8 3-7 0,-48-32 3 15,0 0-3-15,53 24 4 0,3-12-4 0,-56-12 1 16,0 0-1-16,51 0 1 0,-7-17-1 16,-44 17 0-16,0 0 0 0,37-26 1 0,-5-12-1 0,-32 38 2 15,0 0-2-15,32-38 2 0,0 6-2 0,-32 32 4 16,0 0-4-16,30-24 5 0,-7 9-5 0,-23 15 8 15,0 0-8-15,26-9 9 0,8 5-9 0,-34 4 10 0,0 0-10 16,35 4 10-16,0 5-10 0,-35-9 11 16,0 0-11-16,35 15 12 0,8 9-12 0,-43-24 11 15,0 0-11-15,44 25 11 0,-4-6-11 0,-40-19 9 16,0 0-9-16,45 10 9 0,6-17-9 0,-51 7 7 0,0 0-7 16,42-17 7-16,-10-11-7 0,-32 28 6 0,0 0-6 0,17-33 6 15,-15-3-6-15,-2 36 3 0,0 0-3 16,-12-36 4-16,-20 1-4 0,32 35 2 0,0 0-2 0,-44-35 2 15,-5-4-2-15,49 39 1 0,0 0-1 16,-52-37 2-16,5 22-2 0,47 15 1 0,0 0-1 0,-48 7 1 16,-1 19-1-16,49-26 0 0,0 0 0 0,-46 39 1 15,11 8-1-15,35-47 0 0,0 0 0 0,-23 59 0 16,19 12 0-16,4-71 0 0,0 0 0 0,21 76 0 16,29 2 0-16,-50-78 0 0,0 0 0 0,69 66 0 0,5-14 0 15,-74-52 0-15,0 0 0 0,93 36 0 0,11-14 0 0,-104-22-1 16,0 0 1-16,104 9 0 0,-10-16 0 15,-94 7-5-15,0 0 5 0,86-21-4 0,-12-20 4 16,-74 41-13-16,0 0 13 0,71-56-12 0,-8-20 12 16,-63 76-10-16,0 0 10 0,59-74-10 0,-15 1 10 15,-44 73-12-15,0 0 12 0,37-67-12 0,-9 3 12 0,-28 64-13 16,0 0 13-16,21-57-13 0,-7-4 13 0,-14 61-5 16,0 0 5-16,5-45-5 0,-10 17 5 0,5 28-2 15,0 0 2-15,-16-15-1 0,-14 13 1 0,30 2 0 16,0 0 0-16,-35 10 0 0,-4 16 0 0,39-26 0 15,0 0 0-15,-37 35 1 0,11 5-1 0,26-40 2 16,0 0-2-16,-16 40 2 0,11-11-2 0,5-29 3 16,0 0-3-16,7 26 4 0,14 5-4 0,-21-31 4 15,0 0-4-15,26 35 5 0,6-4-5 0,-32-31 5 0,0 0-5 16,33 33 6-16,8 1-6 0,-41-34 6 0,0 0-6 16,41 37 6-16,-1-3-6 0,-40-34 2 0,0 0-2 0,35 31 3 15,-12 1-3-15,-23-32 1 0,0 0-1 0,18 31 2 16,-7 2-2-16,-11-33 1 0,0 0-1 0,0 34 1 15,-9-1-1-15,9-33 1 0,0 0-1 0,-18 28 2 16,-7-7-2-16,25-21 3 0,0 0-3 0,-28 12 3 16,5 3-3-16,23-15 3 0,0 0-3 0,-19 16 3 15,3-2-3-15,16-14 3 0,0 0-3 0,-12 8 3 16,6-4-3-16,6-4 4 0,0 0-4 0,0 0 5 16,0 0-5-16,0 0 5 0,0 0-5 0,0 0 6 15,0 0-6-15,0 0 6 0,0 0-6 0,9 0 6 0,-2-2-6 16,-7 2 10-16,0 0-10 0,9-2 11 0,0-1-11 15,-9 3 12-15,0 0-12 0,9-2 13 0,0 2-13 0,-9 0 14 0,0 0-14 0,7 0 14 16,-7 0-14 0,0 0 13-16,0 0-13 0,0 0 14 0,8-12-14 15,-8 12 12-15,0 0-12 0,6-7 12 0,-6 2-12 16,0 5 12-16,0 0-12 0,0-10 13 0,-4-3-13 0,4 13 11 16,0 0-11-16,-5-13 12 0,-2-12-12 0,7 25 12 15,0 0-12-15,-5-31 13 0,3-10-13 0,2 41 13 16,0 0-13-16,-2-49 14 0,-1-15-14 0,3 64 12 15,0 0-12-15,-4-64 12 0,4-2-12 0,0 66 11 16,0 0-11-16,7-64 12 0,5 7-12 0,-12 57 10 16,0 0-10-16,16-48 11 0,4 8-11 0,-20 40 5 0,0 0-5 15,21-29 6-15,2 13-6 0,-23 16 5 16,0 0-5-16,31-5 6 0,12 10-6 0,-43-5 3 16,0 0-3-16,47 17 4 0,-1 14-4 0,-46-31 1 0,0 0-1 15,36 37 1-15,-13-1-1 0,-23-36 0 0,0 0 0 0,7 43 0 16,-18 11 0-16,11-54 0 0,0 0 0 0,-26 61 0 15,-15 15 0-15,41-76-2 0,0 0 2 0,-48 72-2 16,-1-11 2-16,49-61-4 0,0 0 4 0,-44 50-3 16,3-10 3-16,41-40-8 0,0 0 8 0,-31 29-7 15,9-10 7-15,22-19-6 0,0 0 6 0,-10 11-5 16,6-4 5-16,4-7-5 0,0 0 5 0,7 7-5 0,13 1 5 16,-20-8-3-16,0 0 3 0,42 7-3 0,34-5 3 15,-76-2-1-15,0 0 1 0,88-2-1 0,9 2 1 16,-97 0 0-16,0 0 0 0,99-10 0 0,0-14 0 15,-1-1-1370-15</inkml:trace>
  <inkml:trace contextRef="#ctx0" brushRef="#br0" timeOffset="114219.96">22419 10866 1020 0,'0'0'0'0,"0"0"0"0,-2-24 0 16,2 24 41-16,0 0-41 0,-7-19 41 15,-5 10-41-15,12 9 60 0,0 0-60 16,-21-8 61-16,-9 1-61 0,30 7 43 0,0 0-43 16,-43-5 43-16,-10 5-43 0,53 0 24 0,0 0-24 15,-52 3 25-15,2 2-25 0,50-5 13 0,0 0-13 0,-40 7 14 0,13-2-14 16,27-5 6-16,0 0-6 0,-18 5 7 0,6 2-7 15,12-7 2-15,0 0-2 16,-7 7 3-16,0 7-3 0,7-14 1 0,0 0-1 16,-2 19 1-16,4 2-1 0,-2-21 0 0,0 0 0 0,0 29 0 15,-5 15 0-15,5-44 0 0,0 0 0 0,-13 45 0 0,-6 7 0 16,19-52 0-16,0 0 0 0,-26 55 0 16,-8 5 0-16,34-60-1 0,0 0 1 0,-30 71 0 15,11 14 0-15,19-85 0 0,0 0 0 0,-4 82 0 16,29-10 0-16,-25-72 0 0,0 0 0 15,42 64 0-15,16-8 0 0,-58-56 0 0,0 0 0 0,76 41 0 16,25-4 0-16,-101-37 2 0,0 0-2 0,106 31 2 0,-1-7-2 16,-105-24 4-16,0 0-4 0,112 12 4 0,0-19-4 15,-112 7 5-15,0 0-5 0,104-22 6 0,-22-15-6 0,-3 1-1011 0</inkml:trace>
  <inkml:trace contextRef="#ctx0" brushRef="#br0" timeOffset="114560.64">22913 11086 1379 0,'0'0'0'0,"0"0"0"0,5-10 0 16,-5 10 0-16,0 0 0 0,7-7 0 0,4-2 0 0,-11 9 0 15,0 0 0-15,30-9 0 0,26-4 0 0,-56 13 7 16,0 0-7-16,74-14 8 0,16 2-8 0,-90 12 11 0,0 0-11 16,92-13 11-16,-18 3-11 0,-74 10 32 0,0 0-32 15,57-5 33-15,-24 0-33 0,-33 5 35 0,0 0-35 16,23 0 35-16,-7 1-35 0,-16-1 30 0,0 0-30 0,10 16 30 15,1 13-30-15,-11-29 20 0,0 0-20 0,2 40 21 16,-13 5-21-16,11-45 12 0,0 0-12 0,-12 52 13 16,-8 9-13-16,20-61 7 0,0 0-7 0,-14 71 7 15,7 13-7-15,7-84 3 0,0 0-3 0,-3 85 3 16,3-10-3-16,0-75 1 0,0 0-1 0,3 64 2 16,-3-12-2-16,0-52 1 0,0 0-1 0,0 52 1 15,0 1-1-15,0-53 2 0,0 0-2 16,0 43 2-16,-5-10-2 0,5-33 4 0,0 0-4 0,-9 26 5 15,-5 0-5-15,14-26 7 0,0 0-7 0,-35 23 7 16,-27-4-7-16,62-19 11 0,0 0-11 0,-74-4 12 16,-9-27-12-16,2 0-1254 0</inkml:trace>
  <inkml:trace contextRef="#ctx0" brushRef="#br0" timeOffset="116977.13">7953 12240 1524 0,'0'0'0'16,"0"0"0"-16,0 0 0 0,0 0 17 15,0 0-17-15,-37 40 17 0,-16 29-17 0,53-69-4 0,0 0 4 0,-82 114-4 16,-61 66 4-16,3-3-1103 0</inkml:trace>
  <inkml:trace contextRef="#ctx0" brushRef="#br0" timeOffset="117834.13">2815 11423 763 0,'0'0'0'0,"0"0"0"0,-9-19 0 15,9 19 41-15,0 0-41 0,-5-13 42 0,5 13-42 16,0 0 55-16,0 0-55 0,0 0 56 0,0 0-56 16,0 0 53-16,0 0-53 0,5 22 53 0,2 14-53 15,-7-36 31-15,0 0-31 0,6 47 31 0,3 10-31 0,-9-57 21 0,0 0-21 16,0 69 22-16,-6 23-22 0,6-92 16 15,0 0-16-15,-16 101 17 0,-1 2-17 0,17-103 11 16,0 0-11-16,-14 108 12 0,3-8-12 16,11-100 10-16,0 0-10 0,-9 97 11 0,11-12-11 0,-2-85 9 15,0 0-9-15,16 66 10 0,7-20-10 0,5 1-888 16</inkml:trace>
  <inkml:trace contextRef="#ctx0" brushRef="#br0" timeOffset="118761.46">2570 11950 1244 0,'0'0'0'0,"0"0"0"15,18-6 0-15,-18 6 14 0,0 0-14 0,24-3 14 16,20 3-14-16,-44 0 36 0,0 0-36 0,53 2 36 0,7 8-36 16,-60-10 11-16,0 0-11 0,67 12 12 0,11 0-12 15,-78-12 21-15,0 0-21 0,78 18 22 16,-11 6-22-16,-67-24 28 0,0 0-28 0,61 22 29 15,-18-6-29-15,-43-16 33 0,0 0-33 0,37 10 34 0,-7-8-34 16,-30-2 29-16,0 0-29 0,28-2 30 16,-2-1-30-16,-26 3 25 0,0 0-25 0,23-5 26 15,0-2-26-15,-23 7 17 0,0 0-17 0,21-11 18 16,-1-3-18-16,-20 14 16 0,0 0-16 0,17-17 16 0,1-4-16 16,-18 21 13-16,0 0-13 0,18-22 14 0,-13 5-14 0,-5 17 12 15,0 0-12-15,0-13 12 0,-9 6-12 16,9 7 11-16,0 0-11 0,-26-1 11 0,-17 4-11 15,43-3 10-15,0 0-10 0,-49 9 10 0,-6 6-10 0,55-15 5 16,0 0-5-16,-53 23 6 0,2 8-6 16,51-31 3-16,0 0-3 0,-49 36 3 0,10 6-3 0,39-42 1 15,0 0-1-15,-23 55 2 0,13 21-2 0,10-76 0 16,0 0 0-16,8 77 0 0,21-13 0 0,-29-64-1 16,0 0 1-16,40 53-1 0,10-13 1 0,-50-40-3 15,0 0 3-15,63 24-2 0,13-15 2 0,-76-9-4 16,0 0 4-16,74-7-4 0,2-10 4 0,-76 17-4 0,0 0 4 0,63-37-3 0,-17-21 3 15,-46 58-6 1,0 0 6-16,32-68-6 0,-11-12 6 0,-21 80-13 0,0 0 13 16,9-76-12-16,-4 14 12 0,-5 62-21 0,0 0 21 15,0-54-21-15,-2 16 21 0,2 38-22 16,0 0 22-16,0-27-21 0,6 18 21 0,-6 9-21 0,0 0 21 16,9 12-20-16,5 16 20 0,-14-28-16 0,0 0 16 0,14 41-15 15,3 11 15-15,-17-52-10 0,0 0 10 0,23 57-9 0,9 19 9 0,-32-76-7 16,0 0 7-16,27 70-7 15,-1-13 7-15,-26-57-8 0,0 0 8 0,19 45-8 16,-10-19 8-16,-9-26-8 0,0 0 8 0,4 10-7 0,-4-10 7 16,0 0-8-16,0 0 8 0,-13-26-8 0,-1-22 8 15,14 48-8-15,0 0 8 0,-12-59-8 0,10-12 8 0,2 71-1 0,0 0 1 16,5-69 0-16,13 10 0 16,-18 59 0-16,0 0 0 0,27-49 1 0,4 13-1 15,-31 36 3-15,0 0-3 0,37-21 4 0,4 13-4 16,-41 8 7-16,0 0-7 0,37 8 8 0,2 17-8 0,-39-25 10 0,0 0-10 15,32 31 10-15,-6 12-10 0,-26-43 4 0,0 0-4 0,19 50 4 0,-6 12-4 32,-13-62 2-32,0 0-2 0,5 58 2 0,-5-20-2 0,0-38 0 15,0 0 0-15,0 24 1 0,0-12-1 16,0-12 0-16,0 0 0 0,2-7 0 0,5-24 0 0,-7 31 0 16,0 0 0-16,9-43 1 0,5-13-1 0,-14 56 1 15,0 0-1-15,19-55 1 0,8 5-1 0,-27 50 0 16,0 0 0-16,35-44 1 0,2 8-1 0,-37 36 0 15,0 0 0-15,44-24 0 0,-2 15 0 0,-42 9 0 0,0 0 0 16,45 5 0-16,-5 14 0 0,-40-19 0 0,0 0 0 16,32 32 0-16,-6 9 0 0,-26-41-1 0,0 0 1 15,14 52 0-15,-10 17 0 0,-4-69-1 0,0 0 1 16,0 73 0-16,0-9 0 0,0-64-1 0,0 0 1 16,0 50-1-16,5-19 1 0,-5-31-2 0,0 0 2 0,9 12-1 15,5-24 1-15,-2 2-1113 0</inkml:trace>
  <inkml:trace contextRef="#ctx0" brushRef="#br0" timeOffset="119126.78">4674 11872 1031 0,'0'0'0'0,"0"8"0"0,9 17 0 16,-9-25 4-16,0 0-4 0,9 36 4 0,5 16-4 16,-14-52 5-16,0 0-5 0,18 69 6 0,6 16-6 15,-24-85 8-15,0 0-8 0,32 97 8 0,3 0-8 16,-35-97 6-16,0 0-6 0,36 97 7 0,-1-9-7 0,-35-88 6 15,0 0-6-15,28 81 6 0,-10-6-6 0,-18-75 16 16,0 0-16-16,9 58 17 0,-4-26-17 0,-5-32 25 16,0 0-25-16,-9 6 25 0,-5-23-25 0,14 17 26 15,0 0-26-15,-30-41 27 0,-7-30-27 0,37 71 27 16,0 0-27-16,-41-82 27 0,6-2-27 0,35 84 17 16,0 0-17-16,-16-94 17 0,16-15-17 0,0 109 15 15,0 0-15-15,20-109 16 0,10 19-16 0,-30 90 15 16,0 0-15-16,33-76 15 0,6 12-15 0,-39 64 13 15,0 0-13-15,37-52 13 0,0 24-13 0,-37 28 24 16,0 0-24-16,41-5 25 0,3 24-25 0,-44-19 28 16,0 0-28-16,40 36 28 0,-13 15-28 0,-27-51 25 15,0 0-25-15,0 64 26 0,-30 10-26 0,30-74 20 0,0 0-20 0,-69 83 21 16,-33 2-21-16,102-85 9 0,0 0-9 16,-113 73 10-16,3-20-10 0,110-53 3 0,0 0-3 0,-84 16 4 15,47-49-4-15,0-3-1159 0</inkml:trace>
  <inkml:trace contextRef="#ctx0" brushRef="#br0" timeOffset="119729.89">5953 11616 830 0,'0'0'0'0,"0"0"0"0,0 0 0 0,0 0 39 0,0 0-39 0,0 0 40 15,0 0-40-15,0 0 38 0,0 0-38 0,0 0 39 16,0 0-39-16,0 0 8 0,0 0-8 0,0 0 8 15,-9 17-8-15,9-17 0 0,0 0 0 0,0 0 0 16,0 0 0-16,0 0-6 0,0 0 6 16,-5 5-6-16,5-5 6 0,0 0-18 0,0 0 18 0,-9 2-18 15,9-2 18 1,0 0-23-16,0 0 23 0,-12-2-23 0,12 2 23 16,0 0-20-16,0 0 20 0,-11-3-20 0,11 3 20 0,0 0-15 0,0 0 15 0,-12 0-15 0,7-2 15 15,5 2-6-15,0 0 6 0,-9-2-5 0,9 2 5 16,0 0-1-1,0 0 1-15,-9-3 0 0,9 3 0 0,0 0 3 0,0 0-3 0,-9 0 3 0,9 0-3 16,0 0 14-16,0 0-14 0,-5-2 14 0,5 2-14 16,0 0 23-16,0 0-23 0,0 0 24 0,-9-4-24 15,9 4 26 1,0 0-26-16,0 0 26 0,-3 7-26 0,1 2-660 0</inkml:trace>
  <inkml:trace contextRef="#ctx0" brushRef="#br0" timeOffset="121136.72">1261 10754 1084 0,'-9'-18'0'0,"9"18"68"0,0 0-68 0,-37-57 69 0,-7-8-69 15,44 65 69-15,0 0-69 0,-54-59 69 16,-5 19-69-16,59 40 35 0,0 0-35 0,-63-19 36 15,-6 29-36-15,69-10 17 0,0 0-17 0,-81 37 18 16,-9 25-18-16,90-62 11 0,0 0-11 0,-86 81 12 16,10 23-12-16,76-104 5 0,0 0-5 0,-59 109 6 0,28 0-6 15,31-109 2-15,0 0-2 0,-6 100 2 0,29-13-2 16,-23-87 0-16,0 0 0 0,59 73 0 0,32-18 0 0,-91-55-5 0,0 0 5 16,117 24-5-16,15-29 5 15,-132 5-18-15,0 0 18 0,131-38-18 0,-19-35 18 16,1 1-1033-16</inkml:trace>
  <inkml:trace contextRef="#ctx0" brushRef="#br0" timeOffset="121520.39">1483 10055 987 0,'0'0'0'0,"4"6"0"0,5 15 0 0,-9-21 30 0,0 0-30 15,9 37 31-15,-1 14-31 0,-8-51 33 0,0 0-33 16,11 66 34-16,7 12-34 0,-18-78 24 0,0 0-24 15,14 92 24-15,-2 17-24 0,-12-109 11 0,0 0-11 0,9 114 11 16,-4 2-11-16,-5-116 9 16,0 0-9-16,0 109 10 0,0-12-10 0,0-97 10 0,0 0-10 15,0 85 10-15,-5-25-10 0,5-60 13 16,0 0-13-16,0 37 13 0,0-17-13 0,0-20 18 16,0 0-18-16,0 0 18 0,5-10-18 0,-5 10 23 0,0 0-23 0,18-29 23 15,10-22-23-15,-28 51 27 0,0 0-27 16,39-64 27-16,1-12-27 0,-40 76 26 0,0 0-26 15,37-67 27-15,-1 18-27 0,-36 49 34 0,0 0-34 0,26-29 34 16,-6 12-34-16,-20 17 40 0,0 0-40 0,14-2 40 16,3 12-40-16,-17-10 34 0,0 0-34 0,13 26 35 15,-8 24-35-15,-5-50 26 0,0 0-26 0,5 61 26 16,1 17-26-16,-6-78 18 0,0 0-18 0,15 73 18 16,8-16-18-16,-23-57 6 0,0 0-6 0,41 45 7 15,19-14-7-15,-60-31 1 0,0 0-1 0,72 12 2 0,9-24-2 16,1 1-1260-16</inkml:trace>
  <inkml:trace contextRef="#ctx0" brushRef="#br0" timeOffset="121896.02">2604 10726 1155 0,'0'0'0'0,"0"0"0"0,-11-9 0 0,11 9 2 15,0 0-2-15,-14-5 2 0,-4 3-2 16,18 2 1-16,0 0-1 0,-35 14 2 0,-32 19-2 0,67-33 1 16,0 0-1-16,-65 49 1 0,15 16-1 0,50-65 8 0,0 0-8 15,-39 73 8-15,20-4-8 0,19-69 20 0,0 0-20 16,-9 59 20-16,13-21-20 0,-4-38 30 0,0 0-30 15,14 26 31-15,12-9-31 0,-26-17 31 0,0 0-31 16,34 2 32-16,5-16-32 0,-39 14 27 0,0 0-27 16,40-31 27-16,-8-14-27 0,-32 45 18 0,0 0-18 0,28-57 19 15,-10-16-19-15,-18 73 14 0,0 0-14 16,5-67 15-16,-7 17-15 0,2 50 12 0,0 0-12 16,-7-40 13-16,2 19-13 0,5 21 9 0,0 0-9 15,-5-12 10-15,5 12-10 0,0 0 7 0,0 0-7 0,0 0 8 16,5 9-8-16,-5-9 4 0,0 0-4 15,14 12 5-15,18 7-5 0,-32-19 2 0,0 0-2 16,40 17 3-16,13-8-3 0,-53-9 2 0,0 0-2 0,59 7 2 16,4-7-2-16,-63 0 3 0,0 0-3 0,65-4 4 15,2-3-4-15,-67 7 6 0,0 0-6 0,55-1 6 0,-11 9-6 16,-44-8 7-16,0 0-7 0,32 24 7 0,-15 20-7 16,-17-44 6-16,0 0-6 0,9 66 7 15,-12 15-7-15,3-81 5 0,0 0-5 0,-6 100 6 16,10 21-6-16,-2-3-1139 0</inkml:trace>
  <inkml:trace contextRef="#ctx0" brushRef="#br0" timeOffset="122819.6">5861 11686 830 0,'0'0'0'15,"0"0"0"-15,-7-19 0 0,7 19 60 0,0 0-60 16,-5-13 60-16,0 4-60 0,5 9 107 16,0 0-107-16,0 0 107 0,-9-4-107 0,9 4 61 0,0 0-61 0,0 0 62 15,-14 0-62-15,14 0 32 0,0 0-32 16,-32 6 33-16,-30 9-33 0,62-15 13 0,0 0-13 0,-67 18 14 16,2 1-14-16,65-19 6 0,0 0-6 0,-56 15 6 15,13-4-6-15,43-11 2 0,0 0-2 0,-39 5 2 16,1-5-2-16,38 0 0 0,0 0 0 0,-41-4 0 15,11-3 0-15,30 7 0 0,0 0 0 16,-23-8 0-16,6-8 0 0,17 16 0 0,0 0 0 16,-11-14 0-16,11 2 0 0,0 12 0 0,0 0 0 0,2-7 0 0,7 2 0 15,-9 5 0-15,0 0 0 0,8 2 0 0,-2 6 0 0,-6-8 0 16,0 0 0-16,7 25 1 0,-6 18-1 0,-1-43 0 16,0 0 0-16,0 54 0 0,-5 13 0 0,5-67 0 15,0 0 0-15,-12 73 0 0,1-4 0 0,11-69-1 16,0 0 1-16,-9 71 0 0,4 2 0 0,5-73-5 15,0 0 5-15,0 77-5 0,5 3 5 0,-5-80-10 16,0 0 10-16,6 69-9 0,3-8 9 0,-9-61-13 16,0 0 13-16,8 54-13 0,1-6 13 0,-9-48-11 15,0 0 11-15,13 45-11 0,1 3 11 16,-14-48-4-16,0 0 4 0,14 49-4 0,3-4 4 0,-17-45 0 0,0 0 0 0,23 38 0 16,-3-10 0-16,-20-28 1 0,0 0-1 15,26 19 2-15,4-5-2 0,-30-14 6 16,0 0-6-16,37 3 6 0,7-3-6 0,-44 0 10 15,0 0-10-15,51-3 10 0,8-1-10 0,-59 4 6 0,0 0-6 0,58-10 6 0,-9-13-6 16,-49 23 3-16,0 0-3 0,43-34 3 0,1-13-3 16,-4 0-963-16</inkml:trace>
  <inkml:trace contextRef="#ctx0" brushRef="#br0" timeOffset="123353.97">6706 11609 863 0,'0'0'0'0,"0"-7"0"0,-9-9 0 15,9 16 59-15,0 0-59 0,-5-17 59 0,2 5-59 0,3 12 38 0,0 0-38 0,0-7 38 16,0 7-38-16,0 0 46 0,0 0-46 15,8-4 46-15,3 8-46 0,-11-4 29 0,0 0-29 0,21 8 30 16,2 8-30-16,-23-16 20 16,0 0-20-16,32 16 20 0,5-4-20 0,-37-12 14 15,0 0-14-15,48 7 14 0,6-2-14 0,-54-5 10 0,0 0-10 0,58-5 11 16,2-2-11-16,-60 7 11 0,0 0-11 0,59-9 11 0,-19-3-11 16,-40 12 10-16,0 0-10 0,32-12 10 0,-9 0-10 15,-23 12 14-15,0 0-14 0,18-9 15 16,-10 6-15-16,-8 3 22 0,0 0-22 0,0 0 22 15,9 1-22 1,-9-1 19-16,0 0-19 0,2 7 20 0,5 7-20 0,-7-14 16 0,0 0-16 0,5 19 17 0,4 4-17 16,-9-23 14-1,0 0-14-15,9 29 14 0,2 2-14 0,-11-31 10 0,0 0-10 0,12 43 11 0,-3 16-11 16,-9-59 4-16,0 0-4 0,5 63 5 0,0 2-5 16,-5-65 1-16,0 0-1 0,7 68 2 0,-1-6-2 15,-6-62 0-15,0 0 0 0,3 62 0 0,2 9 0 16,-5-71-1-16,0 0 1 0,4 73 0 0,-4 1 0 15,0-74-1-15,0 0 1 0,0 65-1 0,0-19 1 16,0-46-1 0,0 0 1-16,-9 37-1 0,-3-6 1 0,12-31 0 0,0 0 0 0,-28 34 0 0,-27 15 0 15,55-49 0-15,0 0 0 0,-94 53 0 0,-47 18 0 16,141-71 2-16,0 0-2 0,0 0-1097 0</inkml:trace>
  <inkml:trace contextRef="#ctx0" brushRef="#br0" timeOffset="126086.4">13954 11167 617 0,'0'0'0'0,"0"0"0"0,20 7 0 15,-20-7 16-15,0 0-16 0,12 7 16 0,-7 2-16 0,-5-9 53 16,0 0-53-16,4 8 54 0,-4 10-54 0,0-18 55 16,0 0-55-16,-6 27 55 0,-9 17-55 0,15-44 40 15,0 0-40-15,-20 52 40 0,-3 0-40 0,23-52 30 0,0 0-30 16,-19 53 30-16,1-8-30 0,18-45 22 0,0 0-22 16,-12 40 22-16,1-11-22 0,11-29 19 0,0 0-19 15,-3 28 20-15,3 2-20 0,0-30 18 0,0 0-18 16,9 34 18-16,1-1-18 0,-10-33 15 0,0 0-15 15,14 35 15 1,4 1-15-16,-18-36 19 0,0 0-19 0,17 31 19 0,-4-12-19 0,-13-19 16 16,0 0-16-16,14 12 17 0,5-3-17 0,-19-9 14 0,0 0-14 15,23-9 14-15,7-24-14 0,-3-3-881 0</inkml:trace>
  <inkml:trace contextRef="#ctx0" brushRef="#br0" timeOffset="126443.17">14041 11313 1132 0,'0'0'0'0,"0"0"0"0,-16 0 0 15,16 0 10-15,0 0-10 0,-11 0 11 0,11 0-11 16,0 0 16-16,0 0-16 0,-9 3 16 0,8 6-16 16,1-9 34-16,0 0-34 0,0 19 34 0,5 10-34 15,-5-29 27-15,0 0-27 0,12 38 28 0,4 4-28 0,-16-42 23 16,0 0-23-16,25 40 24 0,-1-2-24 0,-24-38 21 15,0 0-21-15,30 36 22 16,4-5-22-16,-34-31 17 0,0 0-17 16,39 24 18-16,5-3-18 0,-44-21 13 0,0 0-13 15,51 11 13-15,2-10-13 0,-53-1 11 0,0 0-11 0,51-8 11 0,-7-13-11 0,-44 21 10 32,0 0-10-32,34-33 10 0,-10-7-10 0,-24 40 16 0,0 0-16 15,11-55 17-15,-11-16-17 0,0 71 19 0,0 0-19 16,-9-73 19-16,-9 11-19 0,18 62 26 0,0 0-26 15,-22-45 26-15,-5 19-26 0,27 26 29 0,0 0-29 0,-42-4 30 16,-34 25-30-16,76-21 23 0,0 0-23 0,-83 38 23 16,-2 23-23-16,1-2-1237 0</inkml:trace>
  <inkml:trace contextRef="#ctx0" brushRef="#br0" timeOffset="127146.02">22230 11081 819 0,'0'0'0'0,"0"0"0"0,0 0 0 0,0 0 32 0,0 0-32 16,0-24 33-16,0 24-33 0,0 0 65 0,0 0-65 0,2-9 65 15,-2 9-65-15,0 0 54 0,0 0-54 0,14 5 55 16,13 11-55-16,-27-16 34 0,0 0-34 0,30 24 35 16,-2 9-35-16,-28-33 21 0,0 0-21 0,23 41 22 15,-9 9-22-15,-14-50 16 0,0 0-16 0,10 63 16 16,-2 16-16-16,-8-79 11 0,0 0-11 0,5 78 12 0,2-10-12 16,-7-68 10-16,0 0-10 15,10 52 10-15,6-7-10 0,-16-45 4 0,0 0-4 0,23 33 5 16,13-1-5-16,-1 1-930 0</inkml:trace>
  <inkml:trace contextRef="#ctx0" brushRef="#br0" timeOffset="127502.06">23012 11292 774 0,'0'0'0'0,"-9"-5"0"0,-14-7 0 0,23 12 14 15,0 0-14-15,-30-16 14 0,0 7-14 0,30 9 24 16,0 0-24-16,-30-5 25 0,0 10-25 0,30-5 8 0,0 0-8 0,-32 12 9 16,0 8-9-16,32-20 9 0,0 0-9 0,-29 31 10 15,0 10-10-15,29-41 8 16,0 0-8-16,-21 49 8 0,9 4-8 0,12-53 9 16,0 0-9-16,0 45 9 0,10-12-9 0,-10-33 7 15,0 0-7-15,27 24 7 0,19-1-7 0,-46-23 6 16,0 0-6-16,54 14 7 0,1-13-7 0,-55-1 5 0,0 0-5 15,55-15 6-15,-6-18-6 0,-49 33 11 16,0 0-11-16,41-54 11 0,-8-23-11 0,-33 77 28 0,0 0-28 16,23-80 29-16,-14 5-29 0,-9 75 42 0,0 0-42 15,2-57 42-15,-6 23-42 0,4 34 44 0,0 0-44 16,-12-9 44-16,-13 28-44 0,25-19 44 16,0 0-44-16,-33 35 44 0,-8 13-44 0,0 1-914 0</inkml:trace>
  <inkml:trace contextRef="#ctx0" brushRef="#br0" timeOffset="128282.99">6110 12100 729 0,'0'0'0'0,"0"0"0"0,0 0 0 0,0 0 14 0,0 0-14 0,-9 42 15 16,9 18-15-16,0-60 34 0,0 0-34 15,0 69 35-15,2-5-35 0,-2-64 34 0,0 0-34 0,4 56 34 16,-4-15-34-16,0-41 30 0,0 0-30 0,-6 37 30 16,-3 4-30-16,9-41 18 0,0 0-18 0,-8 33 18 15,8-10-18-15,0-23 9 0,0 0-9 0,12 12 9 16,16-4-9-16,-1 1-697 0</inkml:trace>
  <inkml:trace contextRef="#ctx0" brushRef="#br0" timeOffset="128576.54">6738 12053 707 0,'0'0'0'0,"0"0"0"16,0-10 0-16,0 10 12 0,0 0-12 0,5-5 12 15,-5 5-12-15,0 0 20 0,0 0-20 0,-5 12 20 0,-13 14-20 16,18-26 23-16,0 0-23 0,-21 41 24 0,5 22-24 15,16-63 14-15,0 0-14 0,-8 71 15 0,4 7-15 0,4-78 13 16,0 0-13-16,5 72 14 0,11-8-14 0,-16-64 13 16,0 0-13-16,20 57 14 0,1-6-14 0,-21-51 12 15,0 0-12-15,19 36 13 0,-1-14-13 16,-18-22 13-16,0 0-13 0,19 0 13 0,2-22-13 16,-21 22 15-16,0 0-15 0,18-35 16 0,-13-10-16 15,-5 45 20-15,0 0-20 0,0-55 20 0,-5-13-20 0,5 68 27 16,0 0-27-16,-21-74 27 0,-13-2-27 0,34 76 30 15,0 0-30-15,-40-71 30 0,-8 24-30 0,48 47 28 16,0 0-28-16,-51-21 29 0,-11 32-29 0,62-11 20 0,0 0-20 16,-54 48 20-16,4 40-20 0,1 1-866 15</inkml:trace>
  <inkml:trace contextRef="#ctx0" brushRef="#br0" timeOffset="136974.7">18113 753 917 0,'0'0'0'0,"0"0"19"0,0 0-19 0,14 33 19 0,2 10-19 16,-16-43 14-16,0 0-14 0,18 41 15 0,1 11-15 0,-19-52 8 15,0 0-8-15,15 52 8 0,-3 5-8 0,-12-57 6 16,0 0-6-16,2 61 7 0,-4 12-7 0,2-73 3 16,0 0-3-16,-9 76 4 0,-9-7-4 15,18-69 0-15,0 0 0 0,-26 57 1 0,-9-5-1 0,-2-3-706 16</inkml:trace>
  <inkml:trace contextRef="#ctx0" brushRef="#br0" timeOffset="137838.19">17598 1201 1028 0,'13'-9'0'0,"-13"9"29"0,0 0-29 0,63-33 29 15,32-6-29-15,-95 39 7 0,0 0-7 0,104-33 7 16,-3 9-7-16,-101 24 5 0,0 0-5 0,97-16 5 0,-2 13-5 16,-95 3 11-16,0 0-11 0,87 0 12 15,-20 8-12-15,-67-8 19 0,0 0-19 0,54 16 20 0,-18 3-20 16,-36-19 31-16,0 0-31 0,33 29 31 0,-3 8-31 15,-30-37 31-15,0 0-31 0,28 39 31 0,2 1-31 16,-30-40 29-16,0 0-29 0,37 26 29 0,4-14-29 16,-41-12 25-16,0 0-25 0,44 0 25 0,4-14-25 15,-48 14 15-15,0 0-15 0,44-27 16 0,-4-18-16 16,-40 45 9-16,0 0-9 0,30-47 10 0,-7 2-10 0,-23 45 5 16,0 0-5-16,14-52 6 0,-14 2-6 0,0 50 6 15,0 0-6-15,-14-49 6 0,-10 6-6 16,24 43 7-16,0 0-7 0,-36-29 8 0,-11 13-8 0,47 16 5 15,0 0-5-15,-53 0 6 0,-2 17-6 16,55-17 2-16,0 0-2 0,-53 35 2 0,11 3-2 0,42-38 0 16,0 0 0-16,-32 43 0 0,13-3 0 0,19-40-4 0,0 0 4 0,-4 42-4 0,11 1 4 15,-7-43-11 1,0 0 11-16,25 42-11 0,10-11 11 0,-35-31-19 0,0 0 19 16,51 17-18-16,18-10 18 0,-69-7-18 0,0 0 18 15,74-10-18-15,-5-16 18 0,-69 26-10 0,0 0 10 16,51-32-10-16,-21 5 10 0,-30 27-3 0,0 0 3 15,20-26-3-15,-8-2 3 0,-12 28-1 0,0 0 1 16,11-28 0-16,-8 8 0 0,-3 20 0 0,0 0 0 0,2-16 0 16,1 7 0-16,-3 9 0 0,0 0 0 0,7-3 1 15,4 3-1-15,-11 0 0 0,0 0 0 0,19 7 1 16,10 10-1-16,-29-17 0 0,0 0 0 0,37 28 1 16,7 12-1-16,-44-40 0 0,0 0 0 0,47 41 0 15,3 2 0-15,-50-43-1 0,0 0 1 0,44 42 0 0,-12-14 0 0,-32-28 0 0,0 0 0 0,23 20 0 31,-11-13 0-31,-12-7 0 0,0 0 0 0,9-10 0 16,-2-23 0-16,-7 33-1 0,0 0 1 0,7-40 0 0,2-5 0 16,-9 45 0-16,0 0 0 0,8-41 1 0,0 17-1 15,-8 24 2-15,0 0-2 0,7-19 2 0,3 1-2 16,-10 18 5-16,0 0-5 0,14-12 5 0,4 5-5 16,-18 7 6-16,0 0-6 0,23 4 7 0,7 13-7 15,-30-17 4-15,0 0-4 0,25 31 5 0,1 9-5 16,-26-40 3-16,0 0-3 0,26 41 3 0,1-4-3 15,-27-37 0-15,0 0 0 0,23 27 1 0,-9-14-1 16,-14-13 0-16,0 0 0 0,18-7 1 0,8-23-1 16,-26 30 0-16,0 0 0 0,26-40 1 0,6-1-1 15,-32 41 0-15,0 0 0 0,34-47 1 0,5 6-1 16,-39 41 1-16,0 0-1 0,35-37 1 0,2 10-1 0,-37 27 0 16,0 0 0-16,32-18 1 0,5 11-1 0,-37 7 0 15,0 0 0-15,37 7 1 0,-2 14-1 16,-35-21 0-16,0 0 0 0,26 36 1 0,-6 13-1 0,-20-49-2 0,0 0 2 15,14 60-1-15,-3 17 1 0,-11-77-6 16,0 0 6-16,14 74-6 0,0-19 6 0,-14-55-10 0,0 0 10 16,17 37-10-16,-1-17 10 0,-16-20-15 0,0 0 15 0,20 4-14 15,3-20 14-15,0 4-965 0</inkml:trace>
  <inkml:trace contextRef="#ctx0" brushRef="#br0" timeOffset="138169.23">20399 954 838 0,'16'-4'0'0,"-16"4"35"0,0 0-35 0,55-9 35 15,0 18-35-15,-55-9 31 0,0 0-31 0,49 28 32 0,-10 20-32 16,-39-48 4-16,0 0-4 0,28 73 5 0,-10 26-5 16,-18-99 11-16,0 0-11 0,8 103 12 0,0-9-12 15,-8-94 22-15,0 0-22 0,3 92 23 0,-5-6-23 16,2-86 27-16,0 0-27 0,-7 64 28 0,-3-24-28 16,10-40 28-16,0 0-28 0,-16 5 29 0,-7-29-29 0,23 24 20 15,0 0-20-15,-27-45 21 0,-1-19-21 16,28 64 20-16,0 0-20 0,-23-73 21 0,11-5-21 0,12 78 21 15,0 0-21-15,3-88 21 0,20-21-21 0,-23 109 21 16,0 0-21-16,37-102 22 0,11 14-22 0,-48 88 22 16,0 0-22-16,51-80 23 0,-3 19-23 0,-48 61 23 15,0 0-23-15,46-41 24 0,-4 20-24 0,-42 21 19 16,0 0-19-16,48-7 19 0,-1 14-19 16,-47-7 18-16,0 0-18 0,39 17 18 0,-16 11-18 0,-23-28 7 15,0 0-7-15,9 37 7 0,-14 2-7 16,5-39 1-16,0 0-1 0,-18 38 1 0,-3-3-1 0,21-35-1 15,0 0 1-15,-21 33 0 0,1-5 0 0,1-2-1071 16</inkml:trace>
  <inkml:trace contextRef="#ctx0" brushRef="#br0" timeOffset="138301.51">21096 1031 787 0,'0'0'0'0,"0"0"18"0,0 0-18 0,32 0 19 0,5 7-19 16,-37-7 1-16,0 0-1 0,40 9 2 16,-4 0-2-16,1 3-561 0</inkml:trace>
  <inkml:trace contextRef="#ctx0" brushRef="#br0" timeOffset="138484.23">21070 1374 819 0,'0'0'0'0,"0"0"0"0,8 0 0 15,-8 0-1-15,0 0 1 0,18 4 0 0,12-8 0 0,-30 4 22 0,0 0-22 0,53-12 22 16,28-7-22-16,-81 19 61 16,0 0-61-16,99-24 62 0,14-6-62 0,-113 30 55 0,0 0-55 15,118-40 56-15,2-11-56 0,-120 51 49 0,0 0-49 16,113-61 49-16,-18 7-49 0,2-3-836 0</inkml:trace>
  <inkml:trace contextRef="#ctx0" brushRef="#br0" timeOffset="138756.37">22117 725 852 0,'-23'7'0'0,"23"-7"10"0,0 0-10 0,-63 33 11 0,-18 15-11 16,81-48 2-16,0 0-2 16,-74 52 3-16,17-3-3 0,57-49-1 0,0 0 1 0,-39 45 0 15,22-2 0-15,17-43 0 0,0 0 0 0,9 42 1 16,24-3-1-16,-33-39 7 0,0 0-7 0,50 21 8 0,18-14-8 16,-68-7 14-16,0 0-14 0,64-7 14 15,-6-14-14-15,-58 21 18 0,0 0-18 0,44-33 18 0,-7-10-18 0,-37 43 30 0,0 0-30 16,28-48 31-16,-3-6-31 15,-25 54 37-15,0 0-37 16,20-43 38-16,-10 22-38 0,-10 21 37 0,0 0-37 16,7-12 37-16,-2 3-37 0,-5 9 30 0,0 0-30 0,0 9 30 15,2 19-30-15,-2-28 25 0,0 0-25 0,7 41 25 16,2 8-25-16,-9-49 15 0,0 0-15 0,12 52 16 16,10-1-16-16,-22-51 7 0,0 0-7 0,30 42 8 15,10-14-8-15,-5-1-933 0</inkml:trace>
  <inkml:trace contextRef="#ctx0" brushRef="#br0" timeOffset="138887.47">22920 729 1209 0,'11'15'0'0,"-11"-15"47"16,0 0-47-16,33 52 47 0,1 14-47 0,-34-66 11 15,0 0-11-15,23 76 12 0,-20 2-12 0,2 1-935 0</inkml:trace>
  <inkml:trace contextRef="#ctx0" brushRef="#br0" timeOffset="139018.87">22899 1492 863 0,'0'0'0'0,"-9"12"0"16,-14 24 0-16,23-36 6 0,0 0-6 0,-39 49 6 16,-12 20-6-16,51-69 7 0,0 0-7 0,-55 73 7 15,-5-6-7-15,60-67 0 0,0 0 0 0,-67 69 0 16,-14 7 0-16,0 2-607 0</inkml:trace>
  <inkml:trace contextRef="#ctx0" brushRef="#br0" timeOffset="139441.31">19156 2101 1390 0,'0'0'0'0,"-18"9"0"0,-31 15 0 0,49-24-4 0,0 0 4 16,-57 36-4-16,4 13 4 0,53-49 1 0,0 0-1 15,-45 51 1-15,15-2-1 0,30-49 18 0,0 0-18 16,-15 45 19-16,19 0-19 0,-4-45 21 15,0 0-21-15,19 40 22 0,17-13-22 0,-36-27 28 0,0 0-28 0,49 9 29 16,11-24-29-16,-60 15 31 0,0 0-31 0,62-33 32 16,-2-7-32-16,-60 40 24 0,0 0-24 0,51-52 24 15,-9-2-24-15,-42 54 17 0,0 0-17 0,32-64 17 16,-9 0-17-16,-23 64 12 0,0 0-12 0,11-50 12 16,-6 26-12-16,-5 24 13 0,0 0-13 15,5-12 14-15,-5 12-14 0,0 0 10 0,0 0-10 16,14 8 11-16,2 25-11 0,-16-33 7 0,0 0-7 15,21 40 7-15,11 12-7 0,-32-52 3 0,0 0-3 16,41 45 4-16,26-4-4 0,-67-41 0 0,0 0 0 16,79 32 1-16,6-12-1 0,-1-1-1260 0</inkml:trace>
  <inkml:trace contextRef="#ctx0" brushRef="#br0" timeOffset="139584.28">20140 2142 1143 0,'0'0'0'0,"9"0"0"0,9 0 0 15,-18 0 4-15,0 0-4 0,28 7 5 0,16-1-5 16,-44-6 9-16,0 0-9 0,51 0 10 0,14 0-10 0,-65 0-1 16,0 0 1-16,69 0-1 0,0 0 1 15,-2 0-817-15</inkml:trace>
  <inkml:trace contextRef="#ctx0" brushRef="#br0" timeOffset="139739.68">20315 2319 662 0,'0'0'0'0,"0"0"0"0,-2 9 0 0,2-9 48 15,0 0-48-15,0 5 49 0,0-5-49 0,0 0 121 0,0 0-121 16,32 3 122-16,26-15-122 0,-58 12 102 0,0 0-102 0,79-17 103 16,24-11-103-16,-103 28 19 0,0 0-19 15,111-40 20-15,-4-24-20 0,-107 64 23 0,0 0-23 16,99-78 23-16,-12-10-23 0,-6-5-909 0</inkml:trace>
  <inkml:trace contextRef="#ctx0" brushRef="#br0" timeOffset="140047.31">21225 1500 830 0,'0'0'0'0,"-2"13"0"15,-10 14 0-15,12-27 11 0,0 0-11 0,-18 57 11 16,-7 35-11-16,25-92 10 0,0 0-10 0,-22 102 10 0,6-5-10 0,16-97 19 16,0 0-19-16,-6 93 20 15,12 3-20-15,-6-96 22 0,0 0-22 0,14 90 22 0,7-23-22 16,-21-67 27-16,0 0-27 0,19 49 28 0,4-20-28 16,-23-29 30-16,0 0-30 0,25 7 31 0,1-11-31 15,-26 4 29-15,0 0-29 0,39-19 29 0,19-10-29 16,-58 29 33-16,0 0-33 0,66-40 33 0,1-12-33 0,-67 52 27 15,0 0-27-15,65-50 27 0,-14 7-27 16,-51 43 26-16,0 0-26 0,48-28 26 0,-11 20-26 16,-37 8 11-16,0 0-11 0,26 8 11 0,-8 23-11 0,-18-31 5 15,0 0-5-15,2 42 5 0,-20 10-5 0,18-52 3 16,0 0-3-16,-35 48 4 0,-20-5-4 0,55-43 1 16,0 0-1-16,-65 33 2 0,-16-12-2 0,81-21 0 15,0 0 0-15,-81 16 1 0,10-13-1 0,71-3 0 0,0 0 0 16,-55 0 0-16,20-12 0 0,35 12 0 15,0 0 0-15,-14-22 0 0,23-20 0 0,0 2-948 16</inkml:trace>
  <inkml:trace contextRef="#ctx0" brushRef="#br0" timeOffset="140239.23">22244 1879 1379 0,'0'0'0'0,"0"0"0"16,7 0 0-16,-7 0 6 0,0 0-6 0,0 0 6 0,11-3-6 15,-11 3 35-15,0 0-35 0,5 0 36 0,9 3-36 16,-14-3 1-16,0 0-1 0,22 16 1 0,-1 13-1 16,2-1-1038-16</inkml:trace>
  <inkml:trace contextRef="#ctx0" brushRef="#br0" timeOffset="140389">22352 2319 1121 0,'0'0'0'0,"0"0"0"0,-21 21 0 0,21-21 41 15,0 0-41-15,-28 29 41 0,-16 23-41 16,44-52 75-16,0 0-75 0,-48 64 76 0,-5 9-76 0,53-73 31 16,0 0-31-16,-64 69 31 0,-17 4-31 0,81-73 9 0,0 0-9 15,-90 60 10-15,-1-11-10 0,1-4-1017 16</inkml:trace>
  <inkml:trace contextRef="#ctx0" brushRef="#br0" timeOffset="140822.87">19417 2715 1334 0,'0'0'0'0,"0"0"0"15,0 0 0-15,0 0 0 0,0 0 0 0,-18 40 0 16,6-7 0-16,12-33 0 0,0 0 0 0,-9 52 1 0,7 17-1 0,2-69 8 16,0 0-8-16,2 78 9 0,10-2-9 15,-12-76 10-15,0 0-10 0,20 68 10 16,5-18-10-16,-25-50 13 0,0 0-13 0,22 40 14 0,1-20-14 15,-23-20 20-15,0 0-20 0,23 12 20 16,0-12-20-16,-23 0 14 0,0 0-14 0,30-8 14 16,13-13-14-16,-43 21 9 0,0 0-9 0,44-22 9 0,-2-1-9 15,-42 23 7-15,0 0-7 0,32-19 7 0,-8 7-7 16,-24 12 5-16,0 0-5 0,23-9 5 0,0 6-5 16,-23 3 6-16,0 0-6 0,16 7 6 0,-3 7-6 15,-13-14 4-15,0 0-4 0,-2 19 5 16,-18 5-5-16,20-24 2 0,0 0-2 0,-37 26 3 0,-21 0-3 15,58-26 2-15,0 0-2 0,-69 20 2 0,-5-7-2 16,74-13 0-16,0 0 0 0,-63 3 1 0,19-6-1 16,44 3-3-16,0 0 3 0,-27-4-2 0,17-3 2 15,-1 2-1092-15</inkml:trace>
  <inkml:trace contextRef="#ctx0" brushRef="#br0" timeOffset="140968.64">20308 2985 1143 0,'0'0'0'0,"7"2"0"16,16 5 0-16,-23-7 16 0,0 0-16 0,37 9 17 16,14-6-17-16,-51-3 18 0,0 0-18 0,62 5 18 0,10 11-18 15,-72-16 0-15,0 0 0 0,60 15 1 16,-20-11-1-16,1 1-850 0</inkml:trace>
  <inkml:trace contextRef="#ctx0" brushRef="#br0" timeOffset="141113.54">20451 3241 897 0,'0'0'0'0,"0"0"0"0,0 0 0 16,0 0 13-16,0 0-13 0,0 0 13 0,19 4-13 16,-19-4 46-16,0 0-46 0,37-5 46 0,35-6-46 15,-72 11 81-15,0 0-81 0,96-17 81 0,18-7-81 16,-114 24 62-16,0 0-62 0,122-37 63 0,-9-20-63 16,-2 5-917-16</inkml:trace>
  <inkml:trace contextRef="#ctx0" brushRef="#br0" timeOffset="141265.65">21548 2466 964 0,'0'0'0'0,"5"19"0"0,4 30 0 0,-9-49 24 0,0 0-24 15,12 57 24-15,0 10-24 0,-12-67 61 0,0 0-61 16,11 78 61-16,1 3-61 0,-12-81 40 0,0 0-40 0,16 96 40 16,-2 9-40-16,-14-105 17 0,0 0-17 0,13 100 18 15,-4-6-18-15,-9-94 8 0,0 0-8 0,8 74 8 16,3-30-8-16,0-3-889 0</inkml:trace>
  <inkml:trace contextRef="#ctx0" brushRef="#br0" timeOffset="142417.26">21371 3034 1155 0,'0'0'0'0,"11"0"0"16,19-7 0-16,-30 7 1 0,0 0-1 0,49-16 2 15,22-5-2-15,-71 21 2 0,0 0-2 0,86-29 3 0,22-2-3 16,-108 31 35-16,0 0-35 0,107-24 35 0,1 6-35 15,-108 18 50-15,0 0-50 0,85-7 50 0,-31 11-50 0,-54-4 53 16,0 0-53-16,37 15 53 0,-15 15-53 16,-22-30 37-16,0 0-37 0,14 43 38 0,-7 6-38 15,-7-49 24-15,0 0-24 0,5 48 24 0,4-6-24 0,-9-42 10 16,0 0-10-16,16 31 11 0,1-11-11 0,-17-20 7 16,0 0-7-16,23 9 7 0,4-9-7 15,-27 0 5-15,0 0-5 0,28-3 5 0,0-6-5 0,-28 9 6 16,0 0-6-16,25-24 6 0,-6-25-6 0,-19 49 5 15,0 0-5-15,11-57 6 0,-16-3-6 0,5 60 3 0,0 0-3 16,-20-56 4-16,-20 23-4 0,40 33 4 0,0 0-4 16,-55-17 4-16,-9 22-4 0,64-5 3 15,0 0-3-15,-65 28 3 0,5 26-3 0,60-54 2 16,0 0-2-16,-51 67 2 0,16 6-2 0,35-73 0 0,0 0 0 16,-14 72 0-16,30-6 0 0,-16-66-6 0,0 0 6 15,38 68-6-15,15-4 6 0,-53-64-6 0,0 0 6 0,71 57-5 16,19-24 5-16,-90-33-4 15,0 0 4-15,91 8-4 0,-9-23 4 0,-82 15-6 0,0 0 6 16,67-38-6-16,-18-18 6 0,-49 56-8 16,0 0 8-16,35-57-7 0,-12-3 7 0,-23 60-7 0,0 0 7 15,20-61-7-15,1-3 7 0,-21 64-6 0,0 0 6 0,14-48-6 16,-7 23 6-16,-7 25-6 0,0 0 6 0,7-12-6 0,4 7 6 16,-11 5-5-16,0 0 5 0,19 12-5 0,11 21 5 15,-30-33-6-15,0 0 6 0,35 45-5 0,4 7 5 16,-39-52-8-16,0 0 8 15,37 52-8-15,-5 5 8 0,-32-57-12 0,0 0 12 0,30 55-12 0,-7-1 12 16,-23-54-14-16,0 0 14 0,19 36-13 0,-8-18 13 0,-11-18-8 16,0 0 8-16,10-2-8 0,-1-22 8 0,-9 24-6 15,0 0 6-15,9-37-5 16,2-9 5-16,-11 46-2 0,0 0 2 0,12-47-2 0,0 7 2 16,-12 40-1-16,0 0 1 0,16-36 0 0,5-4 0 0,-21 40 0 15,0 0 0-15,18-33 0 16,-7 18 0-16,-11 15 0 0,0 0 0 0,14-6 1 0,16 12-1 15,-30-6 2-15,0 0-2 0,28 15 2 0,-7 13-2 0,-21-28 0 16,0 0 0-16,23 33 1 0,-4 3-1 0,-19-36-1 16,0 0 1-16,25 28 0 0,3-8 0 0,-28-20-6 15,0 0 6-15,27 14-6 0,-8-12 6 0,-19-2-14 16,0 0 14-16,27-14-13 0,10-19 13 0,-37 33-11 0,0 0 11 0,38-36-11 16,-13 7 11-16,-25 29-12 15,0 0 12-15,23-37-12 0,4-15 12 0,-27 52-10 0,0 0 10 0,24-45-9 0,-4 18 9 16,-20 27-8-16,0 0 8 0,17-12-7 0,11 15 7 15,-28-3-6-15,0 0 6 0,27 21-6 0,-9 22 6 16,-18-43-5-16,0 0 5 0,14 61-4 0,-2 10 4 16,-12-71-7-16,0 0 7 0,16 83-7 0,7 14 7 15,-23-97-8-15,0 0 8 0,23 93-7 0,1-20 7 16,-24-73-8-16,0 0 8 0,20 52-8 0,-10-23 8 16,-10-29-9-16,0 0 9 0,8 16-8 0,-3-8 8 0,-5-8-10 15,0 0 10-15,0 0-10 0,7-27 10 0,-7 27-8 16,0 0 8-16,5-26-8 0,4-2 8 0,-9 28-4 15,0 0 4-15,11-31-3 0,3-11 3 0,-14 42-1 16,0 0 1-16,16-36 0 0,-9 15 0 0,-7 21 0 16,0 0 0-16,5-9 1 0,-5 9-1 15,0 0 1-15,0 0-1 0,2-6 1 16,-2 6-1-16,0 0 1 0,0 0-1 0,-6-9 2 16,-11 0-2-16,17 9 2 0,0 0-2 0,-30-14 3 0,0-12-3 0,30 26 3 15,0 0-3-15,-28-32 3 16,3-5-3-16,25 37 7 0,0 0-7 0,-16-34 7 15,14 1-7-15,2 33 21 0,0 0-21 0,14-37 22 16,20-20-22-16,-34 57 33 0,0 0-33 0,46-60 33 16,7-1-33-16,-53 61 38 0,0 0-38 0,58-52 39 0,0 23-39 15,-58 29 26-15,0 0-26 0,53-11 26 0,-4 27-26 16,-49-16 18-16,0 0-18 0,34 33 18 0,-20 19-18 16,-14-52 8-16,0 0-8 0,-7 52 8 0,-23-4-8 0,30-48 3 15,0 0-3-15,-41 45 3 0,-6-9-3 0,47-36 0 0,0 0 0 16,-48 30 1-16,-1-6-1 15,49-24 0-15,0 0 0 0,-48 16 0 0,6-9 0 0,-1-4-1085 0</inkml:trace>
  <inkml:trace contextRef="#ctx0" brushRef="#br0" timeOffset="142548.72">24174 2881 1166 0,'0'0'0'0,"0"0"0"0,16-5 0 15,-16 5 8-15,0 0-8 0,9-3 9 16,-9 3-9-16,0 0 18 0,0 0-18 0,7 12 18 0,-7 9-18 15,0-21 0-15,0 0 0 0,0 36 1 16,0 19-1-16,0 2-855 0</inkml:trace>
  <inkml:trace contextRef="#ctx0" brushRef="#br0" timeOffset="142668.87">24391 3608 651 0,'0'0'0'0,"-2"16"0"0,-7 34 0 15,9-50 41-15,0 0-41 0,-22 83 41 0,-21 26-41 16,43-109 35-16,0 0-35 0,-84 142 36 0,-65 19-36 15,149-161 18-15,0 0-18 0,0 0-557 0</inkml:trace>
  <inkml:trace contextRef="#ctx0" brushRef="#br0" timeOffset="143686.43">1605 13125 1300 0,'0'0'0'0,"0"0"0"0,-25-42 0 0,25 42 30 0,0 0-30 15,-17-24 31-15,8 13-31 0,9 11 42 0,0 0-42 16,0 16 42-16,5 36-42 0,-5-52 38 0,0 0-38 0,13 81 39 0,6 30-39 15,-19-111 16-15,0 0-16 0,21 151 17 16,2 72-17-16,-23-223 8 0,0 0-8 0,28 280 9 16,-1 33-9-16,-27-313 6 0,0 0-6 0,19 346 6 0,-10 30-6 0,-9-376 5 15,0 0-5-15,-5 384 6 16,-13-3-6-16,18-381 6 0,0 0-6 0,-28 377 6 0,-7-10-6 0,35-367 5 16,0 0-5-16,-37 344 5 0,7-27-5 0,30-317 5 15,0 0-5-15,-23 272 6 0,9-49-6 16,14-223 2-16,0 0-2 0,-6 185 2 15,15-34-2-15,-9-151 0 0,0 0 0 0,5 107 0 16,4-43 0-16,-4-2-1164 0</inkml:trace>
  <inkml:trace contextRef="#ctx0" brushRef="#br0" timeOffset="143997.56">1829 12612 1468 0,'0'0'0'0,"0"0"0"0,0 0 0 0,0 0 2 0,0 0-2 15,9 9 2-15,-2 33-2 0,-7-42 1 0,0 0-1 16,9 70 1-16,-2 36-1 0,-7-106 7 0,0 0-7 15,5 140 8-15,-5 47-8 0,0-187 10 0,0 0-10 16,0 253 11-16,0 63-11 0,0-316 14 0,0 0-14 0,-9 348 14 16,-3 14-14-16,12-362 16 0,0 0-16 0,-25 391 17 15,-15 19-17-15,40-410 15 0,0 0-15 0,-62 443 15 16,-21 40-15-16,83-483 11 0,0 0-11 0,-99 512 12 16,-3 16-12-16,102-528 1 0,0 0-1 0,-118 473 2 15,-21-74-2-15,-144 565 0 0</inkml:trace>
  <inkml:trace contextRef="#ctx0" brushRef="#br0" timeOffset="156808.34">3131 13594 651 0,'0'0'0'0,"0"0"0"0,-14-25 0 15,14 25 19-15,0 0-19 0,-18-19 20 0,-5-1-20 0,23 20 42 16,0 0-42-16,-40-18 42 0,-19 3-42 0,59 15 62 16,0 0-62-16,-68-6 63 15,-13 10-63-15,81-4 49 0,0 0-49 0,-85 17 50 16,2 9-50-16,83-26 32 0,0 0-32 0,-76 35 33 15,13 6-33-15,63-41 29 0,0 0-29 0,-36 45 29 0,31-1-29 16,5-44 24-16,0 0-24 0,28 41 24 16,34-1-24-16,-62-40 18 0,0 0-18 0,74 33 19 0,14-2-19 15,-88-31 15-15,0 0-15 0,92 31 16 0,3 4-16 0,-95-35 9 0,0 0-9 16,90 41 10-16,-28 8-10 0,-62-49 15 16,0 0-15-16,41 53 16 15,-22 1-16-15,-19-54 18 0,0 0-18 0,-14 47 18 0,-27-9-18 16,41-38 30-16,0 0-30 0,-62 34 30 0,-17 1-30 0,79-35 24 0,0 0-24 15,-74 28 25-15,28-8-25 16,46-20 16-16,0 0-16 0,-33 14 16 0,6-5-16 16,1 0-1038-16</inkml:trace>
  <inkml:trace contextRef="#ctx0" brushRef="#br0" timeOffset="157013.76">3203 13379 1367 0,'0'0'0'0,"0"0"0"16,13 16 0-16,-13-16 4 0,0 0-4 16,14 25 5-16,12 15-5 0,-26-40 17 0,0 0-17 15,34 56 18-15,4 18-18 0,-38-74 26 0,0 0-26 0,52 80 27 16,1-13-27-16,-53-67 29 0,0 0-29 0,51 68 29 16,-2 3-29-16,-49-71 22 0,0 0-22 0,35 72 23 15,-17-8-23-15,-18-64 18 0,0 0-18 0,14 40 19 16,-2-40-19-16,-1 0-1143 0</inkml:trace>
  <inkml:trace contextRef="#ctx0" brushRef="#br0" timeOffset="157142.62">3209 13877 1468 0,'0'0'0'0,"0"0"0"0,7 2 0 16,-7-2 15-16,0 0-15 0,22 9 15 0,19 6-15 15,-41-15 63-15,0 0-63 0,64 21 64 0,18 5-64 0,-82-26 24 16,0 0-24-16,85 35 25 0,-21 8-25 15,3-2-1196-15</inkml:trace>
  <inkml:trace contextRef="#ctx0" brushRef="#br0" timeOffset="157430.03">3609 14113 1479 0,'0'0'0'16,"5"-16"0"-16,4-15 0 0,-9 31 10 0,0 0-10 0,14-38 10 15,7-11-10-15,-21 49 32 0,0 0-32 0,29-50 32 16,11 2-32-16,-40 48 14 0,0 0-14 0,55-42 15 15,12 6-15-15,-67 36 31 0,0 0-31 0,67-24 32 16,-4 12-32-16,-63 12 40 0,0 0-40 0,55-4 40 16,-11 15-40-16,-44-11 36 0,0 0-36 0,32 20 36 15,0 10-36-15,-32-30 33 0,0 0-33 0,17 40 33 16,-8 8-33-16,-9-48 24 0,0 0-24 0,0 48 25 16,0 6-25-16,0-54 16 0,0 0-16 0,-3 45 17 15,3-10-17-15,0-35 10 0,0 0-10 0,8 24 10 16,10 0-10-16,-18-24 6 0,0 0-6 0,37 12 6 0,25-12-6 15,-62 0 2-15,0 0-2 0,72-12 3 16,6-17-3-16,3-1-1434 0</inkml:trace>
  <inkml:trace contextRef="#ctx0" brushRef="#br0" timeOffset="157589.64">5009 13742 1390 0,'0'0'0'0,"-10"-3"0"0,-17-1 0 15,27 4 18-15,0 0-18 0,-54-1 18 0,-27 6-18 16,81-5 32-16,0 0-32 0,-94 15 32 0,8 10-32 0,86-25 20 15,0 0-20-15,-73 24 20 0,15 4-20 0,58-28 24 16,0 0-24-16,-40 34 25 0,17 13-25 0,23-47 25 16,0 0-25-16,0 43 25 0,28-1-25 0,-28-42 16 15,0 0-16-15,53 24 17 0,24-19-17 16,-1 2-1187-16</inkml:trace>
  <inkml:trace contextRef="#ctx0" brushRef="#br0" timeOffset="157767.47">5062 13754 1356 0,'0'0'0'15,"0"0"0"-15,0 9 0 0,0-9 23 0,0 0-23 0,0 16 23 16,2 3-23-16,-2-19 46 0,0 0-46 16,7 33 47-16,4 15-47 0,-11-48 35 0,0 0-35 0,14 59 35 15,12 15-35-15,-26-74 26 0,0 0-26 0,36 71 26 16,9-7-26-16,-45-64 22 0,0 0-22 0,50 56 23 16,-6-18-23-16,-44-38 14 0,0 0-14 0,37 27 15 0,-18-13-15 15,-19-14 2-15,0 0-2 0,13-3 3 0,-17-21-3 16,2-1-1212-16</inkml:trace>
  <inkml:trace contextRef="#ctx0" brushRef="#br0" timeOffset="157966.41">5285 13877 1188 0,'0'0'0'0,"5"-12"0"0,11-22 0 0,-16 34 6 0,0 0-6 0,23-47 7 31,8-7-7-31,-31 54 7 0,0 0-7 0,34-43 7 16,-2 15-7-16,-32 28 35 0,0 0-35 0,39-8 35 0,10 20-35 16,-49-12 44-16,0 0-44 0,46 26 44 15,-9 10-44-15,-37-36 44 0,0 0-44 0,26 45 44 0,-22 2-44 16,-4-47 35-16,0 0-35 0,-16 48 36 0,-25-1-36 15,41-47 28-15,0 0-28 0,-46 36 29 0,6-17-29 16,40-19 21-16,0 0-21 0,-41 9 21 16,4-9-21-16,37 0 11 0,0 0-11 0,-23-16 11 0,20-18-11 15,3 34 5-15,0 0-5 0,18-38 6 0,17-2-6 16,2 0-1188-16</inkml:trace>
  <inkml:trace contextRef="#ctx0" brushRef="#br0" timeOffset="158305.94">5835 13457 1166 0,'0'0'0'0,"0"0"0"0,0 8 0 0,0-8 21 0,0 0-21 15,5 20 22-15,-1 16-22 0,-4-36 30 0,0 0-30 16,5 47 31-16,-1 10-31 0,-4-57 42 0,0 0-42 16,8 57 42-16,3-12-42 0,-11-45 50 0,0 0-50 15,21 40 50-15,7-8-50 0,-28-32 51 0,0 0-51 16,36 28 52-16,10-14-52 0,-46-14 44 0,0 0-44 0,54 5 45 16,8-7-45-16,-62 2 28 0,0 0-28 0,60-13 29 15,-7-13-29-15,-53 26 19 0,0 0-19 0,42-37 19 16,-10-13-19-16,-32 50 13 0,0 0-13 0,21-60 13 0,-7-10-13 15,-14 70 12-15,0 0-12 0,4-55 13 16,-3 22-13-16,-1 33 14 0,0 0-14 0,-1-21 15 16,1 21-15-16,0 0 15 0,0 0-15 0,-7 12 15 15,-4 35-15-15,11-47 16 0,0 0-16 0,-5 59 16 0,5 14-16 16,0-73 14-16,0 0-14 0,10 79 14 16,8 1-14-16,-18-80 14 0,0 0-14 0,18 86 14 15,1 13-14-15,-19-99 13 0,0 0-13 0,14 94 13 0,-7-17-13 16,-7-77 11-16,0 0-11 0,0 70 12 0,-7-5-12 0,7-65 9 15,0 0-9-15,-14 63 9 0,-5-11-9 16,19-52 4-16,0 0-4 0,-23 38 5 0,10-19-5 0,3 0-1452 16</inkml:trace>
  <inkml:trace contextRef="#ctx0" brushRef="#br0" timeOffset="158519.41">7285 13324 1558 0,'0'0'0'0,"0"0"0"15,-9-16 0-15,9 16 36 16,0 0-36-16,-5-12 36 0,-4 10-36 0,9 2 78 0,0 0-78 16,-41 12 79-16,-45 19-79 0,86-31 26 0,0 0-26 15,-99 56 26-15,4 23-26 0,95-79 15 0,0 0-15 0,-81 90 15 16,19 11-15-16,62-101 10 0,0 0-10 0,-32 104 10 0,31-7-10 16,1-97 8-16,0 0-8 0,33 98 9 15,38-1-9-15,-71-97 8 0,0 0-8 16,86 90 9-16,9-12-9 0,4-5-1383 0</inkml:trace>
  <inkml:trace contextRef="#ctx0" brushRef="#br0" timeOffset="158951.94">3667 14796 1255 0,'0'0'0'0,"-16"-7"0"0,-26-10 0 0,42 17 1 16,0 0-1-16,-72-16 2 0,-45 11-2 0,117 5 3 15,0 0-3-15,-130 5 4 0,-3 9-4 0,133-14 1 0,0 0-1 16,-118 28 2-16,7 20-2 0,111-48 16 0,0 0-16 0,-90 61 16 0,30 7-16 16,60-68 36-16,0 0-36 15,-35 60 36-15,33-11-36 0,2-49 43 0,0 0-43 16,32 38 44-16,31-11-44 0,-63-27 42 0,0 0-42 16,90 21 42-16,16-4-42 0,-106-17 35 0,0 0-35 0,99 19 35 15,-23 4-35-15,-76-23 27 0,0 0-27 0,54 22 28 16,-31-4-28-16,-23-18 25 0,0 0-25 0,0 24 26 15,-26 9-26-15,26-33 16 0,0 0-16 0,-46 28 16 16,-21-9-16-16,67-19 9 0,0 0-9 0,-69 5 10 16,6-16-10-16,63 11 11 0,0 0-11 0,-32-34 12 15,37-27-12-15,-1 2-1285 0</inkml:trace>
  <inkml:trace contextRef="#ctx0" brushRef="#br0" timeOffset="159109.9">3632 14533 1334 0,'0'0'0'0,"0"0"0"0,0 12 0 15,0-12 6-15,0 0-6 0,3 23 6 0,3 17-6 16,-6-40 6-16,0 0-6 0,5 52 6 0,-2 12-6 0,-3-64 45 16,0 0-45-16,9 76 46 0,-3 19-46 0,-6-95 43 0,0 0-43 15,8 93 44-15,7-15-44 16,-15-78 43-16,0 0-43 0,17 73 44 0,4-4-44 0,-21-69 38 0,0 0-38 16,23 56 38-16,2-24-38 0,1 1-1215 0</inkml:trace>
  <inkml:trace contextRef="#ctx0" brushRef="#br0" timeOffset="159269.75">3604 15087 1647 0,'0'0'0'0,"0"0"0"15,14-17 0-15,-14 17 12 0,0 0-12 0,26-16 12 16,20 1-12-16,-46 15 49 0,0 0-49 0,72-13 50 16,24 8-50-16,-96 5 49 0,0 0-49 0,104-1 49 15,-6 2-49-15,-98-1 31 0,0 0-31 0,90 2 32 16,-8-4-32-16,-1 1-1389 0</inkml:trace>
  <inkml:trace contextRef="#ctx0" brushRef="#br0" timeOffset="159490.25">4281 15115 1603 0,'0'0'0'0,"5"-7"0"0,9-7 0 16,-14 14 63-16,0 0-63 0,22-21 63 0,9-7-63 0,-31 28 88 16,0 0-88-16,37-29 88 0,7-7-88 0,-44 36 69 15,0 0-69-15,43-33 70 0,-4 10-70 16,-39 23 37-16,0 0-37 0,37-7 37 0,-6 23-37 15,-31-16 23-15,0 0-23 0,32 33 24 0,-5 12-24 0,-27-45 18 16,0 0-18-16,31 50 18 0,-2 4-18 0,-29-54 9 16,0 0-9-16,40 53 10 0,9-2-10 0,-49-51 4 0,0 0-4 15,59 41 5-15,-5-13-5 0,-54-28 0 0,0 0 0 0,59 12 0 16,8-19 0-16,-67 7 0 0,0 0 0 0,72-24 0 16,2-16 0-16,5-2-1612 0</inkml:trace>
  <inkml:trace contextRef="#ctx0" brushRef="#br0" timeOffset="159665.14">5398 14900 1390 0,'0'0'0'0,"-20"21"0"0,-36 31 0 0,56-52 14 0,0 0-14 16,-66 57 14-16,-6-3-14 0,72-54 30 0,0 0-30 16,-62 48 30-16,25-3-30 0,37-45 47 0,0 0-47 0,-23 48 47 15,23 4-47-15,0-52 19 0,0 0-19 0,23 45 20 0,28-12-20 16,-51-33 11-16,0 0-11 15,67 14 11-15,9-19-11 0,-2 0-1165 0</inkml:trace>
  <inkml:trace contextRef="#ctx0" brushRef="#br0" timeOffset="159856.24">5595 14992 1311 0,'0'0'0'0,"5"8"0"15,4 13 0-15,-9-21 4 0,0 0-4 0,14 38 5 16,13 14-5-16,-27-52 14 0,0 0-14 0,33 75 14 0,6 23-14 0,-39-98 13 0,0 0-13 0,37 102 13 31,-7-10-13-31,-30-92 26 0,0 0-26 0,23 78 26 0,-9-16-26 0,-14-62 26 16,0 0-26-16,9 47 26 0,-7-23-26 15,-2-24 15-15,0 0-15 0,0 0 16 0,-20-21-16 16,3 1-1072-16</inkml:trace>
  <inkml:trace contextRef="#ctx0" brushRef="#br0" timeOffset="160039.97">5777 15262 1233 0,'0'0'0'0,"9"-16"0"0,8-30 0 16,-17 46 18-16,0 0-18 0,23-58 18 0,12-4-18 15,-35 62 33-15,0 0-33 0,32-54 34 0,0 22-34 0,-32 32 56 16,0 0-56-16,32-13 57 0,-1 29-57 0,-31-16 47 16,0 0-47-16,32 29 47 0,-12 16-47 0,-20-45 43 0,0 0-43 15,3 52 44-15,-26 5-44 0,23-57 36 0,0 0-36 16,-32 58 37-16,-3-5-37 0,35-53 21 16,0 0-21-16,-32 43 22 0,15-18-22 0,17-25 7 0,0 0-7 0,-14 5 7 15,-9-15-7-15,23 10 0 0,0 0 0 16,-18-28 0-16,22-19 0 0,-4 2-1260 0</inkml:trace>
  <inkml:trace contextRef="#ctx0" brushRef="#br0" timeOffset="160315.84">5898 15101 975 0,'0'0'0'0,"6"-16"0"0,11-27 0 0,-17 43 3 0,0 0-3 0,23-50 3 16,7 0-3-16,-30 50 7 0,0 0-7 0,29-33 7 15,2 22-7-15,-31 11 15 0,0 0-15 0,32 11 16 16,3 20-16-16,-35-31 23 0,0 0-23 0,37 41 23 16,4 6-23-16,-41-47 40 0,0 0-40 0,44 49 41 15,-2-10-41-15,-42-39 50 0,0 0-50 0,44 32 51 0,1-12-51 16,-45-20 55-16,0 0-55 0,45 9 55 0,1-14-55 15,-46 5 52-15,0 0-52 0,36-19 53 16,-14-14-53-16,-22 33 43 0,0 0-43 0,15-45 44 0,-7-12-44 16,-8 57 25-16,0 0-25 0,4-63 25 0,-4 3-25 15,0 60 21-15,0 0-21 0,2-47 21 16,1 21-21-16,-3 26 16 0,0 0-16 0,0 0 17 16,4 9-17-16,-4-9 15 0,0 0-15 0,0 41 16 0,5 32-16 15,-5-73 13-15,0 0-13 0,5 85 14 0,8 3-14 16,-13-88 17-16,0 0-17 0,17 99 18 0,-1 18-18 15,-16-117 15-15,0 0-15 0,13 122 16 0,-13-8-16 16,0-114 8-16,0 0-8 0,-22 98 9 0,-20-25-9 16,1-2-1307-16</inkml:trace>
  <inkml:trace contextRef="#ctx0" brushRef="#br0" timeOffset="160759.4">3588 16248 1143 0,'0'0'0'0,"-25"-15"0"16,-47-32 0-16,72 47 2 0,0 0-2 0,-81-38 2 0,5 19-2 0,76 19-7 15,0 0 7-15,-73 2-7 0,1 18 7 0,72-20 19 16,0 0-19-16,-67 44 20 0,0 21-20 0,67-65 53 0,0 0-53 16,-51 73 53-16,16-4-53 0,35-69 67 0,0 0-67 15,-18 68 67-15,27-6-67 0,-9-62 62 0,0 0-62 16,32 59 62-16,17-9-62 16,-49-50 48-16,0 0-48 0,67 40 48 0,14-16-48 15,-81-24 37-15,0 0-37 0,92 10 37 0,10-11-37 16,-102 1 31-16,0 0-31 0,92-9 31 15,-20-1-31-15,-72 10 25 0,0 0-25 0,53-5 26 16,-18 10-26-16,-35-5 19 0,0 0-19 0,14 14 20 0,-17 6-20 16,3-20 14-16,0 0-14 0,-28 33 14 0,-34 10-14 15,62-43 10-15,0 0-10 0,-78 42 10 0,-17-7-10 0,95-35 12 16,0 0-12-16,-93 24 13 0,6-9-13 0,87-15 9 0,0 0-9 16,-77 7 10-16,6-8-10 0,71 1 6 0,0 0-6 0,-46-26 7 15,32-33-7 1,0 0-1413-16</inkml:trace>
  <inkml:trace contextRef="#ctx0" brushRef="#br0" timeOffset="160935.81">3708 15945 1311 0,'0'0'0'0,"5"9"0"0,0 15 0 16,-5-24 0-16,0 0 0 0,13 38 0 0,4 19 0 0,-17-57-2 0,0 0 2 15,20 75-1-15,1 17 1 16,-21-92 11-16,0 0-11 0,19 91 12 0,-1-11-12 15,-18-80 21-15,0 0-21 0,14 74 21 16,-5 6-21-16,-9-80 28 0,0 0-28 0,3 60 29 0,-3-37-29 0,-3-1-1013 16</inkml:trace>
  <inkml:trace contextRef="#ctx0" brushRef="#br0" timeOffset="161071.31">3658 16373 1491 0,'0'0'0'0,"14"-4"0"16,18-4 0-16,-32 8 13 15,0 0-13-15,58-11 14 0,34 1-14 16,-92 10 22-16,0 0-22 0,104-5 22 0,2 6-22 0,-106-1 0 16,0 0 0-16,92 4 1 0,-8-1-1 15,3 1-1113-15</inkml:trace>
  <inkml:trace contextRef="#ctx0" brushRef="#br0" timeOffset="161354.26">4232 16823 1513 0,'0'0'0'0,"0"0"0"15,-4-14 0-15,4 14 46 0,0 0-46 16,4-21 46-16,6-8-46 0,-10 29 115 0,0 0-115 0,27-38 116 0,8-14-116 16,-35 52 80-16,0 0-80 0,46-52 81 0,7 5-81 15,-53 47 49-15,0 0-49 0,56-43 49 0,8 3-49 16,-64 40 37-16,0 0-37 0,67-33 37 0,-6 2-37 16,-61 31 23-16,0 0-23 0,57-14 24 15,-8 23-24-15,-49-9 16 0,0 0-16 0,35 24 16 16,-20 16-16-16,-15-40 8 0,0 0-8 0,7 52 8 15,-11 14-8-15,4-66 3 0,0 0-3 0,-3 67 4 16,11-5-4-16,-8-62 1 0,0 0-1 0,15 52 1 16,11-14-1-16,-26-38 0 0,0 0 0 0,35 23 1 0,1-18-1 15,-36-5-1-15,0 0 1 0,45-9 0 0,15-8 0 16,-60 17-7-16,0 0 7 0,67-33-6 0,0-20 6 16,2 1-1635-16</inkml:trace>
  <inkml:trace contextRef="#ctx0" brushRef="#br0" timeOffset="161572.59">5524 16387 1468 0,'0'0'0'0,"-10"0"0"0,-17 0 0 0,27 0 2 0,0 0-2 15,-30 3 2-15,6 6-2 0,24-9 9 16,0 0-9-16,-32 19 10 0,-30 15-10 0,62-34 23 0,0 0-23 16,-60 42 23-16,6 12-23 0,54-54 21 0,0 0-21 15,-36 62 22-15,22 12-22 0,14-74 22 0,0 0-22 16,14 70 23-16,22-13-23 0,-36-57 21 15,0 0-21-15,51 45 22 0,16-11-22 0,-67-34 9 0,0 0-9 0,77 23 9 16,10-15-9 0,-87-8 0-16,0 0 0 0,85-17 1 0,-13-31-1 0,-5-1-1206 0</inkml:trace>
  <inkml:trace contextRef="#ctx0" brushRef="#br0" timeOffset="161717.37">6003 16497 1311 0,'0'0'0'0,"3"9"0"16,2 12 0-16,-5-21 0 0,0 0 0 0,9 48 0 0,5 37 0 15,-14-85 4-15,0 0-4 0,18 95 5 0,1 2-5 16,-19-97 37-16,0 0-37 0,27 106 37 16,3 10-37-16,-30-116 50 0,0 0-50 0,32 109 50 15,-4-24-50-15,-28-85 39 0,0 0-39 0,21 67 40 0,-14-24-40 16,0 1-1120-16</inkml:trace>
  <inkml:trace contextRef="#ctx0" brushRef="#br0" timeOffset="161947.76">6052 16451 1446 0,'0'0'0'0,"14"-4"0"0,21-6 0 0,-35 10 27 15,0 0-27-15,51-7 28 0,8 12-28 0,-59-5 50 16,0 0-50-16,58 14 50 0,2 7-50 0,-60-21 37 16,0 0-37-16,44 26 38 0,-23 7-38 0,-21-33 21 0,0 0-21 0,0 43 22 15,-26 14-22-15,26-57 15 0,0 0-15 0,-44 55 15 0,-20-11-15 16,64-44 11-16,0 0-11 15,-69 32 11-15,-3-14-11 0,72-18 6 0,0 0-6 16,-58 2 6-16,19-15-6 0,2 1-1278 0</inkml:trace>
  <inkml:trace contextRef="#ctx0" brushRef="#br0" timeOffset="162294.37">6278 16188 1323 0,'0'0'0'0,"0"0"0"0,5 7 0 16,-5-7 1-16,0 0-1 0,9 17 2 0,0 17-2 0,-9-34-1 15,0 0 1-15,12 49-1 0,2 10 1 16,-14-59 6-16,0 0-6 0,18 59 7 0,6-6-7 16,-24-53 19-16,0 0-19 0,36 50 20 15,8 4-20-15,-44-54 32 0,0 0-32 0,49 50 32 0,11-6-32 0,-60-44 44 16,0 0-44-16,58 24 44 0,-3-22-44 16,-55-2 34-16,0 0-34 0,44-21 35 0,-12-19-35 15,-32 40 25-15,0 0-25 0,23-49 26 16,-6-2-26-16,-17 51 11 0,0 0-11 0,9-47 12 0,-3 2-12 15,-6 45 8-15,0 0-8 0,3-36 8 0,-3 11-8 16,0 25 5-16,0 0-5 0,5-14 6 0,-5 14-6 0,0 0 9 0,0 0-9 16,9 21 10-16,0 24-10 0,-9-45 16 0,0 0-16 15,14 69 17-15,4 34-17 0,-18-103 22 0,0 0-22 16,26 115 23-16,8 1-23 16,-34-116 22-16,0 0-22 0,35 128 22 0,-7 16-22 15,-28-144 18-15,0 0-18 0,16 145 19 0,-16 4-19 16,0-149 7-16,0 0-7 0,-16 135 8 0,-16-14-8 15,32-121 7-15,0 0-7 0,-28 92 8 0,14-42-8 16,-3 1-1370-16</inkml:trace>
  <inkml:trace contextRef="#ctx0" brushRef="#br0" timeOffset="162786.01">7271 14936 1199 0,'0'0'0'0,"5"-19"0"16,0-27 0-16,-5 46 49 0,0 0-49 0,9-52 50 16,-2 7-50-16,-7 45 36 0,0 0-36 15,0-31 37-15,-3 15-37 0,3 16 73 0,0 0-73 0,-18 7 74 0,-14 21-74 16,32-28 47-16,0 0-47 0,-37 59 48 16,2 46-48-16,35-105 33 0,0 0-33 0,-23 132 33 15,25 20-33-15,-2-152 25 0,0 0-25 0,35 152 25 0,43-6-25 31,-78-146 8-31,0 0-8 0,130 133 9 0,59-16-9 0,0 3-1250 0</inkml:trace>
  <inkml:trace contextRef="#ctx0" brushRef="#br0" timeOffset="163771.31">16686 13062 1233 0,'0'0'0'0,"39"2"0"0,64 10 0 15,-103-12 16-15,0 0-16 0,148 42 16 0,35 37-16 16,-183-79 65-16,0 0-65 0,180 97 65 0,-12 7-65 0,-168-104 8 16,0 0-8-16,132 126 9 0,-39 20-9 15,-93-146 27-15,0 0-27 0,30 161 27 0,-77 17-27 0,47-178 12 0,0 0-12 16,-97 175 13-16,-37-6-13 0,134-169 27 16,0 0-27-16,-143 134 28 0,12-50-28 0,-1 3-1100 15</inkml:trace>
  <inkml:trace contextRef="#ctx0" brushRef="#br0" timeOffset="164238.16">12428 15717 1435 0,'0'0'0'0,"-23"38"0"0,-45 71 0 0,68-109 8 0,0 0-8 16,-71 132 9-16,11 9-9 0,60-141 1 0,0 0-1 0,-40 122 1 16,17-29-1-16,1 1-1031 0</inkml:trace>
  <inkml:trace contextRef="#ctx0" brushRef="#br0" timeOffset="164633.74">17828 15262 1558 0,'0'0'0'0,"-22"33"0"0,-34 64 0 0,56-97 22 0,0 0-22 16,-99 128 23-16,-45 14-23 0,144-142 0 0,0 0 0 0,-179 128 1 15,-16-28-1-15,1 0-1143 0</inkml:trace>
  <inkml:trace contextRef="#ctx0" brushRef="#br0" timeOffset="164912.41">12562 13748 1748 0,'0'0'0'16,"-21"31"0"-16,-33 54 0 0,54-85 62 15,0 0-62-15,-78 129 63 0,-16 44-63 0,94-173 2 0,0 0-2 16,-104 196 2-16,-12 17-2 0,1 0-1348 0</inkml:trace>
  <inkml:trace contextRef="#ctx0" brushRef="#br0" timeOffset="165454.94">12111 17425 1457 0,'0'0'0'15,"-12"23"0"-15,-17 28 0 0,29-51 36 0,0 0-36 0,-49 75 37 16,-41 27-37-16,90-102 88 0,0 0-88 0,-102 119 88 15,-2 23-88-15,104-142-3 0,0 0 3 0,-101 144-2 16,15-14 2-16,-3 1-1216 0</inkml:trace>
  <inkml:trace contextRef="#ctx0" brushRef="#br0" timeOffset="165795.69">8234 16684 1166 0,'0'0'0'0,"0"0"0"0,-51-20 0 0,51 20 21 15,0 0-21-15,-59-4 22 0,-11 23-22 0,70-19 80 0,0 0-80 16,-87 45 81-16,-17 30-81 0,104-75 68 0,0 0-68 16,-107 110 68-16,-8 41-68 15,115-151 40-15,0 0-40 0,-93 176 41 0,42 18-41 0,51-194 30 16,0 0-30-16,8 191 30 0,79-6-30 0,-87-185 17 15,0 0-17-15,173 166 18 0,97-26-18 0,-4-2-1202 16</inkml:trace>
  <inkml:trace contextRef="#ctx0" brushRef="#br0" timeOffset="166169.24">17283 16352 1547 0,'0'0'0'0,"0"0"0"0,38 5 0 0,-38-5 22 0,0 0-22 16,46 19 22-16,21 26-22 0,-67-45 38 0,0 0-38 15,73 76 38-15,-5 42-38 0,-68-118 47 0,0 0-47 16,62 142 47-16,0 28-47 16,-62-170 25-16,0 0-25 0,40 178 25 0,-31-7-25 0,-9-171 18 0,0 0-18 15,-23 158 18-15,-33-20-18 0,56-138 11 0,0 0-11 0,-88 116 12 16,-39-35-12-16,127-81 1 0,0 0-1 0,-147 59 2 0,-15-17-2 15,1-1-1345 1</inkml:trace>
  <inkml:trace contextRef="#ctx0" brushRef="#br0" timeOffset="166350.34">18394 16594 449 0,'0'0'0'0,"-7"25"0"0,-16 37 0 0,23-62 7 16,0 0-7-16,-25 76 8 0,6 7-8 0,1 0-288 16</inkml:trace>
  <inkml:trace contextRef="#ctx0" brushRef="#br0" timeOffset="166482.07">18135 18166 1497 0,'-170'187'0'16,"170"-187"27"-16,0 0-27 15,-141 136 27-15,-533 423-27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3952,'34'16'-4,"-24"-10"-1,0-1 0,0-1 0,16 6 0,130 32-20,-118-34 18,204 26 7,-183-28 41,288 19 77,-262-21 196,160 6 5,28-1-148,-149-6 362,223 0 0,31-1-324,-213-2 306,741-4 193,-714 3-281,812 0 149,-796 1-256,867 1 117,-856 1-169,883 12 107,-885-11-134,840 25 91,-854-20-144,281 17 4,-21 4-121,-287-15 89,648 74 76,-675-68-15,188 29 4,-32-2-131,-196-31 147,364 53 102,-393-58-103,-7-1-97,253 30 251,-312-39-347,271 17 369,-113-16-200,-144-5-175,7-6-14,60-27-1,-71 22-31,10-14-822,44-45 1,-24 16-7434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1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29 143 6008,'0'0'105,"-4"-3"-13,-14-7-21,13 8 523,5-1-200,-1-6 3,1 6-351,1 0 0,0 0-1,0 0 1,0 0 0,0 1-1,1-1 1,-1 0 0,1 0-1,0 1 1,0-1 0,0 1 0,0-1-1,0 1 1,5-4 0,-5 4-1,3-3-18,1 1-1,-1-1 1,1 1 0,1 0 0,-1 0 0,0 0 0,1 1 0,0 0 0,0 1-1,0 0 1,0 0 0,10-2 0,-8 2-3,18-4 36,0 0 1,1 3-1,44-2 1,-44 4-35,7 0 102,144 19 55,-144-11-63,119 45 46,-151-51-151,0 0-1,-1 0 0,1 0 1,-1 1-1,1-1 0,-1 1 1,5 3-1,18 18 69,43 51-1,-53-52 32,-1 9-36,13 37 1,-27-67-73,1 0 1,-1 0-1,0-1 0,0 1 1,0 0-1,1 0 0,-1 0 1,0 0-1,0 0 1,0 0-1,0-1 0,0 1 1,0 0-1,-1 0 0,1 0 1,0 1-1,-3 5 11,0-1 0,0 1 0,0-1 0,-1 1 0,0-1 0,0 0 0,0 0 0,-7 6 0,-4-2 78,-9 0-43,0-1-1,0-2 1,-1 0-1,0-1 1,-33 3-1,-47-2 47,98-6-86,-42 2 47,-68-5-1,-5-5 101,120 7-119,6-1 0,9 0-28,1 0 1,-1 1 0,1 1 0,-1 0 0,1 1 0,14 3-1,-17-3-8,112 25 62,-94-20-60,-6 1 22,-3 3-13,-2 1-1,35 27 1,-52-38-13,0 0 0,0 0 1,0 0-1,0 0 0,0 0 0,0 1 1,-1-1-1,1 0 0,0 0 0,-1 1 0,2 2 1,7 23 14,11 56 0,-20-55-2,-33 126 10,21-124-11,-10 5-6,-47 61 1,47-75-2,-112 68 2,105-75-2,-39 14-1,-3-1-4,51-21-4,-1 0 1,-23 4 0,44-10 0,0 0 0,-1 0 1,1 0-1,0 0 1,0 0-1,-1 0 1,1 0-1,0 0 0,0 0 1,-1 0-1,1 0 1,0 0-1,0 0 0,-1 0 1,1 0-1,0 0 1,0 0-1,-1 0 0,1 0 1,0 0-1,0 0 1,-1 0-1,1 0 1,0-1-1,0 1 0,0 0 1,-1 0-1,1 0 1,0 0-1,0-1 0,0 1 1,-1 0-1,1-1 1,-3-4-129,0 0 1,0-1 0,0 1 0,1-1 0,-1 0 0,2 0-1,-1 0 1,1 0 0,-2-9 0,3 13 7,-9-50-6772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1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15 7896,'1'0'3,"-1"1"1,1-1 0,0 0-1,-1 0 1,1 0 0,0 0-1,-1 0 1,1 1 0,-1-1-1,1 0 1,0 0 0,-1 1-1,1-1 1,-1 0 0,1 1-1,-1-1 1,1 1 0,-1-1-1,1 1 1,-1-1 0,1 1-1,-1-1 1,0 1 0,1-1-1,-1 1 1,0 0 0,1-1-1,-1 1 1,0-1 0,0 1-1,0 0 1,0-1 0,1 1-1,-1 0 1,0-1 0,0 2-1,-1 2 31,0 1-1,0-1 1,0 0-1,0 1 0,0-1 1,-3 5-1,-37 82 171,19-49-171,-38 57 0,41-69-28,-52 80 41,-1-5-15,36-51-15,-119 165 103,111-166-62,43-53-51,1 1-1,-1-1 1,0 1 0,0-1-1,0 0 1,0 1 0,1-1-1,-1 0 1,0 0 0,0 1-1,0-1 1,0 0 0,0 0-1,0 0 1,0 0-1,0 0 1,1 0 0,-1-1-1,0 1 1,0 0 0,0 0-1,0-1 1,0 1 0,0 0-1,1-1 1,-1 1 0,-1-2-1,0 1 10,-7-3 76,-1-1 0,2 0-1,-1-1 1,1 0 0,-1 0-1,2-1 1,-1 0 0,1 0-1,-8-10 1,15 16-68,-1 0-1,1 1 0,0-1 1,-1 0-1,1 1 1,0-1-1,-1 0 1,1 1-1,0-1 1,0 0-1,0 0 1,0 1-1,0-1 1,0 0-1,0 0 1,0 0-1,0 1 1,0-1-1,0 0 0,0 0 1,1 0-1,-1 0-7,1 1-1,-1 0 0,0-1 0,1 1 1,-1 0-1,1-1 0,-1 1 0,1 0 1,-1 0-1,1 0 0,-1 0 0,1 0 1,0-1-1,-1 1 0,1 0 0,-1 0 1,1 0-1,-1 0 0,1 1 0,-1-1 1,2 0-1,25 10 158,-26-10-184,11 8 179,10 16-55,25 34 1,-22-23 36,54 56 0,-78-89-144,20 16 75,8 0-44,0-2 0,35 13 0,-61-27-28,0-1 1,0 0-1,0-1 1,0 1-1,0 0 1,7-1 0,40 1 30,55-5 0,-102 3-36,-1 1 1,1 0-1,0-1 0,-1 1 0,1-1 0,-1 0 0,1 0 1,-1 0-1,1 0 0,3-2 0,-6 3-3,22-13 19,31-21 1,22-30-8,-45 33 8,125-139 12,-124 135 9,104-149 18,-131 178-54,1-1 0,-1-1 1,5-10-1,63-188 35,-64 167 8,5-115 28,-13 153-71,0-1 0,0 1 0,0-1 0,0 1 1,0-1-1,-1 1 0,1-1 0,0 1 0,-1-1 0,1 1 0,-1-1 0,0-1 1,-4-6 4,-1 1 1,0-1-1,0 1 1,0 1-1,-1-1 1,0 1-1,0 0 1,-10-6-1,16 12-3,-1 0-1,1 0 0,-1 0 0,1 1 0,-1-1 1,1 0-1,-1 0 0,0 1 0,1 0 1,-1-1-1,-3 0 0,-20-1 20,-1 0 1,1 2-1,-43 4 0,64-3-19,0-1 0,1 1 0,-1 0 0,0 0-1,1 1 1,-1-1 0,-3 2 0,-43 24 30,-66 47-1,110-70-33,1 0 0,0 1-1,0 0 1,-5 6 0,-124 155 14,112-132-10,-20 45-1,35-65-5,2 0-1,-1 0 0,-5 27 1,9-30-2,2-1 1,-1 1 0,1-1 0,1 1-1,0-1 1,0 1 0,1-1 0,1 0-1,0 0 1,7 19 0,-9-27-1,0 0 0,0 0-1,0 0 1,0 0 0,0 0 0,0-1 0,1 1-1,-1 0 1,3 2 0,88 84-14,-70-74-11,98 48-14,-94-53 1,119 18-12,-117-27 6,2-4-467,0-1-1,48-16 1,-7-3-6928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11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3416,'58'0'0,"1"-2"0,29-2 1,128-11 45,-168 12 148,237-20 104,-222 18-5,266-19 159,-265 20 48,260-18 202,-263 18-188,-26 1-285,243-11 718,-76 15 54,-122-1-394,-182 7-391,-120-4-1264,90-3-4472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1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5744,'-80'28'16,"11"1"8,27-6-8,27 4 8,30 11 24,37-5 0,51-15-8,44-11 0,63-19-40,-2 3-4024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10:32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8373 5328 1087 0,'0'0'0'0,"0"0"0"15,0 0 0-15,0 0-2 0,0 0 2 16,-9 9-1-16,9-9 1 0,0 0 3 0,0 0-3 15,0 0 4-15,0 0-4 0,0 0 11 0,0 0-11 16,0 0 11-16,-5 0-11 0,5 0 9 0,0 0-9 0,0 0 9 16,-5 7-9-16,5-7 9 0,0 0-9 0,0 0 10 15,0 0-10-15,0 0 0 0,0 0 0 0,0 0 1 16,0 0-1-16,0 0-3 0,0 0 3 0,0 0-2 16,0 0 2-16,0 0-15 0,0 0 15 0,0 0-15 15,0 0 15-15,0 0-28 0,0 0 28 0,2 9-27 16,-2-9 27-16,0 0-27 0,0 0 27 0,3 8-26 0,6 4 26 15,-9-12-14-15,0 0 14 0,10 16-13 0,6 5 13 16,-16-21-8-16,0 0 8 0,16 19-8 0,-3 3 8 16,-1 1-664-16</inkml:trace>
  <inkml:trace contextRef="#ctx0" brushRef="#br0" timeOffset="293.76">8467 5709 1121 0,'0'0'0'0,"0"0"0"0,5 12 0 0,-5-12 0 15,0 0 0-15,-4 19 0 0,-1 5 0 0,5-24 0 0,0 0 0 16,-12 33 0-16,-2 4 0 0,14-37 2 16,0 0-2-16,-14 52 3 0,1 20-3 0,13-72 6 0,0 0-6 0,-10 78 7 15,1 4-7-15,9-82 11 16,0 0-11-16,-5 83 12 0,-4-6-12 15,9-77 21-15,0 0-21 0,0 77 22 0,1-8-22 0,-1-69 26 16,0 0-26-16,8 57 27 0,-3-14-27 16,-5-43 26-16,0 0-26 0,2 24 27 0,-1-11-27 0,-1-13 23 0,0 0-23 15,0 0 24-15,0 0-24 0,0 0 19 16,0 0-19-16,6-16 19 0,-1-32-19 0,4 3-987 16</inkml:trace>
  <inkml:trace contextRef="#ctx0" brushRef="#br0" timeOffset="560.09">8264 5257 1446 0,'0'0'0'0,"0"0"0"0,-4 11 0 0,4-11 5 0,0 0-5 0,0 12 5 15,4 9-5-15,-4-21 3 0,0 0-3 16,5 24 3-16,6 0-3 0,-11-24-10 16,0 0 10-16,12 24-9 0,-3-6 9 0,0 1-1023 15</inkml:trace>
  <inkml:trace contextRef="#ctx0" brushRef="#br0" timeOffset="1136.15">8733 5576 998 0,'0'0'0'16,"5"9"0"-16,9 16 0 0,-14-25 8 0,0 0-8 0,20 33 8 15,10-3-8-15,-30-30 16 0,0 0-16 0,32 24 17 0,-1-3-17 16,-31-21 13-16,0 0-13 0,29 22 14 16,-5-1-14-16,-24-21 4 0,0 0-4 15,23 24 5-15,-7 4-5 0,-16-28 0 0,0 0 0 0,16 29 0 16,-7 8 0-16,-9-37-13 0,0 0 13 0,9 43-13 15,5 5 13-15,-14-48-24 0,0 0 24 0,14 39-24 0,-2-8 24 0,-12-31-11 0,0 0 11 16,14 17-11-16,-5-7 11 16,-9-10 0-16,0 0 0 0,9 6 0 15,0-6 0-15,-9 0 10 0,0 0-10 0,10-9 10 16,3-7-10-16,-13 16 39 0,0 0-39 0,14-24 40 0,3-9-40 16,-17 33 58-16,0 0-58 0,14-36 58 0,6 0-58 15,-20 36 56-15,0 0-56 0,23-32 57 0,2 15-57 16,-25 17 37-16,0 0-37 0,24-9 37 0,8 15-37 15,-32-6 19-15,0 0-19 0,33 24 19 0,-1 19-19 16,-32-43 9-16,0 0-9 0,32 54 10 0,0 13-10 16,-32-67 4-16,0 0-4 0,37 61 4 0,-2-16-4 15,-35-45 0-15,0 0 0 0,41 33 0 0,4-21 0 0,-45-12-3 16,0 0 3-16,53-4-2 0,4-16 2 16,-57 20-8-16,0 0 8 0,56-37-7 0,-1-16 7 0,-55 53-8 15,0 0 8-15,49-64-8 0,-3-9 8 0,-46 73-7 16,0 0 7-16,41-80-7 0,-15 6 7 0,-26 74-3 15,0 0 3-15,23-76-2 0,-12-13 2 0,-11 89-1 16,0 0 1-16,7-77-1 0,-5 16 1 0,-2 61 0 0,0 0 0 16,-2-40 0-16,0 19 0 0,2 21 0 0,0 0 0 15,-5-15 0-15,-6 6 0 0,11 9 0 0,0 0 0 0,-14-3 1 16,-2 6-1-16,16-3 1 0,0 0-1 0,-14 24 1 16,0 21-1-16,14-45 1 0,0 0-1 0,-9 58 2 15,4 18-2-15,5-76 1 0,0 0-1 0,-4 78 2 16,8-11-2-16,-4-67 1 0,0 0-1 0,5 61 1 15,4-6-1-15,-9-55 1 0,0 0-1 0,5 54 1 16,1-9-1-16,-6-45 1 0,0 0-1 0,7 39 1 0,-2-2-1 16,-5-37 0-16,0 0 0 0,9 24 0 0,-6-12 0 15,3 0-999-15</inkml:trace>
  <inkml:trace contextRef="#ctx0" brushRef="#br0" timeOffset="1312.7">9578 5770 1233 0,'0'0'0'15,"9"3"0"-15,14 1 0 0,-23-4-9 16,0 0 9-16,46 8-8 0,26 4 8 0,-72-12-10 16,0 0 10-16,81 9-10 0,-9 0 10 0,-72-9-35 0,0 0 35 15,67 3-34-15,11-3 34 0,-2 0-786 0</inkml:trace>
  <inkml:trace contextRef="#ctx0" brushRef="#br0" timeOffset="2422.65">12464 6109 1569 0,'0'0'0'0,"0"0"0"0,0-9 0 15,0 9 7-15,0 0-7 0,0-15 7 16,-9-6-7-16,9 21 39 0,0 0-39 16,-13-31 40-16,-6-7-40 0,19 38 40 0,0 0-40 15,-28-35 40-15,-2 6-40 0,30 29 22 0,0 0-22 0,-37-25 23 16,-9 6-23-16,46 19 13 0,0 0-13 0,-53-10 13 15,-7 10-13-15,60 0 8 0,0 0-8 0,-62 9 8 16,-6 8-8-16,68-17 0 0,0 0 0 0,-64 31 1 16,6 18-1-16,58-49-1 15,0 0 1-15,-50 50 0 0,15 2 0 0,35-52-3 0,0 0 3 0,-19 45-3 16,15-11 3-16,4-34-2 16,0 0 2-16,4 24-2 0,13-6 2 0,-17-18-2 0,0 0 2 15,29 8-1-15,6-4 1 0,-35-4-1 0,0 0 1 16,42-5 0-16,4-7 0 0,-46 12 0 0,0 0 0 15,44-19 0-15,-7-6 0 0,-37 25 0 0,0 0 0 16,34-24 0-16,-6-5 0 0,-28 29 1 0,0 0-1 16,23-28 1-16,-4 12-1 0,-19 16 1 0,0 0-1 15,21-12 1-15,-3 9-1 0,-18 3 0 0,0 0 0 16,20 7 1-16,6 14-1 0,-26-21 0 0,0 0 0 0,28 31 0 16,2 2 0-16,-30-33 0 0,0 0 0 15,35 32 0-15,2 0 0 0,-37-32-2 0,0 0 2 0,41 17-1 16,0-10 1-16,-41-7-5 0,0 0 5 0,35 0-4 0,-7-7 4 15,-28 7-9-15,0 0 9 0,27-17-9 0,-4-11 9 16,-23 28-10-16,0 0 10 0,22-36-10 0,-2-4 10 16,-20 40-7-16,0 0 7 0,21-45-7 0,0 0 7 15,-21 45-5-15,0 0 5 0,20-37-5 0,-3 3 5 16,-17 34-4-16,0 0 4 0,23-26-3 0,4 7 3 16,-27 19-3-16,0 0 3 0,28-9-3 0,-2 9 3 0,-26 0-2 15,0 0 2-15,27 12-1 0,1 18 1 0,-28-30-2 16,0 0 2-16,26 52-1 0,-6 17 1 0,-20-69-4 15,0 0 4-15,17 76-4 0,-4-15 4 16,-13-61-8-16,0 0 8 0,14 48-8 0,-5-17 8 16,-9-31-11-16,0 0 11 0,9 17-10 0,-1-4 10 0,-8-13-11 15,0 0 11-15,9 3-11 0,0-3 11 0,-9 0-8 0,0 0 8 16,16-12-7-16,5-16 7 0,-21 28-3 16,0 0 3-16,23-36-3 0,3-6 3 0,-26 42-2 0,0 0 2 15,25-46-1-15,0 1 1 0,-25 45 0 0,0 0 0 0,26-49 0 16,11 4 0-16,-37 45 0 0,0 0 0 15,41-33 0-15,5 21 0 0,-46 12 0 0,0 0 0 0,44 12 0 16,-7 21 0-16,-37-33 0 0,0 0 0 16,28 52 0-16,-3 14 0 0,-25-66-3 0,0 0 3 0,19 67-3 15,-5-6 3-15,-14-61-13 0,0 0 13 0,14 54-12 0,2-11 12 16,0-2-1144-16</inkml:trace>
  <inkml:trace contextRef="#ctx0" brushRef="#br0" timeOffset="3364.34">14857 5313 1311 0,'0'0'0'0,"0"0"0"15,0 0 0 1,0 0-1-16,0 0 1 0,0 0 0 0,0 0 0 0,0 0-3 0,0 0 3 0,-17 3-3 16,-12 9 3-16,29-12-22 0,0 0 22 0,-38 9-21 15,-14 0 21-15,52-9-74 0,0 0 74 16,-58 7-73-16,-2-4 73 0,60-3-42 15,0 0 42-15,-61-2-42 0,1-3 42 0,60 5-28 0,0 0 28 0,-66-8-27 16,-4-8 27-16,70 16-11 0,0 0 11 16,-73-16-10-16,6 3 10 15,67 13-8-15,0 0 8 0,-61-11-8 0,9 6 8 16,52 5-5-16,0 0 5 0,-44 0-4 0,18 2 4 16,26-2 0-16,0 0 0 0,-19 14 0 0,4 15 0 15,15-29 1-15,0 0-1 0,-12 33 2 0,7 7-2 16,5-40 5-16,0 0-5 0,-4 48 6 0,4 13-6 0,0-61 9 15,0 0-9-15,4 64 10 0,-4 8-10 16,0-72 13-16,0 0-13 0,3 64 14 0,3-10-14 0,-6-54 13 16,0 0-13-16,0 52 14 0,0 0-14 0,0-52 12 15,0 0-12-15,-4 57 12 0,4 9-12 0,0-66 11 16,0 0-11-16,4 67 11 0,-1-6-11 0,-3-61 19 16,0 0-19-16,11 48 20 0,6-3-20 0,-17-45 27 15,0 0-27-15,25 33 27 0,9-5-27 0,-34-28 33 16,0 0-33-16,33 24 33 0,6-7-33 0,-39-17 36 15,0 0-36-15,37 19 37 0,3-6-37 0,-40-13 22 16,0 0-22-16,36 12 23 0,-10-7-23 0,-26-5 5 16,0 0-5-16,34-2 5 0,12-8-5 0,1 1-952 0</inkml:trace>
  <inkml:trace contextRef="#ctx0" brushRef="#br0" timeOffset="4855.34">15702 5467 539 0,'0'0'0'15,"0"0"0"-15,0 0 0 0,0 0 15 0,0 0-15 0,23 8 15 0,-16-4-15 16,-7-4 8-16,0 0-8 0,0 0 8 0,11 9-8 16,-11-9 12-16,0 0-12 0,7 3 12 15,-7-3-12-15,0 0 11 0,0 0-11 0,0 0 11 16,7 4-11-16,-7-4 13 0,0 0-13 0,0 0 13 0,0 0-13 16,0 0 30-16,0 0-30 0,0 0 31 0,0 0-31 15,0 0 52-15,0 0-52 0,0 0 53 16,-7 0-53-16,7 0 61 0,0 0-61 0,-11-7 62 0,-14-2-62 15,25 9 56-15,0 0-56 0,-38-9 57 0,-8 2-57 16,46 7 50-16,0 0-50 0,-51-1 50 16,-2 1-50-16,53 0 41 0,0 0-41 0,-50 1 42 0,1 3-42 15,49-4 34-15,0 0-34 0,-48 3 34 16,-5 4-34-16,53-7 22 0,0 0-22 0,-54 9 23 16,-4 0-23-16,58-9 15 0,0 0-15 0,-55 12 16 15,5-4-16-15,50-8 8 0,0 0-8 0,-38 7 8 16,13-3-8-16,25-4 4 0,0 0-4 0,-18 5 5 15,4 7-5-15,14-12 2 0,0 0-2 0,-12 9 3 0,8-2-3 16,4-7 1-16,0 0-1 0,0 8 1 16,4 4-1-16,-4-12 1 0,0 0-1 0,9 16 1 0,8 5-1 15,-17-21 0-15,0 0 0 0,23 19 1 16,-5 1-1-16,-18-20 1 0,0 0-1 0,19 21 1 16,4 0-1-16,-23-21 2 0,0 0-2 0,21 19 2 0,-3-2-2 15,-18-17 3-15,0 0-3 0,16 16 3 0,2-4-3 16,-18-12 4-16,0 0-4 0,17 9 5 0,-3-1-5 15,-14-8 5-15,0 0-5 0,13 11 5 0,-5 1-5 16,-8-12 3-16,0 0-3 0,4 8 4 0,3 5-4 0,-7-13 2 16,0 0-2-16,9 15 2 0,-2-3-2 0,-7-12 2 15,0 0-2-15,5 12 2 0,1-3-2 0,-6-9 1 16,0 0-1-16,8 9 2 0,1 1-2 0,-9-10 1 16,0 0-1-16,13 9 1 0,6-1-1 0,-19-8 1 15,0 0-1-15,26 6 1 0,4-3-1 0,-30-3 1 0,0 0-1 16,37 4 1-16,13-4-1 0,-50 0 0 15,0 0 0-15,51 3 1 0,12 0-1 0,-63-3 1 0,0 0-1 16,64 6 1-16,-6 6-1 0,-58-12 2 0,0 0-2 16,53 12 2-16,-2 0-2 0,-51-12 3 0,0 0-3 15,44 12 4-15,-8 9-4 0,-36-21 6 0,0 0-6 16,31 21 6-16,-8 1-6 0,-23-22 7 0,0 0-7 16,16 21 7-16,-4-6-7 0,-12-15 7 0,0 0-7 15,6 18 8-15,-8 6-8 0,2-24 6 0,0 0-6 0,-9 24 6 0,-8 7-6 16,17-31 6-16,0 0-6 0,-23 30 7 0,-9 1-7 15,32-31 5-15,0 0-5 0,-32 29 6 0,-7 4-6 16,39-33 4-16,0 0-4 0,-38 35 5 16,-3-1-5-16,41-34 4 0,0 0-4 0,-42 35 4 0,-6 1-4 15,48-36 3-15,0 0-3 0,-48 33 3 16,-1-5-3-16,49-28 2 0,0 0-2 0,-51 24 3 0,1-8-3 0,50-16 2 16,0 0-2-16,-44 10 3 0,13-6-3 15,31-4 1-15,0 0-1 0,-32-6 2 0,-7-6-2 16,39 12 0-16,0 0 0 0,-42-24 1 0,1-12-1 0,41 36 0 0,0 0 0 15,-33-37 0-15,1 1 0 16,0 0-1143-16</inkml:trace>
  <inkml:trace contextRef="#ctx0" brushRef="#br0" timeOffset="5663.21">16270 5576 550 0,'0'0'0'0,"0"0"0"0,-9 7 0 15,9-7 17-15,0 0-17 0,-9 0 18 16,9 0-18-16,0 0 40 0,0 0-40 0,0 0 40 15,0 0-40-15,0 0 36 0,0 0-36 16,9-11 37-16,4-2-37 0,-13 13 27 0,0 0-27 16,28-19 28-16,5 5-28 0,-33 14 18 0,0 0-18 15,41-11 18-15,7 3-18 0,-48 8 23 0,0 0-23 0,49-6 23 16,6 6-23-16,-55 0 23 0,0 0-23 0,49 2 23 0,0 2-23 16,-49-4 24-16,0 0-24 0,43 0 24 15,-3 3-24-15,-40-3 17 0,0 0-17 16,39 4 18-16,0 1-18 0,-39-5 14 0,0 0-14 0,33 12 15 0,-1 0-15 0,-32-12 10 31,0 0-10-31,23 16 11 0,-9-1-11 0,-14-15 11 0,0 0-11 16,14 17 11-16,2 8-11 0,-16-25 10 0,0 0-10 15,14 24 11-15,-8 4-11 0,-6-28 13 0,0 0-13 16,-6 29 13-16,-1 4-13 0,7-33 16 0,0 0-16 0,-7 31 16 16,4-3-16-16,3-28 14 0,0 0-14 0,0 29 15 15,0 6-15-15,0-35 13 0,0 0-13 0,0 41 14 16,0 3-14-16,0-44 12 0,0 0-12 0,-4 46 12 15,1 3-12-15,3-49 7 0,0 0-7 16,-2 48 8-16,-3-1-8 0,5-47 8 0,0 0-8 0,-4 45 9 16,1-9-9-16,3-36 11 0,0 0-11 0,-2 30 12 15,-2-6-12-15,4-24 14 0,0 0-14 0,0 24 15 16,4 4-15-16,-4-28 18 0,0 0-18 0,2 28 18 0,-2-13-18 16,0-15 22-16,0 0-22 0,-2 14 23 0,-7 1-23 15,9-15 21-15,0 0-21 0,-9 16 22 0,-9 0-22 16,18-16 16-16,0 0-16 0,-22 13 16 0,-7-4-16 15,29-9 13-15,0 0-13 0,-31 7 14 0,-10-7-14 16,41 0 19-16,0 0-19 0,-44-7 20 0,-9-3-20 16,53 10 21-16,0 0-21 0,-51-12 21 0,-4-2-21 15,55 14 18-15,0 0-18 0,-49-18 18 0,5-6-18 16,44 24 1-16,0 0-1 0,-32-24 1 0,18 0-1 0,-4-4-1156 16</inkml:trace>
  <inkml:trace contextRef="#ctx0" brushRef="#br0" timeOffset="6321.44">17981 5474 1479 0,'0'0'0'0,"0"0"0"0,0 0 0 0,0 0-3 15,0 0 3-15,0 0-2 0,5-7 2 0,-5 7-9 16,0 0 9-16,0 0-8 0,0 0 8 0,0 0 0 0,0 0 0 16,0 0 1-16,0 0-1 0,0 0 1 15,0 0-1-15,0 0 1 0,-8 3-1 0,8-3 3 16,0 0-3-16,-11 4 3 0,-1-3-3 0,12-1 3 15,0 0-3-15,-20 2 4 0,-4 0-4 0,24-2 1 0,0 0-1 0,-29-2 1 16,-6-1-1-16,35 3 0 0,0 0 0 16,-37-11 1-16,-4 3-1 0,41 8 0 15,0 0 0-15,-40-9 1 0,-1 0-1 0,41 9 0 16,0 0 0-16,-37-8 1 0,4 4-1 0,33 4 2 16,0 0-2-16,-25-3 2 0,2-1-2 0,23 4 3 15,0 0-3-15,-18-1 4 0,-3-1-4 0,21 2 5 16,0 0-5-16,-14-2 5 0,9 4-5 15,5-2 2-15,0 0-2 0,0 0 3 0,-5 14-3 0,5-14 1 16,0 0-1-16,1 14 1 0,3 6-1 0,-4-20 0 0,0 0 0 16,0 28 1-16,3 7-1 0,-3-35 0 15,0 0 0-15,2 41 0 0,-2 8 0 0,0-49-1 0,0 0 1 16,4 48 0-16,-1-3 0 0,-3-45-1 0,0 0 1 0,9 43-1 0,2-6 1 16,-11-37-1-16,0 0 1 0,12 38-1 0,2 2 1 0,-14-40-1 15,0 0 1-15,18 45-1 16,1 7 1-16,-19-52-1 0,0 0 1 0,23 48-1 15,0-5 1-15,-23-43-2 0,0 0 2 0,23 42-1 0,3-2 1 16,-26-40-2-16,0 0 2 0,27 36-1 0,-10-12 1 0,-17-24-2 16,0 0 2-16,23 17-1 15,7 2 1-15,-30-19-1 0,0 0 1 0,32 13 0 0,-4-5 0 0,-28-8 0 16,0 0 0-16,29 7 0 0,9-5 0 16,-38-2 0-16,0 0 0 0,41 0 0 0,-4-5 0 15,-37 5-1-15,0 0 1 0,34-12-1 0,6-16 1 0,1 0-1055 16</inkml:trace>
  <inkml:trace contextRef="#ctx0" brushRef="#br0" timeOffset="6767.07">18690 5474 1345 0,'0'0'0'0,"0"0"0"0,4 8 0 15,-4-8 1-15,0 0-1 0,5 13 1 0,2-1-1 16,-7-12 15-16,0 0-15 0,7 20 16 0,-2 8-16 15,-5-28 20-15,0 0-20 0,6 30 21 0,1-3-21 16,-7-27 11-16,0 0-11 0,5 28 11 0,-1 1-11 0,-4-29 6 16,0 0-6-16,3 31 7 0,4-6-7 15,-7-25 4-15,0 0-4 0,9 24 4 0,3 5-4 16,-12-29 2-16,0 0-2 0,7 31 2 0,0-6-2 0,-7-25 1 16,0 0-1-16,2 27 2 0,-2-2-2 15,0-25 1-15,0 0-1 0,0 26 2 0,-2-2-2 0,2-24 1 16,0 0-1-16,-5 28 2 0,-4 8-2 15,9-36 2-15,0 0-2 0,-9 33 3 0,2-6-3 16,7-27 3-16,0 0-3 0,-8 25 3 0,-3-6-3 0,11-19 4 16,0 0-4-16,-9 14 4 0,9-14-4 15,0 0 1-15,0 0-1 0,-5 6 1 0,5-6-1 16,0 0-1062-16</inkml:trace>
  <inkml:trace contextRef="#ctx0" brushRef="#br0" timeOffset="7441.6">19029 5756 942 0,'0'0'0'0,"0"0"0"0,0 0 0 0,0 0 3 15,0 0-3-15,0 0 4 0,0 0-4 16,0 0 5-16,0 0-5 0,0 0 5 0,0 0-5 16,0 0 13-16,0 0-13 0,9-7 14 0,14-10-14 0,-23 17 9 0,0 0-9 0,33-28 10 15,11-5-10-15,-44 33 14 0,0 0-14 0,46-31 14 16,3-2-14-16,-49 33 15 16,0 0-15-16,48-28 16 0,-2 4-16 0,-46 24 14 15,0 0-14-15,42-17 14 0,-3 10-14 0,-39 7 31 0,0 0-31 16,41 0 31-16,-1 12-31 15,-40-12 38-15,0 0-38 0,41 17 39 0,-8 6-39 0,-33-23 38 16,0 0-38-16,30 24 38 0,-10 5-38 0,-20-29 25 16,0 0-25-16,12 32 26 0,-12 0-26 0,0-32 15 0,0 0-15 15,-9 28 16-15,-8 0-16 0,17-28 11 16,0 0-11-16,-23 33 11 0,-4-4-11 0,27-29 6 0,0 0-6 16,-26 31 7-16,-1 2-7 0,27-33 4 15,0 0-4-15,-24 31 5 0,1 11-5 16,23-42 3-16,0 0-3 0,-25 36 4 0,0-6-4 0,25-30 1 15,0 0-1-15,-26 27 2 0,12-2-2 0,14-25 0 0,0 0 0 16,-13 24 1-16,5-3-1 0,8-21 0 16,0 0 0-16,-8 19 1 0,5-7-1 0,3-12 0 0,0 0 0 15,-4 8 0-15,8-1 0 0,-4-7 0 0,0 0 0 0,5 5 1 0,2 2-1 16,-7-7 0-16,0 0 0 0,7 6 1 16,6 0-1-16,-13-6 1 0,0 0-1 15,17 6 1-15,17-3-1 0,-34-3 2 0,0 0-2 16,39 9 3-16,1-2-3 0,-40-7 3 0,0 0-3 15,50 5 4-15,6-2-4 0,-56-3 6 0,0 0-6 16,58 6 6-16,-3 0-6 0,-55-6 8 0,0 0-8 0,49 9 8 16,-3 0-8-16,-46-9 8 0,0 0-8 0,39 10 9 15,-11-8-9-15,-28-2 8 0,0 0-8 16,27 0 9-16,-1 3-9 0,-26-3 8 0,0 0-8 0,18 0 9 0,-8 4-9 16,-10-4 7-16,0 0-7 0,7 0 7 0,-7 0-7 15,0 0 1-15,0 0-1 0,15-4 2 0,-3-8-2 16,4 4-1108-16</inkml:trace>
  <inkml:trace contextRef="#ctx0" brushRef="#br0" timeOffset="8108.51">20279 5507 1255 0,'0'0'0'0,"0"0"0"0,0 0 0 16,0 0 0-16,0 0 0 0,0 0 0 15,0 0 0-15,0 0-2 0,0 0 2 0,0 0-1 0,0 7 1 16,0-7 0-16,0 0 0 0,0 0 0 0,6 8 0 15,-6-8 0-15,0 0 0 0,7 2 1 0,7 0-1 0,-14-2 1 16,0 0-1-16,19 1 2 0,4-2-2 0,-23 1 2 16,0 0-2-16,30-4 2 0,7 1-2 15,-37 3 3-15,0 0-3 0,41-7 3 0,-1 2-3 16,-40 5 7-16,0 0-7 0,34-6 7 0,1 3-7 0,-35 3 9 16,0 0-9-16,28 0 10 0,-3 2-10 0,-25-2 11 15,0 0-11-15,18 1 12 0,-1 5-12 0,-17-6 17 16,0 0-17-16,16 5 17 0,0 7-17 0,-16-12 20 15,0 0-20-15,16 22 20 0,-2 6-20 0,-14-28 15 16,0 0-15-16,9 36 16 0,-2 6-16 0,-7-42 11 16,0 0-11-16,4 40 12 0,4 5-12 0,-8-45 7 15,0 0-7-15,11 40 7 0,-8-4-7 0,-3-36 5 16,0 0-5-16,2 36 6 0,-2-3-6 0,0-33 3 16,0 0-3-16,0 40 4 0,4 2-4 15,-4-42 2-15,0 0-2 0,0 39 3 0,-6 1-3 0,6-40 1 0,0 0-1 16,-3 36 2-16,3 1-2 0,0-37 1 0,0 0-1 15,-7 33 1-15,-4-6-1 16,11-27 2-16,0 0-2 0,-12 21 2 0,1-5-2 0,11-16 3 16,0 0-3-16,-12 8 3 0,1 1-3 0,11-9 5 15,0 0-5-15,-14 7 5 0,-3-2-5 0,17-5 6 0,0 0-6 0,-25 7 6 16,-3-2-6-16,28-5 6 0,0 0-6 0,-34 4 7 0,-6 1-7 16,40-5 4-16,0 0-4 0,-43 7 5 15,-3-4-5-15,46-3 3 0,0 0-3 0,-45 5 3 16,2 2-3-16,43-7 1 0,0 0-1 15,-42 2 1-15,0 2-1 0,42-4 0 0,0 0 0 16,-37-4 1-16,1-1-1 0,1 1-1107 0</inkml:trace>
  <inkml:trace contextRef="#ctx0" brushRef="#br0" timeOffset="8826.26">21618 5495 617 0,'0'0'0'0,"0"0"0"16,9-9 0-16,-9 9 11 0,0 0-11 0,7-7 11 16,-7 7-11-16,0 0 13 0,0 0-13 0,9 0 14 0,-9 7-14 15,0-7 5-15,0 0-5 0,0 14 6 0,2 12-6 16,-2-26 2-16,0 0-2 0,0 29 2 0,-6 2-2 0,6-31 0 16,0 0 0-16,-8 30 1 15,-5-10-1-15,13-20 0 0,0 0 0 0,-17 19 0 0,-6-6 0 16,23-13 0-16,0 0 0 0,-25 8 0 0,-12-4 0 15,37-4 0-15,0 0 0 0,-39 0 0 16,-3-7 0-16,42 7 2 0,0 0-2 0,-44-9 3 0,-7 0-3 16,51 9 8-16,0 0-8 0,-45-10 8 15,5 1-8-15,40 9 19 0,0 0-19 0,-35-8 19 0,6-1-19 16,29 9 21-16,0 0-21 0,-21-10 21 16,7 8-21-16,14 2 18 0,0 0-18 0,-9 0 19 0,9 0-19 15,0 0 19-15,0 0-19 0,-5 0 20 0,5 0-20 16,0 0 14-16,0 0-14 0,7 16 15 0,9 13-15 15,-16-29 9-15,0 0-9 0,12 36 10 0,-1 1-10 16,-11-37 3-16,0 0-3 0,9 33 4 0,-1 1-4 16,-8-34 0-16,0 0 0 0,4 35 1 0,1 1-1 15,-5-36 0-15,0 0 0 0,9 43 0 0,-2 9 0 16,-7-52 0-16,0 0 0 0,11 54 0 0,-1 7 0 16,-10-61 0-16,0 0 0 0,9 57 1 0,-4-9-1 15,-5-48 1-15,0 0-1 0,6 43 2 0,1-3-2 16,-7-40 6-16,0 0-6 0,2 37 6 0,-1-5-6 15,-1-32 12-15,0 0-12 0,6 37 12 0,-1 1-12 16,-5-38 16-16,0 0-16 0,5 34 17 0,0-6-17 16,-5-28 24-16,0 0-24 0,8 23 25 0,4-1-25 0,-12-22 28 15,0 0-28-15,18 21 29 0,3-9-29 0,-21-12 33 16,0 0-33-16,30 12 33 0,10-5-33 0,-40-7 39 0,0 0-39 16,46 9 39-16,2-8-39 0,-48-1 37 0,0 0-37 15,42-1 37-15,-7-6-37 0,-35 7 24 0,0 0-24 16,32-14 25-16,0-9-25 0,-32 23 3 0,0 0-3 15,33-27 4-15,6-6-4 0,-4 0-966 0</inkml:trace>
  <inkml:trace contextRef="#ctx0" brushRef="#br0" timeOffset="10010.52">22562 5495 1233 0,'0'0'0'0,"0"0"0"16,0 0 0-16,0 0 0 0,0 0 0 0,0 0 0 15,0 0 0-15,0 0 0 0,0 0 0 0,0 0 0 16,-9 12 0-16,9-12 3 0,0 0-3 0,-7 15 3 16,0 9-3-16,7-24 2 0,0 0-2 0,-5 28 2 15,1-2-2-15,4-26 2 0,0 0-2 0,-2 28 3 16,-5 5-3-16,7-33 3 0,0 0-3 0,-8 34 4 16,-3 3-4-16,11-37 4 0,0 0-4 0,-11 32 5 0,-1-4-5 15,12-28 3-15,0 0-3 0,-18 26 3 16,-3-2-3-16,21-24 2 0,0 0-2 0,-23 25 3 15,2-1-3-15,21-24 3 0,0 0-3 0,-21 22 3 16,-7-1-3-16,28-21 3 0,0 0-3 0,-27 16 4 16,10-2-4-16,17-14 4 0,0 0-4 0,-13 12 5 15,3 0-5-15,10-12 4 0,0 0-4 0,-6 15 4 16,3-6-4-16,3-9 5 0,0 0-5 0,0 7 6 16,0-7-6-16,0 0 7 0,0 0-7 0,9 9 8 15,5 6-8-15,-14-15 8 0,0 0-8 0,24 17 8 16,10 2-8-16,-34-19 8 0,0 0-8 0,35 14 9 0,2-3-9 15,-37-11 10-15,0 0-10 0,41 5 10 0,-2 2-10 0,-39-7 8 16,0 0-8-16,44 5 8 0,5-2-8 16,-49-3 8-16,0 0-8 0,57 4 8 0,8-4-8 0,-65 0 8 15,0 0-8-15,67-4 8 16,-2-2-8-16,-65 6 8 0,0 0-8 0,58-9 8 0,-8-3-8 16,-50 12 8-16,0 0-8 0,47-12 8 0,3 0-8 15,-50 12 11-15,0 0-11 0,47-13 11 0,-8-2-11 16,-39 15 12-16,0 0-12 0,36-17 13 0,1-4-13 0,-37 21 5 15,0 0-5-15,26-23 5 0,-12 9-5 0,-14 14 1 0,0 0-1 16,9-15 2-16,-6-9-2 16,-3 24 0-16,0 0 0 0,-5-30 0 0,-11 3 0 0,16 27 0 15,0 0 0-15,-21-25 0 0,-2 6 0 0,23 19-2 0,0 0 2 16,-23-12-1-16,4 3 1 0,19 9-3 16,0 0 3-16,-16-6-2 0,-2 0 2 0,18 6-8 0,0 0 8 15,-16 0-8-15,1 0 8 0,15 0-11 0,0 0 11 16,-15 4-11-16,3-4 11 0,12 0-10 0,0 0 10 0,-10 0-10 0,1 0 10 15,9 0-8-15,0 0 8 0,-7 3-8 16,7-3 8-16,0 0-7 0,0 0 7 0,0 0-6 0,-7-1 6 0,7 1-3 16,0 0 3-16,0 0-3 15,0 0 3-15,0 0-2 0,0 0 2 0,-9 3-1 0,9-3 1 16,0 0 0-16,0 0 0 0,0 0 0 16,-5-5 0-16,5 5 1 0,0 0-1 0,0 0 2 0,-4-7-2 0,4 7 7 15,0 0-7-15,0 0 8 16,-2-14-8-16,2 14 13 0,0 0-13 0,-3-12 13 0,-1-2-13 15,4 14 17-15,0 0-17 0,-3-14 18 0,-3 2-18 16,6 12 14-16,0 0-14 0,-7-12 14 0,0 0-14 0,7 12 8 16,0 0-8-16,-5-12 8 0,-4 5-8 0,9 7 3 15,0 0-3-15,-5-5 3 0,5 5-3 16,0 0 0-16,0 0 0 0,-4-11 1 0,4 11-1 16,0 0 0-16,0 0 0 0,0 0 0 0,0 0 0 0,0 0-1 15,0 0 1-15,11 16-1 0,-1 12 1 16,-10-28-2-16,0 0 2 0,15 31-2 0,4 7 2 0,-19-38-2 15,0 0 2-15,21 43-2 0,2 2 2 0,-23-45-2 0,0 0 2 0,23 55-1 16,0 8 1-16,-23-63-1 0,0 0 1 0,19 69-1 16,-3-2 1-1,-16-67-1-15,0 0 1 0,13 61 0 0,-3-13 0 0,-10-48 0 0,0 0 0 0,9 45 0 0,-5-5 0 16,-4-40 0-16,0 0 0 16,5 40 0-16,0 2 0 0,-5-42 1 0,0 0-1 0,2 31 1 0,-7-5-1 15,5-26 2 1,0 0-2-16,-6 15 2 0,1-3-2 0,5-12 2 0,0 0-2 15,0 0 3-15,-4 7-3 0,4-7 1 0,0 0-1 0,0 0 2 0,0 0-2 0,0 0-1101 16</inkml:trace>
  <inkml:trace contextRef="#ctx0" brushRef="#br0" timeOffset="10707.06">23659 5624 1222 0,'0'0'0'0,"0"0"0"0,-7-8 0 0,7 8 10 0,0 0-10 16,-5-9 10-16,3 0-10 0,2 9 26 0,0 0-26 0,0 0 26 15,0-7-26-15,0 7 14 0,0 0-14 16,9 0 15-16,12-6-15 0,-21 6 11 0,0 0-11 16,32-6 11-16,6 3-11 0,-38 3 10 0,0 0-10 0,45-2 11 15,-8 4-11-15,-37-2 7 0,0 0-7 0,38 3 7 16,8-3-7-16,-46 0 13 0,0 0-13 0,46-3 13 16,2-1-13-16,-48 4 16 0,0 0-16 0,44-1 17 15,7-3-17-15,-51 4 15 0,0 0-15 16,42-3 15-16,-15 3-15 0,-27 0 18 0,0 0-18 15,17-2 18-15,-4-1-18 0,-13 3 17 0,0 0-17 16,9 0 18-16,-1 3-18 0,-8-3 15 0,0 0-15 16,7 9 15-16,1-1-15 0,-8-8 11 0,0 0-11 0,1 16 12 15,-1 13-12-15,0-29 8 0,0 0-8 0,-1 35 9 16,-8 1-9-16,9-36 7 0,0 0-7 16,-9 37 7-16,9-5-7 0,0-32 1 0,0 0-1 15,2 33 2-15,1-1-2 0,-3-32 0 0,0 0 0 0,4 36 1 16,-4 5-1-16,0-41 0 0,0 0 0 0,1 44 0 15,-1 9 0-15,0-53-1 0,0 0 1 0,-1 54 0 16,-3 1 0-16,4-55-1 0,0 0 1 0,-3 45 0 0,-1-8 0 16,4-37-1-16,0 0 1 0,-2 36-1 15,1-3 1-15,1-33-1 0,0 0 1 0,0 35-1 0,-2-3 1 16,2-32-1-16,0 0 1 0,-4 33 0 0,-1 7 0 16,5-40-1-16,0 0 1 0,-7 36 0 0,2-3 0 15,5-33-1-15,0 0 1 0,-7 31 0 0,-4-1 0 16,11-30-1-16,0 0 1 0,-16 28 0 0,-5-11 0 15,21-17-1-15,0 0 1 0,-25 15 0 0,-1-2 0 0,26-13 0 16,0 0 0-16,-28 12 0 0,-6-5 0 16,34-7 0-16,0 0 0 0,-33 8 0 0,1-8 0 15,32 0 0-15,0 0 0 0,-28 0 0 0,-8-3 0 16,36 3 0-16,0 0 0 0,-33-7 0 0,3 5 0 0,30 2 0 16,0 0 0-16,-27-3 0 0,8-4 0 0,19 7 0 15,0 0 0-15,-16-14 0 0,0-10 0 0,16 24-1 0,0 0 1 16,-7-37 0-16,9-11 0 0,0 1-1152 15</inkml:trace>
  <inkml:trace contextRef="#ctx0" brushRef="#br0" timeOffset="11413.68">25277 5495 1278 0,'0'0'0'0,"0"0"0"16,0 0 0-16,0 0-8 0,0 0 8 0,7 0-7 0,-7 0 7 16,0 0-26-16,0 0 26 0,5 8-26 0,-7-1 26 0,2-7 0 15,0 0 0-15,0 0 0 16,0 9 0-16,0-9 2 0,0 0-2 0,0 0 2 0,0 0-2 0,0 0 11 0,0 0-11 0,0 8 11 16,0-8-11-1,0 0 19-15,0 0-19 0,0 0 20 0,0 7-20 0,0-7 21 0,0 0-21 0,0 0 21 16,0 0-21-16,0 0 19 15,0 0-19-15,0 0 20 0,0 0-20 16,0 0 16-16,0 0-16 0,0 0 17 0,0 0-17 16,0 0 16-16,0 0-16 0,0 0 16 0,0 0-16 0,0 0 13 15,0 0-13-15,0 0 14 0,0 0-14 0,0 0 10 16,0 0-10-16,0 0 11 0,0 9-11 0,0-9 8 16,0 0-8-16,0 0 8 0,0 5-8 0,0-5 7 0,0 0-7 15,0 0 8-15,0 7-8 0,0-7 6 0,0 0-6 0,0 0 6 16,0 7-6-16,0-7 5 0,0 0-5 0,0 0 5 15,0 0-5-15,0 0 3 0,0 0-3 16,0 0 3-16,0 9-3 0,0-9 2 0,0 0-2 16,0 0 2-16,0 0-2 0,0 0 1 0,0 0-1 15,0 0 1-15,0 0-1 0,0 0 0 0,0 0 0 16,0 0 0-16,0 0 0 0,0 0 0 0,0 0 0 16,11-11 0-16,-1 1 0 0,1 0-1092 0</inkml:trace>
  <inkml:trace contextRef="#ctx0" brushRef="#br0" timeOffset="11715.76">25504 6206 1323 0,'0'0'0'16,"2"7"0"-16,5 13 0 0,-7-20-3 0,0 0 3 15,3 37-2-15,-4 11 2 0,1-48 3 0,0 0-3 16,-22 69 4-16,-23 16-4 0,45-85 0 0,0 0 0 15,-74 89 1-15,-32 1-1 0,3-2-935 16</inkml:trace>
  <inkml:trace contextRef="#ctx0" brushRef="#br0" timeOffset="14120.45">14307 7526 561 0,'0'0'0'0,"0"0"0"15,0 0 0-15,0 0 18 0,0 0-18 0,12 21 18 0,-12-14-18 16,0-7 37-16,0 0-37 15,0 9 38-15,0-3-38 0,0-6 29 16,0 0-29-16,0 14 30 0,0 5-30 0,0-19 37 16,0 0-37-16,0 26 37 0,6 9-37 0,-6-35 23 15,0 0-23-15,8 40 23 0,-2 19-23 0,-6-59 25 0,0 0-25 0,5 67 26 16,-3 9-26-16,-2-76 16 0,0 0-16 0,1 71 16 16,3 2-16-16,-4-73 11 0,0 0-11 0,2 73 12 15,0-3-12-15,-2-70 8 0,0 0-8 0,1 63 9 0,3-13-9 16,-4-50 10-16,0 0-10 0,2 35 11 0,-4-16-11 15,2-19 10-15,0 0-10 16,-4 12 10-16,4-12-10 0,0 0 8 16,0 0-8-16,0 0 9 0,9-25-9 0,0 5-714 0</inkml:trace>
  <inkml:trace contextRef="#ctx0" brushRef="#br0" timeOffset="14458.84">14409 7526 415 0,'0'0'0'0,"2"-8"0"0,5-20 0 16,-7 28 11-16,0 0-11 0,5-36 11 0,-3-1-11 15,-2 37 18-15,0 0-18 0,0-33 19 0,0 6-19 16,0 27 22-16,0 0-22 0,2-21 23 0,-2 10-23 16,0 11 41-16,0 0-41 0,0-5 42 0,0 5-42 0,0 0 55 15,0 0-55-15,0 0 56 0,10-8-56 0,-10 8 61 16,0 0-61-16,18 0 61 0,9 8-61 0,-27-8 56 15,0 0-56-15,33 18 57 0,6 4-57 0,-39-22 46 16,0 0-46-16,35 24 46 0,-1 9-46 16,-34-33 40-16,0 0-40 0,26 30 40 0,-6 4-40 0,-20-34 27 15,0 0-27-15,7 33 28 0,-14 0-28 0,7-33 20 16,0 0-20-16,-18 31 21 0,-7-3-21 0,25-28 16 0,0 0-16 16,-30 29 17-16,-3-1-17 0,33-28 17 15,0 0-17-15,-32 21 18 0,7-6-18 0,25-15 7 16,0 0-7-16,-19 12 7 0,8-6-7 0,11-6 0 0,0 0 0 0,0 0 0 15,0 0 0-15,0 0-914 0</inkml:trace>
  <inkml:trace contextRef="#ctx0" brushRef="#br0" timeOffset="14907.22">15448 7582 863 0,'0'0'0'0,"0"0"0"0,0 0 0 16,0 0 2-16,0 0-2 0,0 0 2 0,0 0-2 0,0 0 15 0,0 0-15 0,-9 0 15 15,1 0-15-15,8 0 30 0,0 0-30 0,-18 0 30 16,-5 0-30-16,23 0 25 0,0 0-25 0,-32 0 26 16,-5 1-26-16,37-1 23 0,0 0-23 0,-42 7 24 15,-4 7-24 1,46-14 21-16,0 0-21 0,-42 19 21 0,-2 5-21 0,44-24 11 15,0 0-11-15,-38 30 12 0,10 10-12 16,28-40 7-16,0 0-7 0,-19 43 7 0,8-7-7 0,11-36 5 16,0 0-5-16,-3 37 5 0,8-10-5 0,-5-27 4 15,0 0-4-15,19 23 4 0,15-4-4 0,-34-19 4 0,0 0-4 16,41 12 4-16,3-7-4 0,-44-5 4 0,0 0-4 0,45-2 5 16,0-8-5-16,-45 10 4 0,0 0-4 15,45-17 4-15,-4-8-4 0,-41 25 3 0,0 0-3 0,34-29 4 16,-4-7-4-16,-30 36 2 0,0 0-2 0,22-28 2 15,-7 9-2-15,-15 19 2 0,0 0-2 16,8-9 2-16,-8 9-2 0,0 0 3 0,0 0-3 0,6-7 3 0,-5 14-3 16,-1-7 3-16,0 0-3 0,0 18 3 0,-3 16-3 15,3-34 2-15,0 0-2 0,0 33 2 0,0-9-2 16,0-24 0-16,0 0 0 0,3 16 1 0,6-4-1 0,2 0-847 16</inkml:trace>
  <inkml:trace contextRef="#ctx0" brushRef="#br0" timeOffset="15384.45">15863 7725 830 0,'0'0'0'0,"10"-5"0"0,20-7 0 16,-30 12 1-16,0 0-1 0,39-16 1 0,2 4-1 16,-41 12 8-16,0 0-8 0,30-8 8 0,-13 1-8 15,-17 7 11-15,0 0-11 0,14-2 11 0,-14 2-11 16,0 0 8-16,0 0-8 0,0 0 9 0,0 0-9 0,0 0 8 16,0 0-8-16,-21 9 8 0,-12 3-8 15,33-12 8-15,0 0-8 0,-41 15 8 0,-3 6-8 16,44-21 9-16,0 0-9 0,-37 28 10 0,7 5-10 0,30-33 6 15,0 0-6-15,-23 27 7 0,7-2-7 16,16-25 5-16,0 0-5 0,-10 13 6 0,8 1-6 16,2-14 5-16,0 0-5 0,0 11 6 0,0-11-6 0,0 0 4 15,0 0-4-15,9 10 5 0,-1-10-5 16,-8 0 4-16,0 0-4 0,16-3 4 0,11-13-4 0,-27 16 4 16,0 0-4-16,30-17 4 0,-4-2-4 0,-26 19 6 15,0 0-6-15,28-21 6 0,1-3-6 0,-29 24 9 16,0 0-9-16,30-25 9 0,-7 13-9 0,-23 12 13 15,0 0-13-15,23-7 13 0,-6 14-13 0,-17-7 13 16,0 0-13-16,18 24 13 0,1 16-13 0,-19-40 14 16,0 0-14-16,18 57 14 0,-15 16-14 0,-3-73 9 15,0 0-9-15,-1 76 10 0,-10 14-10 0,11-90 7 16,0 0-7-16,-14 88 7 0,-7-3-7 0,21-85 5 16,0 0-5-16,-20 69 6 0,1-25-6 0,19-44 4 15,0 0-4-15,-12 29 5 0,5-13-5 0,7-16 3 0,0 0-3 16,-2 8 4-16,2-8-4 0,0 0 3 0,0 0-3 15,3-19 3-15,22-31-3 0,-25 50 1 0,0 0-1 16,32-66 1-16,1-6-1 0,1 1-822 0</inkml:trace>
  <inkml:trace contextRef="#ctx0" brushRef="#br0" timeOffset="15817.97">16446 7805 718 0,'0'0'0'0,"9"3"0"0,12 9 0 15,-21-12 0-15,0 0 0 0,29 18 0 0,2 9 0 0,-31-27-4 16,0 0 4-16,23 28-3 0,-1 0 3 0,-22-28 0 15,0 0 0-15,19 22 1 0,-5-1-1 0,-14-21 2 16,0 0-2-16,12 16 3 0,-3-9-3 0,-9-7 9 16,0 0-9-16,11 0 9 0,5-11-9 0,-16 11 22 15,0 0-22-15,19-22 22 0,4-18-22 0,-23 40 42 0,0 0-42 16,26-52 43-16,-3-5-43 0,-23 57 51 16,0 0-51-16,23-57 51 0,-3 1-51 0,-20 56 44 0,0 0-44 15,12-50 45-15,-8 2-45 0,-4 48 57 0,0 0-57 16,-4-40 57-16,-1 7-57 0,5 33 49 15,0 0-49-15,-9-28 49 0,-14 1-49 0,23 27 45 16,0 0-45-16,-26-21 46 0,3 17-46 0,23 4 28 16,0 0-28-16,-30 4 29 0,-7 10-29 0,37-14 18 0,0 0-18 15,-37 24 19-15,0 11-19 0,37-35 13 16,0 0-13-16,-27 36 13 0,4 0-13 16,23-36 11-16,0 0-11 0,-12 40 11 0,14 7-11 0,-2-47 8 0,0 0-8 15,12 48 8-15,6 4-8 0,-18-52 6 0,0 0-6 0,26 52 7 16,6-12-7-16,-32-40 2 0,0 0-2 0,28 33 3 15,2-6-3-15,-30-27 3 0,0 0-3 16,32 16 3-16,-1-6-3 0,-31-10 3 0,0 0-3 16,41 0 4-16,8-8-4 0,-49 8 3 0,0 0-3 15,67-16 3-15,20-13-3 0,-87 29 6 16,0 0-6-16,90-37 6 0,-11 1-6 0,2 0-1114 0</inkml:trace>
  <inkml:trace contextRef="#ctx0" brushRef="#br0" timeOffset="22539.24">14328 9020 897 0,'0'0'0'0,"0"0"0"0,0 0 0 15,0 0 23-15,0 0-23 0,0 0 24 16,25 0-24-16,-25 0 43 0,0 0-43 0,12 0 44 0,-3 0-44 0,-9 0 47 15,0 0-47-15,0 0 47 0,0 0-47 0,0 0 45 16,0 0-45-16,0 0 46 0,0 0-46 16,0 0 22-16,0 0-22 0,0 0 23 0,-11-7-23 15,11 7 19-15,0 0-19 0,-19-9 20 0,-15-3-20 16,34 12 18-16,0 0-18 0,-40-12 18 0,-10 1-18 16,50 11 20-16,0 0-20 0,-49-5 21 0,3-2-21 0,46 7 22 0,0 0-22 15,-40-5 22-15,11 2-22 0,29 3 23 16,0 0-23-16,-21 3 23 0,-2 2-23 0,23-5 21 0,0 0-21 15,-17 11 22-15,11 1-22 0,6-12 15 0,0 0-15 16,2 17 16-16,11 11-16 0,-13-28 13 0,0 0-13 0,22 29 13 16,14 6-13-16,-36-35 10 0,0 0-10 0,49 33 10 15,16 0-10-15,-65-33 6 0,0 0-6 0,74 33 6 16,-5-2-6-16,-69-31 3 0,0 0-3 0,58 27 3 16,-17-2-3-16,-41-25 1 0,0 0-1 0,28 24 1 0,-17-3-1 15,-11-21 0 1,0 0 0-16,-5 24 0 0,-18 4 0 15,23-28 0-15,0 0 0 0,-37 29 0 0,-18-5 0 0,55-24 0 16,0 0 0-16,-71 23 0 0,-5-3 0 0,76-20-1 0,0 0 1 16,-68 14 0-16,13-3 0 0,55-11-1 15,0 0 1-15,-46 0-1 0,14 0 1 0,32 0-8 0,0 0 8 16,-24-9-8-16,3-3 8 0,21 12-19 0,0 0 19 0,-11-19-19 0,18-11 19 16,-3 4-1103-16</inkml:trace>
  <inkml:trace contextRef="#ctx0" brushRef="#br0" timeOffset="22855.86">14513 8916 673 0,'0'0'0'0,"0"0"0"0,6 5 0 15,-6-5-4-15,0 0 4 0,3 7-3 0,-3-7 3 16,0 0-8-16,0 0 8 0,2 16-8 0,1 1 8 0,-3-17 0 0,0 0 0 0,4 22 1 15,1 4-1-15,-5-26 13 0,0 0-13 0,4 31 13 16,5 6-13-16,-9-37 35 0,0 0-35 0,10 45 35 16,1 0-35-16,-11-45 48 15,0 0-48-15,16 46 49 0,-2-4-49 0,-14-42 57 16,0 0-57-16,12 40 58 0,2-7-58 0,-14-33 57 0,0 0-57 0,14 33 58 16,-5 1-58-16,-9-34 49 0,0 0-49 15,4 33 49-15,1 3-49 0,-5-36 45 0,0 0-45 0,0 37 46 0,-4 1-46 16,4-38 36-16,0 0-36 0,-3 34 37 0,1-13-37 15,2-21 28-15,0 0-28 0,-3 12 29 0,3-12-29 16,0 0-985-16</inkml:trace>
  <inkml:trace contextRef="#ctx0" brushRef="#br0" timeOffset="23133.89">15005 9130 942 0,'0'0'0'0,"6"7"0"16,4 14 0-16,-10-21 33 0,0 0-33 0,16 28 34 16,-7 8-34-16,-9-36 32 0,0 0-32 0,7 40 33 0,-3 1-33 15,-4-41 30-15,0 0-30 0,0 40 30 16,0 5-30-16,0-45 16 0,0 0-16 0,5 49 17 16,2 11-17-16,-7-60 8 0,0 0-8 0,9 54 9 0,1-6-9 15,-10-48 6-15,0 0-6 0,13 40 7 0,-5-12-7 16,-8-28 8-16,0 0-8 0,6 17 9 0,-1-6-9 15,-5-11 10-15,0 0-10 0,0 0 10 0,9 8-10 16,-9-8 8-16,0 0-8 0,5-17 9 0,11-23-9 0,-16 40 4 16,0 0-4-16,16-60 4 0,-4-17-4 15,1-2-885-15</inkml:trace>
  <inkml:trace contextRef="#ctx0" brushRef="#br0" timeOffset="23244.85">15152 8798 964 0,'0'0'0'0,"0"0"0"15,-2 9 0-15,2-9 0 0,0 0 0 0,-5 5 1 16,5-5-1-16,0 0-2 0,0 0 2 0,-11 14-1 16,4 3 1-16,-2-1-662 0</inkml:trace>
  <inkml:trace contextRef="#ctx0" brushRef="#br0" timeOffset="23448.4">15870 9082 785 0,'0'0'0'0,"1"7"0"0,5 17 0 16,-6-24 0-16,0 0 0 0,0 24 0 0,-6-3 0 0,6-21 0 0,0 0 0 15,-17 17 0-15,-13 6 0 0,2 1-529 16</inkml:trace>
  <inkml:trace contextRef="#ctx0" brushRef="#br0" timeOffset="23601.36">15716 9248 494 0,'0'0'0'0,"-9"7"0"0,-15 9 0 0,24-16 2 16,0 0-2-16,-27 20 2 0,4-4-2 0,23-16 11 0,0 0-11 0,-23 21 11 16,-3 6-11-16,26-27 18 15,0 0-18-15,-28 26 19 0,15-3-19 0,13-23 16 16,0 0-16-16,-5 17 16 0,5 2-16 0,0-19 32 16,0 0-32-16,5 16 33 0,13 1-33 0,-18-17 37 15,0 0-37-15,23 16 37 0,12-8-37 0,-35-8 33 16,0 0-33-16,46 0 34 0,12-8-34 0,-1-1-537 15</inkml:trace>
  <inkml:trace contextRef="#ctx0" brushRef="#br0" timeOffset="24066.29">16369 9340 1043 0,'0'0'0'15,"5"5"0"1,8 18 0-16,-13-23 0 0,0 0 0 0,19 27 1 15,4 6-1-15,-23-33 2 0,0 0-2 0,26 36 2 16,6 3-2-16,-32-39 1 0,0 0-1 0,28 31 2 0,-3-7-2 16,-25-24 2-16,0 0-2 0,28 12 2 0,4-9-2 0,-32-3 0 15,0 0 0-15,32-8 1 16,3-15-1-16,-35 23 0 0,0 0 0 0,35-29 0 0,-1-7 0 16,-34 36 0-16,0 0 0 0,28-37 1 0,-5-3-1 15,-23 40 2-15,0 0-2 0,16-45 2 16,-13 2-2-16,-3 43 13 0,0 0-13 0,-3-41 14 15,-6-8-14-15,9 49 24 0,0 0-24 0,-23-45 25 16,-12 9-25-16,35 36 30 0,0 0-30 0,-44-28 30 0,-13 7-30 16,57 21 29-16,0 0-29 0,-67-3 30 15,-14 17-30-15,81-14 22 0,0 0-22 0,-86 24 23 0,10 11-23 16,76-35 18-16,0 0-18 0,-64 36 18 0,1 4-18 16,63-40 8-16,0 0-8 0,-55 41 8 0,9-4-8 15,46-37 3-15,0 0-3 0,-30 39 4 0,20 6-4 16,10-45 5-16,0 0-5 0,10 56 6 0,26 10-6 15,-36-66 8-15,0 0-8 0,45 64 8 0,14-7-8 16,-59-57 15-16,0 0-15 0,75 45 16 0,26-6-16 16,-101-39 15-16,0 0-15 0,104 28 16 0,-5-4-16 15,-99-24 18-15,0 0-18 0,99 16 19 0,3-11-19 16,-102-5 10-16,0 0-10 0,102-7 11 0,2-14-11 16,-104 21 6-16,0 0-6 0,92-39 7 0,-18-24-7 0,0 3-1080 15</inkml:trace>
  <inkml:trace contextRef="#ctx0" brushRef="#br0" timeOffset="28287.5">18457 8398 662 0,'0'0'0'0,"0"0"0"0,0 0 0 16,0 0 5-16,0 0-5 0,0 0 5 0,0 0-5 0,0 0 12 16,0 0-12-16,0 0 13 0,0 0-13 0,0 0 18 15,0 0-18-15,0 0 18 0,0 0-18 0,0 0 27 16,0 0-27-16,0 0 28 0,-1-20-28 0,1 20 15 15,0 0-15-15,1-35 16 0,3-12-16 16,-4 47 19-16,0 0-19 0,7-55 20 0,3-9-20 0,-10 64 28 16,0 0-28-16,11-68 29 0,-4 3-29 15,-7 65 35-15,0 0-35 0,5-64 36 0,4-2-36 0,-9 66 42 16,0 0-42-16,13-68 42 0,1 6-42 0,-14 62 39 16,0 0-39-16,16-52 39 0,1 16-39 0,-17 36 30 15,0 0-30-15,27-24 31 0,8 3-31 0,-35 21 30 16,0 0-30-16,37-12 31 0,2 12-31 0,-39 0 25 15,0 0-25-15,35 8 26 0,-7 10-26 0,-28-18 20 16,0 0-20-16,20 31 20 0,-4 17-20 0,-16-48 14 16,0 0-14-16,8 56 14 0,-4 9-14 0,-4-65 6 15,0 0-6-15,2 61 6 0,-2-13-6 0,0-48 2 16,0 0-2-16,1 44 3 0,5-10-3 0,-6-34 0 0,0 0 0 16,7 31 1-16,2-6-1 0,-9-25 0 0,0 0 0 15,8 20 0-15,3-2 0 0,-11-18 0 0,0 0 0 0,14 12 1 16,0-2-1-16,-14-10 2 0,0 0-2 0,16 0 2 15,-4-3-2-15,-12 3 5 0,0 0-5 0,22-9 5 16,8-12-5-16,-30 21 6 0,0 0-6 0,33-26 7 16,1-5-7-16,-34 31 7 0,0 0-7 0,24-27 8 0,-4 4-8 15,-20 23 9-15,0 0-9 0,14-16 9 16,-5 8-9-16,-9 8 10 0,0 0-10 0,0 0 11 16,5-9-11-16,-5 9 9 0,0 0-9 0,0 0 9 0,0 0-9 0,0 0 6 0,0 0-6 15,0 11 6-15,0 9-6 0,0-20 3 16,0 0-3-16,0 28 3 0,0 1-3 15,0-29 0-15,0 0 0 0,0 26 1 0,4-3-1 0,-4-23 0 0,0 0 0 16,7 15 0-16,7-1 0 16,-14-14-1-16,0 0 1 0,26 9 0 0,13-4 0 15,-39-5-3-15,0 0 3 0,46 0-2 0,3-7 2 0,-49 7-6 16,0 0 6-16,37-15-5 0,-10-1 5 16,-27 16-1-16,0 0 1 0,19-17 0 0,-3-6 0 0,-16 23 1 15,0 0-1-15,14-24 1 0,-9-2-1 16,-5 26 7-16,0 0-7 0,4-29 8 0,-9 1-8 0,5 28 14 15,0 0-14-15,-9-26 14 0,-7 4-14 0,16 22 17 16,0 0-17-16,-19-13 17 0,-10 7-17 0,29 6 17 16,0 0-17-16,-30 3 17 0,-1 2-17 0,31-5 13 15,0 0-13-15,-29 7 13 0,12-2-13 0,17-5 8 0,0 0-8 0,-9 7 9 0,0-2-9 16,9-5 3-16,0 0-3 0,-5 9 3 16,10 1-3-16,0-3-1193 0</inkml:trace>
  <inkml:trace contextRef="#ctx0" brushRef="#br0" timeOffset="28786.43">19627 7756 1054 0,'0'0'0'0,"0"0"0"0,7 6 0 0,-7-6 5 0,0 0-5 0,9 10 6 15,-6-1-6-15,-3-9 10 0,0 0-10 0,4 20 11 16,-6 24-11-16,2-44 10 0,0 0-10 0,-9 48 10 16,-10 1-10-16,19-49 5 0,0 0-5 15,-21 48 5-15,1-1-5 16,20-47 4-16,0 0-4 0,-12 43 5 0,7-3-5 15,5-40 4-15,0 0-4 0,0 33 4 0,5-11-4 0,-5-22 5 16,0 0-5-16,12 17 6 0,11-4-6 16,-23-13 8-16,0 0-8 0,25 1 9 0,5-13-9 0,-30 12 14 15,0 0-14-15,28-17 14 0,-3-4-14 0,-25 21 25 0,0 0-25 0,19-24 25 0,0 1-25 32,-19 23 57-32,0 0-57 0,16-20 58 0,0-1-58 15,-16 21 64-15,0 0-64 0,14-17 64 0,-5 8-64 16,-9 9 41-16,0 0-41 0,11-5 41 0,5 3-41 0,-16 2 22 15,0 0-22-15,24 0 22 0,6 5-22 0,-30-5 8 16,0 0-8-16,30 11 8 0,-1 1-8 16,-29-12 1-16,0 0-1 0,30 14 2 0,5-1-2 0,-35-13-3 15,0 0 3-15,39 11-3 0,-4-4 3 0,-35-7-7 16,0 0 7-16,35-4-6 0,6-4 6 0,-41 8-9 16,0 0 9-16,31-13-9 0,-8-6 9 0,-23 19-3 15,0 0 3-15,18-26-2 0,-4-10 2 16,-14 36 0-16,0 0 0 0,7-40 0 0,-7-5 0 0,0 45 4 15,0 0-4-15,-5-48 5 0,-6-4-5 0,11 52 12 16,0 0-12-16,-14-52 13 0,0 10-13 0,14 42 18 0,0 0-18 0,-14-27 18 16,2 11-18-16,12 16 16 15,0 0-16-15,-18-5 17 0,-7 8-17 0,1 3-1206 16</inkml:trace>
  <inkml:trace contextRef="#ctx0" brushRef="#br0" timeOffset="29575.1">22370 7954 1031 0,'0'0'0'16,"0"0"0"-16,5-16 0 0,-5 16 18 0,0 0-18 0,0-15 18 16,2 6-18-16,-2 9 47 0,0 0-47 0,-2-12 48 15,-9-9-48-15,11 21 40 0,0 0-40 0,-10-23 41 0,-8 1-41 16,18 22 24-16,0 0-24 0,-21-23 24 16,-6 6-24-16,27 17 15 0,0 0-15 0,-31-12 16 15,-5 9-16-15,36 3 11 0,0 0-11 0,-42 8 11 16,0 11-11-16,42-19 4 0,0 0-4 0,-43 28 5 0,3 7-5 0,40-35 2 15,0 0-2-15,-41 43 2 16,3 7-2-16,38-50 1 0,0 0-1 0,-32 54 1 16,12-1-1-16,20-53 1 0,0 0-1 0,-10 54 1 15,15 1-1-15,-5-55 1 0,0 0-1 0,19 54 2 0,17 1-2 0,-36-55 2 16,0 0-2-16,40 45 2 0,11-5-2 0,-51-40 5 16,0 0-5-16,53 26 5 15,-1-7-5-15,-52-19 9 0,0 0-9 0,56 4 9 16,4-4-9-16,-60 0 3 0,0 0-3 0,63-16 4 0,6-17-4 0,2-1-993 15</inkml:trace>
  <inkml:trace contextRef="#ctx0" brushRef="#br0" timeOffset="29986.19">22821 7886 897 0,'0'0'0'0,"0"0"0"0,0 0 0 0,0 0 5 0,0 0-5 0,-12-5 6 0,-9 5-6 0,21 0 13 15,0 0-13-15,-25 0 14 0,-1 3-14 0,26-3 4 16,0 0-4-1,-30 9 4-15,-4 7-4 0,34-16 0 16,0 0 0-16,-32 17 1 0,6-5-1 0,26-12 1 0,0 0-1 16,-25 14 1-16,0 3-1 0,25-17 2 0,0 0-2 0,-21 18 3 0,5-5-3 0,16-13 7 0,0 0-7 31,-12 16 8-31,1 3-8 0,11-19 12 0,0 0-12 16,-3 16 13-16,5-3-13 0,-2-13 16 0,0 0-16 0,10 14 17 15,13 4-17-15,-23-18 26 0,0 0-26 0,27 12 27 0,1 0-27 0,-28-12 35 16,0 0-35-1,32 3 35-15,10-3-35 0,-42 0 35 0,0 0-35 16,42-8 36-16,-3-8-36 0,-39 16 38 0,0 0-38 16,32-16 38-16,-7-1-38 0,-25 17 33 0,0 0-33 15,15-17 33-15,-2-7-33 0,-13 24 27 0,0 0-27 0,7-26 27 16,-11-4-27-16,4 30 20 0,0 0-20 0,-12-27 21 16,-15 2-21-16,27 25 16 0,0 0-16 0,-29-27 17 15,-3 2-17-15,32 25 13 0,0 0-13 0,-27-20 14 16,10 1-14-16,17 19 6 0,0 0-6 0,-16-18 6 15,11-6-6-15,5 24 0 0,0 0 0 0,7-28 1 16,15-8-1-16,1 3-1086 0</inkml:trace>
  <inkml:trace contextRef="#ctx0" brushRef="#br0" timeOffset="30304.62">22991 7417 595 0,'0'0'0'0,"0"0"0"0,0 0 0 0,0 0-1 15,0 0 1-15,0 7 0 0,0 3 0 0,0-10-6 0,0 0 6 16,1 13-6-16,1-1 6 0,-2-12-2 0,0 0 2 16,2 19-1-16,-4 8 1 0,2-27 0 0,0 0 0 15,-5 26 0-15,1-1 0 0,4-25 1 0,0 0-1 16,-3 26 1-16,-3 8-1 0,6-34 3 0,0 0-3 16,-5 43 4-16,2 6-4 0,3-49 9 0,0 0-9 0,0 55 9 15,1 2-9-15,-1-57 22 0,0 0-22 16,6 54 22-16,2-7-22 0,-8-47 36 0,0 0-36 0,9 41 36 15,-5-10-36-15,-4-31 43 16,0 0-43-16,0 30 44 0,0-1-44 0,0-29 47 0,0 0-47 0,-4 28 47 0,-6 0-47 16,10-28 41-16,0 0-41 0,-13 26 41 15,1-4-41-15,12-22 31 16,0 0-31-16,-7 21 32 0,5-4-32 0,2-17 25 16,0 0-25-16,0 14 26 0,0-5-26 0,0-4-765 0</inkml:trace>
  <inkml:trace contextRef="#ctx0" brushRef="#br0" timeOffset="30760.85">23343 7853 774 0,'0'0'0'0,"0"0"0"0,0 7 0 0,0-7 1 0,0 0-1 16,-1 11 1-16,-3 8-1 0,4-19 3 0,0 0-3 16,-4 20 3-16,1 1-3 0,3-21 17 0,0 0-17 15,-2 23 17-15,0 10-17 0,2-33 27 0,0 0-27 16,-3 36 28-16,1-3-28 0,2-33 34 0,0 0-34 16,0 31 34-16,0-5-34 0,0-26 36 0,0 0-36 0,5 22 36 15,2-1-36-15,-7-21 29 0,0 0-29 0,15 16 29 16,0-1-29-16,-15-15 38 0,0 0-38 0,16 12 39 15,0-6-39-15,-16-6 39 0,0 0-39 0,20-11 39 0,13-11-39 16,-33 22 33-16,0 0-33 0,35-33 34 0,-3-7-34 16,-32 40 28-16,0 0-28 0,28-43 28 15,-8-2-28-15,-20 45 19 0,0 0-19 16,17-47 19-16,-2 0-19 0,-15 47 10 0,0 0-10 0,10-36 10 16,-5 13-10-16,-5 23 5 0,0 0-5 0,4-12 6 0,-4 12-6 15,0 0 4-15,0 0-4 0,0 7 4 16,-5 30-4-16,5-37 2 0,0 0-2 0,-6 48 3 15,3 2-3-15,3-50 0 0,0 0 0 0,2 56 1 16,1-4-1-16,-3-52 0 0,0 0 0 0,9 43 0 16,5-10 0-16,-14-33-2 0,0 0 2 0,21 17-2 15,7-17 2-15,1 0-1010 0</inkml:trace>
  <inkml:trace contextRef="#ctx0" brushRef="#br0" timeOffset="31244.62">23913 7775 908 0,'0'0'0'0,"0"0"0"0,0 0 0 0,0 0 0 0,0 0 0 0,0 0 1 0,2 9-1 16,-2-9 0-16,0 0 0 0,-5 14 0 0,-4 12 0 0,9-26 1 16,0 0-1-1,-9 33 2-15,4 5-2 0,5-38 1 0,0 0-1 16,-2 38 2-16,4-5-2 0,-2-33 3 16,0 0-3-16,5 29 3 0,4-6-3 0,-9-23 5 0,0 0-5 15,14 20 5-15,7 6-5 0,-21-26 9 0,0 0-9 0,23 32 9 16,3-1-9-16,-26-31 11 0,0 0-11 0,27 38 11 15,-2 3-11-15,-25-41 15 16,0 0-15-16,21 40 15 0,-5-7-15 0,-16-33 22 0,0 0-22 16,10 28 23-16,-5-6-23 0,-5-22 28 0,0 0-28 15,2 17 29-15,-2-10-29 0,0-7 26 0,0 0-26 16,0 0 26-16,0 0-26 0,0 0 23 0,0 0-23 0,-14-13 23 16,-2-12-23-16,16 25 20 0,0 0-20 0,-16-36 21 15,-1-11-21-15,17 47 19 0,0 0-19 0,-11-50 19 16,4 5-19-16,7 45 12 0,0 0-12 0,-2-41 12 15,8 6-12-15,-6 35 9 0,0 0-9 0,14-35 9 16,9-3-9-16,-23 38 5 0,0 0-5 0,30-34 6 16,7 9-6-16,-37 25 6 0,0 0-6 0,33-20 7 0,-1 8-7 15,-32 12 6-15,0 0-6 0,32-4 7 0,8 9-7 16,-40-5 7-16,0 0-7 0,36 16 7 16,-10 10-7-16,-26-26 3 0,0 0-3 0,19 34 3 0,-6 8-3 15,-13-42 1-15,0 0-1 0,1 43 2 0,-8 2-2 16,7-45 0-16,0 0 0 0,-12 43 1 0,3-4-1 15,9-39 0-15,0 0 0 0,-9 31 0 16,2-17 0-16,0 1-978 0</inkml:trace>
  <inkml:trace contextRef="#ctx0" brushRef="#br0" timeOffset="31521.34">24384 7962 953 0,'0'0'0'0,"0"0"0"16,19-12 0-16,-19 12 6 0,0 0-6 0,18-5 6 0,0 3-6 15,-18 2 22-15,0 0-22 0,21 2 23 0,2 3-23 16,-23-5 20-16,0 0-20 0,26 12 20 0,1 9-20 15,-27-21 17-15,0 0-17 0,21 28 17 0,-9 8-17 0,-12-36 16 16,0 0-16-16,2 45 16 16,-7 10-16-16,5-55 15 0,0 0-15 0,-7 58 16 0,1-8-16 0,6-50 9 0,0 0-9 0,0 40 9 15,6-18-9 1,-1 1-814-16</inkml:trace>
  <inkml:trace contextRef="#ctx0" brushRef="#br0" timeOffset="31968.04">24836 7914 1188 0,'0'0'0'0,"5"0"0"16,14 0 0-16,-19 0 2 0,0 0-2 0,25 3 3 15,1-1-3-15,-26-2 3 0,0 0-3 0,29 10 4 0,2 11-4 16,-31-21 2-16,0 0-2 0,29 30 2 16,-8 6-2-16,-21-36 3 0,0 0-3 0,9 43 4 0,-8 6-4 15,-1-49 4-15,0 0-4 0,0 50 5 16,4 0-5-16,-4-50 6 0,0 0-6 0,7 45 6 16,0-19-6-16,-7-26 5 0,0 0-5 0,5 17 6 0,-3-6-6 15,-2-11 6-15,0 0-6 0,0 0 6 16,0 0-6-16,0 0 6 0,0 0-6 0,5-18 6 15,-5-30-6-15,0 48 6 0,0 0-6 0,-5-57 7 16,-6 5-7-16,11 52 7 0,0 0-7 0,-7-54 7 16,9 6-7-16,-2 48 10 0,0 0-10 0,5-40 10 15,3 12-10-15,-8 28 12 0,0 0-12 0,8-24 12 16,3 9-12-16,-11 15 13 0,0 0-13 0,23-13 14 16,17 8-14-16,-40 5 25 0,0 0-25 0,45 12 25 15,0 14-25-15,-45-26 10 0,0 0-10 0,41 59 10 0,-2 41-10 16,-39-100 5-16,0 0-5 0,24 127 5 0,-18 27-5 15,-1 0-1024-15</inkml:trace>
  <inkml:trace contextRef="#ctx0" brushRef="#br0" timeOffset="41077.98">11372 12100 583 0,'0'0'0'0,"0"0"0"16,0 0 0-16,0 0 40 0,0 0-40 0,7-19 41 0,-2 12-41 0,-5 7 85 0,0 0-85 31,2-10 85-31,1 1-85 0,-3 9 86 0,0 0-86 15,9-5 87-15,2 5-87 0,-11 0 52 0,0 0-52 16,17 3 53-16,5 13-53 0,-22-16 36 0,0 0-36 16,23 33 36-16,-2 26-36 0,-21-59 25 0,0 0-25 0,16 76 25 15,-2 17-25-15,-14-93 16 0,0 0-16 0,10 114 17 16,-8 34-17-16,-2-148 10 0,0 0-10 0,4 167 10 16,-4 22-10-16,0-189 8 0,0 0-8 0,5 201 9 15,-2-16-9-15,-3-185 9 0,0 0-9 0,6 171 10 16,6-22-10-16,-12-149 9 0,0 0-9 0,14 149 10 15,-3 2-10-15,-11-151 12 0,0 0-12 0,12 152 13 16,-3-5-13-16,-9-147 24 0,0 0-24 0,5 140 24 16,-5-7-24-16,0-133 34 0,0 0-34 0,-5 125 34 15,-2-2-34-15,7-123 38 0,0 0-38 0,-2 109 38 0,-3-14-38 16,5-95 37-16,0 0-37 0,-4 90 37 0,-5 2-37 16,9-92 27-16,0 0-27 0,-8 86 27 0,-1-6-27 15,9-80 18-15,0 0-18 0,-5 67 19 0,5-20-19 16,0-47 8-16,0 0-8 0,5 26 8 0,4-19-8 0,-1 0-1245 15</inkml:trace>
  <inkml:trace contextRef="#ctx0" brushRef="#br0" timeOffset="42251.42">11372 12135 1323 0,'0'0'0'0,"0"0"0"0,0 0 0 16,0 0 3-16,0 0-3 0,-6-6 4 0,6 6-4 16,0 0 7-16,0 0-7 0,-8-6 7 0,8 6-7 15,0 0 29-15,0 0-29 0,12 0 30 0,7 0-30 16,-19 0 22-16,0 0-22 0,29-4 23 16,6 1-23-16,-35 3 21 0,0 0-21 0,49-6 21 0,11-2-21 15,-60 8 18-15,0 0-18 0,71-12 18 0,-4 0-18 0,-67 12 17 16,0 0-17-16,77-16 17 0,28-6-17 15,-105 22 14-15,0 0-14 0,112-23 15 0,5-3-15 0,-117 26 13 16,0 0-13-16,132-26 13 0,34-7-13 0,-166 33 11 16,0 0-11-16,194-33 11 0,34-3-11 0,-228 36 9 15,0 0-9-15,246-36 9 0,21-6-9 0,-267 42 13 16,0 0-13-16,284-36 13 0,19 10-13 16,-303 26 6-16,0 0-6 0,298-24 7 0,-8 6-7 15,-290 18 3-15,0 0-3 0,275-14 3 0,-18 2-3 16,-257 12 1-16,0 0-1 0,247-8 2 0,-5 4-2 0,-242 4 0 15,0 0 0-15,224 4 0 0,-20 4 0 0,-204-8-3 16,0 0 3-16,184 14-2 0,-20 5 2 0,-164-19-8 16,0 0 8-16,139 28-8 0,-31 10 8 0,-108-38-9 15,0 0 9-15,90 41-8 0,-18 3 8 0,-72-44-8 0,0 0 8 0,64 43-7 16,-10 7 7-16,-54-50-8 0,0 0 8 16,50 52-7-16,-10-2 7 0,-40-50-5 0,0 0 5 0,37 57-5 15,-7 16 5-15,-30-73-4 0,0 0 4 0,29 81-4 16,-6 6 4-16,-23-87-4 0,0 0 4 0,17 102-3 0,-4 19 3 15,-13-121-2-15,0 0 2 16,10 140-2-16,-5 28 2 0,-5-168-1 0,0 0 1 16,0 203-1-16,-5 27 1 0,5-230-1 0,0 0 1 0,-12 244-1 15,-6 9 1-15,18-253-1 0,0 0 1 0,-21 245 0 16,3-15 0-16,18-230-1 0,0 0 1 0,-16 220 0 0,1-9 0 16,15-211-1-16,0 0 1 0,-13 206-1 0,1-5 1 15,12-201-1-15,0 0 1 0,-14 190 0 16,-4-15 0-16,18-175-1 0,0 0 1 15,-19 172-1-15,1 4 1 0,18-176-2 0,0 0 2 0,-23 175-1 0,-7-6 1 0,30-169-2 16,0 0 2-16,-33 154-2 16,1-12 2-16,32-142-4 0,0 0 4 0,-37 121-4 0,3-18 4 0,34-103-5 15,0 0 5-15,-37 76-4 0,-9-17 4 0,46-59-6 0,0 0 6 16,-56 45-5-16,-9-9 5 0,65-36-5 0,0 0 5 0,-78 26-5 16,-1-12 5-1,79-14-6-15,0 0 6 0,-85 5-5 0,-12-5 5 16,97 0-5-16,0 0 5 0,-111-4-4 0,-2-1 4 15,113 5-6-15,0 0 6 0,-123-5-6 0,-19 0 6 0,142 5-13 0,0 0 13 0,-148-7-13 0,-5-5 13 16,153 12-21-16,0 0 21 0,-168-14-21 0,-3-2 21 16,171 16-26-1,0 0 26-15,-171-15-26 0,-5-1 26 0,176 16-18 0,0 0 18 0,-186-17-17 0,-2-4 17 16,188 21-8-16,0 0 8 0,-189-21-8 0,-7 2 8 16,196 19-5-16,0 0 5 0,-190-17-4 0,6 2 4 15,184 15-2 1,0 0 2-16,-178-14-1 0,12-4 1 0,166 18 0 15,0 0 0-15,-162-17 0 0,0 1 0 0,162 16 7 0,0 0-7 16,-157-13 7-16,5 2-7 0,152 11 11 16,0 0-11-16,-130-7 12 0,17 4-12 0,113 3 34 0,0 0-34 15,-99-2 34-15,4 0-34 0,95 2 40 0,0 0-40 16,-94-1 40-16,11-1-40 0,83 2 48 0,0 0-48 0,-67 2 48 16,18 1-48-16,49-3 49 0,0 0-49 0,-41 4 49 15,11-1-49-15,30-3 39 0,0 0-39 0,-23 4 39 16,0-1-39-16,23-3 30 0,0 0-30 0,-19 2 31 15,5-2-31-15,14 0 22 0,0 0-22 0,-16 0 23 16,2 0-23-16,14 0 7 0,0 0-7 0,-11-2 7 16,-5-1-7-16,16 3 0 0,0 0 0 0,-15-9 1 15,-10-10-1-15,2 0-1375 0</inkml:trace>
  <inkml:trace contextRef="#ctx0" brushRef="#br0" timeOffset="43233.74">11266 12014 281 0,'0'0'0'0,"0"0"0"16,14-9 0-16,-14 9 8 0,0 0-8 0,14-10 9 16,9-8-9-16,-23 18 11 0,0 0-11 0,27-24 12 0,-1 0-12 15,-26 24 7-15,0 0-7 0,28-28 7 0,0 4-7 16,-28 24 6-16,0 0-6 0,30-21 7 0,4-3-7 0,-34 24 6 15,0 0-6-15,35-23 6 0,4 4-6 16,-39 19 6-16,0 0-6 0,46-17 6 0,0 0-6 0,-46 17 9 16,0 0-9-16,49-19 10 0,1 5-10 15,-50 14 46-15,0 0-46 0,58-17 46 0,14-3-46 16,-72 20 75-16,0 0-75 0,87-24 76 0,8-5-76 0,-95 29 73 16,0 0-73-16,113-31 74 0,17-11-74 15,-130 42 71-15,0 0-71 0,150-55 72 0,34-30-72 16,-184 85 55-16,0 0-55 0,208-85 56 0,17 0-56 15,-225 85 55-15,0 0-55 0,240-83 55 0,13 0-55 16,-253 83 44-16,0 0-44 0,259-93 45 0,-2-2-45 16,-257 95 36-16,0 0-36 0,251-82 36 0,-6 10-36 0,-245 72 37 15,0 0-37-15,226-66 37 0,-18 4-37 0,-208 62 31 16,0 0-31-16,192-63 32 0,-21-6-32 0,-171 69 26 0,0 0-26 16,152-61 26-16,-14 13-26 0,-138 48 22 15,0 0-22-15,123-43 23 0,-6 10-23 0,-117 33 20 16,0 0-20-16,97-31 20 0,-16 6-20 0,-81 25 13 15,0 0-13-15,72-17 13 0,-9 5-13 0,-63 12 4 0,0 0-4 16,48-9 5-16,-14 8-5 0,-34 1 1 16,0 0-1-16,21 3 2 0,-11 7-2 0,1 1-1154 0</inkml:trace>
  <inkml:trace contextRef="#ctx0" brushRef="#br0" timeOffset="44472.41">16588 10241 651 0,'0'0'0'0,"0"0"0"0,-7 2 0 0,7-2 2 0,0 0-2 0,-7 5 2 16,1-5-2-16,6 0 2 15,0 0-2-15,-9 2 2 0,4 2-2 0,5-4 0 16,0 0 0-16,-9 1 0 0,2-1 0 0,7 0-1 0,0 0 1 15,0 0 0-15,-10 0 0 16,10 0-1-16,0 0 1 0,0 0-1 0,-9 0 1 0,9 0 0 0,0 0 0 16,0 0 0-16,0 0 0 0,0 0 0 15,0 0 0-15,0 0 1 0,3 7-1 16,-3-7 4-16,0 0-4 0,14 7 4 0,11 2-4 16,-25-9 12-16,0 0-12 0,39 10 13 0,3 2-13 15,-42-12 22-15,0 0-22 0,50 14 22 0,11 0-22 16,-61-14 27-16,0 0-27 0,73 14 28 0,20 1-28 15,-93-15 36-15,0 0-36 0,110 16 36 0,8-6-36 16,-118-10 38-16,0 0-38 0,134 12 39 0,12 2-39 16,-146-14 33-16,0 0-33 0,175 12 34 0,33-6-34 15,-208-6 27-15,0 0-27 0,226-4 28 0,14-4-28 16,-240 8 25-16,0 0-25 0,252-9 26 0,0 0-26 16,-252 9 22-16,0 0-22 0,258-7 23 0,-8-1-23 15,-250 8 27-15,0 0-27 0,238-4 27 0,-8 2-27 16,-230 2 34-16,0 0-34 0,208 0 35 0,-14 2-35 15,-194-2 34-15,0 0-34 0,181 0 35 0,-15 0-35 16,-166 0 34-16,0 0-34 0,145 4 35 0,-31-3-35 0,-114-1 33 16,0 0-33-16,92 4 34 0,-16-1-34 0,-76-3 25 15,0 0-25-15,58 4 25 0,-28-4-25 0,-30 0 19 16,0 0-19-16,13-4 20 0,-6 3-20 0,-7 1 15 0,0 0-15 16,-7-6 16-16,-23-2-16 0,30 8 5 0,0 0-5 15,-39-12 6-15,-5 1-6 0,44 11 0 0,0 0 0 16,-44-12 0-16,-4-5 0 0,2-1-1152 0</inkml:trace>
  <inkml:trace contextRef="#ctx0" brushRef="#br0" timeOffset="45024.83">20823 10430 964 0,'0'0'0'0,"0"0"0"0,-13 7 0 0,13-7 5 0,0 0-5 15,-12 5 5-15,-6 0-5 0,18-5 0 0,0 0 0 0,-24 7 0 16,-15 0 0-16,39-7-1 0,0 0 1 16,-50 18 0-16,-13 1 0 0,63-19 0 0,0 0 0 15,-72 24 1-15,-4 5-1 0,76-29 7 0,0 0-7 16,-87 37 7-16,-1-1-7 0,88-36 18 0,0 0-18 15,-99 40 19-15,-15 5-19 0,114-45 24 0,0 0-24 16,-122 53 24-16,-5 17-24 0,127-70 23 0,0 0-23 0,-129 71 23 16,2 1-23-16,127-72 18 15,0 0-18-15,-132 64 19 0,-9-7-19 0,141-57 15 0,0 0-15 0,-134 47 16 16,7 3-16-16,127-50 11 0,0 0-11 0,-125 52 12 16,-8 4-12-16,133-56 10 15,0 0-10-15,-121 51 10 0,17-7-10 0,104-44 9 0,0 0-9 0,-103 41 10 16,4-3-10-16,99-38 12 0,0 0-12 15,-97 38 12-15,13-1-12 0,84-37 11 0,0 0-11 16,-74 36 12-16,7 0-12 0,67-36 9 0,0 0-9 16,-64 44 10-16,2 4-10 0,62-48 10 0,0 0-10 0,-54 47 11 15,1-6-11-15,53-41 8 0,0 0-8 16,-46 38 9-16,5-3-9 0,41-35 6 0,0 0-6 0,-37 30 7 16,2-15-7-16,35-15 11 0,0 0-11 15,-37 12 11-15,-11-1-11 0,48-11 16 0,0 0-16 0,-51 10 17 16,-3-5-17-16,54-5 17 0,0 0-17 0,-59 4 17 15,5-1-17-15,54-3 13 0,0 0-13 0,-53 5 14 0,5 4-14 16,48-9 5-16,0 0-5 0,-44 10 5 16,-4 2-5-16,48-12 2 0,0 0-2 0,-40 4 2 15,10-18-2-15,-2 0-1062 0</inkml:trace>
  <inkml:trace contextRef="#ctx0" brushRef="#br0" timeOffset="46183.97">21006 10248 1087 0,'0'0'0'0,"0"0"0"0,7 12 0 0,-7-12 14 16,0 0-14-16,4 20 15 0,-4 16-15 0,0-36 31 0,0 0-31 16,-7 54 32-16,-11 11-32 0,18-65 28 0,0 0-28 0,-21 75 29 15,-2-4-29-15,23-71 19 0,0 0-19 16,-25 69 19-16,1 5-19 0,24-74 16 0,0 0-16 0,-20 83 17 0,8 13-17 0,12-96 20 15,0 0-20 1,-14 96 20-16,5-2-20 0,9-94 17 16,0 0-17-16,-9 99 17 0,0 20-17 0,9-119 13 0,0 0-13 15,-10 128 14-15,4 10-14 0,6-138 10 16,0 0-10-16,-5 146 10 0,0 20-10 0,5-166 10 0,0 0-10 0,-6 182 11 16,-2 3-11-16,8-185 9 0,0 0-9 0,-9 183 10 15,0-3-10-15,9-180 9 16,0 0-9-16,-9 182 10 0,-8-2-10 0,17-180 9 0,0 0-9 0,-20 173 9 0,3-5-9 0,17-168 8 31,0 0-8-31,-20 161 9 0,-3-9-9 0,23-152 10 0,0 0-10 16,-24 156 10-16,-1-2-10 0,25-154 11 0,0 0-11 15,-27 154 12-15,-6-5-12 0,33-149 8 0,0 0-8 16,-34 136 8-16,4-11-8 0,30-125 5 0,0 0-5 16,-30 111 6-16,4-2-6 0,26-109 4 0,0 0-4 15,-28 98 4-15,7-8-4 0,21-90 4 0,0 0-4 16,-20 77 4-16,8-15-4 0,12-62 5 15,0 0-5-15,-9 52 6 0,0-14-6 0,9-38 7 0,0 0-7 16,-9 29 8-16,4-4-8 0,5-25 8 0,0 0-8 16,-5 22 8-16,-2-1-8 0,7-21 8 0,0 0-8 0,-6 17 9 15,6-8-9-15,0-9 8 0,0 0-8 0,-3 7 9 0,1 0-9 16,2-7 8-16,0 0-8 0,-3 6 9 0,3-6-9 0,0 0 8 16,0 0-8-16,-8 9 8 0,8-9-8 0,0 0 8 15,0 0-8-15,-12-2 8 0,12 2-8 0,0 0 10 16,0 0-10-16,-10-5 10 0,2 0-10 0,8 5 9 15,0 0-9-15,-10-5 10 0,-4 7-10 0,14-2 9 16,0 0-9-16,-28 8 10 0,-13 6-10 0,41-14 5 16,0 0-5-16,-49 17 5 0,-11 6-5 0,60-23 2 15,0 0-2-15,-66 24 2 0,-6 4-2 0,72-28 3 16,0 0-3-16,-81 26 3 0,-14 0-3 0,95-26 3 0,0 0-3 16,-103 29 4-16,-4 4-4 0,107-33 4 0,0 0-4 0,-120 38 4 15,-16 5-4-15,136-43 4 0,0 0-4 0,-138 45 4 16,-1 9-4-16,139-54 2 15,0 0-2-15,-141 59 3 0,-5-2-3 16,146-57 2-16,0 0-2 0,-142 55 2 0,-2-5-2 16,144-50 2-16,0 0-2 0,-131 49 2 0,18-2-2 0,113-47 1 0,0 0-1 15,-109 50 2-15,3 0-2 0,106-50 1 0,0 0-1 0,-97 50 2 16,7-1-2-16,90-49 2 0,0 0-2 0,-81 45 2 16,14-4-2-16,67-41 2 0,0 0-2 0,-60 38 2 15,-7 0-2-15,67-38 1 0,0 0-1 0,-70 40 1 0,-3 5-1 16,73-45 1-16,0 0-1 15,-65 49 2-15,7 9-2 0,58-58 1 0,0 0-1 0,-51 61 2 16,6 0-2-16,45-61 2 0,0 0-2 0,-49 52 3 16,3-6-3-16,46-46 5 0,0 0-5 0,-53 40 6 0,2-4-6 15,51-36 9-15,0 0-9 0,-47 33 10 0,4-3-10 16,43-30 13-16,0 0-13 0,-39 20 14 16,6-7-14-16,33-13 8 0,0 0-8 0,-37-4 9 0,-6-18-9 15,43 22 0-15,0 0 0 0,-42-47 0 0,2-28 0 16,-1 1-1401-16</inkml:trace>
  <inkml:trace contextRef="#ctx0" brushRef="#br0" timeOffset="48077.62">12061 13014 606 0,'0'0'0'0,"0"0"0"15,-12-24 0-15,12 24 6 0,0 0-6 0,-14-23 6 16,-7-1-6-16,21 24 26 0,0 0-26 0,-30-23 26 15,-11 3-26-15,41 20 21 0,0 0-21 16,-44-18 21-16,-9 4-21 0,53 14 32 0,0 0-32 0,-51-6 33 16,-2 7-33-16,53-1 35 0,0 0-35 0,-54 7 35 15,-6 2-35-15,60-9 32 0,0 0-32 0,-62 10 32 0,2 2-32 16,60-12 13-16,0 0-13 0,-50 12 14 16,12-3-14-16,38-9 17 0,0 0-17 0,-23 7 17 15,12-5-17-15,11-2 22 0,0 0-22 16,0 0 22-16,0 0-22 0,0 0 25 0,0 0-25 0,18 8 26 15,42-8-26-15,-60 0 29 0,0 0-29 16,81-1 29-16,26-1-29 0,-107 2 25 0,0 0-25 0,124-4 26 16,33-2-26-16,-157 6 24 0,0 0-24 15,185-9 25-15,29-1-25 0,-214 10 24 0,0 0-24 0,243-14 24 16,18-2-24-16,-261 16 21 0,0 0-21 0,281-19 22 16,29-2-22-16,-310 21 20 0,0 0-20 0,325-26 20 15,15-13-20-15,-340 39 33 0,0 0-33 0,356-42 34 16,9 4-34-16,-365 38 37 0,0 0-37 0,355-36 37 0,-22 3-37 15,-333 33 28-15,0 0-28 0,328-23 28 0,-7 13-28 16,-321 10 34-16,0 0-34 0,293 5 35 0,-39 11-35 16,-254-16 36-16,0 0-36 0,208 24 37 0,-47 4-37 15,-161-28 35-15,0 0-35 0,127 25 35 0,-41-2-35 16,-86-23 31-16,0 0-31 0,55 19 32 16,-29-3-32-16,-26-16 8 0,0 0-8 0,-14 17 9 15,-42 9-9-15,56-26 0 0,0 0 0 0,-95 26 0 0,-36-4 0 16,131-22-4-16,0 0 4 0,-153 28-4 0,-33 7 4 15,-1-1-1318-15</inkml:trace>
  <inkml:trace contextRef="#ctx0" brushRef="#br0" timeOffset="48608.48">11358 14085 751 0,'0'0'0'0,"0"0"0"0,3 9 0 16,-3-9 12-16,0 0-12 0,7 8 12 0,11 1-12 15,-18-9 21-15,0 0-21 0,30 7 21 0,10 0-21 0,-40-7 26 16,0 0-26-16,50 5 27 0,10-5-27 0,-60 0 20 16,0 0-20-16,67-3 21 0,-4-1-21 15,-63 4 27-15,0 0-27 0,67-3 28 0,15-4-28 0,-82 7 35 16,0 0-35-16,95-12 35 0,18-4-35 15,-113 16 35-15,0 0-35 0,135-21 35 0,24-5-35 16,-159 26 29-16,0 0-29 0,198-38 29 0,33-8-29 16,-231 46 52-16,0 0-52 0,257-49 52 0,22 1-52 0,-279 48 61 15,0 0-61-15,307-42 62 0,19 13-62 0,-326 29 53 16,0 0-53-16,334-26 53 0,-13 3-53 0,-321 23 51 16,0 0-51-16,301-17 52 0,-10 6-52 15,-291 11 50-15,0 0-50 0,274-6 50 0,-26 0-50 0,-248 6 45 16,0 0-45-16,219-1 45 0,-30 2-45 0,-189-1 33 15,0 0-33-15,160 2 34 0,-22-2-34 0,-138 0 24 16,0 0-24-16,102 2 25 0,-38 3-25 0,-64-5 2 16,0 0-2-16,40 5 2 0,-29 2-2 0,1-3-1373 15</inkml:trace>
  <inkml:trace contextRef="#ctx0" brushRef="#br0" timeOffset="48924.55">11710 15191 987 0,'0'0'0'0,"13"-2"0"15,15-3 0-15,-28 5 2 0,0 0-2 0,53-10 3 16,33-9-3-16,-86 19 6 0,0 0-6 16,101-23 6-16,15 1-6 0,-116 22 12 0,0 0-12 0,140-21 13 15,31-2-13-15,-171 23 15 0,0 0-15 16,210-27 16-16,33-1-16 0,-243 28 20 0,0 0-20 16,275-30 20-16,23 3-20 0,-298 27 18 15,0 0-18-15,295-28 18 0,-4-1-18 0,0-1-792 0</inkml:trace>
  <inkml:trace contextRef="#ctx0" brushRef="#br0" timeOffset="49715.01">12513 12342 1838 0,'0'0'0'0,"0"0"0"0,0 30 0 0,0-30 37 15,0 0-37-15,5 31 37 0,8 10-37 0,-13-41 81 0,0 0-81 16,16 56 82-16,6 20-82 0,-22-76 56 0,0 0-56 0,30 85 57 16,-3 8-57-16,-27-93 18 0,0 0-18 15,23 108 18-15,0 27-18 0,-23-135 9 0,0 0-9 16,17 148 10-16,-6 20-10 0,-11-168 5 0,0 0-5 0,7 187 5 16,-2 10-5-16,-5-197 0 0,0 0 0 0,4 196 0 0,1-13 0 15,-5-183-1-15,0 0 1 0,9 163-1 16,2-38 1-16,-11-125-10 0,0 0 10 15,15 81-9-15,8-50 9 0,0 0-1614 0</inkml:trace>
  <inkml:trace contextRef="#ctx0" brushRef="#br0" timeOffset="49983.85">13836 12342 1726 0,'0'0'0'0,"0"11"0"0,0 18 0 0,0-29-2 16,0 0 2-16,-5 64-1 0,5 43 1 0,0-107 18 15,0 0-18-15,-2 139 18 0,-9 36-18 0,11-175 41 16,0 0-41-16,-23 214 41 0,-14 30-41 0,37-244 33 15,0 0-33-15,-35 256 33 0,-4 6-33 0,39-262 28 16,0 0-28-16,-33 232 29 0,-3-40-29 16,1-2-1413-16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12:46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5447 1919 830 0,'0'0'0'0,"0"0"0"0,-23 26 0 15,23-26 8-15,0 0-8 0,-23 31 8 0,-3 14-8 16,26-45 15-16,0 0-15 0,-30 52 16 0,-7 0-16 16,37-52 15-16,0 0-15 0,-46 57 16 0,-4 0-16 15,50-57 7-15,0 0-7 0,-46 68 8 0,-1 18-8 0,47-86 6 16,0 0-6-16,-43 104 7 0,-1 9-7 15,44-113 6-15,0 0-6 0,-40 133 6 0,-3 12-6 16,43-145 5-16,0 0-5 0,-44 163 6 0,0 1-6 0,44-164 4 16,0 0-4-16,-42 151 5 0,7-30-5 0,35-121 15 15,0 0-15-15,-29 97 16 0,7-16-16 16,22-81 26-16,0 0-26 0,-18 68 26 0,6-23-26 0,12-45 31 16,0 0-31-16,-11 28 31 0,4-11-31 0,7-17 39 15,0 0-39-15,0 0 39 0,-11-9-39 0,11 9 40 0,0 0-40 16,0-31 40-16,6-19-40 0,-6 50 34 0,0 0-34 15,12-61 34-15,11 1-34 0,-23 60 25 16,0 0-25-16,32-73 26 0,13-15-26 0,-45 88 21 16,0 0-21-16,50-85 22 0,-1 16-22 0,-49 69 15 0,0 0-15 15,46-49 16-15,-5 22-16 0,-41 27 11 0,0 0-11 16,31-7 11-16,1 29-11 0,-32-22 9 16,0 0-9-16,23 45 10 0,-2 28-10 0,-21-73 9 0,0 0-9 15,18 76 9-15,-4-2-9 0,-14-74 8 0,0 0-8 16,11 61 9-16,5-18-9 0,-16-43 6 0,0 0-6 0,19 28 6 15,11-19-6-15,-30-9 4 0,0 0-4 0,28-7 5 16,-5-7-5-16,-23 14 7 0,0 0-7 0,21-28 7 16,-1-13-7-16,-20 41 9 0,0 0-9 0,23-59 9 15,7-31-9-15,-30 90 12 0,0 0-12 0,33-97 13 16,2 0-13-16,-35 97 14 0,0 0-14 0,36-92 14 16,-5 14-14-16,-31 78 10 0,0 0-10 0,29-69 10 15,-7 21-10-15,-22 48 6 0,0 0-6 0,18-37 7 16,-6 22-7-16,-12 15 5 0,0 0-5 0,11 0 5 0,1 5-5 15,-12-5 3-15,0 0-3 0,11 15 3 0,1 10-3 16,-12-25 1-16,0 0-1 0,14 24 1 0,4-8-1 16,-18-16 0-16,0 0 0 0,27 5 1 0,10-10-1 0,-37 5-2 15,0 0 2-15,40-16-2 0,13-8 2 16,-2-1-1211-16</inkml:trace>
  <inkml:trace contextRef="#ctx0" brushRef="#br0" timeOffset="790.78">5637 2542 1054 0,'0'0'0'0,"0"0"0"15,-8 7 0-15,8-7 0 0,0 0 0 0,-9 9 0 16,-2 3 0-16,11-12 1 0,0 0-1 0,-12 21 1 0,-8 10-1 16,20-31 13-16,0 0-13 0,-23 41 14 0,-3 11-14 15,26-52 22-15,0 0-22 0,-32 73 22 0,-3 20-22 16,35-93 33-16,0 0-33 0,-37 113 33 0,-12 8-33 16,49-121 36-16,0 0-36 0,-55 137 36 0,2 13-36 15,53-150 32-15,0 0-32 0,-51 163 33 0,7 5-33 16,44-168 26-16,0 0-26 0,-36 142 27 15,8-28-27-15,28-114 22 0,0 0-22 0,-21 95 23 0,2-5-23 16,19-90 20-16,0 0-20 0,-22 76 20 0,-2-12-20 16,24-64 23-16,0 0-23 0,-23 54 23 0,-4-14-23 15,27-40 21-15,0 0-21 0,-26 29 22 0,-2-6-22 16,28-23 19-16,0 0-19 0,-27 17 20 0,4-1-20 16,23-16 8-16,0 0-8 0,-17 0 8 0,3-21-8 15,-2 2-1149-15</inkml:trace>
  <inkml:trace contextRef="#ctx0" brushRef="#br0" timeOffset="1065.13">5967 3560 1110 0,'0'0'0'0,"4"5"0"15,5 14 0-15,-9-19 0 0,0 0 0 0,14 21 0 16,12 0 0-16,-26-21 6 0,0 0-6 0,35 15 6 0,8-8-6 0,-43-7 19 0,0 0-19 16,53 5 19-16,5-1-19 0,-58-4 27 0,0 0-27 15,56-4 27 1,8-8-27-16,-64 12 30 0,0 0-30 0,65-17 30 0,4-6-30 16,-69 23 24-16,0 0-24 0,67-26 25 15,-2-7-25-15,-65 33 18 0,0 0-18 0,62-36 18 16,-13-7-18-16,-3-2-960 0</inkml:trace>
  <inkml:trace contextRef="#ctx0" brushRef="#br0" timeOffset="1636.29">7678 2113 729 0,'0'0'0'0,"-5"24"0"0,-7 30 0 0,12-54 14 0,0 0-14 15,-25 76 15-15,-16 26-15 0,41-102 13 0,0 0-13 0,-58 116 14 0,-18 9-14 16,76-125 0-16,0 0 0 0,-83 133 0 16,-1 5 0-16,84-138-2 0,0 0 2 15,-90 137-1-15,-9-23 1 0,99-114-8 0,0 0 8 0,-92 104-8 16,16-19 8-16,76-85-2 0,0 0 2 0,-68 69-1 16,6-20 1-16,62-49 0 0,0 0 0 0,-55 31 0 15,2-17 0-15,53-14 10 0,0 0-10 0,-46 3 11 0,9-6-11 16,37 3 34-16,0 0-34 0,-26-9 34 15,6-3-34-15,20 12 48 0,0 0-48 0,-12-17 49 16,12-8-49-16,0 25 51 0,0 0-51 0,14-19 52 0,27 16-52 16,-41 3 44-16,0 0-44 0,53 15 44 15,5 18-44-15,-58-33 42 0,0 0-42 0,60 44 42 0,7 4-42 16,-67-48 26-16,0 0-26 0,78 54 26 16,6-2-26-16,-84-52 18 0,0 0-18 0,90 41 18 0,-3-10-18 15,-87-31 12-15,0 0-12 0,95 12 13 0,12-15-13 16,-107 3 10-16,0 0-10 0,105-21 11 0,-16-15-11 0,-89 36 11 15,0 0-11-15,87-52 11 0,-6-24-11 16,-81 76 12-16,0 0-12 0,74-90 12 0,2-24-12 16,-76 114 13-16,0 0-13 0,72-132 13 0,-8-19-13 15,-64 151 10-15,0 0-10 0,47-141 11 0,-13 7-11 0,-34 134 11 16,0 0-11-16,18-124 12 0,-22 18-12 16,4 106 12-16,0 0-12 0,-19-88 13 0,-18 27-13 0,37 61 11 15,0 0-11-15,-59-33 12 0,-25 21-12 0,84 12 12 16,0 0-12-16,-83 12 13 0,7 30-13 0,76-42 11 0,0 0-11 15,-67 57 12-15,12 14-12 0,55-71 7 0,0 0-7 16,-31 73 8-16,25-11-8 0,6-62 6 0,0 0-6 16,23 59 6-16,27-2-6 0,-50-57 5 0,0 0-5 15,81 52 5-15,37-7-5 0,-118-45 3 0,0 0-3 0,139 29 3 16,11-22-3-16,4 2-1150 0</inkml:trace>
  <inkml:trace contextRef="#ctx0" brushRef="#br0" timeOffset="2367.27">7511 5797 1166 0,'0'0'0'0,"0"0"0"0,-37-29 0 15,37 29 34-15,0 0-34 0,-32-24 35 0,5 5-35 0,27 19 51 16,0 0-51-16,-21-16 52 0,7 4-52 15,14 12 40-15,0 0-40 0,-9-5 40 0,4 1-40 0,5 4 27 16,0 0-27-16,-9 12 27 0,0 18-27 0,9-30 18 16,0 0-18-16,-5 60 19 0,10 48-19 15,-5-108 15-15,0 0-15 0,13 135 16 0,-4 34-16 16,-9-169 15-16,0 0-15 0,1 203 15 0,-6 37-15 0,5-240 16 16,0 0-16-16,-5 263 17 0,-4 13-17 15,9-276 17-15,0 0-17 0,-14 257 17 0,-4-21-17 0,18-236 25 16,0 0-25-16,-17 197 26 0,4-36-26 15,13-161 29-15,0 0-29 0,-9 135 29 0,4-23-29 0,5-112 28 16,0 0-28-16,-12 94 29 0,-2-21-29 0,14-73 24 16,0 0-24-16,-15 60 25 0,1-17-25 0,14-43 15 15,0 0-15-15,-23 16 16 0,-12-28-16 0,-2 2-1353 0</inkml:trace>
  <inkml:trace contextRef="#ctx0" brushRef="#br0" timeOffset="2984.07">7244 5534 1054 0,'0'0'0'0,"9"2"0"0,18 5 0 16,-27-7 9-16,0 0-9 0,58 12 10 0,30 5-10 0,-88-17 20 16,0 0-20-16,111 16 20 0,20-6-20 0,-131-10 15 15,0 0-15-15,150 6 16 0,29-6-16 0,-179 0 17 0,0 0-17 16,212 0 17-16,21-4-17 0,-233 4 15 15,0 0-15-15,243-3 16 0,4-3-16 0,-247 6 16 16,0 0-16-16,240-8 16 0,-18-8-16 0,-222 16 16 16,0 0-16-16,217-15 16 0,-10 6-16 0,-207 9 18 15,0 0-18-15,194-7 19 16,-21 7-19-16,-173 0 20 0,0 0-20 0,148 14 20 0,-26 19-20 0,-122-33 31 16,0 0-31-16,98 45 32 0,-17 7-32 0,-81-52 36 15,0 0-36-15,60 62 36 0,-15 14-36 16,-45-76 32-16,0 0-32 0,28 95 33 0,-7 25-33 0,-21-120 30 0,0 0-30 0,14 131 30 15,-2 15-30-15,-12-146 20 0,0 0-20 0,15 147 20 16,-1-4-20-16,-14-143 16 0,0 0-16 16,8 144 16-16,7 8-16 0,-15-152 13 0,0 0-13 0,8 149 14 15,-6-4-14-15,-2-145 13 0,0 0-13 0,-5 134 14 16,-6-13-14-16,11-121 13 0,0 0-13 16,-26 109 14-16,-20-4-14 0,46-105 16 0,0 0-16 0,-67 94 17 15,-28-13-17-15,95-81 21 0,0 0-21 0,-117 68 21 16,-15-18-21-16,132-50 30 0,0 0-30 0,-157 41 30 15,-25-8-30-15,182-33 41 0,0 0-41 0,-206 26 41 16,-20-7-41-16,226-19 42 16,0 0-42-16,-236 16 42 0,-20-1-42 0,256-15 36 0,0 0-36 0,-249 20 36 0,9 4-36 15,240-24 23-15,0 0-23 0,-225 31 24 0,9 4-24 16,216-35 16 0,0 0-16-16,-187 32 16 0,27-9-16 0,160-23 11 0,0 0-11 15,-138 12 12-15,13-10-12 0,125-2 7 0,0 0-7 16,-92-4 7-16,31-4-7 0,61 8-1 0,0 0 1 0,-32-35-1 15,18-34 1-15,1 0-1628 0</inkml:trace>
  <inkml:trace contextRef="#ctx0" brushRef="#br0" timeOffset="3325.86">7881 5591 1311 0,'0'0'0'15,"0"0"0"-15,-5 4 0 0,5-4 2 0,0 0-2 0,-9 3 3 0,9-3-3 0,0 0 9 16,0 0-9-16,-5 6 9 16,5-6-9-16,0 0 19 0,0 0-19 0,-4-9 20 0,-10-14-20 15,14 23 29-15,0 0-29 16,-4-29 29-16,17-14-29 0,-13 43 34 0,0 0-34 0,42-47 34 15,38-12-34-15,-80 59 30 0,0 0-30 0,100-78 30 16,34-26-30-16,-134 104 21 16,0 0-21-16,164-114 21 0,39-10-21 0,-203 124 30 0,0 0-30 15,226-134 31-15,8-8-31 0,-234 142 31 0,0 0-31 0,228-124 31 16,-9 30-31-16,-219 94 27 0,0 0-27 16,185-76 27-16,-44 23-27 0,-141 53 17 0,0 0-17 0,104-37 17 0,-35 22-17 15,-69 15 10-15,0 0-10 16,35 0 10-16,-40 20-10 0,0 1-1314 0</inkml:trace>
  <inkml:trace contextRef="#ctx0" brushRef="#br0" timeOffset="3586.13">8657 5356 1043 0,'0'0'0'0,"18"0"0"0,28 2 0 0,-46-2 2 16,0 0-2-16,76 0 2 0,29-9-2 0,-105 9-1 0,0 0 1 15,134-21 0-15,29-15 0 0,-163 36 1 0,0 0-1 16,194-55 1-16,19-21-1 0,-213 76 0 16,0 0 0-16,226-82 1 0,9 6-1 0,-235 76 0 15,0 0 0-15,220-78 0 0,-12-7 0 0,-208 85 0 16,0 0 0-16,177-78 0 0,-47 8 0 16,-130 70 0-16,0 0 0 0,99-58 0 0,-36 17 0 0,-63 41 0 15,0 0 0-15,37-28 0 0,-15 13 0 16,-22 15-3-16,0 0 3 0,-22-12-3 0,-41 6 3 15,63 6-6-15,0 0 6 0,-95 6-6 0,-27 21 6 16,4 1-714-16</inkml:trace>
  <inkml:trace contextRef="#ctx0" brushRef="#br0" timeOffset="3719.63">10093 5079 662 0,'0'0'0'0,"14"19"0"16,23 35 0-16,-37-54 2 0,0 0-2 0,64 57 3 0,29-10-3 16,-93-47 9-16,0 0-9 0,131 33 9 0,40-16-9 15,-171-17 21-15,0 0-21 0,203 2 21 16,28-14-21-16,-231 12 25 0,0 0-25 0,234-28 26 0,3-12-26 15,-237 40 17-15,0 0-17 0,224-52 17 16,-25-5-17-16,4-4-549 0</inkml:trace>
  <inkml:trace contextRef="#ctx0" brushRef="#br0" timeOffset="3877.9">10220 5777 1222 0,'0'0'0'0,"21"12"0"0,43 21 0 0,-64-33 0 0,0 0 0 16,105 36 0-16,56-3 0 0,-161-33-7 0,0 0 7 15,201 19-7-15,41-16 7 0,-1 3-846 0</inkml:trace>
  <inkml:trace contextRef="#ctx0" brushRef="#br0" timeOffset="3996.19">12762 4955 102 0,'0'0'0'0,"-14"0"0"15,-27 1 0-15,2 1-17 0</inkml:trace>
  <inkml:trace contextRef="#ctx0" brushRef="#br0" timeOffset="4508.79">10929 7929 863 0,'0'0'0'0,"0"0"0"0,-23-3 0 0,23 3-5 0,0 0 5 0,-14-5-5 16,5 1 5-16,9 4-42 0,0 0 42 0,5-24-42 16,13-40 42-16,-18 64 22 0,0 0-22 0,44-81 22 15,34-14-22-15,-78 95 91 0,0 0-91 0,100-115 92 0,31-35-92 0,-131 150 118 16,0 0-118-16,160-173 118 0,17 0-118 0,-177 173 110 0,0 0-110 0,183-153 110 31,1 30-110-31,-184 123 72 0,0 0-72 0,162-96 73 0,-21 11-73 16,-141 85 56-16,0 0-56 15,108-68 56-15,-32 23-56 0,-76 45 41 0,0 0-41 0,45-20 41 16,-27 16-41-16,-18 4 31 0,0 0-31 0,-16 19 31 16,-40 26-31-16,56-45 22 0,0 0-22 0,-76 57 23 15,-9-3-23-15,85-54 2 0,0 0-2 0,-86 31 2 16,8-40-2-16,1-1-1367 0</inkml:trace>
  <inkml:trace contextRef="#ctx0" brushRef="#br0" timeOffset="5248.11">10522 4319 1278 0,'0'0'0'0,"0"0"0"15,0 0 0-15,0 0 6 0,0 0-6 0,-4-8 6 16,13 4-6-16,-9 4 12 0,0 0-12 0,26-15 13 0,29-9-13 16,-55 24 14-16,0 0-14 0,67-30 15 0,7-3-15 15,-74 33 3-15,0 0-3 0,90-31 4 0,14 10-4 0,-104 21 3 16,0 0-3-16,111-20 4 15,11 4-4-15,-122 16 0 0,0 0 0 0,129-16 1 0,17 1-1 0,-146 15 0 16,0 0 0-16,155-12 0 16,8 3 0-16,-163 9 0 0,0 0 0 0,157-9 0 15,-4-3 0-15,-153 12-1 0,0 0 1 0,154-15 0 16,-1-1 0-16,-153 16 0 0,0 0 0 0,146-14 0 0,-19-1 0 0,-127 15 0 16,0 0 0-16,120-12 0 15,-19 3 0-15,-101 9 1 0,0 0-1 0,86-7 2 16,-24-2-2-16,-62 9 7 0,0 0-7 0,42-3 7 15,-17 6-7-15,-25-3 16 0,0 0-16 0,11 0 17 16,-4 0-17-16,-7 0 26 0,0 0-26 0,0 0 26 16,-4 13-26-16,4-13 27 0,0 0-27 0,-9 8 28 0,6 1-28 0,3-9 27 0,0 0-27 15,-2 10 27-15,2-1-27 16,0-9 21-16,0 0-21 0,0 12 21 0,5-3-21 0,-5-9 19 16,0 0-19-16,9 12 19 0,-3 0-19 0,-6-12 16 0,0 0-16 0,5 21 16 0,-2 10-16 31,-3-31 13-31,0 0-13 0,-5 57 14 0,-4 35-14 15,9-92 11-15,0 0-11 0,-14 117 12 0,-4 29-12 16,18-146 9-16,0 0-9 0,-31 181 9 0,-13 50-9 16,44-231 7-16,0 0-7 0,-52 256 7 0,-6 5-7 0,58-261 6 15,0 0-6-15,-53 230 6 0,16-40-6 0,37-190 3 0,0 0-3 16,-30 153 4-16,14-32-4 0,16-121 3 0,0 0-3 0,-12 102 3 0,9-10-3 16,3-92 2-1,0 0-2-15,0 90 2 0,3-11-2 0,-3-79 3 16,0 0-3-16,-3 75 4 0,-8-11-4 0,11-64 4 0,0 0-4 15,-23 55 5-15,-21 2-5 0,44-57 6 0,0 0-6 16,-55 37 7-16,-8-25-7 0,-4-4-1306 0</inkml:trace>
  <inkml:trace contextRef="#ctx0" brushRef="#br0" timeOffset="5702.42">15743 4453 975 0,'0'0'0'0,"0"0"0"16,-6-30 0-16,6 30 18 0,0 0-18 0,-3-22 18 16,1 13-18-16,2 9 8 0,0 0-8 0,0 7 8 0,5 26-8 15,-5-33 2-15,0 0-2 0,4 61 3 16,1 39-3-16,-5-100 0 0,0 0 0 0,6 135 0 0,-1 43 0 15,-5-178-2-15,0 0 2 0,9 229-1 16,3 39 1-16,-12-268-5 0,0 0 5 16,11 282-4-16,4-3 4 0,-15-279-2 0,0 0 2 0,16 245-2 15,5-30 2-15,-21-215-1 0,0 0 1 0,20 157 0 16,-4-48 0-16,-16-109 0 0,0 0 0 0,10 73 0 16,-1-19 0-16,-9-54 4 0,0 0-4 0,7 38 5 15,-1-16-5-15,-6-22 11 0,0 0-11 16,0 0 12-16,-22-10-12 0,22 10 17 0,0 0-17 0,-16-40 17 15,4-31-17-15,-4 2-751 0</inkml:trace>
  <inkml:trace contextRef="#ctx0" brushRef="#br0" timeOffset="6019.19">15919 4243 964 0,'0'0'0'0,"30"-8"0"16,57-22 0-16,-87 30 19 0,0 0-19 15,104-36 20-15,3 5-20 0,-107 31 38 0,0 0-38 0,118-30 38 0,22 6-38 16,-140 24 17-16,0 0-17 0,150-22 17 0,21 4-17 16,-171 18 16-16,0 0-16 0,174-15 16 0,1 3-16 15,-175 12 20-15,0 0-20 16,176-12 20-16,-3-6-20 0,-173 18 26 0,0 0-26 15,164-22 26-15,0-3-26 0,-164 25 29 16,0 0-29-16,154-29 30 0,-11-4-30 0,-143 33 28 16,0 0-28-16,118-36 29 0,-25 5-29 0,-93 31 25 15,0 0-25-15,73-25 25 0,-17 8-25 0,-56 17 13 0,0 0-13 0,41-12 14 16,-18 5-14-16,-23 7 5 0,0 0-5 0,7-3 6 0,-16 10-6 0,0-4-1021 16</inkml:trace>
  <inkml:trace contextRef="#ctx0" brushRef="#br0" timeOffset="6564.94">18015 3863 1188 0,'0'0'0'0,"21"3"0"0,19 2 0 15,-40-5-1-15,0 0 1 0,67 9-1 0,43 3 1 16,-110-12 0-16,0 0 0 0,132 12 0 0,14-5 0 0,-146-7-1 16,0 0 1-16,154 4 0 0,13-4 0 0,-167 0 2 15,0 0-2-15,172-7 2 0,2-6-2 0,-174 13 14 16,0 0-14-16,171-20 14 0,-8-1-14 0,-163 21 29 16,0 0-29-16,139-28 29 0,-32-3-29 0,-107 31 29 15,0 0-29-15,92-29 30 0,-7-4-30 0,-85 33 7 0,0 0-7 16,74-37 7-16,-9 1-7 0,-1 0-951 0</inkml:trace>
  <inkml:trace contextRef="#ctx0" brushRef="#br0" timeOffset="6830.76">20329 3394 673 0,'0'0'0'0,"5"8"0"16,4 13 0-16,-9-21 8 0,0 0-8 0,9 40 8 16,0 15-8-16,-9-55 16 0,0 0-16 0,3 78 17 15,-3 22-17-15,0-100 9 0,0 0-9 0,-3 118 9 16,-4 24-9-16,7-142 4 0,0 0-4 0,-8 158 4 0,5 18-4 15,3-176 2-15,0 0-2 0,-4 199 2 16,-1 7-2-16,5-206 1 0,0 0-1 0,0 202 2 0,0 1-2 16,0-203 4-16,0 0-4 0,5 192 4 0,8-14-4 15,-13-178 18-15,0 0-18 0,9 149 18 0,1-31-18 16,-10-118 36-16,0 0-36 0,7 102 37 0,-1-2-37 16,-6-100 55-16,0 0-55 0,-6 89 56 0,-3-13-56 15,9-76 51-15,0 0-51 0,-14 57 51 0,-7-12-51 16,21-45 40-16,0 0-40 0,-32 27 41 0,-12-9-41 15,4 1-815-15</inkml:trace>
  <inkml:trace contextRef="#ctx0" brushRef="#br0" timeOffset="7252.3">15595 7291 1222 0,'0'0'0'0,"0"0"0"15,0 0 0-15,0 0 0 0,0 0 0 0,17-4 0 0,10 1 0 16,-27 3 0-16,0 0 0 0,40-4 0 0,15-4 0 15,-55 8 5-15,0 0-5 0,76-19 5 16,33-7-5-16,-109 26 11 0,0 0-11 0,134-28 11 0,21-3-11 16,-155 31 9-16,0 0-9 0,187-36 9 15,32-6-9-15,-219 42 10 0,0 0-10 0,245-43 10 0,16 1-10 16,-261 42 9-16,0 0-9 0,274-36 10 0,3 5-10 16,-277 31 9-16,0 0-9 0,284-30 9 0,-6 3-9 0,-278 27 10 0,0 0-10 15,277-30 11 1,0-3-11-16,-277 33 19 0,0 0-19 0,252-24 20 15,-35 9-20-15,-217 15 24 0,0 0-24 0,184-11 24 0,-31 6-24 16,-153 5 36-16,0 0-36 0,104-7 37 0,-45 5-37 16,-59 2 33-16,0 0-33 0,33 0 34 0,-15-3-34 15,-18 3 11-15,0 0-11 0,-18-30 11 0,-45-32-11 0,3 0-1140 0</inkml:trace>
  <inkml:trace contextRef="#ctx0" brushRef="#br0" timeOffset="7680.12">15799 4271 1513 0,'0'0'0'0,"30"-16"0"15,27-10 0-15,-57 26 2 0,0 0-2 0,79-39 3 0,32-10-3 16,-111 49 19-16,0 0-19 0,132-69 20 0,29-23-20 16,-161 92 24-16,0 0-24 0,192-121 25 0,27-17-25 15,-219 138 19-15,0 0-19 0,227-165 20 0,3-9-20 16,-230 174 24-16,0 0-24 0,215-182 25 0,-10-3-25 15,-205 185 23-15,0 0-23 0,181-166 23 16,-24 20-23-16,-157 146 19 0,0 0-19 0,134-128 19 16,-9 23-19-16,-125 105 14 0,0 0-14 0,94-82 14 15,-34 30-14-15,-60 52 10 0,0 0-10 0,41-33 10 0,-20 13-10 16,-21 20 6-16,0 0-6 0,14-19 7 16,-7 3-7-16,-7 16 0 0,0 0 0 0,-11-21 0 0,-19-15 0 15,0 3-1320-15</inkml:trace>
  <inkml:trace contextRef="#ctx0" brushRef="#br0" timeOffset="8011.85">17842 2319 1121 0,'0'0'0'0,"0"0"0"15,9 21 0-15,-9-21 7 0,0 0-7 0,22 33 7 16,28 22-7-16,-50-55 18 0,0 0-18 0,67 54 18 0,28-9-18 16,-95-45 16-16,0 0-16 0,115 27 17 15,37-23-17-15,-152-4 1 0,0 0-1 0,185-21 1 16,32-27-1-16,-217 48-1 0,0 0 1 0,234-56-1 0,1-1 1 15,-235 57-4-15,0 0 4 16,231-61-4-16,-11 1 4 0,-220 60-7 16,0 0 7-16,196-64-7 0,-21-9 7 0,-175 73-9 0,0 0 9 15,136-66-8-15,-46 11 8 0,-90 55-5 16,0 0 5-16,58-36-5 0,-28 15 5 0,-30 21-3 0,0 0 3 16,5-16-3-16,-23 8 3 0,18 8-2 0,0 0 2 0,-31 0-1 0,-10 12 1 15,41-12-1-15,0 0 1 0,-39 24 0 0,6 16 0 16,33-40 0-16,0 0 0 0,-18 48 0 0,18-3 0 15,0-45 0-15,0 0 0 0,25 45 0 0,24-12 0 16,-49-33 0-16,0 0 0 0,80 23 0 0,38-11 0 16,-118-12 0-16,0 0 0 0,136 5 0 0,19-8 0 0,-2 1-799 15</inkml:trace>
  <inkml:trace contextRef="#ctx0" brushRef="#br0" timeOffset="8107.52">21581 2016 830 0,'0'0'0'16,"13"-7"0"-16,22-10 0 0,-35 17 0 0,0 0 0 15,33-16 0-15,-15 8 0 0,-18 8 0 0,0 0 0 0,11-7 0 0,-4 2 0 16,-7 5 3-16,0 0-3 0,0 0 3 15,8-11-3-15,-8 11 7 16,0 0-7-16,0 0 7 0,0 0-7 0,0 0 10 0,0 0-10 0,0 0 10 0,0 0-10 16,0 0-593-16</inkml:trace>
  <inkml:trace contextRef="#ctx0" brushRef="#br0" timeOffset="8264.81">21934 2182 695 0,'0'0'0'0,"0"16"0"0,-2 29 0 0,2-45-9 15,0 0 9-15,-14 64-9 0,-12 17 9 0,-4 4-448 16</inkml:trace>
  <inkml:trace contextRef="#ctx0" brushRef="#br0" timeOffset="8376.99">21472 3087 449 0,'0'0'0'0,"-37"45"0"0,-57 80 0 0,94-125-3 15,0 0 3-15,-116 138-3 0,-13 3 3 16,129-141-12-16,0 0 12 0,-120 126-11 0,11-2 11 16,109-124 0-16,0 0 0 0,-99 101 0 0,21-28 0 15,78-73 1-15,0 0-1 0,-67 51 2 0,14-18-2 16,1 0-258-16</inkml:trace>
  <inkml:trace contextRef="#ctx0" brushRef="#br0" timeOffset="8901.35">22322 2328 1099 0,'0'0'0'0,"9"24"0"0,12 49 0 16,-21-73 0-16,0 0 0 0,23 93 0 0,-5 19 0 15,-18-112 1-15,0 0-1 0,14 137 2 0,-5 26-2 16,-9-163 17-16,0 0-17 0,0 197 18 0,-11 30-18 16,11-227 24-16,0 0-24 0,-16 239 24 15,-2 10-24-15,18-249 26 0,0 0-26 0,-15 242 27 0,-1-19-27 16,16-223 14-16,0 0-14 0,-11 213 15 15,4-7-15-15,7-206 4 0,0 0-4 0,-4 199 4 0,4-2-4 16,0-197 0-16,0 0 0 0,2 203 0 0,-4-1 0 16,2-202-1-16,0 0 1 0,-1 203-1 15,-1-14 1-15,2-189-6 0,0 0 6 0,-2 160-5 0,0-37 5 16,2-123-14-16,0 0 14 0,-5 96-14 0,3-24 14 16,2-72-21-16,0 0 21 0,-1 59-21 0,1-23 21 15,0-36-24-15,0 0 24 0,-9 19-23 0,-5-6 23 0,14-13-16 16,0 0 16-16,-30-9-16 0,-18-19 16 15,48 28-5-15,0 0 5 0,-69-33-4 0,-19-3 4 16,88 36-1-16,0 0 1 0,-116-24 0 0,-31 17 0 16,147 7 0-16,0 0 0 0,-188 10 0 0,-59 25 0 0,247-35 0 15,0 0 0-15,-290 59 0 0,-31 22 0 0,321-81 0 0,0 0 0 16,-337 100 0-16,-8 18 0 0,345-118 0 0,0 0 0 0,-353 137 0 16,0 17 0-16,2 0-768 0</inkml:trace>
  <inkml:trace contextRef="#ctx0" brushRef="#br0" timeOffset="11708.16">24975 6690 1535 0,'0'0'0'0,"0"0"0"15,7 19 0-15,-7-19 41 0,0 0-41 0,14 18 41 16,7 6-41-16,-21-24 61 0,0 0-61 0,25 21 62 16,-6-2-62-16,-19-19 21 0,0 0-21 0,20 15 22 15,1-1-22-15,-21-14 0 0,0 0 0 0,19 11 0 16,-6-6 0-16,-13-5-6 0,0 0 6 0,14-4-6 15,3-1 6-15,-17 5-36 0,0 0 36 0,29-16-35 16,11-13 35-16,-1 1-1215 0</inkml:trace>
  <inkml:trace contextRef="#ctx0" brushRef="#br0" timeOffset="11898.04">27115 6621 1143 0,'0'0'0'0,"0"0"0"0,15 21 0 16,-15-21 0-16,0 0 0 0,20 17 0 0,3 6 0 0,-23-23-2 15,0 0 2-15,23 26-1 0,0 1 1 0,-23-27-9 16,0 0 9-16,17 25-9 0,-4-6 9 0,-1-4-782 0</inkml:trace>
  <inkml:trace contextRef="#ctx0" brushRef="#br0" timeOffset="12061.33">27875 6420 785 0,'0'0'0'0,"26"-8"0"16,43-22 0-16,-69 30 2 0,0 0-2 0,97-26 3 0,14 9-3 15,-111 17 5-15,0 0-5 0,113-9 6 0,-2 9-6 16,-111 0 25-16,0 0-25 0,106 9 25 16,3 3-25-16,-109-12 65 0,0 0-65 0,101 12 65 0,-20 0-65 15,-81-12 64-15,0 0-64 0,60 12 64 16,-26-12-64-16,-1 4-772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1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1528,'-6'0'49,"-13"2"9,1 2 0,-1-1 0,-25 10 0,40-11-26,0 0-1,0 1 0,0-1 1,0 1-1,1-1 0,-1 1 1,1 1-1,-1-1 0,1 0 1,0 1-1,-2 4 0,0-3 4,-1 3 22,1 0 0,-1 0 1,1 1-1,0 0 0,1 0 0,-5 13 0,5-10-21,2-8-1,-1 1 1,2 1-1,-1-1 0,0 0 0,1 0 1,0 0-1,0 7 0,-1 7 10,-3 0-19,-4 37 158,-1 85 31,10-106-54,3 204 70,-1-178-71,4 291 68,-5-271-48,4 370 73,-3-359-65,17 340 83,-14-356-71,-1-9-81,25 241 250,-25-285-277,2 23 59,2 0 0,17 49 0,11 46 662,-35-138-487,-18-18-109,11 8-204,4 4-9,-1 0-1,1 1 1,0-1 0,0 0 0,0-1 0,1 1-1,-1 0 1,1 0 0,-2-7 0,-49-138-862,24 51-3588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1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1233 1 5744,'-51'20'1,"0"-3"4,-15 4-2,-102 36 16,46-13 107,96-34-104,-62 27 227,-59 32 71,119-53-32,-111 85 139,134-98-364,1 1 0,0-1 1,0 1-1,0 0 0,-3 6 1,-62 84 316,5 22-238,64-116-142,-5 10 84,0 0 0,1 0-1,-5 17 1,-39 139 255,4 21-215,29-97 157,-15 173 4,9 28-185,17-169 114,11 500 72,3-508-131,27 136 4,16-32-103,-51-207-36,1-1 0,0 1 0,1-1 0,1 0 0,5 10 0,-10-20-20,25 48 60,32 45 0,-37-67-47,2 0 1,28 26 0,-50-52-14,4 4 11,-1 0 0,1 0 0,0-1-1,1 0 1,-1 0 0,1 0 0,6 4 0,-11-7-11,109 52 86,8-17-47,-111-34-24,0 1 1,0-1-1,0 0 1,0-1-1,0 1 1,8-2-1,121-3 97,8-16-63,-134 19-22,0-1 0,0 0 0,0 0 0,13-6 0,117-48 112,-7-14-75,-121 65-4,-1-2 1,19-14-1,85-74 125,-11-10-118,-68 62 81,98-172 59,-130 209-183,0 0 0,0 0 0,-1 0 1,4-13-1,19-89 101,-16-2-74,-9 110-51,0-4 13,0 1 0,0-1-1,0 0 1,0 0 0,-1 1 0,1-1 0,-1 0-1,0 0 1,-2-5 0,3 9-13,-8-24 44,-1-1 0,-14-27 0,9 29-28,-1 0 0,-19-22 0,34 45-16,-2-4 12,-1 0 0,0 1-1,0 0 1,0 0 0,-1 0 0,1 0 0,-1 0 0,-3-2 0,-56-33 60,-72-32 0,129 67-59,0 1 0,0 0 1,0 0-1,0 0 0,-8 0 1,-219-20 98,226 22-96,0 0 0,0 1 0,0 0 1,-13 2-1,-97 26 69,3 13-50,108-40-23,1 0 1,0 0-1,0 1 0,0 0 1,0 0-1,-6 6 1,11-9-13,-29 21 43,-36 37 0,38-28-27,-28 39 0,55-69-16,-6 9 25,-1 0 0,-8 19 0,-103 226 82,100-200-46,-40 226 22,52-229-63,-11 133-1686,12-113-6780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18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1098 3504,'0'-4'0,"14"-25"0,-11 23 0,-2 3 0,0 1 0,1-1 0,-1 1 0,1 0 0,-1 0 0,1 0 0,0 0 0,0 0 0,0 0 0,0 1 0,3-3 0,-3 1 0,1-1 0,14-1 1,9 0 5,18 0-5,10 0-1,5 0 0,19-3 0,28-7 1,141-51 7,-194 49 0,261-87 10,-238 81-5,362-99 7,-342 97 1,410-108 25,-402 104 27,417-123 39,-420 122 8,371-106 65,-387 113 23,289-57 96,-310 70-57,222-17 101,-237 27-87,135 24 103,-181-24-341,-1 1-1,1 0 1,0 0 0,-1-1-1,1 1 1,-1 1 0,1-1-1,-1 0 1,3 2 0,-5-3-23,16 10 75,-1 1 1,15 12-1,-13-7-32,21 28 0,-35-41-10,0 0 1,0 1-1,-1 0 1,1 0 0,2 6-1,15 37 105,20 69 0,-33-78 10,8 172 64,-16-163-64,-18 217 61,13-204-75,-26 286 43,25-268-90,-33 344 27,31-334-60,-28 352 14,32-358-47,-2 12-5,-16 233 8,16-191-12,3 10-8,4-87-1,0-17 1,-1 0 0,-9 49 0,-16 26 5,17-99-1,-5 0 2,-34 34 0,29-41 17,-116 33 13,100-37 0,-174 21 18,160-24-3,-245 3 34,227-6 6,-314 3 45,298-3-33,-352 16 42,346-13-41,-354 21 45,356-19-58,-328 22 36,335-22-70,-307 30 26,312-28-47,-286 23 16,295-26-15,15-1-16,-206 8 61,75-17-21,152 1-18,-3-3-17,-55-22 1,69 17-4,8 1-223,0-1 1,0 0-1,2-1 0,-1 0 1,-10-20-1,-11-27-5830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1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2434 6456,'41'-19'4,"-23"11"8,0-1 0,28-20 0,130-93 44,-137 93 25,194-123 36,-180 118-43,244-173 32,-230 160-11,306-195 42,-291 193-42,352-219 34,-345 213-74,369-194 29,-368 205-17,356-174 25,-360 175-32,319-161 18,-330 169-44,282-97 10,-289 112-24,249-58 6,-261 65-12,208-43 27,-52 7 83,-178 43-107,-33 6-16,-1 0-1,1 0 0,-1 0 0,1 0 1,-1 0-1,0 0 0,1-1 0,-1 1 1,1 0-1,-1 0 0,0 0 0,1-1 1,-1 1-1,1 0 0,-1-1 0,0 1 1,1 0-1,-1-1 0,0 1 0,1 0 1,-1-1-1,0 1 0,0 0 0,0-1 1,1 1-1,-1-1 0,0 1 0,0-1 1,0 1-1,0 0 0,0-1 0,0 1 1,1-2-1,-6-3-110,-22 5-610,3 3-397,12-2-2863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19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2696,'-19'35'0,"19"-34"0,-1 0 0,1 0 0,-1 0 0,1 0 0,0 0 0,-1 0 0,1 0 0,0 0 0,0 0 0,-1 0 0,1 0 0,0 0 0,0 0 0,0 0 0,0 0 0,0 0 0,1 0 0,-1 2 0,1 1 0,2 28 0,0-24 0,1 0 0,-3-4 0,14 35 0,13 16 0,90 193 41,-102-221 6,-12-22-34,25 35 81,60 65 0,76 88 386,-149-173-454,-7-9 24,-1 0-1,-1 1 1,9 18-1,84 176 414,-63-136-310,54 79 187,-58-94-209,15 16 192,-44-67-206,6 2 0,-7-4-9,-9-3-144,1 1-1,0-1 0,-1 0 1,1-1-1,0 1 1,0-1-1,0 0 0,-9-5 1,-5-2-3164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25 2336,'0'0'0,"-18"-5"16,2-1 0,-8 0-16,0-1-1296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0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5208,'16'-8'-119,"-15"7"110,1 0 0,-1 0 0,0 0 0,1 0-1,-1 1 1,1-1 0,-1 0 0,1 1 0,-1-1 0,1 1-1,-1 0 1,1 0 0,0-1 0,-1 1 0,1 0 0,-1 0-1,1 0 1,0 1 0,-1-1 0,1 0 0,-1 1 0,1-1 0,-1 1-1,1-1 1,-1 1 0,1 0 0,-1-1 0,0 1 0,1 0-1,1 2 1,3 0 8,1 1 0,-1 0 0,0 0 0,0 0 0,7 8 0,-4-3 2,1 0 0,17 10 6,46 22 6,-54-32 14,121 24 14,-106-30 7,157-4 28,-149-3-9,168-20 30,-168 19-9,171-26 42,-172 23-36,-13 3-44,138-34 124,-134 30-115,122-37 479,-152 45-407,3-4 6,-4 5-133,-1 0-1,0 0 1,1 0-1,-1 0 1,0-1 0,1 1-1,-1 0 1,0 0-1,1 0 1,-1-1 0,0 1-1,1 0 1,-1 0-1,0-1 1,0 1 0,1 0-1,-1 0 1,0-1-1,0 1 1,0 0 0,0-1-1,1 1 1,-1 0-1,0-1 1,0 1 0,0 0-1,0-1 1,0 1-1,0-1 1,0 1 0,0-1-1,-1 0-1,1 0 1,-1 1-1,0-1 0,1 0 0,-1 0 0,0 1 1,0-1-1,0 1 0,0-1 0,0 1 1,0-1-1,0 1 0,0-1 0,0 1 1,0 0-1,0 0 0,0-1 0,0 1 0,0 0 1,0 0-1,0 0 0,0 0 0,0 0 1,0 0-1,0 1 0,0-1 0,0 0 0,-1 0 1,1 1-1,1-1 0,-1 1 0,0-1 1,-1 1-1,-7 3-68,1 1 1,0 0-1,-7 6 1,2-2-504,-14 7-3217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0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931 1 2160,'-111'176'-1,"79"-125"-5,-55 78 5,-17 12 1,-102 145 8,50-87 80,106-142-53,7-10 379,-53 75 1,92-114-281,2-4-73,-1 0 1,1 1 0,-1-1-1,0 0 1,0-1 0,0 1-1,-1 0 1,1-1 0,-1 0-1,-7 6 1,22-28 275,-4 3-289,29-43-477,3-2-1891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3125 3 3864,'3'1'3,"12"-5"10,-13 6-6,6 16-6,-6-12-1,5 23 0,-4-21 0,2 24 0,-3-18 0,0 1 4,2 0 0,0 0 0,7 18 0,-4-15 7,-1 1-1,5 27 1,8 205 172,-31-25-11,8-194-150,-2 24 106,-35 266 67,31-249-15,-61 338 79,55-321-45,-71 367 101,71-370-54,-60 309 120,62-325-67,-41 260 112,47-273-172,1-1-98,-19 151 256,-15 44 284,27-155-480,6 176 416,8-271-628,-4 61 190,3-57-160,0 1 0,-1 0-1,0-1 1,0 1 0,0-1 0,-1 1-1,0-1 1,0 0 0,-6 8 0,6-9-3,-1 1 0,-1-1-1,1 0 1,-1 0 0,0 0 0,0-1 0,0 0 0,0 0 0,-1 0 0,0 0 0,0-1 0,0 0-1,0 0 1,0-1 0,-1 0 0,-11 3 0,-29 2 155,-54 3 0,38-6-91,-64 17-3,98-13-31,-130 58 28,124-48-35,-166 107 18,157-95-31,-185 132 15,182-125-48,-73 72 4,-33 44-9,-139 179-5,241-267-4,-200 275-10,203-272-24,-178 248-26,185-263-19,-20 12-615,-92 77 0,41-52-5813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92 8432,'8'-3'208,"22"-10"-124,-4 1 309,0 2 0,44-13 1,44-1 48,-100 21-432,-11 2-8,0 0 1,0 1-1,0-1 0,0 1 0,0-1 1,0 1-1,0 0 0,0 0 1,1 1-1,-1-1 0,3 1 1,36 8 17,7 10-15,-37-12-5,0 0 0,0 2 1,-1-1-1,0 1 0,-1 1 0,16 17 1,-10-8-3,-2 0 0,16 27 0,-29-45 1,0 1 0,0-1-1,0 1 1,-1 0 0,1 0 0,0-1 0,-1 1-1,1 0 1,-1 0 0,1 1 0,1 19-5,-1-1 0,-1 0 1,-3 32-1,2-50 2,1 0 0,-1 0 0,1 0 0,-1-1 0,0 1 0,0 0 0,-2 3 0,-66 114-37,50-98 1,-14 5 10,-44 29 1,52-44-24,-112 33-25,108-40 13,-111-6-14,114-5 54,-3-7 12,-47-29-1,75 41 14,-1 0 0,1 0-1,0 0 1,0 0-1,0 0 1,0 0 0,0 0-1,0 0 1,0 0 0,0-1-1,0 1 1,0 0-1,0-3 1,-11-21-1,2-1 0,-13-50 0,22 73 1,0-1-1,1 1 0,-1 0 0,1-1 0,0 1 0,0 0 1,1-5-1,4-41-579,23-88 0,1 31-5180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8344,'6'-2'16,"5"-1"-9,0 1 1,0 0-1,-1 1 0,1 0 1,0 1-1,1 0 1,-1 1-1,12 2 0,8 8-4,-20-3-15,-2 1-93,-1 1 0,-1 0 0,0 0 0,0 1 0,-1 0-1,0 0 1,-1 1 0,0-1 0,-1 1 0,0 0 0,2 14 0,1 7-4555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23 286 4848,'0'0'0,"-15"-21"0,7-11 8,11-22-8,17-5 8,17 0-8,2-2-3168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267 304 4848,'0'0'600,"-3"7"-367,-2 4-110,0 1 1,1 0-1,-5 21 0,6-22-89,2-6 0,1 0-1,-1-1 0,1 1 0,-1-1 1,1 1-1,1 5 0,18 158 468,-6-73-417,-10 16 109,0-6-75,-1-68-54,-1-4 36,6 41 0,-6-62 97,-5-20 192,-3-5-378,-23-40 344,-28-68 29,-4-30 298,45 106-413,-61-202 505,74 227-738,-7-55 194,7 49-132,-5-65 126,8 81-175,1-1-1,1 0 0,-1 1 0,2-1 0,0 0 0,5-18 1,-6 28-44,-1 0 0,1 1 1,-1-1-1,1 0 0,0 0 0,-1 1 1,1-1-1,0 0 0,0 1 1,-1-1-1,1 1 0,0-1 1,0 1-1,0-1 0,0 1 0,0-1 1,-1 1-1,1 0 0,0 0 1,0 0-1,0-1 0,0 1 1,1 0-1,18 1 5,-20-1-3,9 1 12,-1 0 1,0 1 0,0 0 0,0 0 0,0 1 0,13 7 0,-10-5-7,5 4 48,68 73 30,-67-61-59,0 0 1,-2 2 0,23 41 0,-29-47-23,52 107 101,-56-111-103,2 3 18,-1 0 1,5 22-1,3 11 23,-12-40-29,-1-5-14,0 0 1,1-1-1,-1 1 1,1 0 0,-1 0-1,1-1 1,1 1-1,-1-1 1,0 0-1,1 0 1,-1 0 0,1 0-1,0 0 1,6 5-1,-8-8-4,-1 0-1,0 0 1,1 0-1,-1 0 1,0 0-1,1 0 1,-1 0-1,1 0 1,-1 0-1,0 0 1,1 0-1,-1 0 1,0 0-1,1 0 1,-1 0-1,0 0 1,1 0-1,-1 0 1,0 0-1,1-1 1,-1 1-1,0 0 1,1 0-1,-1 0 1,0-1-1,0 1 1,1 0-1,-1 0 1,0-1-1,0 1 1,1 0-1,-1-1 1,0 1-1,0 0 1,0-1-1,1 0 1,-1 1 2,7-13 13,-1 0 1,0 0-1,-1-1 0,0 1 0,-1-1 1,4-28-1,1 0 13,-4 21-25,12-38 38,36-89 10,-39 115-19,14-14-11,46-57 0,-72 101-18,1 0 0,0 0 0,-1 0 0,2 0 0,-1 0 0,5-3 0,30-17 19,67-32 0,-102 54-23,0 0 0,-1 0-1,1 0 1,0 0 0,0 0 0,0 1 0,5-1 0,8 0 1,-1 0 0,22 2 0,-30 0-2,0 0 1,0 1-1,0 0 0,0 0 0,-1 0 0,1 1 0,0 0 0,9 6 1,-9-4-1,0 0 0,-1 0 0,0 1 0,0 0 0,-1 0 0,0 1 0,0-1 0,0 1 0,5 11 0,-1-1-1,12 35-1,-21-50 2,11 37-13,22 178-9,-30-172-4,-1 193-18,-2-192-16,12 168-1532,-3-110-6008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155 155 6192,'39'-53'-15,"8"-1"16,-44 50 5,0 0-1,0 0 0,1 1 0,0-1 1,0 1-1,0 0 0,0 0 0,0 0 0,1 1 1,-1-1-1,10-2 0,-11 4-1,-1-1-1,1 1 1,0 1-1,0-1 1,0 0 0,0 1-1,0-1 1,0 1-1,0 0 1,-1 0 0,1 0-1,0 1 1,0-1-1,0 1 1,0-1 0,0 1-1,0 0 1,0 0-1,-1 0 1,1 1-1,-1-1 1,1 1 0,0-1-1,-1 1 1,0 0-1,0 0 1,1 0 0,1 3-1,35 36-711,3 1-2865</inkml:trace>
  <inkml:trace contextRef="#ctx0" brushRef="#br0" timeOffset="1">282 631 6192,'0'0'0,"-27"-3"40,-7-11 8,-17-13-40,0-17 0,6-22-8,11-17 0,14-23 0,1 2-4248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8880,'19'2'-9,"14"-1"-29,9-8-17,0-2 0,-1-1 0,55-22 0,-8 4 35,-2 5 19,8-4 1,7-3 1,126-39 39,-16 11 4,-164 46-16,72-18 4,23-8-24,135-28-8,-223 54-33,219-32-26,-219 38-34,230-19-81,-224 21-132,249-16-118,-248 16 144,248-2-98,-245 7 173,280 15-71,-272-10 104,291 26-59,-291-24 86,286 36-42,-286-35 101,294 29-53,-294-32-33,299 24-597,-173-16-2071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2696,'38'6'0,"38"7"0,17 1 0,4-2 1,-13 0 5,-18-3-5,-4-2-1,-3-5 0,43-3-259,-56-2-1034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924 1 7896,'0'0'394,"-9"0"-36,-62 7 205,-71 16 0,107-16-560,15-4 114,-6 1-42,1 1-1,0 1 0,1 2 0,-35 14 0,20-5-8,0 3 1,2 1-1,-45 34 0,64-42-55,5-2 9,0 0-1,-17 20 1,-68 81 42,81-88-27,7-7-18,-1 1-7,0 0-1,2 1 0,0 0 0,1 0 0,-5 21 0,-16 95 26,27-107-14,21 119 15,-10-117-9,57 106 9,-49-112-15,-7-11-9,1 2-2,1 0 0,1-1 0,0-1 0,0 0 0,27 19 0,64 27 43,-81-51-19,102 9 10,-98-18-23,14-8-6,49-17-1,-64 12-19,12-14-656,54-50 1,-24 12-5940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98 9056,'-52'-9'-547,"37"4"861,0 1-1,0 1 1,0 1-1,-18-1 1,-53 4 734,79 3-781,-45 47 77,45-42-312,0 1 0,0 0 0,1 0 0,0 0 0,1 0 0,0 1 0,-6 21 0,6-18-22,-1 9 4,-2 37-1,6-36-12,1 30 1,4-27-3,1-1 1,1 0 0,9 30-1,-13-51 1,1 0-1,-1-1 1,1 1-1,0 0 0,0 0 1,0-1-1,1 1 1,0-1-1,3 5 0,3 3 1,20 23-3,-15-24-9,13 4 7,31 13-1,-39-23 1,32 1 4,-39-5 1,0-1 0,24-3 0,-28 1 0,-1 1 0,1-2 0,0 1 0,-1-1 0,8-3 0,-7 2 0,-1-1 0,0 1 0,1-1 0,10-10 0,-12 8 0,1 0 0,-1 0 0,-1 0 0,1 0 0,4-10 0,-1-2 0,14-38 1,25-112 7,-42 138 0,0-110 9,-10 117-2,-4 0-7,-1 2 1,-16-29-1,12 37 7,0 5-9,-2 1 0,1 0 0,-24-9 0,20 14 2,8 3-4,2-1-2,0 1 0,-1 0 0,1 0 0,-1 1 0,1 0 0,-1 1 0,1 0 0,0 0 0,-12 6 0,-20 9 10,-5 7-8,39-21-73,1 0 0,-1 1 0,1 0 0,0 1 0,0-1 0,1 1 0,-1-1 0,1 2 0,0-1 0,0 0 1,1 1-1,-1-1 0,1 1 0,1 0 0,-1 0 0,1 0 0,0 1 0,0-1 0,1 0 0,-1 7 0,-3 23-7124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11384,'7'17'-58,"-6"-12"29,0 0-1,0 1 0,-1-1 1,0 0-1,0 1 0,-1 7 1,1-4 26,0 15 26,-2 34 0,-1-3 128,-4 110 46,8-127 38,15 162 92,-10-160-127,27 153 61,-25-156-153,3 23-30,44 175 93,-53-229-168,0 0 0,1 0 0,0-1 1,0 1-1,0-1 0,0 1 0,1-1 0,4 5 0,-1-2-3,-6-7 0,-1-1 0,1 1 0,-1-1-1,1 0 1,0 1 0,-1-1 0,1 0 0,-1 1 0,1-1-1,0 0 1,-1 0 0,1 0 0,-1 0 0,1 1-1,0-1 1,-1 0 0,1 0 0,0 0 0,-1 0-1,1-1 1,0 1 0,-1 0 0,1 0 0,-1 0-1,1 0 1,0-1 0,-1 1 0,1 0 0,-1 0-1,1-1 1,0 1 0,-1-1 0,1 0 0,0 1 0,22-20-1535,1-1-6138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9416,'18'68'24,"1"43"8,-16-80 89,7 176 55,-8-158-48,3 223 57,-4-215-51,5 230 38,-4-233-111,21 190-1218,-8-129-5023</inkml:trace>
  <inkml:trace contextRef="#ctx0" brushRef="#br0" timeOffset="1">377 1071 8344,'25'-33'-36,"-19"22"472,-5 10-388,10 12 653,-5-5-647,13 19 319,35 76 29,34 73 77,-71-147-471,1-3-428,2 0 1,37 34-1,-4-10-5946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616 484 6008,'14'-18'0,"-8"11"2,-2 0-1,1 0 0,-1-1 0,0 1 1,3-10-1,36-95 8,-39 88-2,-4-83 21,-4 90 73,-1 7-52,0 0 0,-1 1 0,0 0 0,-1 0 0,1 0 0,-2 1 0,1 0 0,-1 0 0,0 1 0,-1 0 0,-13-8 0,11 9-4,5 3 13,-1 0 1,1 0-1,-1 1 1,0 0 0,-14-2-1,-29-4 543,-98-4-1,129 11-534,10 1 45,-1 1 0,0-1 0,-15 4 0,2 1 116,0 1 0,1 0 0,0 2 1,-27 13-1,10 2-117,24-10 124,-5 16-78,-22 38 1,41-65-138,-1 1-1,1-1 1,0 0-1,0 1 1,1-1-1,-1 1 1,0-1-1,1 5 1,-5 36 92,3 74 0,7-83 3,34 124 38,-29-129-72,54 111 22,-48-114-68,82 84 7,-76-94-33,-6-7-2,31 12 0,-34-17-5,-1 0-1,1-1 1,0 0-1,23 1 1,-14-4-197,0-2 1,-1 0-1,1-1 1,0-1 0,-1-1-1,34-13 1,37-12-6645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0 10584,'-4'3'-15,"-2"0"17,1 0-6,1 0 0,0-1-1,-1 0 1,0 0 0,-5 2 0,-71 15-44,78-19 47,-27 6 49,1 2 1,-46 17-1,68-21-16,1 0-1,0 0 0,1 0 1,-1 1-1,1-1 1,0 1-1,0 1 0,0-1 1,1 1-1,0 0 1,0 0-1,-6 12 0,3-5-7,0-2 28,1 1 0,0 0 0,1 1-1,0-1 1,1 1 0,0 0 0,1 0-1,-1 19 1,2-21-28,-2 19 31,2 1 1,0-1-1,5 40 1,-2-44-45,4 67 36,-1-62-41,8 68 1,7-11-2,-13-67-4,14 34 0,-13-42-2,0-1 1,0 1-1,1-2 1,0 1-1,16 16 1,-23-28 0,-1 1-1,0-1 1,0 0-1,1 1 1,-1-1-1,0 0 1,1 1 0,-1-1-1,0 0 1,1 0-1,-1 1 1,1-1 0,-1 0-1,1 0 1,-1 0-1,0 1 1,1-1-1,-1 0 1,1 0 0,-1 0-1,1 0 1,-1 0-1,1 0 1,-1 0 0,1 0-1,-1 0 1,0 0-1,1 0 1,-1 0-1,1-1 1,0 1 0,9-3-142,1 0 0,-1-1 1,0-1-1,0 1 1,-1-2-1,1 1 0,-1-1 1,0-1-1,9-8 1,47-37-6859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2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8792,'7'33'0,"6"39"0,16 121 25,-25-153 102,12 188 53,-12-179-39,16 194 58,-16-196-78,12 183 52,-14-188-58,13 180 309,-14-214-377,-1 2-1221</inkml:trace>
  <inkml:trace contextRef="#ctx0" brushRef="#br0" timeOffset="1">1 682 8520,'0'0'16,"2"0"-3,1 0-12,0 0 1,-1-1-1,1 1 1,0-1-1,0 1 1,-1-1-1,5-1 0,-3 0 9,0 1 0,0 0 0,0 0 0,0 0 0,0 0 0,0 1 0,7 0 0,176-18 224,-55 4-106,-109 12-117,-4 1 12,-1 1 0,20 2-1,28 4 94,70 14 0,-115-16-104,-13-3 5,-1 1 0,1 0-1,-1 0 1,1 1-1,12 6 1,6 5 42,40 28 1,-50-27 20,7 16-20,20 36 0,-33-42 61,29 134 60,-33-123-26,6 180 229,-5-56 196,-7-158-347,-2-11-143,-1-23-308,1 0 0,3-52 0,0 60-415,4-104-6200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1 736 9952,'18'-15'-55,"0"0"1,1 1 0,22-11-1,-39 24 35,-1 0-3,1-1 0,-1 2 0,0-1 0,1 0 0,-1 0 0,1 0 0,-1 1 0,1-1 0,0 0 0,-1 1 0,1 0 0,0-1 0,-1 1 0,1 0 0,0 0 0,-1 0 0,1 0 0,0 0 1,-1 0-1,1 1 0,0-1 0,-1 0 0,1 1 0,-1-1 0,1 1 0,0 0 0,-1 0 0,0-1 0,3 3 0,13 7-54,-1 0-1,0 2 0,-1-1 1,-1 2-1,0 0 1,17 21-1,-23-25 51,0 2 0,-1-1-1,0 1 1,-1 0-1,-1 0 1,1 1 0,4 14-1,-5-11 19,4 8 2,12 47 0,-3-5 15,22 47 224,-39-109 134,2-8-131,17-28 27,-1-1 0,22-59 0,-28 61-129,33-66 152,-44 94-248,0 0 0,1-1 0,-1 1-1,1 0 1,0 0 0,0 1 0,0-1 0,7-6 0,1 0 11,-2-1-15,-6 8-11,-1 0 0,1 0 0,0 0 1,0 1-1,0-1 0,0 1 0,1 0 0,-1 0 0,5-3 1,-1 2 15,1 0 0,-1 0 0,0 1 1,1 0-1,14-2 0,-11 6 29,4 5-39,0 1 1,14 12-1,-17-8 0,20 39 9,-17-25-21,21 28-1,-32-50-14,0 1-1,0-1 1,1 0-1,0 0 1,0 0-1,5 3 1,-6-5 0,0 0-1,0 0 1,-1-1-1,1 1 1,0-1-1,0 0 1,1 0-1,-1 0 1,5-1-1,-4 0 0,1 0 1,0 0-1,-1-1 0,1 0 0,0 0 0,-1 0 0,8-4 1,-5 2-1,0-1 0,0 0 0,0-1 0,12-10 0,32-33 1,49-66 8,-71 79 7,46-71 0,-69 96-13,9-18 24,54-146 13,-59 136 0,-4 14-19,6-23 32,10-82 1,-13 32 38,-11 85-32,-2 6-50,0 0 0,-1 1 0,0 0 0,1 0 0,-2 0 1,1 0-1,-9-6 0,0 4 38,-3 4-29,-1 0 0,1 1 0,-19 0 0,17 5 48,-4 7-38,0 1 0,-23 16 1,28-11 10,-2 10-15,-31 55 0,40-54-11,-13 52-1,1 29-9,10 3 1,12-12-3,25 76-4,-17-144-3,53 120 1,-46-124-8,71 85-1,-67-95-6,12 3 9,43 19 0,-51-32-3,18-1 4,41 1 0,-79-7 8,-1 0 1,1 0-1,-1 0 0,1 0 0,-1-1 0,1 1 0,4-2 1,16-7-3,0-1-1,41-23 1,-44 15-2,29-40 4,14-27 1,5-10 0,3-6 0,-29 34 0,36-77 1,-60 104 6,-10 20-4,67-190 19,-48 103 5,-26 102-24,0 0 0,-1 0 1,0 1-1,0-1 1,0 0-1,-1 0 0,0 0 1,0 0-1,0 0 0,0 1 1,-1-1-1,-2-5 1,1 2 0,0 2 0,1 0 0,-1 1 0,0-1-1,0 0 1,0 1 0,-1 0 0,0 0 0,0 0 0,-1 0 0,-4-4 0,3 4-1,-2-1 2,1 0 0,-1 1 0,-1 0-1,1 0 1,-1 1 0,0 0 0,0 0 0,0 1-1,-10-2 1,9 3-1,-17-6 1,22 9-3,0 0-1,-17 1 1,17 4-2,2-3 0,1 0 0,0 1 0,0-1 0,0 1 0,0 0 0,-2 7 0,-8 39 0,4 25 0,0 128-2,6-159-3,-9 320-34,11-261 29,1-62-30,1-21 20,1 27-19,3 0 0,12 50 1,-4-40-80,31 76 1,-39-117 107,-3-11 3,-1 0 0,1 0-1,-1 0 1,1 0 0,1 0 0,3 4 0,-4-5 4,37 44-49,-36-43 46,1 0 1,0 0-1,0-1 1,0 0 0,0 0-1,1 0 1,11 5-1,-15-8 6,0-1-1,0 1 0,0-1 1,0 1-1,0-1 0,0 0 1,0 0-1,0 1 0,0-1 1,0-1-1,0 1 0,0 0 1,0 0-1,0-1 0,0 0 0,0 1 1,0-1-1,3-1 0,-2 0 0,0-1 0,0 1 0,0 0-1,-1-1 1,1 1 0,-1-1-1,1 0 1,-1 0 0,3-5-1,1-3-3,0-1 0,-1 1 0,-1-1 0,4-16-1,8-37-28,11-93-1378,-13 59-5488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3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9776,'1'-2'2,"-1"1"0,1 0 0,-1-1 0,0 1 0,1 0 0,0 0 0,-1 0 0,1-1 0,0 1 0,0 0 0,0 0 0,0 0 1,0 0-1,0 0 0,2-1 0,18-14 54,-16 13-40,2-3-2,1 1-1,0 0 1,0 1 0,0 0-1,1 0 1,-1 0 0,12-2-1,-10 3-6,2-2-44,1 2 0,0 0 1,0 0-1,1 1 0,22 0 0,-11 0-854,33-2-5002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3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8248,'4'24'18,"0"17"76,-17 165 458,0-116-255,-26 55 219,26-100-337,7-25-147,-7 35 208,-3 69 18,14-99-198,1 0 0,1 0 0,2 0 0,5 30 0,-4-37-40,-3-7 8,2-1 1,-1 0-1,2-1 0,-1 1 0,5 11 0,0-2-3,-1-1-9,-4-11-5,0-1 1,0 0-1,0-1 1,1 1-1,0 0 1,1-1-1,3 6 1,4 3 13,0 0 1,0-1 0,14 12-1,-11-17 49,-2-5-55,0 0 1,0-1-1,0-1 1,22 1-1,-17-5 28,1-6-26,0 1-1,26-18 1,-30 12 14,48-75 22,-54 75-39,-1 1-1,0-1 0,-2-1 1,1 1-1,-2-1 0,5-25 1,-5 23 0,0-8 96,-3-86 55,-1 105-140,-1 0 0,0-1 1,0 1-1,-1 0 0,0 0 0,0 0 0,0 0 1,-1 0-1,0 0 0,0 1 0,0-1 0,-6-6 1,4 5 3,2 1 4,-2 0-1,1 1 1,-1-1-1,0 1 1,0 0-1,0 0 1,-1 0-1,1 1 1,-1-1-1,0 1 1,-1 1-1,-7-4 1,-11-7 147,-152-104 413,155 103-573,12 8-10,0-1 1,0 0-1,-15-17 1,17 17-5,-3-2-6,1-1 0,0 1 0,1-2-1,0 1 1,1-1 0,0-1 0,-9-21 0,8 12-12,-7-32 0,15 53 2,1-1-1,0 1 1,-1-1 0,1 0 0,0 1-1,0-1 1,0 1 0,0-1 0,1 0 0,-1 1-1,0-1 1,1 1 0,-1-1 0,1 1-1,-1-1 1,1 1 0,0-1 0,0 1-1,0-2 1,2-2-9,17-23-1616,2-1-6455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3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6368,'4'0'0,"13"0"5,-1 1 0,31 4-1,-6 6-1,106 36 412,-143-45-346,14 4 89,1 1 0,-2 1 0,1 0 0,-1 2 0,18 12 0,10 11 401,60 57-1,-46-28-156,-26-25-173,-1 2 0,29 49 1,-50-70-206,-6-11-4,-1 2 0,0-1 0,0 0 0,-1 1 0,3 9 0,6 22 58,-1 1 1,9 75 0,-18-100-70,-2-11-1,0 0-1,1 0 0,-2 0 1,1 0-1,-1 0 0,1-1 0,-4 9 1,0 7 31,-14 35 1,15-48-30,0 0 1,-1 0-1,0 0 0,0 0 1,0-1-1,-1 0 0,0 0 0,-9 10 1,10-13 2,-1 0-1,1-1 1,0 1 0,-1-1 0,1 0 0,-1 0 0,0 0-1,1-1 1,-1 0 0,-9 2 0,6-2 0,-3-1 62,-1-5-46,2 0-1,-1 0 1,-11-8 0,21 12-23,0 1-1,1-1 1,-1 1 0,0-1 0,1 1 0,-1-1 0,1 1 0,-1-1 0,1 0-1,-1 1 1,1-1 0,-1 0 0,1 1 0,0-1 0,-1 0 0,1-1 0,-7-20 42,1 0 0,-6-45 0,10 37 72,6-145 45,-1 137-58,35-153 42,-27 153-42,50-138 37,-47 146-64,8-8-26,33-43 1,-37 65 13,2 4-36,1 0 1,41-15-1,-40 23 23,14 4-12,47 7-1,-58 0 32,-12-1-50,0 0 1,20 15-1,-20-10-14,0 0 0,13 16 1,-26-27-11,19 25 80,57 128 33,-63-118-25,42 153 33,-45-148-67,27 170 15,-30-169-42,-3-14-16,3 19 4,24 87 0,-19-100-800,25 52 1,-8-30-7136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16 10224,'0'0'-15,"-14"8"-25,-26 19 42,16-11 85,1 0 1,-36 34-1,-82 109 578,98-105-581,26-28 111,-56 137 68,62-124-142,-19 168 44,30-168-91,29 139 22,-19-148-56,6 1-15,36 55 0,-51-85-24,0 1 1,0-1-1,0 0 0,0 0 0,0 0 0,0 0 0,0 0 0,0 0 0,1 0 1,-1 0-1,0 0 0,3 1 0,14 5 4,-1-1 0,1 0 0,0-1 0,19 2 0,-35-7-3,0 1-1,0-1 0,0 0 1,0 0-1,0 0 0,0 0 1,0-1-1,0 1 0,0 0 1,2-2-1,18-5 6,0-2-1,-1-1 1,38-23 0,-33 12 13,113-120 9,-111 106-1,97-173 17,-104 162-10,45-168 20,-61 176-15,-5-10-12,-11-71 0,10 115-22,1 0-1,-1 0 1,0 1 0,-1-1 0,1 0 0,-2-3 0,-70-124 55,55 110-26,3 9-24,0 1-1,-1 0 1,-1 1 0,-18-9-1,34 19-8,0-1 0,0 1 0,0 0 0,0-1 0,0 1 0,0 0 0,0-1 0,0 1 0,0 0 0,0 0 0,0 0 0,0 0 0,0 0 0,-1 0 0,1 0 0,-1 1 0,-10 2 4,0 1 1,1 0-1,-1 1 1,1 0-1,0 0 0,-14 11 1,8 1 20,-23 39-1,-6 26-19,43-76-7,-12 26 0,0 0 0,3 1 0,-18 67 0,10 14-5,20-113 3,0 0 1,0-1 0,0 1 0,0 0-1,0 0 1,0 0 0,0 0 0,0 0-1,0 0 1,0 0 0,0 0 0,1 0-1,-1 0 1,0-1 0,1 2 0,3 5-5,0-1 1,0 0 0,0 0 0,0-1 0,1 1-1,0-1 1,0 0 0,9 6 0,-13-10-3,0-1 0,0 1 0,0-1 0,0 1 0,0-1 0,0 1 0,0-1 0,0 1 0,0-1 0,0 0 0,0 0 0,0 1 0,3-1 0,17 1-36,-1-1 0,1-1 0,23-4 0,-19-3-188,118-56-100,-60 20-179,-60 30 442,2 0 24,-9 5-39,0 0 1,21-19-1,143-117-223,-124 93 301,5-11 19,31-26 18,-79 77-23,-10 9 5,0 0 0,1 0 1,0 0-1,0 0 0,-1 1 1,2-1-1,-1 1 0,0 0 1,5-1-1,10-4 81,32-8 0,-38 17 133,-4 2-173,0 1 0,0 1 0,-1-1 1,0 1-1,15 14 0,-9-2 213,58 112 77,-60-97-224,42 168 29,-43-155-122,13 75-1,5 33-20,13 136-8,-36-240-3,-1-18 2,29 193-18,-30-200 11,-2-5-1,1 0 1,1-1 0,1 1 0,11 29 0,-12-43 8,-3-5-2,1 1 0,-1-1 0,0 0 0,0 1 0,1-1 1,-1 1-1,0-1 0,-1 1 0,1-1 0,0 1 0,0 0 0,0 2 1,-1-4 3,0 0-1,0 1 1,0-1 0,0 0 0,0 0 0,0 0 0,0 0 0,0 1 0,0-1 0,0 0 0,1 0 0,-1 0 0,0 0-1,0 0 1,0 1 0,0-1 0,0 0 0,0 0 0,0 0 0,0 0 0,0 0 0,1 0 0,-1 0 0,0 0-1,0 1 1,0-1 0,0 0 0,0 0 0,1 0 0,-1 0 0,0 0 0,0 0 0,0 0 0,0 0 0,0 0 0,1 0-1,-1 0 1,0 0 0,0 0 0,0 0 0,0 0 0,1 0 0,-1 0 0,0 0 0,0 0 0,0 0 0,0 0-1,0 0 1,1 0 0,-1-1 0,0 1 0,0 0 0,0 0 0,0 0 0,0 0 0,0 0 0,0 0 0,1 0 0,-1-1-1,0 1 1,0 0 0,0 0 0,0 0 0,0 0 0,0 0 0,0 0 0,0-1 0,0 1 0,0 0 0,3-9-2,-10-20 2,-39-87 8,21 57-2,-14-12-4,36 66-2,-7-14-2,-1 1 1,-1 1 0,-1 0 0,0 1 0,-1 0 0,-23-19 0,24 23-6,-5-5-8,-1 1 1,-1 0 0,-37-22 0,51 35 23,-74-47-144,70 43 101,1 0 0,-1-1 0,1 0 0,1 0 0,0-1 0,-10-13 0,14 11-65,4 6 84,0-1 0,0 0 0,1 1 0,0-1 0,0 1 0,0-1 1,1 1-1,0 0 0,0 0 0,0-1 0,1 1 0,0 1 0,-1-1 0,2 0 0,5-7 0,24-22-27,-3 8 15,15-7 22,2 7 24,2 2 1,66-24-1,-107 45-15,14-6 62,2 1 0,-1 0 0,1 2 0,44-6 0,-41 7-32,8-1 116,0 1 0,1 1 0,0 2 0,63 5 0,-84-1-18,0 1 1,-1 0 0,0 1-1,0 0 1,19 9 0,-32-12-122,1 0 1,0 0 0,-1-1-1,1 1 1,0-1 0,0 1-1,-1-1 1,1 0 0,0 1-1,0-1 1,0 0-1,0 0 1,-1-1 0,1 1-1,0 0 1,0 0 0,2-2-1,25-15-606,-19 9-481,21-13-7170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3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1 11744,'-5'2'0,"0"1"0,0-1 0,-1 0 0,1 0 0,0-1 0,-1 1 0,1-1 0,-1 0 0,0-1 0,-7 1 0,2-1 13,-9 2 52,-31-1 1,-15 1 94,-47 11 5,92-7-58,-82 42 42,85-35-41,-68 70 45,71-61-58,-51 130 41,55-116-48,-25 137 33,33-139-66,18 128 24,-7-131-38,56 109 19,-63-137-56,1 0 0,0 0-1,0 0 1,0 0 0,1-1 0,3 4 0,7 8 9,26 20 0,-30-28-12,1 0 0,-1 0 1,1-1-1,0 0 0,18 5 0,-5-5-1,0-1 1,0-1-1,1-1 1,-1-1-1,41-4 1,-27-3-20,150-57-54,-151 46-206,156-101-1566,-92 51-5735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11 760 5656,'0'-10'16,"0"8"181,-2 1 7,-5-3 45,5 3 431,4 1-314,7-2-9,6 3 206,-1 2-147,-11-3-318,0 1-1,0-1 1,0 1 0,1 0 0,-1 1 0,0-1 0,0 0 0,0 1 0,-1 0-1,1-1 1,5 5 0,0 1 117,0 1-1,0-1 0,8 11 1,-4 0-37,0 1 1,-1 1-1,-1-1 1,-1 2-1,9 25 1,-9-23-89,8 14 209,24 41-1,-13-36-112,-21-34-151,0 0-1,0-1 1,0 0 0,1 0 0,0-1 0,0 0 0,1-1 0,-1 1 0,16 5 0,-12-5-20,-8-4-6,-1-1 1,1 1-1,0-1 0,0 0 0,0 0 1,0 0-1,0 0 0,0-1 1,5 0-1,1 2 25,-2-1-22,-1 0 0,1-1 0,-1 0 0,1 0 0,-1 0 0,1-1 0,-1 0 0,0-1 0,1 0 1,11-4-1,-1-3 19,-1-1 1,0-1-1,0 0 1,-1-1-1,16-16 1,-23 19-24,22-28 36,73-91 89,-102 125-122,9 41 20,-1 7-25,0 19-3,-1 4 2,0-6-3,6-11-2,-12-44 0,0 1 0,1-1 0,-1-1 0,6 8 0,-5-9-1,0-1 1,1 0 0,-1 0 0,1-1 0,0 1 0,0-1 0,0 0 0,0-1 0,0 1 0,1-1-1,-1 0 1,7 2 0,5-2-5,9-6 3,50-12 0,-54 6-10,2-6 3,-1-1 0,0 0 0,-1-2 0,-1-1 0,32-38 1,-15-2-3,-25 33-21,48-139-5,-51 129 18,39-156 0,-40 154 13,10-57-1,1-15 6,-17 88 1,19-193 8,-21 161 32,-12-94 1,11 149-39,0-1 1,0 1-1,0-1 1,0 1-1,0-1 1,0 1-1,-1 0 1,1-1-1,0 1 1,0-1-1,0 1 1,0-1-1,-1 1 1,1-1-1,0 1 1,-1 0-1,1-1 1,0 1-1,-1-1 1,1 1-1,0 0 1,-1-1-1,1 1 1,-1 0-1,1 0 1,0-1-1,-1 1 1,1 0-1,-1 0 1,1 0-1,-1 0 1,1-1-1,-1 1 0,1 0 1,-1 0-1,1 0 1,-1 0-1,1 0 1,-1 0-1,1 0 1,-1 0-1,1 0 1,-1 1-1,1-1 1,-1 0-1,1 0 1,-1 0-1,1 1 1,0-1-1,-1 0 1,1 0-1,-1 1 1,1-1-1,0 0 1,-1 1-1,1-1 1,0 0-1,-1 1 1,1-1-1,0 1 1,-1-1-1,1 0 1,0 1-1,0-1 1,0 1-1,-1 0 1,-26 86 71,21-63-49,1 1 0,1-1 0,1 1-1,1 41 1,2-47-18,1 13 21,1-6-13,0 0-6,0-1-1,2 1 0,0-1 0,11 29 0,5 6 11,8 0-14,-12-37-3,0 0-1,27 27 1,-39-45-3,0 1 1,1-2-1,0 1 0,0 0 0,1-1 0,7 5 0,1 0 1,3 3-10,1-1 1,1-1 0,28 12-1,-39-20-2,0 0-1,0 0 0,0-1 1,1 0-1,-1-1 1,0 1-1,14-3 1,-2 2-20,-9 0 29,-1 0-5,0 0-1,1-1 0,-1 0 0,16-3 0,87-37-22,-67 25 31,8 6 0,9 8 0,9 4 0,2 6 0,-3 7 0,36 22-2,-91-28-3,57 58 1,-61-50-9,-1 2 5,-2 1 0,11 36 0,-17-35-31,-3-9 23,0 3 3,0 0 0,-1 0 1,-1 0-1,0-1 0,-1 1 0,-8 24 1,-2-5-37,-2 0 0,-1-1 0,-26 38 0,12-35 25,16-25-36,5-5 43,-2-1 0,1 0 1,0-1-1,-1 0 1,0-1-1,0 0 0,0-1 1,0 0-1,0-1 1,-13 0-1,9-1 10,10 0 3,0 0-1,0 0 1,0-1 0,0 1-1,0-1 1,0-1 0,-9-2 0,1-1-10,1 0 1,-1 0 0,1-1-1,0 0 1,0-2 0,1 1-1,0-1 1,-18-16 0,21 15 4,5 6 2,1 1-1,0 0 1,0-1 0,0 0 0,0 0 0,0 1 0,1-1 0,-1 0-1,1 0 1,0 0 0,-2-6 0,-3-15-46,-7-38-1,14 41-71,19-92-56,-13 90 1,55-92-98,-46 93-27,73-79-131,-71 85 64,-8 8 215,0 0 55,1-1 0,1 2-1,-1 0 1,1 0 0,0 1 0,25-9 0,-19 10-18,0 0 0,0 2 1,1 0-1,-1 1 0,33 1 0,-34 1 101,-9 1 6,0-1 0,-1 1 0,1 1 0,-1-1 0,15 6 0,185 74-104,-135-51 114,121 41 142,-183-69-106,0 0-1,1 0 1,-1-1 0,1 0 0,-1-1-1,17-1 1,-15 0-8,8-1 110,83-34 58,-84 25-58,16-16-31,-1-1 1,48-53-1,-71 68-93,-4 5 4,-1-1-1,0 1 1,7-14 0,-9 16 5,0 1-12,-1 0 0,0 0 1,0 0-1,-1 0 0,1-1 1,-1 1-1,0-1 0,-1 0 1,1 1-1,-1-1 0,0-9 1,-4-37 64,-2 43-25,-3 1-33,0 2 0,0-1 0,-1 1 0,-13-7 0,5 7 46,-17 2-12,1 1 0,-1 1 0,-47 5 0,61-1-40,12-2 1,-1 1 0,1 1-1,0-1 1,0 2 0,-8 2 0,-17 6 46,0 1 0,2 2 0,-40 23 0,24-2-25,29-19 49,-64 89 30,68-81-35,-37 108 34,48-123-87,1 0-1,-1 0 0,2 0 1,-1 0-1,0 12 0,1 1-2,-3 34 8,6-36 33,4-3-40,1 0 0,0 0 1,18 26-1,-9-25 27,10 2-16,52 29 0,-54-39 4,-7-5-20,-2 1-9,1-2 0,0 0 0,0 0-1,0-2 1,0 0 0,29 0 0,33-6 6,27-10-8,6-11 1,1-5-3,1-7-2,-4-9 0,-4-11 0,-2-11 1,-56 31 3,75-75 0,-97 81 3,-12 13-4,12-16 4,-2-1 0,24-49 0,-19 23 23,29-97 0,-51 137-27,-3 10 3,0 0 1,-1 0-1,1-14 1,1-64 26,-4 87-31,0-1-1,0 1 1,0 0-1,-1-1 1,1 1-1,-1 0 1,1 0-1,-1 0 1,0-1-1,1 1 1,-1 0-1,0 0 1,-1 0-1,1 0 1,-2-2-1,-1-2 2,3 5-3,-1-1 0,1 1 1,0-1-1,-1 1 0,1-1 1,0 1-1,-1 0 0,0 0 0,1 0 1,-1-1-1,0 2 0,1-1 0,-1 0 1,-2-1-1,2 2 0,-1 0 1,1-1-1,0 1 1,-1 0-1,1 0 0,0 0 1,-1 0-1,1 1 1,0-1-1,-1 1 0,1-1 1,-4 2-1,-1 1 1,1 1-1,-1-1 0,1 1 0,-10 7 1,-27 28-1,-1 7 0,14-14-9,1 1 0,-47 71 0,76-103 8,0-1 1,-1 1-1,1-1 0,0 1 0,-1-1 1,1 1-1,0-1 0,0 1 1,0-1-1,-1 1 0,1 0 1,0-1-1,0 1 0,0-1 0,0 1 1,0-1-1,0 1 0,0 1 1,2 7-4,0 0 0,1 0 0,0-1 1,7 17-1,0-12-9,189 160-38,-147-131 34,-14-11 11,52 31 1,-20-18 4,11 7 1,33 31 2,-100-67 13,-6 2-7,0 0 1,-1 0-1,8 30 0,-14-44-2,-1-1-1,1 0 0,-1 0 1,0 1-1,0-1 0,0 0 1,0 0-1,0 1 0,-1 3 1,-9 43 31,-29 81 0,20-89 18,-106 168 20,97-168-55,-43 63 0,-20 15-15,68-92-303,-1-1 0,-1-1 0,-1-2 1,-54 39-1,-6-3-7182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13:1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4124 1658 572 0,'0'0'0'0,"0"0"0"16,0 0 0-16,0 0 30 0,0 0-30 0,-5-28 31 15,1 23-31-15,4 5 71 0,0 0-71 0,0 0 71 16,4-12-71-16,-4 12 63 0,0 0-63 0,0 0 63 16,9 0-63-16,-9 0 69 0,0 0-69 0,5 9 70 15,0 11-70-15,-5-20 34 0,0 0-34 0,5 37 34 16,-5 18-34-16,0-55 29 0,0 0-29 0,-1 73 30 16,-3 32-30-16,4-105 29 0,0 0-29 0,-5 121 30 15,-4 7-30-15,9-128 29 0,0 0-29 0,-14 134 30 0,0-4-30 16,14-130 28-16,0 0-28 0,-13 117 28 15,8-32-28-15,5-85 26 0,0 0-26 0,0 67 27 0,0-18-27 16,0-49 23-16,0 0-23 0,2 33 23 0,1-12-23 16,-3-21 18-16,0 0-18 0,-3 8 19 0,3-8-19 15,0 0 15-15,0 0-15 0,-9-5 16 0,2-16-16 16,7 21 11-16,0 0-11 0,-18-43 11 16,-5-30-11-16,23 73 10 0,0 0-10 0,-24-97 10 0,10-24-10 15,14 121 8-15,0 0-8 0,-2-133 8 16,7-16-8-16,-5 149 5 0,0 0-5 0,14-142 5 0,9 16-5 0,-23 126 3 15,0 0-3-15,23-119 3 0,0 8-3 16,-23 111 1-16,0 0-1 0,27-94 1 0,8 22-1 0,-35 72 0 16,0 0 0-16,40-56 0 0,10 20 0 15,-50 36 0-15,0 0 0 0,58-28 0 0,16 7 0 0,-74 21 0 16,0 0 0-16,76-12 0 0,-4 9 0 0,-72 3 0 16,0 0 0-16,69 0 1 0,-7 12-1 0,-62-12 2 0,0 0-2 0,60 24 3 15,-7 13-3-15,-53-37 4 0,0 0-4 0,40 48 4 16,-17 16-4-16,-23-64 5 15,0 0-5-15,4 69 6 0,-26 11-6 0,22-80 6 16,0 0-6-16,-37 78 6 0,-15 1-6 0,52-79 6 16,0 0-6-16,-69 85 7 0,-12 9-7 0,81-94 6 15,0 0-6-15,-90 81 7 0,-6-14-7 0,96-67 10 0,0 0-10 16,-95 58 10-16,5-10-10 0,90-48 11 16,0 0-11-16,-81 36 12 0,9-8-12 0,72-28 11 0,0 0-11 15,-58 21 12-15,17-9-12 0,41-12 11 16,0 0-11-16,-28 9 11 0,15-6-11 0,13-3 6 0,0 0-6 15,9-3 6-15,14-10-6 0,-23 13 3 0,0 0-3 0,41-12 4 16,17-8-4-16,-58 20 2 0,0 0-2 16,72-16 2-16,9-5-2 0,-81 21 1 0,0 0-1 0,96-15 2 15,8 6-2-15,-104 9 0 0,0 0 0 0,107 0 1 16,-17 3-1-16,-90-3 0 0,0 0 0 0,78 13 1 16,-11 11-1-16,-67-24 0 0,0 0 0 0,46 33 1 15,-29 15-1-15,-17-48 1 0,0 0-1 0,-12 57 1 16,-34 4-1-16,46-61 2 0,0 0-2 0,-63 60 2 15,-13-4-2-15,76-56 3 0,0 0-3 0,-87 45 3 0,-17-5-3 16,104-40 3-16,0 0-3 0,-95 29 4 0,10-10-4 16,85-19 0-16,0 0 0 0,-67 12 0 0,30-10 0 15,37-2-5-15,0 0 5 0,-23-9-5 0,0-12 5 16,23 21-29-16,0 0 29 0,-5-39-28 0,25-15 28 0,-20 54-57 16,0 0 57-16,35-67-56 0,23-11 56 15,-58 78-65-15,0 0 65 0,81-76-64 0,20 6 64 0,-1 3-1046 16</inkml:trace>
  <inkml:trace contextRef="#ctx0" brushRef="#br0" timeOffset="818.38">5068 1961 852 0,'0'0'0'15,"0"0"0"-15,0 0 0 0,0 0 1 0,0 0-1 16,0 0 2-16,0 0-2 0,0 0 2 0,0 0-2 0,0 0 3 16,0 8-3-16,0-8 20 0,0 0-20 0,0 0 20 0,0 11-20 15,0-11 27-15,0 0-27 0,0 12 27 16,-6 5-27-16,6-17 33 0,0 0-33 0,0 28 34 0,-3 0-34 15,3-28 30-15,0 0-30 0,0 32 30 16,0 10-30-16,0-42 28 0,0 0-28 0,0 48 28 16,0 4-28-16,0-52 26 0,0 0-26 0,3 45 26 15,-3-8-26-15,0-37 27 0,0 0-27 16,0 31 28-16,9-16-28 0,-9-15 26 0,0 0-26 16,5 6 27-16,-5-6-27 0,0 0 25 0,0 0-25 15,15-13 26-15,2-14-26 0,-17 27 25 0,0 0-25 0,23-33 25 16,4-9-25-16,-27 42 30 0,0 0-30 0,31-48 30 15,-2-7-30-15,-29 55 25 0,0 0-25 0,26-52 26 0,-5 10-26 16,-21 42 20-16,0 0-20 0,20-24 21 0,-6 24-21 16,-14 0 16-16,0 0-16 0,14 21 17 15,2 22-17-15,-16-43 13 0,0 0-13 0,14 57 14 0,3 9-14 16,-17-66 9-16,0 0-9 0,25 64 9 0,9-12-9 16,-34-52 4-16,0 0-4 0,38 40 5 0,15-20-5 15,-53-20 1-15,0 0-1 0,60 0 2 0,14-19-2 16,-74 19 0-16,0 0 0 0,69-33 0 0,0-15 0 15,-69 48 0-15,0 0 0 0,58-66 0 0,-14-26 0 0,-44 92-1 16,0 0 1-16,37-93-1 0,-14-4 1 16,-23 97-1-16,0 0 1 0,14-105-1 0,-7-15 1 0,-7 120-1 15,0 0 1-15,0-114 0 0,0 17 0 0,0 97-1 16,0 0 1-16,-7-73 0 0,2 28 0 0,5 45 0 16,0 0 0-16,-9-27 0 0,-5 9 0 0,14 18 0 15,0 0 0-15,-28 2 0 0,-21 22 0 0,49-24 0 16,0 0 0-16,-53 52 0 0,-7 40 0 0,60-92 0 15,0 0 0-15,-50 105 0 0,19 1 0 0,31-106-1 0,0 0 1 16,-22 100 0-16,21-10 0 0,1-90-1 0,0 0 1 16,14 73 0-16,14-21 0 0,-28-52-2 0,0 0 2 0,39 33-1 15,3-21 1-15,-42-12-3 0,0 0 3 0,41-5-3 16,-1-7 3-16,-40 12-4 0,0 0 4 0,36-28-3 16,4-15 3-16,-40 43-5 0,0 0 5 0,42-45-5 0,3 0 5 15,-45 45-7-15,0 0 7 0,49-45-7 16,6 1 7-16,-55 44-9 0,0 0 9 0,53-41-9 0,1 5 9 15,-54 36-10-15,0 0 10 0,50-23-9 0,-10 21 9 16,-40 2-10-16,0 0 10 0,32 12-9 0,-4 21 9 16,-28-33-9-16,0 0 9 0,18 49-9 0,-15 15 9 15,-3-64-9-15,0 0 9 0,-9 81-8 0,-13 13 8 16,22-94-9-16,0 0 9 0,-36 84-8 0,-8-11 8 16,44-73-7-16,0 0 7 0,-49 61-7 0,-2-18 7 15,51-43-3-15,0 0 3 0,-53 33-3 0,7-9 3 16,46-24-1-16,0 0 1 0,-41 16-1 0,15-8 1 0,26-8 0 15,0 0 0-15,-23 0 0 0,0-12 0 0,23 12-2 16,0 0 2-16,-19-15-2 0,-6-10 2 0,25 25-6 16,0 0 6-16,-16-33-5 0,7-18 5 0,0 2-1026 15</inkml:trace>
  <inkml:trace contextRef="#ctx0" brushRef="#br0" timeOffset="1425.68">6738 1038 622 0,'0'14'0'0,"0"-14"18"0,0 0-18 0,0 61 18 0,-3 15-18 16,3-76 22-16,0 0-22 0,-2 80 23 0,-2-6-23 15,4-74 43-15,0 0-43 0,0 80 43 0,-5 16-43 16,5-96 52-16,0 0-52 0,-4 97 53 16,4 0-53-16,0-97 42 0,0 0-42 0,0 97 43 0,0 9-43 15,0-106 42-15,0 0-42 0,4 105 43 16,1-13-43-16,-5-92 31 0,0 0-31 0,9 81 32 16,0-11-32-16,-9-70 25 0,0 0-25 15,14 51 26-15,-2-11-26 0,-12-40 22 0,0 0-22 0,11 30 22 16,-6-11-22-16,-5-19 27 0,0 0-27 0,4 14 27 0,-4-4-27 15,0-10 23-15,0 0-23 0,0 0 24 0,0 0-24 0,0 0 19 0,0 0-19 16,-9-10 20-16,-2-11-20 0,11 21 16 0,0 0-16 16,-12-33 16-16,-2-10-16 0,14 43 15 0,0 0-15 0,-9-45 16 15,9-12-16 1,0 57 11-16,0 0-11 0,5-58 12 0,8 3-12 0,-13 55 10 0,0 0-10 16,23-54 10-16,14 6-10 15,-37 48 5-15,0 0-5 0,46-40 6 0,10 12-6 0,-56 28 2 0,0 0-2 0,60-17 3 0,3 14-3 16,-63 3 1-16,0 0-1 15,64 3 1-15,-11 14-1 0,-53-17 0 0,0 0 0 0,40 28 1 0,-17 12-1 16,-23-40 0-16,0 0 0 16,9 48 0-16,-18 3 0 0,9-51 0 15,0 0 0-15,-23 52 0 0,-8-9 0 0,31-43 0 16,0 0 0-16,-44 41 0 0,-11-8 0 0,55-33 0 0,0 0 0 16,-58 31 1-16,3-10-1 0,55-21 1 0,0 0-1 0,-55 19 1 0,11-10-1 0,44-9 1 15,0 0-1-15,-46 3 2 0,6-3-2 0,40 0 5 16,0 0-5-16,-41-7 5 0,4-5-5 0,37 12 9 15,0 0-9-15,-32-8 9 0,17 4-9 0,15 4 3 0,0 0-3 16,-9-9 4 0,-2-10-4-16,2 2-1086 0</inkml:trace>
  <inkml:trace contextRef="#ctx0" brushRef="#br0" timeOffset="1756.14">7474 1023 973 0,'0'0'0'0,"0"0"22"0,0 0-22 16,1 52 23-16,-6 17-23 0,5-69 12 0,0 0-12 0,-14 81 13 15,-4 4-13-15,18-85 10 0,0 0-10 0,-14 92 10 16,0 13-10-16,14-105 18 0,0 0-18 0,-12 106 19 15,-2-1-19-15,14-105 26 16,0 0-26-16,-9 104 26 0,-4 2-26 0,13-106 25 16,0 0-25-16,-5 97 26 0,2-16-26 0,3-81 28 15,0 0-28-15,-2 73 28 0,-2-18-28 0,4-55 24 16,0 0-24-16,-5 38 25 0,0-10-25 0,5-28 19 16,0 0-19-16,-4 15 20 0,4-15-20 0,0 0 13 0,0 0-13 15,0 0 14-15,0-24-14 0,0 24 7 0,0 0-7 16,4-36 7-16,12-19-7 0,0 1-981 0</inkml:trace>
  <inkml:trace contextRef="#ctx0" brushRef="#br0" timeOffset="2152.5">7452 1933 897 0,'0'0'0'0,"9"-12"0"0,18-21 0 16,-27 33 3-16,0 0-3 0,28-36 4 0,-2 11-4 16,-26 25 15-16,0 0-15 0,23-15 15 0,-2 10-15 0,-21 5 20 15,0 0-20-15,23 3 20 0,0 9-20 0,-23-12 25 16,0 0-25-16,27 18 25 0,1 13-25 0,-28-31 18 16,0 0-18-16,32 33 18 0,0 6-18 15,-32-39 15-15,0 0-15 0,38 38 16 0,5 2-16 0,-43-40 11 0,0 0-11 16,53 28 12-16,3-16-12 15,-56-12 6-15,0 0-6 0,62 4 6 0,-8-11-6 0,-54 7 2 16,0 0-2-16,50-25 3 0,-1-11-3 0,-49 36 7 16,0 0-7-16,41-45 8 0,-1-7-8 0,-40 52 17 15,0 0-17-15,29-48 17 0,-12-1-17 0,-17 49 26 16,0 0-26-16,4-53 26 0,-13-8-26 0,9 61 30 16,0 0-30-16,-21-61 31 0,-4 10-31 0,25 51 27 15,0 0-27-15,-35-40 27 0,-6 10-27 0,41 30 25 16,0 0-25-16,-53-15 26 0,-12 15-26 15,65 0 22-15,0 0-22 0,-76 24 23 0,-5 21-23 0,81-45 14 0,0 0-14 16,-72 64 14-16,8 12-14 0,64-76 7 0,0 0-7 16,-54 87 8-16,4 13-8 0,50-100 6 0,0 0-6 15,-32 109 7-15,20 0-7 0,12-109 4 0,0 0-4 16,7 100 4-16,21-15-4 0,-28-85 2 16,0 0-2-16,41 69 2 0,14-13-2 0,-55-56 1 0,0 0-1 0,72 36 1 0,18-18-1 15,-90-18 0-15,0 0 0 0,99-4 1 16,-4-22-1-16,-95 26 0 0,0 0 0 0,104-36 0 0,9-11 0 15,0 2-1076-15</inkml:trace>
  <inkml:trace contextRef="#ctx0" brushRef="#br0" timeOffset="3548.58">10287 955 965 0,'-9'0'0'0,"9"0"3"0,0 0-3 0,-54 0 3 16,-35 7-3-16,89-7 0 0,0 0 0 0,-100 9 0 15,-4 6 0-15,104-15-7 0,0 0 7 0,-108 21-6 16,-7 10 6-16,115-31-9 0,0 0 9 0,-107 45-9 16,12 16 9-16,95-61-9 0,0 0 9 0,-82 60-9 15,19-2 9-15,63-58-7 0,0 0 7 0,-44 45-7 16,32-9 7-16,12-36-1 0,0 0 1 15,15 36 0-15,22-1 0 0,-37-35 1 0,0 0-1 0,59 29 1 16,15 2-1-16,-74-31 7 0,0 0-7 0,90 30 7 16,17 3-7-16,-107-33 13 0,0 0-13 0,103 40 14 15,-12 5-14-15,-91-45 22 0,0 0-22 0,73 48 23 16,-15 4-23-16,-58-52 24 0,0 0-24 0,35 54 25 16,-21 1-25-16,-14-55 25 0,0 0-25 0,-9 61 25 0,-26 8-25 15,35-69 22-15,0 0-22 0,-55 69 23 0,-17-2-23 16,72-67 18-1,0 0-18-15,-86 58 18 0,-13-15-18 0,99-43 17 0,0 0-17 0,-95 33 17 0,10-21-17 16,85-12 14-16,0 0-14 0,-76-4 15 16,11-8-15-16,65 12 16 0,0 0-16 0,-55-24 17 15,20-18-17-15,35 42 11 0,0 0-11 0,-5-55 11 0,33-21-11 0,-28 76 8 16,0 0-8-16,49-78 9 0,20 2-9 0,-69 76 4 16,0 0-4-16,94-73 4 15,24-5-4-15,-118 78 1 0,0 0-1 0,118-72 1 0,-11 13-1 0,-107 59 0 16,0 0 0-16,101-38 0 0,-4 19 0 15,-97 19 0-15,0 0 0 0,83 7 0 0,-16 29 0 16,-67-36-2-16,0 0 2 0,53 54-1 16,-25 18 1-16,-28-72-2 0,0 0 2 0,18 76-2 15,-8 2 2-15,-10-78-2 0,0 0 2 0,13 83-2 0,-1-1 2 16,-12-82-3-16,0 0 3 0,19 72-2 0,8-20 2 16,-27-52-3-16,0 0 3 0,33 33-2 0,6-12 2 15,-39-21-2-15,0 0 2 0,46 0-2 0,12-21 2 0,-58 21-2 16,0 0 2-16,58-33-2 0,-1-13 2 15,-57 46-2-15,0 0 2 0,48-54-1 0,-13-14 1 0,-35 68-1 0,0 0 1 16,28-65 0-16,-14 4 0 16,-14 61 0-16,0 0 0 0,5-60 1 0,-10-1-1 0,5 61 6 15,0 0-6-15,-12-52 6 0,1 19-6 0,11 33 12 16,0 0-12-16,-23-21 12 0,-17 9-12 0,40 12 15 0,0 0-15 16,-50 0 15-16,-8 26-15 0,58-26 12 0,0 0-12 15,-51 40 12-15,10 9-12 0,41-49 9 0,0 0-9 16,-26 45 10-16,12-2-10 0,14-43 7 0,0 0-7 0,5 41 8 15,9 3-8-15,-14-44 5 0,0 0-5 16,30 45 6-16,16-2-6 0,-46-43 4 0,0 0-4 0,55 33 5 16,3-9-5-16,-58-24 3 0,0 0-3 0,55 12 3 15,-11-3-3-15,-44-9 1 0,0 0-1 16,40 0 2-16,-1 0-2 0,-39 0 1 0,0 0-1 0,41-5 1 0,3-11-1 16,-44 16 1-16,0 0-1 0,44-21 1 15,-2-10-1-15,-42 31 1 0,0 0-1 0,39-36 1 16,-7-6-1-16,-32 42 0 0,0 0 0 0,28-43 0 0,-7-2 0 15,-21 45-1-15,0 0 1 0,20-52 0 16,-3-2 0-16,-17 54-3 0,0 0 3 0,18-43-2 0,-9 14 2 16,-9 29-3-16,0 0 3 0,9-23-2 15,-8 9 2-15,-1 14 0 0,0 0 0 0,7-7 0 0,7 2 0 16,-14 5 0-16,0 0 0 0,18 12 1 0,-4 13-1 16,-14-25 1-16,0 0-1 0,11 36 1 0,-2 9-1 15,-9-45 2-15,0 0-2 0,7 48 3 0,-2 1-3 0,-5-49 2 16,0 0-2-16,2 45 2 0,-2 10-2 15,0-55 0-15,0 0 0 0,0 54 1 0,3 1-1 0,-3-55 0 16,0 0 0-16,4 49 0 0,-1-8 0 0,-3-41 0 0,0 0 0 0,7 33 0 16,6-5 0-16,-13-28 0 15,0 0 0-15,14 15 0 0,9-11 0 0,-23-4 0 0,0 0 0 16,35-11 0-16,18-13 0 16,-53 24 0-16,0 0 0 0,56-41 0 0,6-23 0 0,-62 64-1 15,0 0 1-15,58-77 0 0,-10 3 0 0,-48 74-1 16,0 0 1-16,41-85-1 0,-12-19 1 0,-29 104-2 15,0 0 2-15,23-105-1 0,-5 8 1 0,-18 97-2 0,0 0 2 16,9-93-1-16,-14 4 1 0,5 89-1 0,0 0 1 16,-7-81-1-16,-2 8 1 0,9 73 0 0,0 0 0 15,-9-52 0-15,0 23 0 0,9 29 0 0,0 0 0 16,-9-16 0-16,2 8 0 0,7 8 0 0,0 0 0 16,-9 5 0-16,-8 14 0 0,17-19 0 0,0 0 0 0,-18 41 0 15,4 29 0-15,14-70 0 0,0 0 0 0,-4 83 0 16,8 7 0-16,-4-90 0 0,0 0 0 15,9 100 0-15,5 18 0 0,-14-118 0 0,0 0 0 0,11 112 0 16,-1-6 0-16,-10-106 0 0,0 0 0 0,11 100 0 0,-3 6 0 16,-8-106 0-16,0 0 0 0,11 93 0 0,5-13 0 15,-16-80 0-15,0 0 0 0,18 72 0 0,5-14 0 16,-23-58 0-16,0 0 0 0,24 48 0 0,1-3 0 16,-25-45-2-16,0 0 2 0,28 33-2 0,-1-14 2 15,-27-19-5-15,0 0 5 0,23 3-5 0,-6-22 5 16,-17 19-14-16,0 0 14 0,18-32-14 0,1-13 14 15,-5-4-987-15</inkml:trace>
  <inkml:trace contextRef="#ctx0" brushRef="#br0" timeOffset="3697.65">11379 1583 942 0,'0'0'0'0,"0"0"0"0,7 6 0 0,-7-6 0 0,0 0 0 0,26 12 1 15,29 0-1-15,-55-12 0 0,0 0 0 0,72 9 0 0,22-6 0 16,-94-3-2-16,0 0 2 0,99-3-2 0,1-3 2 0,-100 6-22 16,0 0 22-16,104-15-22 15,-5-3 22-15,0-4-612 0</inkml:trace>
  <inkml:trace contextRef="#ctx0" brushRef="#br0" timeOffset="4318.06">5604 3276 527 0,'0'0'0'0,"60"-4"0"0,97-4 0 15,-157 8-1-15,0 0 1 0,208-14 0 0,35-3 0 0,-243 17-2 0,0 0 2 16,276-16-1-16,22 7 1 15,-298 9 6-15,0 0-6 0,326-12 7 0,25-3-7 0,-351 15 61 0,0 0-61 0,372-14 62 0,16 2-62 16,-388 12 92 0,0 0-92-16,401-12 93 0,-6 5-93 15,-395 7 93-15,0 0-93 0,386 0 94 0,-10 7-94 0,-376-7 78 16,0 0-78-16,351 8 78 0,-25 8-78 0,-326-16 58 16,0 0-58-16,286 10 58 0,-27 4-58 0,-259-14 46 15,0 0-46-15,228 12 46 0,-22-1-46 0,-206-11 39 0,0 0-39 16,168 10 40-16,-38 2-40 0,-130-12 29 0,0 0-29 15,108 9 30-15,-22-4-30 0,-86-5 32 0,0 0-32 16,60 3 33-16,-23 1-33 0,-37-4 22 0,0 0-22 0,25-4 22 16,-16-1-22-16,-9 5 11 0,0 0-11 0,-7-15 12 15,-22-16-12-15,-2 1-1189 0</inkml:trace>
  <inkml:trace contextRef="#ctx0" brushRef="#br0" timeOffset="29208.72">8128 13055 1267 0,'0'0'0'0,"0"0"0"0,-12-34 0 16,12 34 50-16,0 0-50 0,-9-26 50 0,-2 12-50 15,11 14 98-15,0 0-98 0,-21-5 99 0,-25 3-99 16,46 2 62-16,0 0-62 0,-67 17 62 0,-25 23-62 16,92-40 29-16,0 0-29 0,-98 62 29 0,-15 27-29 15,113-89 17-15,0 0-17 0,-120 117 18 0,-25 48-18 16,145-165 15-16,0 0-15 0,-164 195 16 0,-26 23-16 16,190-218 9-16,0 0-9 0,-189 224 10 0,6-1-10 0,183-223 7 15,0 0-7-15,-168 204 7 0,23-21-7 16,145-183 7-16,0 0-7 0,-136 158 7 0,13-27-7 0,123-131 5 15,0 0-5-15,-106 108 6 0,25-16-6 0,81-92 5 16,0 0-5-16,-72 67 6 0,3-24-6 0,69-43 2 16,0 0-2-16,-55 26 2 0,15-19-2 0,40-7 0 15,0 0 0-15,-18-24 1 0,27-37-1 0,-4-1-1355 16</inkml:trace>
  <inkml:trace contextRef="#ctx0" brushRef="#br0" timeOffset="29568.6">7488 13118 1278 0,'0'0'0'0,"3"10"0"0,8 18 0 16,-11-28 1-16,0 0-1 0,12 34 2 0,-3 6-2 16,-9-40 4-16,0 0-4 0,-7 40 4 0,-12-11-4 0,19-29 10 15,0 0-10-15,-36 35 10 0,-22 13-10 0,58-48 13 16,0 0-13-16,-63 61 14 0,-1 10-14 0,64-71 25 15,0 0-25-15,-78 73 26 0,-15 1-26 16,93-74 28-16,0 0-28 0,-95 90 28 0,-1 23-28 16,96-113 28-16,0 0-28 0,-104 126 29 0,-14 9-29 0,118-135 55 15,0 0-55-15,-125 150 55 0,7 18-55 16,118-168 49-16,0 0-49 0,-131 177 49 0,-8-1-49 16,139-176 53-16,0 0-53 0,-132 159 54 0,19-27-54 0,113-132 36 15,0 0-36-15,-113 119 36 0,0-13-36 16,113-106 30-16,0 0-30 0,-99 87 31 0,22-23-31 15,77-64 14-15,0 0-14 0,-59 45 14 0,21-18-14 16,38-27 4-16,0 0-4 0,-29 26 5 0,3 2-5 0,26-28-1 16,0 0 1-16,-14 22 0 0,8-11 0 0,3-1-1428 15</inkml:trace>
  <inkml:trace contextRef="#ctx0" brushRef="#br0" timeOffset="29970.65">8156 13088 1278 0,'0'0'0'0,"-3"-7"0"0,-6-10 0 15,9 17-1-15,0 0 1 0,-11-21 0 0,-3 6 0 16,14 15-1-16,0 0 1 0,-12-12-1 0,-2 1 1 15,14 11 23-15,0 0-23 0,-27-5 23 0,-22 8-23 16,49-3 61-16,0 0-61 0,-58 19 61 0,-8 23-61 16,66-42 85-16,0 0-85 0,-72 55 85 0,2 15-85 15,70-70 67-15,0 0-67 0,-83 84 68 0,-20 22-68 16,103-106 51-16,0 0-51 0,-104 123 51 0,-9 20-51 16,113-143 38-16,0 0-38 0,-127 161 39 0,-12 14-39 0,139-175 26 15,0 0-26-15,-139 182 27 0,8 8-27 16,131-190 15-16,0 0-15 0,-127 184 16 0,0-8-16 15,127-176 12-15,0 0-12 0,-113 168 13 0,13-9-13 0,100-159 8 16,0 0-8-16,-90 147 8 0,0-13-8 0,90-134 3 16,0 0-3-16,-81 124 4 0,14-6-4 15,67-118 0-15,0 0 0 0,-60 111 0 0,5-11 0 0,55-100-9 16,0 0 9-16,-49 76-9 0,8-38 9 0,0 0-1471 16</inkml:trace>
  <inkml:trace contextRef="#ctx0" brushRef="#br0" timeOffset="30385.12">8087 13074 1423 0,'0'0'0'0,"0"0"0"0,-12-7 0 0,12 7 3 16,0 0-3-16,-9-3 4 0,9 3-4 0,0 0 14 15,0 0-14-15,-14 7 15 0,0 17-15 16,14-24 44-16,0 0-44 0,-23 42 44 0,-3 18-44 16,26-60 37-16,0 0-37 0,-36 82 38 0,-4 18-38 0,40-100 39 0,0 0-39 15,-41 111 40-15,9 12-40 0,32-123 34 0,0 0-34 16,-31 136 35-16,8 15-35 0,23-151 28 15,0 0-28-15,-27 157 29 0,-1 9-29 0,28-166 19 16,0 0-19-16,-30 167 19 0,5-5-19 0,25-162 15 16,0 0-15-16,-30 166 15 0,-7 13-15 0,37-179 11 15,0 0-11-15,-45 180 11 0,-5 0-11 0,50-180 9 16,0 0-9-16,-56 166 10 0,5-12-10 0,51-154 6 16,0 0-6-16,-46 131 7 0,7-22-7 0,39-109 4 15,0 0-4-15,-25 90 4 0,16-15-4 0,-3-3-1408 16</inkml:trace>
  <inkml:trace contextRef="#ctx0" brushRef="#br0" timeOffset="30786.32">8587 13062 1569 0,'0'0'0'0,"0"0"0"0,0 0 0 0,0 0 3 0,0 0-3 16,3-8 4-16,6 9-4 0,-9-1 11 15,0 0-11-15,12 16 11 0,11 22-11 0,-23-38 1 16,0 0-1-16,46 52 2 0,26 17-2 0,-72-69 6 16,0 0-6-16,82 101 6 0,4 44-6 0,-86-145 11 15,0 0-11-15,108 175 12 0,19 20-12 16,-127-195 16-16,0 0-16 0,139 196 17 0,2-11-17 0,-141-185 19 15,0 0-19-15,162 176 19 0,18-8-19 16,-180-168 16-16,0 0-16 0,198 172 17 0,12-1-17 16,-210-171 14-16,0 0-14 0,208 171 14 0,-5 8-14 15,-203-179 16-15,0 0-16 0,188 169 16 0,-13-13-16 16,-175-156 18-16,0 0-18 0,141 142 18 0,-28-19-18 16,-113-123 18-16,0 0-18 0,86 112 18 0,-13-11-18 15,-73-101 15-15,0 0-15 0,62 86 16 0,-15-15-16 16,-47-71 15-16,0 0-15 0,35 43 16 0,-13-32-16 0,-5-1-1391 15</inkml:trace>
  <inkml:trace contextRef="#ctx0" brushRef="#br0" timeOffset="31754.71">8017 12495 527 0,'0'0'0'0,"0"0"0"16,0 0 0-16,0 0 15 0,0 0-15 0,0 0 15 15,0 0-15-15,0 0 32 0,0 0-32 0,0 0 33 16,0 0-33-16,0 0 19 0,0 0-19 0,-18-9 20 16,8 9-20-16,10 0 6 0,0 0-6 0,-23-7 7 15,-9-2-7-15,32 9 5 0,0 0-5 0,-32-8 5 16,15-3-5-16,17 11 3 0,0 0-3 0,-13-8 4 16,3-1-4-16,10 9 6 0,0 0-6 0,-9-9 6 15,0 4-6-15,9 5 23 0,0 0-23 0,0 0 23 0,0 0-23 16,0 0 66-16,0 0-66 0,-7-5 66 0,7 5-66 15,0 0 92-15,0 0-92 0,0 0 93 16,0 0-93-16,0 0 88 0,0 0-88 0,0 0 89 0,0 0-89 16,0 0 68-16,0 0-68 0,0 0 68 0,3-7-68 15,-3 7 51-15,0 0-51 0,0 0 51 0,9-5-51 16,-9 5 35-16,0 0-35 0,9-2 36 0,-4-3-36 0,-5 5 30 16,0 0-30-16,0 0 30 0,9-5-30 0,-9 5 27 15,0 0-27-15,0 0 27 0,0 0-27 0,0 0 25 16,0 0-25-16,0 0 26 0,4-7-26 15,-4 7 25-15,0 0-25 0,-9-4 25 0,-5 1-25 0,14 3 27 16,0 0-27-16,-32-17 27 0,-8-9-27 0,40 26 37 16,0 0-37-16,-48-40 38 15,-3-22-38-15,51 62 36 0,0 0-36 0,-64-73 36 16,-15-12-36-16,79 85 38 0,0 0-38 0,-78-107 38 0,9-20-38 16,69 127 33-16,0 0-33 0,-61-145 34 0,10-14-34 15,51 159 29-15,0 0-29 0,-41-173 30 0,2-12-30 16,39 185 25-16,0 0-25 0,-19-199 25 0,19-14-25 15,0 213 19-15,0 0-19 0,17-206 20 0,15 16-20 16,-32 190 13-16,0 0-13 0,55-187 14 0,26 14-14 16,-81 173 10-16,0 0-10 0,99-161 10 0,5 10-10 0,-104 151 6 15,0 0-6-15,118-128 7 0,4 12-7 0,-122 116 5 16,0 0-5-16,118-107 5 0,2-6-5 0,-120 113 2 16,0 0-2-16,113-104 2 0,5 14-2 0,-118 90 0 0,0 0 0 15,95-72 0-15,-22 11 0 0,-73 61 0 0,0 0 0 16,52-52 0-16,-23 4 0 0,-29 48-1 0,0 0 1 15,17-40-1-15,-13 7 1 0,-4 33-2 0,0 0 2 16,-9-33-2-16,-23 2 2 0,32 31-3 0,0 0 3 16,-40-21-3-16,-19 6 3 0,59 15-5 15,0 0 5-15,-52-5-5 0,14 6 5 0,38-1-15 0,0 0 15 16,-31 14-15-16,-1 10 15 0,0 2-1651 0</inkml:trace>
  <inkml:trace contextRef="#ctx0" brushRef="#br0" timeOffset="32259.88">8234 12827 1177 0,'0'0'0'0,"0"0"0"16,0 0 0-16,0 0 10 0,0 0-10 0,0 0 11 15,3-33-11-15,-3 33 36 0,0 0-36 0,18-35 37 16,16-13-37-16,-34 48 19 0,0 0-19 0,44-61 20 0,14-13-20 15,-58 74 19-15,0 0-19 0,58-88 20 16,-2-23-20-16,-56 111 11 0,0 0-11 0,50-121 11 16,-6-16-11-16,-44 137 3 0,0 0-3 0,35-142 4 0,-7-24-4 15,-28 166 1-15,0 0-1 0,22-180 1 16,-14-5-1-16,-8 185 0 0,0 0 0 0,-3-194 1 0,-11-1-1 16,14 195 2-16,0 0-2 0,-23-198 3 0,2 4-3 15,21 194 17-15,0 0-17 0,-27-185 17 0,4 9-17 16,23 176 46-16,0 0-46 0,-19-177 46 0,1-4-46 15,18 181 64-15,0 0-64 0,-14-179 64 0,-3 6-64 16,17 173 71-16,0 0-71 0,-18-154 71 0,6 21-71 16,12 133 56-16,0 0-56 0,-9-109 57 0,2 21-57 0,7 88 42 15,0 0-42-15,-7-73 43 0,1 21-43 0,6 52 31 16,0 0-31-16,-5-38 32 0,2 14-32 0,3 24 22 16,0 0-22-16,0-16 23 0,0 1-23 0,0 15 15 15,0 0-15-15,8-18 16 0,15-1-16 0,-23 19 9 16,0 0-9-16,27-29 10 0,8-18-10 0,2 2-1544 0</inkml:trace>
  <inkml:trace contextRef="#ctx0" brushRef="#br0" timeOffset="32919.24">8304 12730 1535 0,'0'0'0'0,"14"-17"0"0,15-28 0 0,-29 45 10 0,0 0-10 0,49-61 10 16,18-12-10-16,-67 73 6 15,0 0-6-15,78-76 7 0,8-2-7 0,-86 78 38 16,0 0-38-16,97-79 38 0,13-15-38 0,-110 94 42 0,0 0-42 0,112-97 43 16,5-3-43-16,-117 100 36 0,0 0-36 0,106-105 37 15,1-5-37-15,-107 110 31 0,0 0-31 0,94-114 31 16,-29 7-31-16,-65 107 26 0,0 0-26 15,55-114 26-15,-8-9-26 0,-47 123 26 0,0 0-26 0,29-133 27 16,-15-6-27-16,-14 139 33 0,0 0-33 0,0-145 34 16,-11-2-34-16,11 147 33 0,0 0-33 0,-23-159 34 15,-9-11-34-15,32 170 39 0,0 0-39 16,-44-168 40-16,-5 4-40 0,49 164 37 0,0 0-37 16,-55-137 38-16,1 37-38 0,54 100 32 0,0 0-32 0,-48-83 33 15,6 10-33-15,42 73 26 0,0 0-26 0,-32-71 27 16,14 2-27-16,18 69 20 0,0 0-20 0,-9-66 20 15,13 5-20-15,-4 61 16 0,0 0-16 0,18-52 17 16,19-1-17-16,-37 53 13 0,0 0-13 0,45-59 14 16,8-7-14-16,-53 66 10 0,0 0-10 0,55-69 10 0,-9 5-10 15,-46 64 8-15,0 0-8 16,37-55 8-16,-7 18-8 0,-30 37 4 0,0 0-4 0,19-24 4 0,-6 10-4 16,-13 14 1-16,0 0-1 0,3-10 1 0,3 5-1 15,-6 5 0-15,0 0 0 0,0 0 0 0,8 0 0 0,1 0-1831 16</inkml:trace>
  <inkml:trace contextRef="#ctx0" brushRef="#br0" timeOffset="33739.71">9079 12882 1491 0,'0'0'0'0,"0"0"0"0,-9-5 0 0,9 5 51 0,0 0-51 16,-7-12 51-1,7-14-51-15,0 26 89 0,0 0-89 0,2-38 90 0,-2-17-90 16,0 55 61-16,0 0-61 0,0-66 61 16,3-19-61-16,-3 85 32 0,0 0-32 0,0-106 32 0,4-27-32 15,-4 133 23-15,0 0-23 0,5-159 24 16,4-42-24-16,-9 201 18 0,0 0-18 0,14-230 18 0,12-23-18 0,-26 253 16 0,0 0-16 16,27-256 17-16,3 7-17 0,-30 249 16 15,0 0-16-15,33-251 16 0,4 9-16 0,-37 242 12 16,0 0-12-16,32-239 13 0,0 11-13 0,-32 228 14 0,0 0-14 15,23-215 15-15,-6 14-15 16,-17 201 15-16,0 0-15 0,13-183 15 0,-4 18-15 0,-9 165 19 16,0 0-19-16,14-147 20 0,-4 23-20 0,-10 124 21 0,0 0-21 0,18-118 22 15,5-12-22-15,-23 130 22 0,0 0-22 0,26-110 23 16,-3 23-23 0,-23 87 16-16,0 0-16 0,32-73 17 0,9 14-17 0,-41 59 10 0,0 0-10 0,49-38 11 15,9 14-11-15,-58 24 8 0,0 0-8 0,64-10 8 16,-1 13-8-16,-63-3 3 0,0 0-3 0,58 19 4 0,-14 18-4 31,-44-37 1-31,0 0-1 0,38 45 2 0,-12 15-2 0,-26-60-1 0,0 0 1 0,19 76 0 0,-6 23 0 16,-13-99-8-1,0 0 8-15,5 111-7 0,-5 3 7 0,0-114-16 0,0 0 16 0,0 125-16 0,0 1 16 32,0-126-24-32,0 0 24 0,-5 142-23 0,-2 17 23 0,7-159-23 15,0 0 23-15,-9 166-22 0,2 4 22 0,7-170-21 0,0 0 21 16,-7 161-21-16,-7-6 21 15,14-155-17-15,0 0 17 0,-23 153-17 0,-6-1 17 0,29-152-17 16,0 0 17-16,-42 151-16 0,-14-4 16 0,56-147-13 16,0 0 13-16,-67 136-12 0,-2-11 12 0,69-125-10 0,0 0 10 15,-62 121-9-15,7 2 9 0,55-123-12 0,0 0 12 16,-58 114-11-16,0-7 11 0,58-107-11 16,0 0 11-16,-60 110-11 0,-2 2 11 0,62-112-11 0,0 0 11 15,-56 107-10-15,7-10 10 0,49-97-12 0,0 0 12 16,-48 102-11-16,6 7 11 0,42-109-13 0,0 0 13 0,-48 109-12 15,0-10 12-15,48-99-9 0,0 0 9 0,-49 88-8 16,0-6 8-16,49-82-7 0,0 0 7 0,-55 77-7 16,2 1 7-16,53-78-8 0,0 0 8 0,-55 56-8 0,9-37 8 15,-3 0-1398-15</inkml:trace>
  <inkml:trace contextRef="#ctx0" brushRef="#br0" timeOffset="34401.31">8373 13258 1278 0,'0'0'0'0,"4"-21"0"0,5-15 0 15,-9 36 0-15,0 0 0 0,1-49 0 0,-2-13 0 16,1 62 0-16,0 0 0 0,-9-64 1 0,-12 2-1 16,21 62 9-16,0 0-9 0,-27-57 9 15,-6 3-9-15,33 54 25 0,0 0-25 0,-45-54 25 0,-4-5-25 16,49 59 49-16,0 0-49 0,-58-65 49 0,-11-8-49 15,69 73 54-15,0 0-54 0,-78-68 54 0,-6 1-54 16,84 67 43-16,0 0-43 0,-83-73 44 0,12-15-44 16,71 88 32-16,0 0-32 0,-68-97 33 0,-5-2-33 0,73 99 40 15,0 0-40-15,-76-105 40 0,4-20-40 16,72 125 42-16,0 0-42 0,-72-126 43 0,12 10-43 0,60 116 52 16,0 0-52-16,-62-125 52 0,-1-11-52 0,63 136 38 15,0 0-38-15,-73-135 38 0,-11 1-38 16,84 134 42-16,0 0-42 0,-78-136 42 0,0-4-42 0,78 140 40 15,0 0-40-15,-70-148 41 0,5-7-41 0,65 155 34 16,0 0-34-16,-59-165 34 0,5-3-34 16,54 168 30-16,0 0-30 0,-44-164 31 0,12 5-31 15,32 159 25-15,0 0-25 0,-18-165 26 0,15 3-26 16,3 162 22-16,0 0-22 0,12-170 22 0,14 1-22 0,-26 169 19 0,0 0-19 16,32-165 20-16,3 15-20 15,-35 150 16-15,0 0-16 0,23-134 16 0,-14 20-16 0,-9 114 18 16,0 0-18-16,-3-98 18 0,-18 14-18 15,21 84 17-15,0 0-17 0,-38-76 17 0,-25-5-17 0,63 81 15 0,0 0-15 16,-72-64 15-16,-9 17-15 0,81 47 13 16,0 0-13-16,-92-26 14 0,-16 14-14 0,108 12 11 0,0 0-11 15,-111-3 12-15,11 13-12 0,100-10 1 0,0 0-1 16,-96 26 1-16,-3 22-1 0,99-48-1 0,0 0 1 0,-91 64 0 16,10 11 0-16,81-75-8 0,0 0 8 15,-71 95-8-15,11 35 8 0,60-130-20 0,0 0 20 16,-49 130-19-16,8-6 19 0,-3 1-1895 0</inkml:trace>
  <inkml:trace contextRef="#ctx0" brushRef="#br0" timeOffset="35210.87">5907 8625 998 0,'0'0'0'0,"-5"-9"0"0,-4-18 0 16,9 27 105-16,0 0-105 0,-12-30 106 0,3 11-106 0,9 19 65 16,0 0-65-16,-11-15 65 0,-4-1-65 0,15 16 61 0,0 0-61 0,-16-14 62 0,3 4-62 15,13 10 20 1,0 0-20-16,-14-5 20 0,0 1-20 0,14 4 17 0,0 0-17 0,-18 7 17 0,-17 11-17 0,35-18 15 15,0 0-15-15,-35 36 16 16,7 23-16-16,28-59 11 0,0 0-11 16,-27 72 12-16,4 10-12 0,23-82 9 15,0 0-9-15,-14 85 9 0,11-4-9 0,3-81 4 16,0 0-4-16,14 90 5 0,16 22-5 0,-30-112 2 16,0 0-2-16,46 113 2 0,12-9-2 0,-58-104 0 15,0 0 0-15,72 114 1 0,9 14-1 0,-81-128 0 16,0 0 0-16,96 150 0 0,20 20 0 0,-116-170 0 15,0 0 0-15,115 177 0 0,-4-1 0 16,-111-176 0-16,0 0 0 0,109 175 0 0,7 1 0 16,-116-176 1-16,0 0-1 0,105 180 1 0,-19 14-1 0,-86-194 2 15,0 0-2-15,76 191 3 0,-7-6-3 0,-69-185 4 16,0 0-4-16,58 187 5 0,-7 3-5 0,-51-190 6 0,0 0-6 16,44 185 6-16,-7 0-6 0,-37-185 9 0,0 0-9 15,35 175 10-15,1-10-10 0,-36-165 11 0,0 0-11 0,31 150 12 16,6-6-12-16,-37-144 18 0,0 0-18 15,41 138 19-15,-6-1-19 0,-35-137 21 0,0 0-21 16,32 133 22-16,-5 0-22 0,-27-133 21 0,0 0-21 0,8 118 21 16,-20-16-21-16,0-1-1301 0</inkml:trace>
  <inkml:trace contextRef="#ctx0" brushRef="#br0" timeOffset="36543.33">3203 8447 561 0,'0'0'0'0,"0"0"0"0,0 0 0 16,0 0 27-16,0 0-27 0,-19-4 28 0,12 4-28 0,7 0 84 0,0 0-84 0,0 0 84 0,0 0-84 16,0 0 72-1,0 0-72-15,7 0 72 0,7 4-72 0,-14-4 52 0,0 0-52 16,23 0 52-16,9 5-52 0,-32-5 36 15,0 0-36-15,40 7 36 0,15-5-36 0,-55-2 25 16,0 0-25-16,58 7 25 0,6 8-25 0,-64-15 19 16,0 0-19-16,61 18 19 0,-1 4-19 0,-60-22 15 15,0 0-15-15,73 29 15 0,11 11-15 0,-84-40 12 0,0 0-12 16,96 49 13-16,13-1-13 0,-109-48 11 16,0 0-11-16,125 49 11 0,22-8-11 0,-147-41 10 15,0 0-10-15,171 36 11 0,28-1-11 0,-199-35 11 16,0 0-11-16,220 33 12 0,24-4-12 0,-244-29 14 15,0 0-14-15,257 33 14 0,22 4-14 0,-279-37 13 16,0 0-13-16,300 34 14 0,28-10-14 0,-328-24 12 16,0 0-12-16,347 28 12 0,12 5-12 0,-359-33 13 0,0 0-13 15,374 33 13-15,28 0-13 0,-402-33 13 0,0 0-13 0,402 34 14 16,5-1-14-16,-407-33 14 0,0 0-14 0,411 30 14 16,-5-6-14-16,-406-24 11 0,0 0-11 0,388 19 11 0,-14-10-11 15,-374-9 12-15,0 0-12 16,353 5 12-16,-9-3-12 0,-344-2 16 0,0 0-16 0,328-4 17 15,-34-8-17-15,-294 12 17 0,0 0-17 0,276-24 17 16,-24-13-17-16,-252 37 13 0,0 0-13 0,231-55 14 0,-25-11-14 16,-206 66 17-16,0 0-17 0,185-79 18 0,-24-6-18 15,-161 85 21-15,0 0-21 0,139-102 22 0,-19-30-22 16,-120 132 46-16,0 0-46 0,104-145 46 0,-17-18-46 16,-87 163 52-16,0 0-52 0,84-190 53 0,-1-23-53 15,-83 213 46-15,0 0-46 0,73-228 46 0,-6-16-46 16,-67 244 34-16,0 0-34 0,60-244 35 0,-4-2-35 15,-56 246 30-15,0 0-30 0,51-239 30 0,-5 9-30 16,-46 230 20-16,0 0-20 0,39-215 20 0,-13 18-20 16,-26 197 13-16,0 0-13 0,20-170 14 0,-15 34-14 15,-5 136 11-15,0 0-11 0,7-118 12 0,4 9-12 0,-11 109 10 16,0 0-10-16,8-88 10 0,1 22-10 0,-9 66 9 16,0 0-9-16,9-59 10 0,2 5-10 0,-11 54 6 15,0 0-6-15,14-48 7 0,2 3-7 0,-16 45 2 16,0 0-2-16,14-35 3 0,-11 13-3 0,-3 22-2 15,0 0 2-15,6-14-1 0,-6 9 1 0,0 5-13 0,0 0 13 16,-20-12-12-16,-31-9 12 0,0-3-1611 0</inkml:trace>
  <inkml:trace contextRef="#ctx0" brushRef="#br0" timeOffset="37082.67">3773 6206 830 0,'0'0'0'0,"0"0"0"0,-28-24 0 0,28 24-1 0,0 0 1 0,-20-16-1 16,8 11 1-16,12 5-12 0,0 0 12 0,-9-7-11 15,9 7 11-15,0 0 0 0,0 0 0 0,-5-5 0 16,-9 8 0-16,14-3 1 0,0 0-1 0,-18 5 1 15,0 2-1-15,18-7 4 0,0 0-4 0,-14 21 5 16,2 12-5-16,12-33 11 0,0 0-11 0,-9 43 11 0,7 11-11 16,2-54 13-16,0 0-13 0,-3 72 14 15,3 25-14-15,0-97 23 0,0 0-23 0,-4 113 23 16,3 13-23-16,1-126 38 0,0 0-38 0,0 146 39 16,0 27-39-16,0-173 51 0,0 0-51 0,5 197 52 15,4 21-52-15,-9-218 63 0,0 0-63 0,14 206 63 16,3-28-63-16,-17-178 57 0,0 0-57 0,23 158 57 15,6-23-57-15,-29-135 49 0,0 0-49 0,30 109 50 16,1-26-50-16,-31-83 42 0,0 0-42 0,23 60 42 16,-5-23-42-16,-18-37 37 0,0 0-37 0,9 17 38 0,-9-17-38 15,0 0 19-15,0 0-19 0,10-17 20 0,3-44-20 0,-4-3-1161 0</inkml:trace>
  <inkml:trace contextRef="#ctx0" brushRef="#br0" timeOffset="37839.71">3768 4659 1300 0,'0'0'0'0,"0"0"0"16,0 0 0-16,0 0 0 0,0 0 0 0,12 45 0 0,11 46 0 15,-23-91 0-15,0 0 0 0,26 123 0 0,-3 30 0 0,-23-153 5 0,0 0-5 16,20 173 5 0,-6 13-5-16,-14-186 14 0,0 0-14 0,7 205 15 0,-11 14-15 15,4-219 29-15,0 0-29 0,-14 215 30 16,-9-14-30-16,23-201 35 0,0 0-35 0,-26 185 36 0,-11-10-36 0,37-175 27 15,0 0-27-15,-30 162 28 0,3-6-28 16,27-156 26-16,0 0-26 0,-15 135 26 16,2-15-26-16,13-120 7 0,0 0-7 0,0 97 8 15,13-16-8-15,-13-81 1 0,0 0-1 0,22 43 2 16,12-50-2-16,1-1-1136 0</inkml:trace>
  <inkml:trace contextRef="#ctx0" brushRef="#br0" timeOffset="38170.75">4034 5874 628 0,'0'0'0'0,"5"-4"0"16,16-5 0-16,-21 9 13 0,0 0-13 0,32-12 13 15,9 9-13-15,-41 3 24 0,0 0-24 0,51 0 25 16,14 8-25-16,-65-8 26 0,0 0-26 0,69 16 26 15,7 1-26-15,-76-17 9 0,0 0-9 0,74 19 10 0,2-10-10 16,0 1-521-16</inkml:trace>
  <inkml:trace contextRef="#ctx0" brushRef="#br0" timeOffset="38337.53">5420 5597 1087 0,'0'0'0'0,"6"15"0"0,15 28 0 0,-21-43 2 0,0 0-2 16,32 51 2-16,8-1-2 0,1 3-759 0</inkml:trace>
  <inkml:trace contextRef="#ctx0" brushRef="#br0" timeOffset="38468.08">6096 5527 1099 0,'0'0'0'0,"7"4"0"16,14 5 0-16,-21-9-19 0,0 0 19 0,36 19-18 15,13 7 18-15,-49-26-39 0,0 0 39 0,51 31-38 0,7 2 38 16,2-1-679-16</inkml:trace>
  <inkml:trace contextRef="#ctx0" brushRef="#br0" timeOffset="38604.35">7398 5742 1188 0,'0'0'0'16,"17"7"0"-16,29 5 0 15,-46-12-17-15,0 0 17 0,62 17-17 0,16 6 17 0,-78-23-29 0,0 0 29 16,91 24-28-16,12-7 28 0,-3 2-763 16</inkml:trace>
  <inkml:trace contextRef="#ctx0" brushRef="#br0" timeOffset="38723.94">8938 5676 1076 0,'0'0'0'0,"17"4"0"0,29 13 0 0,-46-17-3 15,0 0 3-15,72 24-3 0,22 4 3 0,-94-28-5 0,0 0 5 16,106 29-5-16,10-4 5 0,-3-1-735 16</inkml:trace>
  <inkml:trace contextRef="#ctx0" brushRef="#br0" timeOffset="38941.54">11042 5624 1031 0,'0'0'0'0,"35"7"0"16,52 7 0-16,-87-14 0 0,0 0 0 0,107 24 0 0,6 7 0 15,-113-31 14-15,0 0-14 0,113 37 15 0,-9-1-15 0,-104-36 8 0,0 0-8 16,118 36 9-16,22 1-9 16,-140-37 13-16,0 0-13 0,155 24 14 0,14-5-14 0,-169-19 20 15,0 0-20-15,168 14 21 0,-4-5-21 0,-164-9 16 0,0 0-16 16,160 3 16-1,-4-5-16-15,-156 2 2 0,0 0-2 0,139-3 2 0,-35-6-2 0,-104 9-1 0,0 0 1 0,78-7 0 16,-26-5 0 0,-52 12-5-16,0 0 5 0,11-12-5 15,-50-5 5-15,0 1-818 0</inkml:trace>
  <inkml:trace contextRef="#ctx0" brushRef="#br0" timeOffset="39227.75">5068 6387 1087 0,'0'0'0'0,"14"0"0"15,12 6 0-15,-26-6-7 0,0 0 7 0,50 14-7 16,27 11 7-16,-77-25-30 0,0 0 30 0,94 28-29 0,3-12 29 16,5-1-701-16</inkml:trace>
  <inkml:trace contextRef="#ctx0" brushRef="#br0" timeOffset="39386.64">6946 6249 1110 0,'0'0'0'0,"20"5"0"0,33 11 0 16,-53-16-11-16,0 0 11 0,75 28-11 0,15 4 11 0,-90-32-23 15,0 0 23-15,110 28-22 0,20-11 22 0,-3 1-723 16</inkml:trace>
  <inkml:trace contextRef="#ctx0" brushRef="#br0" timeOffset="39530.03">9488 6164 1289 0,'0'0'0'0,"35"5"0"0,66 8 0 0,-101-13-1 0,0 0 1 0,121 15-1 15,15 9 1-15,-136-24-12 0,0 0 12 16,148 21-12-16,11 3 12 0,-159-24-43 0,0 0 43 15,173 19-42-15,11-10 42 0,-5 0-824 0</inkml:trace>
  <inkml:trace contextRef="#ctx0" brushRef="#br0" timeOffset="39641.96">11199 6310 606 0,'0'0'0'0,"46"5"0"0,77 2 0 16,-123-7 1-16,0 0-1 0,147 12 2 0,-6 0-2 15,-141-12 11-15,0 0-11 0,134 17 11 16,-2 4-11-16,-132-21 34 0,0 0-34 0,109 28 35 0,-27 3-35 16,-82-31 50-16,0 0-50 0,67 33 50 0,-14 0-50 15,-53-33 48-15,0 0-48 0,40 36 49 0,-17 0-49 0,0 4-613 16</inkml:trace>
  <inkml:trace contextRef="#ctx0" brushRef="#br0" timeOffset="39921.86">5962 7133 1737 0,'0'0'0'0,"0"0"0"0,12-3 0 0,-12 3-1 0,0 0 1 15,32 0 0-15,33 0 0 0,-65 0-1 0,0 0 1 0,89 2 0 0,16-4 0 16,-105 2-20-16,0 0 20 0,126-10-19 15,22-3 19-15,-148 13-57 0,0 0 57 16,167-26-56-16,19-19 56 0,0 2-1128 16</inkml:trace>
  <inkml:trace contextRef="#ctx0" brushRef="#br0" timeOffset="40038.33">8354 6711 1031 0,'0'0'0'0,"32"4"0"16,56-1 0-16,-88-3 0 0,0 0 0 0,107 12 0 15,4 9 0-15,-111-21-1 0,0 0 1 0,106 36 0 16,-3 18 0-16,-103-54 29 0,0 0-29 0,105 64 30 15,15 0-30-15,-120-64 40 0,0 0-40 0,124 54 40 16,15-20-40-16,-5 3-817 0</inkml:trace>
  <inkml:trace contextRef="#ctx0" brushRef="#br0" timeOffset="40241.39">10555 6872 1166 0,'0'0'0'0,"34"-9"0"16,57-6 0-16,-91 15 26 0,0 0-26 0,108-19 27 0,5 1-27 15,-113 18 62-15,0 0-62 0,118-12 62 0,5 9-62 16,-123 3 25-16,0 0-25 0,138 3 25 0,16 1-25 15,-154-4 33-15,0 0-33 0,160 5 33 0,6-2-33 0,-166-3 30 16,0 0-30-16,162 4 31 0,-5 1-31 0,-157-5 25 16,0 0-25-16,161 9 26 0,1 1-26 0,-162-10 9 15,0 0-9-15,153 12 10 0,-17 4-10 0,-136-16 2 16,0 0-2-16,113 17 3 0,-28-5-3 0,-85-12-2 16,0 0 2-16,60 9-1 0,-34 0 1 0,1 1-1134 0</inkml:trace>
  <inkml:trace contextRef="#ctx0" brushRef="#br0" timeOffset="40521.22">5207 7466 1692 0,'0'0'0'0,"0"0"0"16,0 0 0-16,0 0-30 0,0 0 30 0,0 0-30 0,19 5 30 16,-19-5-7-16,0 0 7 0,36 14-7 0,15 8 7 0,-51-22-4 15,0 0 4-15,70 23-4 0,17-8 4 0,-87-15-12 16,0 0 12-16,107 11-12 0,26-8 12 0,1 1-1130 0</inkml:trace>
  <inkml:trace contextRef="#ctx0" brushRef="#br0" timeOffset="40767.33">7290 7348 1020 0,'0'0'0'0,"67"0"0"0,104 0 0 0,-171 0 35 16,0 0-35-16,200 5 35 0,8 14-35 16,-208-19 70-16,0 0-70 0,215 30 71 0,7 13-71 0,-222-43 66 15,0 0-66-15,229 48 67 0,6 1-67 0,-235-49 44 0,0 0-44 16,240 48 44-16,3-8-44 0,-243-40 31 0,0 0-31 0,249 29 31 0,9-11-31 15,-258-18 5-15,0 0-5 0,266 7 6 0,0-13-6 16,-266 6-4 0,0 0 4-16,258-12-4 0,-15-7 4 0,-243 19-26 0,0 0 26 0,219-24-26 0,-18 3 26 15,-201 21-44-15,0 0 44 0,178-19-43 0,-26 7 43 16,-152 12-37-16,0 0 37 0,139-5-37 0,-6 2 37 16,-133 3-6-16,0 0 6 0,107 3-6 0,-24 6 6 15,-83-9 4-15,0 0-4 0,71 7 5 0,-17 3-5 16,-54-10 33-16,0 0-33 0,53 7 34 15,-2-11-34-15,2 3-966 0</inkml:trace>
  <inkml:trace contextRef="#ctx0" brushRef="#br0" timeOffset="42307.45">11112 10276 1580 0,'0'0'0'0,"0"0"0"0,16-24 0 16,-16 24 1-16,0 0-1 0,22-26 1 0,11-5-1 16,-33 31-19-16,0 0 19 0,32-40-19 0,-11-7 19 0,-21 47-145 15,0 0 145-15,4-52-145 0,-13 2 145 16,9 50-70-16,0 0 70 0,-23-48-69 0,-13 15 69 16,36 33-35-16,0 0 35 0,-45-28-34 0,-12 6 34 15,57 22-20-15,0 0 20 0,-56-14-19 0,6 14 19 0,50 0-10 16,0 0 10-16,-40 24-9 0,8 24 9 0,32-48 0 15,0 0 0-15,-23 70 0 0,5 21 0 0,18-91 16 0,0 0-16 16,-7 111 17-16,7 26-17 0,0-137 54 16,0 0-54-16,4 152 55 0,-1 26-55 0,-3-178 72 15,0 0-72-15,6 203 73 0,-3 27-73 0,-3-230 63 16,0 0-63-16,6 222 63 0,6-20-63 0,-12-202 52 0,0 0-52 16,10 177 53-16,-1-34-53 0,-9-143 40 0,0 0-40 0,4 121 40 15,-11-17-40-15,7-104 33 0,0 0-33 0,-9 80 33 16,-2-21-33-16,11-59 17 0,0 0-17 0,-14 39 17 15,5-16-17-15,9-23 7 0,0 0-7 0,-22 0 7 16,-23-24-7-16,45 24 0 0,0 0 0 0,-49-47 0 0,-2-22 0 16,-6-2-1215-16</inkml:trace>
  <inkml:trace contextRef="#ctx0" brushRef="#br0" timeOffset="42596.06">10368 11500 1233 0,'0'0'0'0,"0"0"0"16,0 0 0-16,0 0 1 0,0 0-1 0,5-11 1 0,13-3-1 0,-18 14 1 15,0 0-1-15,41-24 1 0,40-12-1 16,-81 36 5-16,0 0-5 0,99-43 5 0,10-11-5 0,-109 54 5 16,0 0-5-16,123-50 5 0,11 8-5 15,-134 42 5-15,0 0-5 0,126-36 6 0,-22 12-6 16,-104 24 1-16,0 0-1 0,91-21 2 0,-6 5-2 16,-85 16 0-16,0 0 0 0,72-10 0 0,-20 5 0 0,-52 5 0 0,0 0 0 15,40-4 1-15,-13 6-1 0,-27-2 1 16,0 0-1-16,14 5 2 0,-2 7-2 0,-12-12 18 15,0 0-18-15,0 21 19 0,-9 21-19 0,9-42 42 16,0 0-42-16,-17 58 42 0,-6 17-42 0,23-75 53 0,0 0-53 16,-27 78 54-16,4-11-54 0,23-67 26 0,0 0-26 15,-23 59 26-15,0-9-26 0,23-50 13 0,0 0-13 0,-21 24 14 16,11-32-14-16,1-3-1127 0</inkml:trace>
  <inkml:trace contextRef="#ctx0" brushRef="#br0" timeOffset="42738.37">11605 10546 1121 0,'0'0'0'0,"14"7"0"0,17 12 0 15,-31-19 4-15,0 0-4 0,38 40 4 0,2 20-4 0,-40-60-2 16,0 0 2-16,37 90-1 0,-5 31 1 0,1 4-785 16</inkml:trace>
  <inkml:trace contextRef="#ctx0" brushRef="#br0" timeOffset="43350.08">11966 11583 729 0,'0'0'0'0,"0"0"0"0,9 19 0 0,-9-19 13 0,0 0-13 0,9 12 13 16,-4-7-13-16,-5-5 37 0,0 0-37 16,0 0 38-16,0 0-38 0,0 0 81 15,0 0-81-15,0 0 81 0,0 0-81 16,0 0 85-16,0 0-85 0,-14-17 86 0,5-13-86 0,9 30 74 16,0 0-74-16,-9-34 75 0,9-4-75 15,0 38 62-15,0 0-62 0,15-49 63 0,16-13-63 16,-31 62 55-16,0 0-55 0,36-62 56 0,9 10-56 15,-45 52 29-15,0 0-29 0,55-42 29 16,9 11-29-16,-64 31 15 0,0 0-15 0,70-16 16 0,8 15-16 0,-78 1 10 16,0 0-10-16,72 13 10 0,-12 15-10 15,-60-28 2-15,0 0-2 0,53 49 3 0,-16 16-3 0,-37-65 0 16,0 0 0-16,35 68 1 0,-12-6-1 16,-23-62 0-16,0 0 0 0,21 52 0 0,-1-12 0 15,-20-40-1-15,0 0 1 0,23 28-1 0,3-15 1 16,-26-13-3-16,0 0 3 0,27 6-3 0,-3-10 3 15,-24 4-5-15,0 0 5 0,27-10-5 0,8-13 5 16,-35 23-8-16,0 0 8 0,35-29-7 0,-1-4 7 0,-34 33-12 16,0 0 12-16,35-35-11 0,0-1 11 0,-35 36-12 15,0 0 12-15,37-29-11 0,-10 11 11 0,-27 18-4 0,0 0 4 16,28-1-3-16,4 14 3 0,-32-13-3 0,0 0 3 16,35 28-2-16,0 10 2 0,-35-38-2 0,0 0 2 15,37 43-1-15,4-1 1 0,-41-42-2 0,0 0 2 16,46 35-2-16,7-15 2 0,-53-20-2 15,0 0 2-15,49 16-1 0,-1-14 1 0,-48-2-2 16,0 0 2-16,51-11-1 0,4-13 1 0,-55 24 0 0,0 0 0 16,49-36 1-16,0-15-1 0,-49 51 4 15,0 0-4-15,52-62 5 0,-10-14-5 0,-42 76 11 0,0 0-11 16,33-74 12-16,-22 6-12 0,-11 68 17 0,0 0-17 0,-5-59 17 16,-23 9-17-16,28 50 18 0,0 0-18 0,-45-41 18 15,-16 13-18-15,61 28 18 0,0 0-18 0,-73-10 18 16,-13 29-18-16,86-19 7 0,0 0-7 0,-95 45 7 15,-4 31-7-15,99-76 4 0,0 0-4 0,-87 98 4 16,26 13-4-16,61-111 3 0,0 0-3 0,-34 118 3 0,25-6-3 16,9-112 3-16,0 0-3 0,46 108 3 0,65-8-3 15,-111-100 5-15,0 0-5 0,168 81 6 0,63-22-6 16,-231-59 5-16,0 0-5 0,284 30 6 0,49-30-6 16,3 0-1256-16</inkml:trace>
  <inkml:trace contextRef="#ctx0" brushRef="#br0" timeOffset="45158.27">11245 14362 1894 0,'0'0'0'0,"0"0"0"0,-5-24 0 0,5 24 50 0,0 0-50 0,-9-21 50 15,5 4-50-15,4 17 82 0,0 0-82 0,0-12 82 16,5-4-82-16,-5 16 57 0,0 0-57 0,8-9 58 0,0 6-58 16,-8 3 13-16,0 0-13 0,16 12 14 0,9 16-14 15,-25-28 7-15,0 0-7 0,28 50 8 0,-1 28-8 16,-27-78 4-16,0 0-4 0,28 83 4 0,2-9-4 16,-30-74 4-16,0 0-4 0,37 62 4 0,-2-20-4 15,-35-42 1-15,0 0-1 0,37 28 1 16,0-11-1-16,-37-17 2 0,0 0-2 0,35 9 2 0,-6-9-2 15,-29 0 2-15,0 0-2 0,31-11 3 16,3-6-3-16,-34 17 7 0,0 0-7 0,37-21 8 16,-5-1-8-16,-32 22 7 0,0 0-7 0,33-21 8 15,11 4-8-15,-44 17 5 0,0 0-5 0,48-7 6 0,0 15-6 16,-48-8 4-16,0 0-4 0,47 21 4 0,-1 9-4 16,-46-30 0-16,0 0 0 0,41 29 0 15,5-5 0-15,-46-24-2 0,0 0 2 0,45 14-1 16,3-12 1-16,-48-2-9 0,0 0 9 0,46-12-9 15,-2-16 9-15,-44 28-20 0,0 0 20 0,37-40-19 0,-5-14 19 0,-32 54-24 16,0 0 24-16,19-72-23 0,-7-20 23 16,-12 92-9-16,0 0 9 0,-5-93-9 0,-12 10 9 0,17 83-3 15,0 0 3-15,-32-73-2 0,-3 16 2 16,35 57 0-16,0 0 0 0,-41-42 0 0,0 18 0 16,41 24-1-16,0 0 1 0,-37-12 0 0,6 14 0 15,31-2-2-15,0 0 2 0,-23 7-2 0,10-2 2 0,13-5-8 16,0 0 8-16,0 0-7 0,-8 10 7 0,8-10-32 0,0 0 32 15,17-2-31-15,24-8 31 0,-41 10-53 0,0 0 53 0,54-16-52 0,22-8 52 16,-76 24-51-16,0 0 51 0,76-24-51 0,3 1 51 16,-79 23-48-16,0 0 48 0,71-12-47 0,-20 12 47 15,-51 0-35-15,0 0 35 0,39 11-34 0,-6 13 34 16,-33-24-9-16,0 0 9 0,30 31-9 0,-3 18 9 16,-27-49-1-16,0 0 1 0,23 57-1 0,-9 3 1 15,-14-60 0-15,0 0 0 0,9 70 0 0,-4 4 0 0,-5-74 0 16,0 0 0-16,12 71 1 0,8-19-1 0,-20-52 0 15,0 0 0-15,30 38 1 0,9-16-1 0,-39-22 0 16,0 0 0-16,47 7 0 0,8-14 0 0,-55 7 0 16,0 0 0-16,53-19 0 0,-6-14 0 0,-47 33 0 15,0 0 0-15,41-43 0 0,-11-5 0 0,-30 48 4 16,0 0-4-16,27-49 4 0,-5 4-4 0,-22 45 14 16,0 0-14-16,9-33 14 0,-12 2-14 0,3 31 22 0,0 0-22 15,-20-26 23-15,-6 7-23 0,26 19 25 0,0 0-25 16,-32-12 26-16,-12 9-26 0,44 3 28 0,0 0-28 15,-41 1 29-15,4 1-29 0,37-2 24 0,0 0-24 16,-30 4 25-16,15-4-25 0,15 0 7 0,0 0-7 16,0 0 7-16,0 0-7 0,0 0-1 0,0 0 1 0,24 7 0 15,20-6 0-15,-44-1-16 0,0 0 16 16,64 5-16-16,13 6 16 0,-77-11-61 0,0 0 61 16,94 5-61-16,6 2 61 15,-100-7-124-15,0 0 124 0,96 0-124 0,-12-4 124 0,-84 4-117 0,0 0 117 0,76-5-117 0,-3 2 117 16,-73 3-31-16,0 0 31 0,65-4-31 0,-3-4 31 15,-62 8-9-15,0 0 9 0,58-11-8 0,-12-1 8 16,-46 12 0-16,0 0 0 0,31-12 0 0,-13 3 0 16,-18 9 6-16,0 0-6 0,14-5 6 0,-9 0-6 15,-5 5 11-15,0 0-11 0,-5 9 12 0,-18 13-12 16,23-22 13-16,0 0-13 0,-30 35 13 0,-7 8-13 0,37-43 10 16,0 0-10-16,-37 54 10 0,7 13-10 0,30-67 11 15,0 0-11 1,-19 63 11-16,5-15-11 0,14-48 12 0,0 0-12 0,1 38 12 0,17-10-12 15,-18-28 13-15,0 0-13 0,30 14 13 0,12-16-13 16,-42 2 12 0,0 0-12-16,46-21 12 0,11-19-12 0,-57 40 19 0,0 0-19 0,56-55 19 0,9-11-19 0,-65 66 23 15,0 0-23-15,64-64 24 16,-13 7-24-16,-51 57 29 0,0 0-29 0,41-50 30 0,-20 13-30 0,-21 37 47 16,0 0-47-16,7-32 47 0,-14 6-47 0,7 26 45 15,0 0-45-15,-18-12 46 0,-12 17-46 0,30-5 32 0,0 0-32 16,-32 26 32-16,4 22-32 0,28-48 21 0,0 0-21 15,-12 68 22-15,24 15-22 0,-3 1-1394 0</inkml:trace>
  <inkml:trace contextRef="#ctx0" brushRef="#br0" timeOffset="45855.99">15258 14452 1580 0,'0'0'0'0,"14"-5"0"0,26-7 0 16,-40 12 6-16,0 0-6 15,48-25 6-15,3-14-6 0,-51 39 10 0,0 0-10 0,37-44 10 0,-23 5-10 0,-14 39 14 16,0 0-14-16,-12-37 15 0,-22 6-15 0,34 31 15 15,0 0-15-15,-54-24 16 0,-17 6-16 0,71 18 19 16,0 0-19 0,-77-3 19-16,-10 13-19 0,87-10 15 0,0 0-15 15,-88 25 16-15,7 16-16 0,81-41 12 0,0 0-12 0,-71 59 13 0,4 29-13 16,67-88 3-16,0 0-3 16,-49 94 4-16,19-11-4 0,30-83 2 0,0 0-2 15,-2 69 2-15,34-19-2 0,-32-50 0 16,0 0 0-16,49 33 0 0,16-19 0 0,-65-14 0 0,0 0 0 0,80-5 0 15,15-20 0-15,-95 25 0 0,0 0 0 16,94-43 0-16,-6-21 0 0,-88 64 5 0,0 0-5 16,86-86 5-16,2-30-5 0,-88 116 16 0,0 0-16 15,82-142 16-15,-5-28-16 0,-77 170 19 0,0 0-19 0,60-178 19 16,-21 0-19-16,-39 178 16 0,0 0-16 0,18-161 16 16,-17 22-16-16,-1 139 13 0,0 0-13 15,-10-114 14-15,-11 21-14 0,21 93 8 0,0 0-8 16,-29-66 9-16,-6 36-9 0,35 30 5 0,0 0-5 0,-40 6 6 15,-3 33-6-15,43-39 3 0,0 0-3 0,-35 65 3 16,8 25-3-16,27-90 2 0,0 0-2 0,-21 117 3 16,7 32-3-16,14-149 2 0,0 0-2 0,-5 157 2 0,8 8-2 15,-3-165 1-15,0 0-1 0,15 154 2 16,20-21-2-16,-35-133 1 0,0 0-1 0,49 113 1 16,16-18-1-16,-65-95-1 0,0 0 1 0,67 74-1 0,-3-25 1 15,-64-49-5-15,0 0 5 0,67 29-5 0,11-18 5 16,-78-11-14-16,0 0 14 0,84-7-14 0,8-14 14 15,-92 21-20-15,0 0 20 0,90-35-19 0,-12-18 19 16,-78 53-14-16,0 0 14 0,70-61-13 0,2-1 13 16,-72 62-2-16,0 0 2 0,64-56-2 0,-15 13 2 15,-49 43-1-15,0 0 1 0,37-33 0 0,-15 18 0 0,-22 15 0 16,0 0 0-16,10-9 1 0,-10 9-1 0,0 0 3 16,0 0-3-16,9 9 3 0,-6 23-3 0,-3-32 6 15,0 0-6-15,6 52 7 0,3 14-7 0,-9-66 7 16,0 0-7-16,5 78 7 0,-5 9-7 0,0-87 13 0,0 0-13 15,-14 95 14-15,-18 15-14 0,32-110 19 16,0 0-19-16,-55 111 19 0,-35 5-19 0,90-116 21 0,0 0-21 16,-134 121 22-16,-65 14-22 0,199-135 23 0,0 0-23 15,-236 99 24-15,-27-61-24 0,2 0-1472 0</inkml:trace>
  <inkml:trace contextRef="#ctx0" brushRef="#br0" timeOffset="46855.05">14097 7630 259 0,'0'0'0'15,"0"0"0"-15,0 0 0 0,0 0-3 0,0 0 3 0,0 0-2 16,0 0 2-16,0 0-131 0</inkml:trace>
  <inkml:trace contextRef="#ctx0" brushRef="#br0" timeOffset="46990.95">14134 7623 415 0,'0'0'0'0,"0"0"0"16,0 0 0-16,0 0 0 0,0 0 0 0,0 0 0 16,0 0 0-16,0 0-8 0,0 0 8 0,0 0-7 0,19 16 7 15,4-4-240-15</inkml:trace>
  <inkml:trace contextRef="#ctx0" brushRef="#br0" timeOffset="47170.54">14229 7678 180 0,'0'0'0'0,"0"0"0"0,14 0 0 16,-14 0-1-16,0 0 1 0,9 0-1 0,0 0 1 15,-9 0 0-15,0 0 0 0,0 0 1 0,9 0-1 16,-9 0 6-16,0 0-6 0,5 0 6 0,-5 0-6 16,0 0 19-16,0 0-19 0,9 6 20 0,-9-6-20 0,0 0 33 15,0 0-33-15,9 3 34 0,-9-3-34 0,0 0 36 16,0 0-36-16,0 0 36 0,0 0-36 0,0 0 32 15,0 0-32-15,0 0 33 0,0 0-33 0,0 0-266 16</inkml:trace>
  <inkml:trace contextRef="#ctx0" brushRef="#br0" timeOffset="47441.51">14243 7602 572 0,'0'0'0'0,"0"0"0"0,4-12 0 0,-4 12 0 0,0 0 0 0,2-8 0 16,-2 8 0-16,0 0 3 0,0 0-3 0,0 0 4 15,0 0-4-15,0 0 9 0,0 0-9 0,0 0 10 16,0 0-10-16,0 0 8 0,0 0-8 0,1 12 8 15,5-4-8-15,-6-8 11 0,0 0-11 0,7 9 12 16,-7-9-12-16,0 0 5 0,0 0-5 0,9 9 6 16,-9-9-6-16,0 0 2 0,0 0-2 0,7 7 3 15,-2 5-3-15,-5-12 6 0,0 0-6 0,12 24 7 0,-6 21-7 16,-6-45 21-16,0 0-21 0,3 64 21 0,-3 21-21 16,0-85 36-16,0 0-36 0,-3 105 36 0,-3 34-36 15,6-139 41-15,0 0-41 0,-16 149 41 16,-8 15-41-16,24-164 39 0,0 0-39 0,-23 159 40 0,10-10-40 15,13-149 33-15,0 0-33 0,-8 114 34 0,8-31-34 16,0-83 27-16,0 0-27 0,3 57 27 0,2-27-27 16,-5-30 18-16,0 0-18 0,0 0 19 0,-3-24-19 0,1-1-765 15</inkml:trace>
  <inkml:trace contextRef="#ctx0" brushRef="#br0" timeOffset="47700.35">14238 8459 875 0,'0'0'0'0,"2"-23"0"0,7-39 0 0,-9 62 1 15,0 0-1-15,14-83 1 0,7-10-1 0,-21 93 1 16,0 0-1-16,28-85 1 0,11 10-1 0,-39 75 18 0,0 0-18 15,35-64 19-15,2 16-19 0,-37 48 28 0,0 0-28 0,43-42 29 16,13 16-29-16,-56 26 36 16,0 0-36-16,60-12 36 0,9 19-36 0,-69-7 26 15,0 0-26-15,63 12 27 0,-6 6-27 0,-57-18 16 0,0 0-16 16,40 22 16-16,-17 2-16 0,-23-24 11 16,0 0-11-16,4 33 11 0,-17 11-11 0,13-44 5 15,0 0-5-15,-35 50 6 0,-19 14-6 0,54-64 4 0,0 0-4 0,-60 60 4 16,-2-6-4-16,62-54 3 0,0 0-3 0,-51 45 3 0,17-19-3 15,34-26 2-15,0 0-2 0,-19 16 3 0,8-11-3 16,11-5 1-16,0 0-1 16,2-9 2-16,16-17-2 0,-18 26 1 0,0 0-1 0,40-41 1 0,27-17-1 15,-2 3-831-15</inkml:trace>
  <inkml:trace contextRef="#ctx0" brushRef="#br0" timeOffset="48046.43">15258 7914 819 0,'0'0'0'0,"8"5"0"0,21 14 0 0,-29-19 1 0,0 0-1 16,24 29 2-16,-4 20-2 15,-20-49 2-15,0 0-2 0,5 69 2 0,-17 30-2 16,12-99 5-16,0 0-5 0,-27 109 5 0,-10-2-5 16,37-107 4-16,0 0-4 0,-35 95 4 15,10-13-4-15,25-82 4 0,0 0-4 0,-16 64 4 0,16-23-4 16,0-41 6-16,0 0-6 0,16 28 6 0,12-13-6 0,-28-15 6 16,0 0-6-16,41-8 7 0,8-29-7 0,-49 37 24 0,0 0-24 0,59-51 24 15,18-13-24-15,-77 64 48 0,0 0-48 0,78-80 48 16,-6-7-48-16,-72 87 38 0,0 0-38 0,57-97 39 15,-15-3-39-15,-42 100 54 0,0 0-54 0,28-93 54 16,-17 8-54 0,-11 85 51-16,0 0-51 0,-4-78 52 0,-13 17-52 0,17 61 46 0,0 0-46 0,-37-46 47 15,-22 18-47-15,59 28 37 0,0 0-37 0,-63-9 38 16,-4 25-38-16,67-16 19 0,0 0-19 16,-55 28 20-16,11 10-20 0,44-38 7 0,0 0-7 0,-26 31 7 15,15-12-7-15,11-19 1 0,0 0-1 0,11 10 1 16,24 1-1-16,-35-11-1 0,0 0 1 0,58-2 0 0,29-15 0 15,-87 17-9-15,0 0 9 0,95-38-9 16,-5-25 9-16,3 1-1075 0</inkml:trace>
  <inkml:trace contextRef="#ctx0" brushRef="#br0" timeOffset="48299.49">16073 7595 796 0,'0'0'0'0,"15"-12"0"0,28-17 0 0,-43 29 2 15,0 0-2-15,53-49 2 16,-2-9-2-16,-51 58 5 0,0 0-5 0,47-59 5 16,1 3-5-16,-48 56 5 0,0 0-5 0,39-43 6 0,-14 17-6 15,-25 26 9-15,0 0-9 0,24-10 9 0,6 17-9 0,-30-7 16 0,0 0-16 0,27 27 16 16,-13 27-16-16,-14-54 16 0,0 0-16 0,3 73 16 15,-8 8-16-15,5-81 14 0,0 0-14 0,-14 104 15 16,-2 20-15-16,16-124 13 0,0 0-13 0,-16 139 13 16,-5 5-13-16,21-144 13 0,0 0-13 0,-19 140 14 15,-6-7-14-15,25-133 26 0,0 0-26 0,-23 128 27 16,4-14-27 0,19-114 36-16,0 0-36 0,-14 104 36 0,-4-16-36 0,18-88 39 0,0 0-39 0,-14 70 40 15,5-22-40-15,9-48 34 0,0 0-34 0,-9 36 35 16,2-11-35-1,7-25 25-15,0 0-25 0,-5 15 26 0,-2-10-26 0,7-5 13 0,0 0-13 0,-13-5 14 16,-15-19-14-16,2 1-942 0</inkml:trace>
  <inkml:trace contextRef="#ctx0" brushRef="#br0" timeOffset="48440.77">16138 8217 1177 0,'0'0'0'0,"19"-5"0"0,31-9 0 0,-50 14-3 0,0 0 3 0,81-18-3 15,40-1 3 1,-121 19-15-16,0 0 15 0,129-15-14 0,0 6 14 0,-129 9-57 0,0 0 57 0,122-3-57 16,-4 8 57-16,4 0-711 0</inkml:trace>
  <inkml:trace contextRef="#ctx0" brushRef="#br0" timeOffset="74441.53">6932 7348 438 0,'0'0'0'0,"0"0"0"0,0 0 0 0,0 0 1 16,0 0-1-16,0 0 1 0,0 0-1 0,0 0 3 0,0 0-3 16,0 0 4-16,0 0-4 0,0 0 1 15,0 0-1-15,0 0 1 0,0 0-1 0,0 0 0 16,0 0 0-16,-21 24 1 0,12 0-1 0,9-24 0 0,0 0 0 15,-9 25 0-15,4 1 0 0,5-26 0 0,0 0 0 16,-5 27 1-16,-1-2-1 0,6-25 1 0,0 0-1 0,-8 20 1 16,-5-1-1-16,13-19 3 0,0 0-3 0,-14 19 4 15,-7 2-4-15,21-21 10 0,0 0-10 0,-16 21 11 16,4-14-11-16,12-7 19 0,0 0-19 0,-13 5 20 16,-10-5-20-16,23 0 25 0,0 0-25 15,-22 0 26-15,-1-7-26 0,23 7 29 0,0 0-29 16,-23-10 29-16,0-6-29 0,23 16 23 0,0 0-23 0,-18-22 23 15,6-11-23-15,12 33 16 0,0 0-16 0,-2-40 17 16,13-2-17-16,-11 42 13 0,0 0-13 16,23-45 14-16,12-7-14 0,-35 52 10 0,0 0-10 0,37-48 10 15,3 8-10-15,-40 40 7 0,0 0-7 0,39-27 8 0,-5 13-8 16,-34 14 6-16,0 0-6 0,30-4 6 0,-7 4-6 16,-23 0 4-16,0 0-4 0,19 12 5 0,-7 7-5 15,-12-19 6-15,0 0-6 0,6 30 6 0,-8 6-6 16,2-36 6-16,0 0-6 0,-12 42 7 15,-6 1-7-15,18-43 7 0,0 0-7 0,-25 36 7 0,-10-3-7 16,35-33 10-16,0 0-10 0,-32 28 10 0,0-11-10 16,32-17 13-16,0 0-13 0,-31 14 14 0,-13-2-14 15,44-12 15-15,0 0-15 0,-41 9 15 0,4-1-15 0,37-8 16 16,0 0-16-16,-26 4 16 0,11 1-16 16,15-5 14-16,0 0-14 0,-12 4 14 0,12-4-14 0,0 0 10 15,0 0-10-15,0 0 11 0,9-7-11 0,-9 7 7 16,0 0-7-16,23-6 7 0,16-2-7 0,-39 8 7 15,0 0-7-15,42-11 8 0,4 1-8 0,-46 10 1 0,0 0-1 0,35-7 2 16,-14 7-2-16,-21 0-1 0,0 0 1 16,0 0 0-16,-12 7 0 0,1 2-705 0</inkml:trace>
  <inkml:trace contextRef="#ctx0" brushRef="#br0" timeOffset="75281.55">10333 7954 729 0,'0'0'0'0,"0"0"0"16,0 0 0-16,0 0-2 0,0 0 2 0,-21 15-1 0,19-8 1 16,2-7-3-16,0 0 3 0,0 0-2 0,-4 7 2 15,4-7 0-15,0 0 0 0,0 0 0 0,0 0 0 16,0 0 0-16,0 0 0 0,0 0 1 0,0 0-1 15,0 0 5-15,0 0-5 0,0 0 5 0,0 0-5 16,0 0 25-16,0 0-25 0,6-9 25 0,10-3-25 16,-16 12 44-16,0 0-44 0,24-19 45 0,10 5-45 0,-34 14 61 15,0 0-61-15,33-8 61 0,-3 6-61 16,-30 2 57-16,0 0-57 0,27 2 57 0,-8 3-57 0,-19-5 46 16,0 0-46-16,9 9 46 0,-6 3-46 15,-3-12 28-15,0 0-28 0,-7 19 29 0,-12 5-29 0,19-24 21 16,0 0-21-16,-26 26 21 0,-11 0-21 0,37-26 12 15,0 0-12-15,-41 21 13 0,-3-9-13 0,44-12 8 16,0 0-8-16,-37 8 9 0,10-6-9 0,27-2 6 16,0 0-6-16,-17 0 7 0,3-2-7 0,14 2 5 15,0 0-5-15,-9-3 5 0,0 1-5 0,9 2 3 16,0 0-3-16,0 0 3 0,-9-14-3 0,9 14 2 0,0 0-2 16,4-13 3-16,5-3-3 0,-9 16 1 0,0 0-1 15,14-16 2-15,0 13-2 0,-14 3 1 0,0 0-1 16,12 2 1-16,-3-1-1 0,-9-1 0 0,0 0 0 15,0 0 0-15,0 0 0 0,0 0-975 0</inkml:trace>
  <inkml:trace contextRef="#ctx0" brushRef="#br0" timeOffset="75831.34">10446 6649 483 0,'0'0'0'16,"0"0"0"-16,0 0 0 0,0 0 37 0,0 0-37 0,-28-4 37 0,28 4-37 16,0 0 51-16,0 0-51 0,-13-3 51 0,3-4-51 0,10 7 25 15,0 0-25-15,-9-5 25 0,0-2-25 0,9 7 14 0,0 0-14 16,0-11 14-16,0-4-14 0,0 15 13 0,0 0-13 15,9-24 14 1,14-7-14-16,-23 31 21 0,0 0-21 0,31-28 21 0,-2 7-21 16,-29 21 28-16,0 0-28 0,30-14 29 15,-11 7-29-15,-19 7 34 0,0 0-34 0,14 0 34 16,-7 4-34-16,-7-4 40 0,0 0-40 0,0 12 41 0,-9 14-41 16,9-26 44-16,0 0-44 0,-17 31 44 15,-15 5-44-15,32-36 39 0,0 0-39 0,-39 30 40 16,-3-6-40-16,42-24 31 0,0 0-31 0,-46 19 31 15,5-7-31-15,41-12 23 0,0 0-23 0,-35 12 23 16,9-8-23-16,26-4 10 0,0 0-10 0,-23 1 11 0,9-1-11 0,14 0 4 0,0 0-4 0,1-12 4 16,21-17-4-16,-5-4-927 0</inkml:trace>
  <inkml:trace contextRef="#ctx0" brushRef="#br0" timeOffset="76415.73">8264 6130 617 0,'0'0'0'0,"0"0"0"0,0 0 0 0,0 0 11 15,0 0-11-15,0 0 11 0,0 0-11 0,0 0 15 16,0 0-15-16,5-2 16 0,-5 2-16 0,0 0 56 16,0 0-56-16,18-16 56 0,-1 1-56 0,-17 15 55 15,0 0-55-15,29-18 56 0,6 3-56 0,-35 15 30 16,0 0-30-16,46-9 31 0,3 2-31 0,-49 7 21 0,0 0-21 15,51-5 22-15,-7 10-22 0,-44-5 25 0,0 0-25 0,29 7 25 16,-14-2-25-16,-15-5 29 0,0 0-29 16,11 7 29-16,-6 2-29 0,-5-9 28 0,0 0-28 0,0 0 28 15,0 9-28-15,0-9 27 0,0 0-27 0,0 0 28 16,-16 3-28-16,16-3 26 0,0 0-26 0,-22 0 26 16,-19-3-26-16,41 3 22 0,0 0-22 0,-39-6 23 15,7 0-23-15,32 6 20 0,0 0-20 0,-28-18 21 16,-7-9-21-16,35 27 17 0,0 0-17 0,-19-28 17 15,15-2-17-15,4 30 5 0,0 0-5 0,9-24 6 16,0 5-6-16,1 2-990 0</inkml:trace>
  <inkml:trace contextRef="#ctx0" brushRef="#br0" timeOffset="76935.48">5383 5749 875 0,'0'0'0'0,"0"0"0"0,-14-5 0 16,14 5 0-16,0 0 0 0,-12-4 1 15,3 1-1-15,9 3 0 0,0 0 0 0,0 0 0 16,-5-7 0-16,5 7 6 0,0 0-6 0,0 0 7 0,5-5-7 15,-5 5 10-15,0 0-10 0,12-7 11 0,13-2-11 16,-25 9 15-16,0 0-15 0,30-9 16 16,2 6-16-16,-32 3 15 0,0 0-15 0,28 3 16 0,-1 3-16 15,-27-6 12-15,0 0-12 0,17 10 13 16,-8 4-13-16,-9-14 11 0,0 0-11 0,5 10 11 16,-5-10-11-16,0 0 17 0,0 0-17 0,-14 9 17 15,-14 3-17-15,28-12 24 0,0 0-24 0,-39 17 24 16,2-1-24-16,37-16 28 0,0 0-28 0,-46 15 28 15,-7-2-28-15,53-13 30 0,0 0-30 0,-44 12 31 0,20-9-31 16,24-3 28-16,0 0-28 0,-9 0 29 0,14-8-29 16,4 1-897-16</inkml:trace>
  <inkml:trace contextRef="#ctx0" brushRef="#br0" timeOffset="77411.36">7945 7872 908 0,'0'0'0'0,"8"-3"0"0,10-13 0 16,-18 16 8-16,0 0-8 0,23-15 9 0,9 1-9 0,-32 14 20 15,0 0-20-15,35-11 20 0,-7 10-20 16,-28 1 29-16,0 0-29 0,30 5 29 0,-2 0-29 16,-28-5 13-16,0 0-13 0,23 11 13 0,-9-3-13 0,-14-8 7 15,0 0-7-15,9 12 8 0,-2 4-8 0,-7-16 5 0,0 0-5 16,0 14 6-16,-3-4-6 0,3-10 9 0,0 0-9 0,-9 9 10 16,-9-2-10-16,18-7 12 15,0 0-12-15,-26 10 13 0,-8 0-13 0,34-10 18 16,0 0-18-16,-38 11 19 15,-5 4-19-15,43-15 23 0,0 0-23 0,-46-1 24 0,4-27-24 16,0-1-843-16</inkml:trace>
  <inkml:trace contextRef="#ctx0" brushRef="#br0" timeOffset="77768.85">7925 6966 1188 0,'0'0'0'0,"2"-6"0"0,10-13 0 15,-12 19 0-15,0 0 0 0,14-26 0 0,9-5 0 16,-23 31 1-16,0 0-1 0,27-33 1 0,1 11-1 15,-28 22 17-15,0 0-17 0,30-14 17 16,-11 4-17-16,-19 10 20 0,0 0-20 0,18-6 21 0,-6 6-21 0,-12 0 15 16,0 0-15-16,11 6 15 0,-2 4-15 15,-9-10 16-15,0 0-16 0,3 21 16 0,-12 8-16 16,9-29 13-16,0 0-13 0,-21 35 14 0,-10-6-14 16,31-29 12-16,0 0-12 0,-41 23 12 0,-8-11-12 15,49-12 11-15,0 0-11 0,-46 8 11 16,12-8-11-16,34 0 5 0,0 0-5 0,-24-22 5 0,4-39-5 15,2 1-998-15</inkml:trace>
  <inkml:trace contextRef="#ctx0" brushRef="#br0" timeOffset="105654.04">18979 1734 651 0,'0'0'0'0,"0"0"0"16,0 0 0-16,0 0 1 0,0 0-1 0,0 0 2 16,0 0-2-16,0 0 7 0,0 0-7 0,0 0 7 15,0 0-7-15,0 0 10 0,0 0-10 0,0 16 11 16,0-3-11-16,0-13 12 0,0 0-12 0,0 19 12 0,6 2-12 15,-6-21 8-15,0 0-8 0,9 31 9 16,1 18-9-16,-10-49 8 0,0 0-8 0,9 69 8 0,-2 28-8 16,-7-97 8-16,0 0-8 0,5 112 8 0,-1 6-8 15,-4-118 7-15,0 0-7 0,3 118 8 0,-1 0-8 0,-2-118 11 16,0 0-11-16,4 112 11 0,-4-8-11 16,0-104 16-16,0 0-16 0,1 97 16 15,1-11-16-15,-2-86 17 0,0 0-17 0,2 76 17 0,0-18-17 0,-2-58 15 16,0 0-15-16,1 36 16 0,1-17-16 0,-2-19 11 15,0 0-11-15,4-9 12 0,5-31-12 16,-4 1-630-16</inkml:trace>
  <inkml:trace contextRef="#ctx0" brushRef="#br0" timeOffset="107296.07">19064 1513 953 0,'0'0'0'0,"0"0"0"16,5 10 0-16,-5-10-4 0,0 0 4 0,6 12-3 16,6 9 3-16,-12-21-4 0,0 0 4 0,11 24-3 0,-8-3 3 15,-3-21 1-15,0 0-1 0,0 15 2 0,0-6-2 16,0-9 6-16,0 0-6 0,0 0 6 0,0 0-6 15,0 0 14-15,0 0-14 0,0 0 14 16,0 0-14-16,0 0 20 0,0 0-20 0,0 0 21 16,0 0-21-16,0 0 25 0,0 0-25 0,18-3 25 0,21-3-25 15,-39 6 33-15,0 0-33 0,56-7 34 16,11 2-34-16,-67 5 39 0,0 0-39 0,88-7 40 0,25 2-40 0,-113 5 29 16,0 0-29-16,136-7 29 0,30-5-29 15,-166 12 22-15,0 0-22 0,204-12 23 0,47 10-23 16,-251 2 15-16,0 0-15 0,275 2 16 15,23 8-16-15,-298-10 12 0,0 0-12 0,314 9 13 16,16-4-13-16,-330-5 11 0,0 0-11 0,351 0 11 16,18 4-11-16,-369-4 10 0,0 0-10 0,384 3 10 15,24-3-10-15,-408 0 6 0,0 0-6 0,423-3 7 0,11-1-7 16,-434 4 5-16,0 0-5 0,441-2 6 0,9-1-6 16,-450 3 4-16,0 0-4 0,449-3 4 0,-4 6-4 15,-445-3 3-15,0 0-3 0,439 5 4 0,-12-1-4 16,-427-4 3-16,0 0-3 0,407 12 3 0,-24 9-3 15,-383-21 3-15,0 0-3 0,365 24 4 0,-17 7-4 16,-348-31 6-16,0 0-6 0,317 21 6 0,-26-6-6 0,-291-15 7 16,0 0-7-16,267 9 7 0,-20-6-7 0,-247-3 9 15,0 0-9-15,232 0 9 0,-16-3-9 16,-216 3 9-16,0 0-9 0,197-7 9 0,-22-2-9 16,-175 9 7-16,0 0-7 0,148-12 8 0,-28 7-8 0,-120 5 7 15,0 0-7-15,106-3 8 0,-6 6-8 0,-100-3 7 16,0 0-7-16,85 5 8 0,-20 2-8 0,-65-7 5 15,0 0-5-15,53 9 5 0,-10 3-5 0,-43-12 4 16,0 0-4-16,33 15 4 0,-7 3-4 0,-26-18 2 16,0 0-2-16,20 12 2 0,-8 3-2 0,-12-15 1 0,0 0-1 15,13 13 1-15,2 2-1 0,-15-15 0 0,0 0 0 0,18 21 1 16,2 0-1-16,-20-21 1 0,0 0-1 0,21 27 1 16,0-2-1-16,-21-25 0 0,0 0 0 0,21 24 1 15,-3 0-1-15,-18-24 1 0,0 0-1 0,12 33 2 16,-1 7-2-16,-11-40 1 0,0 0-1 0,7 45 2 15,-2-5-2-15,-5-40 0 0,0 0 0 0,3 45 1 16,1-6-1-16,-4-39 0 0,0 0 0 0,4 45 1 16,-1 0-1-16,-3-45 0 0,0 0 0 0,4 52 1 0,1 9-1 15,-5-61 0-15,0 0 0 0,9 67 1 0,3 3-1 16,-12-70 1-16,0 0-1 0,16 64 1 0,0-7-1 16,-16-57 0-16,0 0 0 0,16 52 1 0,0-4-1 15,-16-48 0-15,0 0 0 0,12 42 0 0,-3-11 0 16,-9-31 0-16,0 0 0 0,5 29 1 0,-3-5-1 15,-2-24 1-15,0 0-1 0,-7 21 1 0,-11-5-1 16,18-16 2-16,0 0-2 0,-37 3 2 0,-26-3-2 16,63 0 1-16,0 0-1 0,-82-12 2 0,-15-9-2 0,97 21 2 15,0 0-2-15,-120-24 2 0,-28 0-2 16,148 24 2-16,0 0-2 0,-173-24 2 0,-38-1-2 0,211 25 2 16,0 0-2-16,-244-24 2 0,-19 0-2 0,263 24 2 15,0 0-2-15,-280-23 2 0,-22 3-2 0,302 20 2 16,0 0-2-16,-314-18 2 0,-15 6-2 0,329 12 2 0,0 0-2 15,-323-7 2-15,12 2-2 0,311 5 2 0,0 0-2 16,-312-3 3-16,-7-4-3 0,319 7 2 0,0 0-2 0,-314-5 2 16,12-2-2-16,302 7 2 0,0 0-2 15,-294 3 2-15,8 4-2 0,286-7 1 0,0 0-1 0,-286 9 1 16,-5 3-1-16,291-12 1 0,0 0-1 0,-291 15 1 16,4 6-1-16,287-21 0 0,0 0 0 0,-276 17 1 15,7 6-1-15,269-23 0 0,0 0 0 0,-260 17 1 16,1 2-1-16,259-19 0 0,0 0 0 0,-254 18 1 15,2-3-1-15,252-15 0 0,0 0 0 0,-249 12 0 16,4 0 0-16,245-12 0 0,0 0 0 0,-235 9 0 16,6-2 0-16,229-7 0 0,0 0 0 0,-222 5 1 15,5-1-1-15,217-4 1 0,0 0-1 0,-207 8 1 16,8 4-1-16,199-12 1 0,0 0-1 0,-198 16 2 16,3 1-2-16,195-17 2 15,0 0-2-15,-200 19 3 0,6-3-3 0,194-16 4 16,0 0-4-16,-185 21 5 0,7 3-5 0,178-24 5 0,0 0-5 0,-168 24 5 0,22-3-5 15,146-21 4-15,0 0-4 0,-143 19 4 0,7 5-4 16,136-24 5-16,0 0-5 0,-127 21 6 0,23-9-6 0,104-12 5 16,0 0-5-16,-99 12 6 0,4 0-6 0,95-12 3 15,0 0-3-15,-77 12 3 0,15-3-3 16,62-9 1-16,0 0-1 0,-50 7 1 0,15-5-1 16,35-2 0-16,0 0 0 0,-24 3 1 0,8 1-1 15,16-4 0-15,0 0 0 0,-9 0 1 0,9 0-1 0,0 0 1 16,0 0-1-16,0 0 1 0,-7-4-1 0,7 4 1 0,0 0-1 15,0 0 1-15,-7 0-1 0,7 0 2 0,0 0-2 16,0 0 2-16,0 0-2 0,0 0 4 0,0 0-4 16,0 0 4-16,-2 7-4 0,2-7 7 0,0 0-7 0,0 0 8 0,0 0-8 15,0 0 10-15,0 0-10 0,0 0 10 0,0 0-10 16,0 0 10-16,0 0-10 0,0 0 10 16,0 0-10-16,0 0 8 0,0 0-8 0,0 0 9 0,0 0-9 0,0 0 8 15,0 0-8-15,5 0 8 0,-5 0-8 0,0 0 8 16,0 0-8-16,9-2 8 0,0 1-8 0,-9 1 6 15,0 0-6-15,10 0 7 0,6 0-7 0,-16 0 5 0,0 0-5 16,14 0 6-16,4 0-6 0,-18 0 4 16,0 0-4-16,14-4 5 0,0 4-5 0,-14 0 3 15,0 0-3-15,13-3 4 16,1 1-4-16,-14 2 2 0,0 0-2 0,14 0 2 0,7-7-2 16,-21 7 2-16,0 0-2 0,28-9 3 0,8 1-3 15,-36 8 3-15,0 0-3 0,40-19 3 0,11-6-3 16,-51 25 3-16,0 0-3 0,71-32 3 0,29-17-3 0,-100 49 2 15,0 0-2-15,136-76 3 0,74-50-3 0,4 1-1388 16</inkml:trace>
  <inkml:trace contextRef="#ctx0" brushRef="#br0" timeOffset="110319">19101 4339 483 0,'0'0'0'0,"0"0"0"0,0 0 0 0,0 0 4 0,0 0-4 16,-23 24 5-16,14-16-5 0,9-8 16 15,0 0-16-15,0 0 16 0,-5 9-16 0,5-9 43 16,0 0-43-16,0 0 44 0,0 0-44 0,0 0 57 16,0 0-57-16,-7 0 58 0,7 0-58 0,0 0 41 0,0 0-41 15,5 9 41-15,-1 1-41 0,-4-10 35 0,0 0-35 0,9 17 35 16,5 8-35-16,-14-25 36 0,0 0-36 0,14 36 37 15,-3 12-37-15,-11-48 39 0,0 0-39 16,8 64 40-16,3 25-40 0,-11-89 34 0,0 0-34 0,9 90 34 16,3-2-34-16,-12-88 28 0,0 0-28 15,16 78 28-15,2-2-28 0,-18-76 26 0,0 0-26 16,19 73 26-16,-1-13-26 0,-18-60 22 0,0 0-22 16,14 49 23-16,-5-13-23 0,-9-36 25 0,0 0-25 15,7 21 25-15,-2-6-25 0,-5-15 22 0,0 0-22 16,0 0 23-16,0 0-23 0,0 0 18 0,0 0-18 0,0-15 18 15,-9-27-18-15,9 42 13 0,0 0-13 0,-9-59 14 16,4-15-14-16,5 74 2 0,0 0-2 0,-4-76 3 16,1-9-3-16,3 85 0 0,0 0 0 0,-4-85 0 15,1-5 0-15,3 90-5 0,0 0 5 0,-7-85-5 16,-9 18 5-16,16 67-12 0,0 0 12 0,-18-54-11 16,-3 23 11-16,21 31-17 0,0 0 17 0,-19-28-17 15,3 11 17-15,16 17-20 0,0 0 20 0,-12-15-20 0,8 6 20 16,4 9-10-16,0 0 10 0,-4-9-10 0,4 9 10 15,0 0-6-15,0 0 6 0,-1-15-6 0,8 3 6 16,-7 12-4-16,0 0 4 0,21-21-3 0,19-10 3 16,-40 31-1-16,0 0 1 0,46-33-1 0,4 5 1 15,-50 28-1-15,0 0 1 0,49-21 0 0,1-3 0 16,-50 24 1-16,0 0-1 0,44-24 2 0,-4 3-2 16,-40 21 7-16,0 0-7 0,44-12 7 0,7 0-7 0,-51 12 12 15,0 0-12-15,57-7 13 0,10 2-13 0,-67 5 19 16,0 0-19-16,67-4 20 0,2-8-20 0,-69 12 15 15,0 0-15-15,76-12 16 0,14 0-16 0,-90 12 11 16,0 0-11-16,86-9 12 0,0-1-12 0,-86 10 9 16,0 0-9-16,85-9 9 0,-13 1-9 0,-72 8 8 0,0 0-8 15,69-12 8-15,-7 5-8 0,-62 7 5 16,0 0-5-16,44-2 6 0,-14 2-6 0,-30 0 6 0,0 0-6 16,21 0 7-16,-3-4-7 0,-18 4 5 0,0 0-5 15,9 0 6-15,-9 0-6 0,0 0 4 0,0 0-4 16,8 9 5-16,-8-9-5 0,0 0 4 0,0 0-4 0,0 12 4 15,0 0-4-15,0-12 4 0,0 0-4 16,-3 12 4-16,-11 7-4 0,14-19 4 0,0 0-4 0,-16 21 5 0,-2 7-5 16,18-28 5-16,0 0-5 0,-16 33 6 15,-7 15-6-15,23-48 10 0,0 0-10 0,-22 52 10 0,4 5-10 16,18-57 16-16,0 0-16 0,-18 52 16 16,-3-2-16-16,21-50 15 0,0 0-15 0,-18 49 15 15,6-1-15-15,12-48 10 0,0 0-10 0,-9 56 11 0,2 4-11 16,7-60 8-16,0 0-8 0,-5 57 8 0,1-5-8 15,4-52 7-15,0 0-7 0,0 49 8 0,6-9-8 16,-6-40 6-16,0 0-6 0,7 34 6 0,-2-3-6 16,-5-31 6-16,0 0-6 0,7 28 6 0,4-7-6 15,-11-21 5-15,0 0-5 0,9 17 5 0,-1-7-5 16,-8-10 4-16,0 0-4 0,6 9 4 0,-6-9-4 0,0 0 4 0,0 0-4 16,0 0 5-16,0 0-5 0,0 0 5 0,0 0-5 0,0 0 5 15,0 0-5-15,0 0 5 0,0 0-5 16,-9 0 6-16,-4-5-6 0,13 5 6 15,0 0-6-15,-21-7 6 0,-10-2-6 0,31 9 6 16,0 0-6-16,-39-12 7 0,-4-3-7 0,43 15 5 16,0 0-5-16,-47-12 6 0,-11 5-6 0,58 7 4 15,0 0-4-15,-64-2 4 0,-1 2-4 0,65 0 3 16,0 0-3-16,-62 0 3 0,0-4-3 0,62 4 1 16,0 0-1-16,-63-5 1 0,-6 2-1 0,69 3 1 15,0 0-1-15,-71-4 1 0,-4 4-1 0,75 0 0 0,0 0 0 16,-69 0 1-16,12 0-1 0,57 0 0 0,0 0 0 0,-49 0 0 15,5 0 0-15,44 0 1 0,0 0-1 0,-37 4 1 16,5-8-1-16,32 4 1 0,0 0-1 0,-32 0 2 16,9-3-2-16,23 3 3 0,0 0-3 0,-15 0 3 15,4 0-3-15,11 0 3 0,0 0-3 0,0 0 3 16,-9 0-3-16,9 0 3 0,0 0-3 0,0 0 3 16,0 0-3-16,0 0 2 0,0 0-2 0,0 0 3 0,-5 0-3 15,5 0 2-15,0 0-2 0,0 0 3 0,0 0-3 16,0 0 2-16,0 0-2 0,0 0 2 0,0 0-2 15,0 0 1-15,0 0-1 0,0 0 1 0,0 0-1 0,0 0 0 0,0 0 0 0,-7 7 1 16,7-7-1-16,0 0 0 16,0 0 0-16,0 0 0 0,3-37 0 0,1-2-1302 15</inkml:trace>
  <inkml:trace contextRef="#ctx0" brushRef="#br0" timeOffset="115040.99">20816 4181 561 0,'0'0'0'0,"0"0"0"0,0 0 0 15,0 0 5-15,0 0-5 0,0 0 5 0,0 0-5 0,0 0 9 16,0 0-9-16,0 0 10 0,0 0-10 0,0 0 11 16,0 0-11-16,0 0 11 0,0 0-11 15,0 0 12-15,0 0-12 0,28-16 13 0,-23 13-13 16,-5 3 13-16,0 0-13 0,0 0 13 0,0 0-13 0,0 0 15 0,0 0-15 0,9-5 16 0,-9 5-16 15,0 0 28-15,0 0-28 16,0 0 28-16,0 0-28 0,0 0 39 0,0 0-39 0,5 8 40 16,4 22-40-16,-9-30 44 0,0 0-44 0,12 48 45 15,-1 16-45-15,-11-64 44 0,0 0-44 0,12 68 44 0,4-2-44 16,-16-66 28-16,0 0-28 0,16 64 29 16,-11 1-29-16,-5-65 28 15,0 0-28-15,4 71 29 0,-2-1-29 0,-2-70 26 0,0 0-26 0,0 62 26 0,-2-10-26 0,2-52 20 16,0 0-20-16,-7 40 20 0,5-13-20 0,2-27 17 15,0 0-17-15,0 12 17 0,0-12-17 0,0 0 14 16,0 0-14-16,2 9 14 0,-2-9-14 0,0 0 12 16,0 0-12-16,0 0 12 0,7-24-12 0,-7 24 9 0,0 0-9 15,9-45 10-15,10-37-10 0,-19 82 5 16,0 0-5-16,21-96 5 0,-3-1-5 0,-18 97 1 16,0 0-1-16,14-101 2 0,-10-4-2 0,-4 105 0 15,0 0 0-15,5-95 0 0,-2 20 0 0,-3 75-1 16,0 0 1-16,0-55-1 0,-1 22 1 0,1 33-1 15,0 0 1-15,-2-21-1 16,2 2 1-16,0 19-1 0,0 0 1 0,2-12 0 16,-2 3 0-16,0 9 0 0,0 0 0 0,0 0 0 15,0-8 0-15,0 8-1 0,0 0 1 0,0 0 0 0,0 0 0 16,0 0-1-16,0 0 1 0,0 0 0 0,0 0 0 16,0 0-2-16,0 0 2 0,0 0-1 0,-2 17 1 0,2-17-2 15,0 0 2-15,-4 12-2 0,3 0 2 16,1-12-2-16,0 0 2 0,-4 9-1 0,4-9 1 15,0 0-1-15,0 0 1 0,-12 10-1 0,12-10 1 0,0 0 0 16,0 0 0-16,-9 5 0 16,9-5 0-16,0 0 0 0,0 0 0 0,0 0 0 0,0 0 0 0,0 0 2 15,0 0-2-15,0 0 2 0,0 0-2 0,0 0 5 0,0 0-5 16,0 0 5-16,0 0-5 0,0 0 9 0,0 0-9 16,-2 7 10-16,2-7-10 0,0 0 12 0,0 0-12 15,16 2 12-15,14 2-12 0,-30-4 10 0,0 0-10 16,46 3 10-16,3-3-10 0,-49 0 8 15,0 0-8-15,58-3 8 0,17 3-8 0,-75 0 11 0,0 0-11 16,88 0 11-16,25-4-11 0,-113 4 10 0,0 0-10 16,125-5 10-16,16-2-10 0,-141 7 11 0,0 0-11 0,148-9 12 15,14 1-12-15,-162 8 11 0,0 0-11 0,177-12 11 16,17 3-11-16,-194 9 12 0,0 0-12 0,213-12 13 16,18-4-13-16,-231 16 7 0,0 0-7 0,251-8 7 15,12-3-7-15,-263 11 4 0,0 0-4 0,275-5 5 0,4-4-5 16,-279 9 3-16,0 0-3 0,278-10 3 15,-6 1-3-15,-272 9 2 0,0 0-2 0,266-8 2 0,1-1-2 16,-267 9 1-16,0 0-1 0,266-3 1 0,2 6-1 16,-268-3 0-16,0 0 0 0,266 2 1 0,-3-4-1 0,-263 2 2 15,0 0-2-15,256 0 2 0,-11-3-2 0,-245 3 4 16,0 0-4-16,228 0 4 0,-10 0-4 16,-218 0 4-16,0 0-4 0,210 3 4 0,-16-1-4 0,-194-2 4 15,0 0-4-15,189 7 4 0,-7 1-4 0,-182-8 2 0,0 0-2 16,174 7 3-16,-3-7-3 0,-171 0 2 0,0 0-2 15,159 2 2-15,-9 1-2 0,-150-3 1 16,0 0-1-16,138 4 2 0,-15-4-2 0,-123 0 1 16,0 0-1-16,120 0 2 0,0 0-2 0,-120 0 1 0,0 0-1 15,108-4 1-15,-10-4-1 0,-98 8 1 0,0 0-1 16,87-9 1-16,-15 2-1 0,-72 7 1 16,0 0-1-16,58-8 1 0,-12-1-1 0,-46 9 1 0,0 0-1 0,39-7 1 15,-5-5-1-15,-34 12 2 16,0 0-2-16,30-12 2 0,-13 7-2 0,-17 5 4 0,0 0-4 15,13-7 4-15,-3 1-4 0,-10 6 5 0,0 0-5 0,12-12 5 16,6-3-5-16,-18 15 6 0,0 0-6 0,21-21 6 0,0-3-6 16,-21 24 5-16,0 0-5 0,18-24 5 15,-6 8-5-15,-12 16 9 0,0 0-9 0,11-12 10 0,-2 0-10 16,-9 12 10-16,0 0-10 0,12-16 10 0,6 4-10 0,-18 12 8 16,0 0-8-16,30-17 9 15,14-6-9-15,-44 23 8 0,0 0-8 16,53-17 9-16,0 5-9 0,-53 12 8 0,0 0-8 15,54-4 8-15,1 1-8 0,-55 3 9 0,0 0-9 0,55 3 10 0,3 1-10 0,-58-4 8 16,0 0-8-16,51 5 8 0,-14-2-8 16,-37-3 3-16,0 0-3 0,43 4 3 0,13 1-3 0,-56-5 0 0,0 0 0 0,63 10 1 15,1 3-1 1,-64-13 0-16,0 0 0 0,60 12 0 0,-9 0 0 16,-51-12 0-16,0 0 0 0,42 12 0 0,-3 5 0 0,-39-17 0 15,0 0 0-15,34 19 0 0,-10-7 0 0,-24-12 0 0,0 0 0 0,25 14 0 16,7 2 0-16,-32-16-1 0,0 0 1 0,28 15 0 15,-7-6 0-15,-21-9 0 16,0 0 0-16,16 9 0 0,-5-2 0 0,-11-7 0 0,0 0 0 0,10 5 0 16,-3-2 0-16,-7-3 0 0,0 0 0 15,9 4 1-15,4 1-1 0,-13-5 0 0,0 0 0 0,14 10 1 16,0-1-1-16,-14-9 0 0,0 0 0 0,12 3 1 16,-3 3-1-1,-9-6 0-15,0 0 0 0,0 0 1 0,9 3-1 16,-9-3 1-16,0 0-1 0,0 0 1 0,0 0-1 0,0 0 2 15,0 0-2-15,0 0 2 0,0 0-2 0,0 0 2 16,0 0-2-16,0 0 2 0,0 0-2 0,0 0 2 16,0 0-2-16,0 0 3 0,0 0-3 0,0 0 3 15,0 0-3-15,7 4 4 0,-7-4-4 0,0 0 4 16,0 0-4-16,9 0 4 0,-1 8-4 0,-8-8 4 0,0 0-4 16,11 9 4-16,0 3-4 0,-11-12 3 15,0 0-3-15,10 19 4 0,-1-2-4 0,-9-17 3 16,0 0-3-16,5 25 3 0,-1 2-3 0,-4-27 1 0,0 0-1 15,3 33 1-15,1 7-1 0,-4-40 0 0,0 0 0 16,3 45 1-16,1 7-1 0,-4-52 0 0,0 0 0 0,3 57 1 16,-1 3-1-16,-2-60 0 0,0 0 0 0,0 58 0 15,-2-10 0-15,2-48 0 0,0 0 0 0,-1 47 0 16,1-2 0-16,0-45 0 0,0 0 0 0,1 41 0 16,-1 6 0-16,0-47 0 0,0 0 0 0,0 48 0 15,4-6 0-15,-4-42 0 0,0 0 0 0,0 36 0 0,-5-5 0 16,5-31 0-16,0 0 0 0,-7 30 0 0,0-11 0 15,7-19 0-15,0 0 0 0,-9 17 0 0,-7-1 0 16,16-16-1-16,0 0 1 0,-21 8 0 0,-2-1 0 16,23-7-1-16,0 0 1 0,-34 6 0 0,-15-3 0 15,49-3-1-15,0 0 1 0,-53 0 0 0,-7 0 0 16,60 0-1-16,0 0 1 0,-67-3 0 0,-12-3 0 0,79 6 0 16,0 0 0-16,-87-7 0 0,-13-1 0 0,100 8 0 0,0 0 0 0,-104-12 0 15,1 0 0-15,103 12 0 0,0 0 0 0,-109-13 1 16,-8 1-1-16,117 12 1 0,0 0-1 0,-123-12 1 15,-2-3-1-15,125 15 0 0,0 0 0 0,-127-12 1 16,-2-1-1-16,129 13 0 0,0 0 0 0,-136-8 0 0,-7 4 0 16,143 4 0-16,0 0 0 0,-141-3 0 0,9 3 0 15,132 0 0-15,0 0 0 0,-138 3 0 16,-1 6 0-16,139-9 0 0,0 0 0 0,-143 10 0 16,-2-1 0-16,145-9 0 0,0 0 0 0,-146 9 0 0,5 3 0 0,141-12-1 15,0 0 1-15,-148 12 0 0,-7 3 0 0,155-15 0 16,0 0 0-16,-164 16 0 0,-4-4 0 15,168-12 0-15,0 0 0 0,-161 11 0 0,8-1 0 0,153-10-1 16,0 0 1-16,-157 12 0 0,-5 2 0 16,162-14-1-16,0 0 1 0,-164 10 0 0,1-1 0 0,163-9-1 15,0 0 1-15,-151 3-1 0,10 1 1 0,141-4-2 0,0 0 2 0,-136 5-1 16,-9-1 1-16,145-4-2 0,0 0 2 0,-145 1-2 16,-3 1 2-16,148-2-2 15,0 0 2-15,-137 0-2 0,4 0 2 0,133 0-3 16,0 0 3-16,-132 2-2 0,-7 5 2 0,139-7-1 0,0 0 1 15,-141 5-1-15,-4-2 1 0,145-3 0 16,0 0 0-16,-139 4 0 0,5-4 0 0,134 0 0 16,0 0 0-16,-136 0 0 0,-11 0 0 0,147 0 0 15,0 0 0-15,-139 0 0 0,5-4 0 0,134 4 0 16,0 0 0-16,-129 0 1 0,-5 5-1 0,134-5 0 16,0 0 0-16,-122 4 1 0,11-1-1 15,111-3 0-15,0 0 0 0,-111 0 0 0,-5 0 0 16,116 0 0-16,0 0 0 0,-111 0 0 0,8 0 0 15,103 0 0-15,0 0 0 0,-98 0 0 0,-5 0 0 0,103 0 0 16,0 0 0-16,-97 4 0 0,9-1 0 0,88-3 0 16,0 0 0-16,-86 2 0 0,-8 2 0 0,94-4 0 15,0 0 0-15,-93 3 0 0,-1 0 0 0,94-3 0 16,0 0 0-16,-86 6 1 0,8-3-1 0,78-3 0 0,0 0 0 16,-79 4 1-16,-4 1-1 0,83-5 0 0,0 0 0 0,-81 3 1 15,7 1-1-15,74-4 1 0,0 0-1 16,-71 8 1-16,9 1-1 0,62-9 1 0,0 0-1 15,-58 12 1-15,0-8-1 0,58-4 0 0,0 0 0 0,-60 5 1 16,2 2-1-16,58-7 0 0,0 0 0 0,-50 8 1 16,13-4-1-16,37-4 0 0,0 0 0 0,-30 3 1 0,6 2-1 15,24-5 0-15,0 0 0 0,-18 4 1 0,6-2-1 16,12-2 0-16,0 0 0 0,-9 1 0 0,9-1 0 16,0 0 0-16,0 0 0 0,-9 6 0 0,9-6 0 15,0 0 0-15,0 0 0 0,0 0 1 0,0 0-1 16,0 0 0-16,0 0 0 0,-7 3 1 0,7-3-1 0,0 0 1 15,0 0-1-15,0 0 2 0,0 0-2 0,0 0 2 16,0 0-2-16,-9 0 2 0,0 2-2 16,9-2 2-16,0 0-2 0,-14 3 2 0,-5 1-2 15,19-4 2-15,0 0-2 0,-28 0 3 0,-9 0-3 16,37 0 2-16,0 0-2 0,-45-6 2 0,-2 0-2 16,47 6 0-16,0 0 0 0,-51-13 0 0,-2-4 0 15,53 17-2-15,0 0 2 0,-50-15-2 0,12-1 2 0,38 16-11 16,0 0 11-16,-37-16-11 0,3 1 11 0,34 15-27 15,0 0 27-15,-39-21-26 0,-7-8 26 0,2 1-1267 16</inkml:trace>
  <inkml:trace contextRef="#ctx0" brushRef="#br0" timeOffset="118577.38">24580 2958 449 0,'0'0'0'0,"0"0"0"0,0 0 0 0,0 0 2 0,0 0-2 15,0 0 2-15,0 0-2 0,0 0 12 0,0 0-12 16,-23 5 13-16,12-10-13 0,11 5 27 0,0 0-27 16,-7-4 27-16,0-1-27 0,7 5 35 15,0 0-35-15,0 0 35 0,-10-4-35 0,10 4 27 0,0 0-27 16,0 0 28-16,-6-7-28 0,6 7 31 0,0 0-31 15,0 0 32-15,0 0-32 0,0 0 37 0,0 0-37 16,0 0 38-16,0 0-38 0,0 0 38 0,0 0-38 16,13 7 39-16,10 14-39 0,-23-21 34 0,0 0-34 15,30 33 34-15,-2 7-34 0,-28-40 33 0,0 0-33 16,21 40 33-16,-2-7-33 0,-19-33 27 0,0 0-27 0,20 31 27 16,1-2-27-16,-21-29 23 0,0 0-23 15,23 24 23-15,-7-6-23 0,-16-18 16 0,0 0-16 0,10 13 17 0,1-4-17 16,-11-9 8-16,0 0-8 0,7 9 9 15,-7-9-9-15,0 0 6 0,0 0-6 0,11 7 6 0,-11-7-6 16,0 0 5-16,0 0-5 0,0 0 6 0,7 0-6 16,-7 0 6-16,0 0-6 0,0 0 6 15,1-11-6-15,-1 11 6 0,0 0-6 0,-1-12 6 0,-3-5-6 16,4 17 8-16,0 0-8 0,-3-28 8 0,1 1-8 16,2 27 11-16,0 0-11 0,-4-26 11 0,1 1-11 15,3 25 15-15,0 0-15 0,-4-19 15 0,2 4-15 16,2 15 18-16,0 0-18 0,-3-9 18 0,1 4-18 15,2 5 20-15,0 0-20 0,0 0 20 0,-2-10-20 16,2 10 17-16,0 0-17 0,0 0 18 0,0 0-18 0,0 0 15 16,0 0-15-16,-5 6 15 0,0 15-15 15,5-21 11-15,0 0-11 0,-7 31 11 0,-6 11-11 16,13-42 8-16,0 0-8 0,-12 40 9 0,3-1-9 16,9-39 3-16,0 0-3 0,-7 35 4 0,0-4-4 15,7-31 1-15,0 0-1 0,-7 24 1 0,0-4-1 0,7-20 0 0,0 0 0 0,-9 12 1 16,-1-7-1-16,10-5 0 15,0 0 0-15,-15-9 0 0,-4-6 0 0,19 15 0 16,0 0 0-16,-23-30 0 0,-5-4 0 0,28 34 0 16,0 0 0-16,-30-42 0 0,-2 2 0 0,32 40 0 15,0 0 0-15,-30-41 0 0,7 4 0 0,23 37 0 16,0 0 0-16,-21-31 1 0,2 2-1 0,19 29 3 16,0 0-3-16,-14-24 3 0,7 8-3 0,7 16 6 0,0 0-6 15,-4-9 6-15,4 9-6 0,0 0 7 0,0 0-7 16,0 0 8-16,-5 12-8 0,5-12 6 0,0 0-6 0,5 30 7 15,0 6-7-15,-5-36 5 0,0 0-5 16,16 40 6-16,12-4-6 0,-28-36 2 0,0 0-2 0,39 21 2 16,18-9-2-16,-57-12 0 0,0 0 0 0,61-5 0 15,6-7 0-15,-67 12 0 0,0 0 0 16,62-28 0-16,-11-15 0 0,-51 43-2 0,0 0 2 16,44-50-1-16,-10-14 1 0,-34 64 0 0,0 0 0 0,25-57 0 15,-13 17 0-15,-12 40 0 0,0 0 0 0,5-33 1 16,-5 10-1-16,0 23 0 0,0 0 0 0,-7-13 1 15,-9 6-1-15,16 7 0 0,0 0 0 0,-26 7 0 16,-9 13 0-16,35-20 0 0,0 0 0 0,-43 37 1 16,-3 8-1-16,46-45 1 0,0 0-1 0,-49 48 2 0,0-5-2 15,49-43 0-15,0 0 0 0,-41 33 1 0,13-17-1 0,28-16 1 0,0 0-1 0,-18 5 1 16,8-5-1-16,10 0 1 0,0 0-1 0,0 0 1 0,-2-12-1 16,2 12 2-16,0 0-2 0,9-21 2 0,5-31-2 15,-14 52 2-15,0 0-2 0,26-60 3 16,8 8-3-16,-34 52 2 0,0 0-2 0,39-42 3 0,-15 18-3 31,-24 24 6-31,0 0-6 0,23-19 7 0,4 2-7 0,-27 17 6 16,0 0-6-16,23-9 6 0,-6 9-6 0,-17 0 1 15,0 0-1-15,7 12 1 0,-14 18-1 0,7-30 0 0,0 0 0 16,-19 39 0-16,-13 18 0 0,32-57-2 16,0 0 2-16,-35 61-2 0,7-9 2 0,28-52-8 15,0 0 8-15,-25 36-8 0,9-20 8 0,16-16-10 16,0 0 10-16,-9 9-10 0,9-9 10 0,0 0-9 0,0 0 9 15,11-16-9-15,29-29 9 0,-40 45-7 0,0 0 7 16,50-57-7-16,-4 5 7 0,-46 52-4 0,0 0 4 16,35-43-3-16,-14 22 3 0,-21 21-10 0,0 0 10 15,0 0-9-15,-19 24 9 0,1 4-1046 0</inkml:trace>
  <inkml:trace contextRef="#ctx0" brushRef="#br0" timeOffset="119714.77">25615 4998 763 0,'0'0'0'0,"0"0"0"0,0 0 0 0,0 0 4 16,0 0-4-16,0 0 4 0,0 0-4 0,0 0 13 0,0 0-13 0,-17 9 14 16,4 10-14-16,13-19 27 0,0 0-27 0,-17 20 28 15,1 1-28-15,16-21 13 16,0 0-13-16,-13 31 14 0,-1 9-14 0,14-40 15 15,0 0-15-15,-21 45 16 0,-9-7-16 0,30-38 19 0,0 0-19 0,-28 31 20 0,5-3-20 16,23-28 23 0,0 0-23-16,-19 16 23 0,3-8-23 0,16-8 27 15,0 0-27-15,-14-3 27 0,1-6-27 0,13 9 38 16,0 0-38-16,-12-24 38 0,-4-13-38 0,16 37 53 0,0 0-53 16,-11-46 53-16,10-4-53 0,1 50 39 0,0 0-39 15,5-49 39-15,4 13-39 0,-9 36 31 0,0 0-31 0,17-31 31 16,12 6-31-16,-29 25 20 0,0 0-20 15,37-17 21-15,7 5-21 0,-44 12 14 0,0 0-14 16,44-3 14-16,-5 15-14 0,-39-12 10 0,0 0-10 0,31 24 10 0,-2 16-10 16,-29-40 7-16,0 0-7 0,21 48 8 15,-12 13-8-15,-9-61 1 0,0 0-1 0,5 53 1 16,-5-8-1-16,0-45 0 0,0 0 0 16,-4 31 0-16,-1-15 0 0,5-16-2 0,0 0 2 15,-12 2-2-15,-11-4 2 0,23 2-2 0,0 0 2 0,-25-10-2 0,-1-8 2 16,26 18 0-16,0 0 0 0,-25-20 0 15,0-13 0-15,25 33 0 0,0 0 0 0,-16-37 1 16,13-2-1-16,3 39 2 0,0 0-2 0,9-40 2 16,7 16-2-16,-16 24 4 0,0 0-4 0,26-21 4 15,15 2-4-15,-41 19 5 0,0 0-5 0,42-9 6 16,-12 13-6-16,-30-4 5 0,0 0-5 0,23 12 5 16,-4 17-5-16,-19-29 2 0,0 0-2 0,11 40 2 0,-9 8-2 15,-2-48 1-15,0 0-1 0,-7 49 1 0,-8-9-1 16,15-40 0-16,0 0 0 0,-21 32 0 0,-5-11 0 15,26-21 0-15,0 0 0 0,-32 16 0 0,2-13 0 0,30-3 0 16,0 0 0-16,-26-3 0 0,3-6 0 0,23 9-2 16,0 0 2-16,-22-15-2 0,8-1 2 0,14 16-1 15,0 0 1-15,-1-21-1 0,9-3 1 16,-8 24-1-16,0 0 1 0,18-31 0 0,9-7 0 0,-27 38-1 16,0 0 1-16,30-35 0 0,-1 14 0 0,-29 21 0 15,0 0 0-15,36-5 1 0,3 10-1 0,-39-5 1 16,0 0-1-16,30 23 1 0,-18 13-1 0,-12-36 0 15,0 0 0-15,0 47 1 0,-7 8-1 0,7-55 0 16,0 0 0-16,-14 54 0 0,-4-11 0 0,18-43-1 16,0 0 1-16,-23 30-1 0,-3-11 1 0,26-19-4 0,0 0 4 15,-37-7-4-15,-14-31 4 0,51 38-3 0,0 0 3 16,0 0-1060-16</inkml:trace>
  <inkml:trace contextRef="#ctx0" brushRef="#br0" timeOffset="126031.64">19359 6533 124 0,'0'0'0'0,"0"0"0"16,0 0 0-16,0 0 6 0,0 0-6 15,0 0 6-15,0 0-6 0,0 0 20 0,0 0-20 0,0 0 21 16,0 0-21-16,0 0 57 0,0 0-57 0,0 0 58 16,0 0-58-16,0 0 92 0,0 0-92 0,0 0 92 15,0 0-92-15,0 0 61 0,0 0-61 16,-20-24 62-16,17 12-62 0,3 12 61 0,0 0-61 15,-9-18 61-15,4 3-61 0,5 15 61 0,0 0-61 0,-4-16 62 16,4 4-62-16,0 12 61 0,0 0-61 0,-3-9 62 16,3 9-62-16,0 0 55 0,0 0-55 0,-6-8 56 0,6 8-56 15,0 0 42-15,0 0-42 0,0 0 42 16,-5-7-42-16,5 7 34 0,0 0-34 0,0 8 35 0,5 24-35 16,-5-32 25-16,0 0-25 0,11 45 25 0,1 15-25 15,-12-60 14-15,0 0-14 0,13 68 15 16,2 6-15-16,-15-74 9 0,0 0-9 0,16 80 9 0,-9 8-9 15,-7-88 6-15,0 0-6 0,11 85 7 16,3-16-7-16,-14-69 2 0,0 0-2 0,12 60 2 16,-5-20-2-16,-7-40 0 0,0 0 0 0,4 33 1 15,-2-12-1-15,-2-21 0 0,0 0 0 0,0 17 0 0,0-3 0 16,0-14 0-16,0 0 0 0,-2 14 0 0,-3 1 0 16,5-15 0-16,0 0 0 0,-6 9 0 0,3-2 0 0,3-7 0 0,0 0 0 15,0 0 0-15,-5 12 0 16,5-12 0-16,0 0 0 0,0 0 0 0,-4 9 0 15,4-9-1-15,0 0 1 0,0 0 0 0,9-17 0 16,-4 1-949-16</inkml:trace>
  <inkml:trace contextRef="#ctx0" brushRef="#br0" timeOffset="127011.68">19422 6407 673 0,'0'0'0'0,"0"0"0"16,4 8 0-16,-4-8 5 0,0 0-5 0,1 9 6 16,-4 3-6-16,3-12 11 0,0 0-11 0,-2 12 11 0,2-5-11 0,0-7 11 0,0 0-11 15,0 0 12 1,-5 9-12-16,5-9 10 0,0 0-10 0,0 0 10 16,0 0-10-16,0 0 11 0,0 0-11 0,0 0 11 0,0 0-11 15,0 0 32-15,0 0-32 0,5-7 32 0,8-11-32 16,-13 18 48-16,0 0-48 0,17-27 48 0,3 6-48 15,-20 21 51-15,0 0-51 0,22-23 51 16,10 1-51-16,-32 22 58 0,0 0-58 0,36-24 59 16,1 12-59-16,-37 12 50 0,0 0-50 0,44-11 50 15,0 6-50-15,-44 5 39 0,0 0-39 0,44-3 40 16,5-3-40-16,-49 6 33 0,0 0-33 0,48-3 33 16,-4-1-33-16,-44 4 21 0,0 0-21 0,42-3 22 15,2 1-22-15,-44 2 17 0,0 0-17 0,37-3 17 16,-12-1-17-16,-25 4 12 0,0 0-12 0,21-3 12 0,0 1-12 15,-21 2 9-15,0 0-9 0,18 0 9 0,-7 0-9 16,-11 0 7-16,0 0-7 0,9 0 7 0,-1 2-7 16,-8-2 5-16,0 0-5 0,11 3 6 0,-2 1-6 15,-9-4 3-15,0 0-3 0,0 0 3 0,7 8-3 0,-7-8 2 16,0 0-2-16,0 0 2 0,3 7-2 0,-3-7 0 0,0 0 0 16,4 9 1-16,-1 3-1 0,-3-12 0 15,0 0 0-15,4 16 0 0,-2 8 0 0,-2-24 0 16,0 0 0-16,0 26 0 0,0 9 0 0,0-35-1 15,0 0 1-15,1 38 0 0,1-2 0 0,-2-36 0 16,0 0 0-16,5 40 0 0,4 0 0 0,-9-40 0 16,0 0 0-16,11 38 0 0,-1-2 0 0,-10-36 0 15,0 0 0-15,4 36 0 0,1 2 0 0,-5-38 0 0,0 0 0 16,4 38 0-16,5 6 0 0,-9-44 0 0,0 0 0 16,12 41 1-16,0 4-1 0,-12-45 1 0,0 0-1 15,7 47 1-15,-3-7-1 0,-4-40 0 0,0 0 0 0,3 41 1 16,3-8-1-16,-6-33 0 0,0 0 0 0,7 31 0 15,-2-10 0-15,-5-21 0 0,0 0 0 16,4 19 0-16,-4 2 0 0,0-21 0 0,0 0 0 0,0 15 0 16,1-2 0-16,-1-13 0 0,0 0 0 0,-1 8 0 15,-6 4 0-15,7-12 0 0,0 0 0 0,-11 9 0 0,0-2 0 16,11-7 0-16,0 0 0 0,-8 5 0 16,-3-1 0-16,11-4 1 0,0 0-1 0,-16 0 1 0,-9 1-1 15,25-1 1-15,0 0-1 0,-24 0 2 0,-4-1-2 16,28 1 2-16,0 0-2 0,-29-4 2 0,-6 1-2 15,35 3 4-15,0 0-4 0,-37-2 4 0,-2 4-4 0,39-2 5 16,0 0-5-16,-35 3 5 0,0-3-5 16,35 0 5-16,0 0-5 0,-34 4 6 0,8-4-6 15,26 0 7-15,0 0-7 0,-29 0 8 0,1-4-8 16,28 4 9-16,0 0-9 0,-30-3 10 0,4-3-10 0,26 6 9 16,0 0-9-16,-28-3 10 0,6 0-10 0,22 3 6 15,0 0-6-15,-23-2 7 0,0-2-7 0,23 4 5 16,0 0-5-16,-17 0 6 0,3 0-6 0,14 0 3 0,0 0-3 15,-13 0 3-15,1 0-3 0,12 0 2 0,0 0-2 0,-14 0 3 16,0 2-3-16,14-2 2 0,0 0-2 0,-13 7 2 16,3 5-2-16,10-12 1 0,0 0-1 0,-11 5 1 15,4 6-1-15,7-11 1 0,0 0-1 16,-5 5 1-16,0 2-1 0,5-7 0 0,0 0 0 0,-7 8 1 16,1 1-1-16,6-9 0 0,0 0 0 0,-10 16 0 0,-8 3 0 15,18-19-1-15,0 0 1 0,-26 22 0 0,-13 1 0 16,0 1-1206-16</inkml:trace>
  <inkml:trace contextRef="#ctx0" brushRef="#br0" timeOffset="139696.72">21190 5453 124 0,'0'0'0'0,"0"0"0"16,0 0 0-16,0 0 0 0,0 0 0 0,0 0 0 0,0 0 0 16,0 0 1-16,0 0-1 0,-11-19 2 0,0 10-2 0,11 9 9 15,0 0-9-15,-10-10 9 0,3 1-9 0,7 9 33 16,0 0-33-16,0 0 34 0,-7-8-34 0,7 8 29 15,0 0-29-15,0 0 30 16,0 0-30-16,0 0 38 0,0 0-38 0,0 0 38 0,-7-4-38 0,7 4 42 0,0 0-42 16,0 0 43-16,0 0-43 15,0 0 41-15,0 0-41 0,0 0 42 0,0 0-42 16,0 0 41-16,0 0-41 0,0 0 42 0,5-5-42 0,-5 5 51 16,0 0-51-16,0 0 51 0,0 0-51 15,0 0 53-15,0 0-53 0,0 0 54 0,0 0-54 16,0 0 51-16,0 0-51 0,5 14 51 0,-3 13-51 15,-2-27 40-15,0 0-40 0,2 40 41 0,0 4-41 16,-2-44 28-16,0 0-28 0,5 38 29 0,4-11-29 0,-9-27 18 16,0 0-18-16,17 19 19 0,13 2-19 15,-30-21 11-15,0 0-11 0,43 12 11 0,13-3-11 16,-56-9 6-16,0 0-6 0,71 3 7 0,12-6-7 0,-83 3 4 16,0 0-4-16,89-5 4 0,3-2-4 15,-92 7 6-15,0 0-6 0,99-9 6 0,7 0-6 16,-106 9 9-16,0 0-9 0,107-3 9 0,-1 0-9 0,-106 3 11 15,0 0-11-15,103 3 11 0,4 6-11 0,-107-9 11 16,0 0-11-16,104 15 11 0,-7 9-11 0,-97-24 11 16,0 0-11-16,101 21 11 0,3-2-11 0,-104-19 17 0,0 0-17 0,107 18 18 15,3-10-18-15,-110-8 14 0,0 0-14 0,122 4 14 16,15-8-14-16,-137 4 16 0,0 0-16 16,141-8 17-16,0-5-17 0,-141 13 18 15,0 0-18-15,145-15 19 0,-4-6-19 0,-141 21 16 0,0 0-16 16,146-19 16-16,1 5-16 0,-147 14 16 0,0 0-16 15,141-12 16-15,-14 3-16 0,-127 9 14 0,0 0-14 16,129-3 14-16,-2 5-14 0,-127-2 10 0,0 0-10 0,123 3 11 16,-13 1-11-16,-110-4 9 0,0 0-9 0,114 0 10 15,10-9-10-15,-124 9 6 0,0 0-6 0,125-9 7 16,-3-1-7-16,-122 10 7 0,0 0-7 0,121-16 8 16,10-1-8-16,-131 17 7 0,0 0-7 0,136-21 8 15,10-3-8-15,-146 24 7 0,0 0-7 0,147-15 8 16,-10 2-8-16,-137 13 7 0,0 0-7 0,139 4 8 15,1 5-8-15,-140-9 7 0,0 0-7 0,136 24 8 16,-13 7-8-16,-123-31 4 0,0 0-4 0,122 41 5 0,-4 3-5 16,-118-44 2-16,0 0-2 0,115 38 2 0,-2-11-2 0,-113-27 0 15,0 0 0-15,112 21 1 0,5-9-1 16,-117-12 0-16,0 0 0 0,120 7 0 0,10-7 0 16,-130 0 0-16,0 0 0 0,129 0 0 0,0-12 0 15,-129 12 0-15,0 0 0 0,139-12 0 0,16-7 0 16,-155 19 0-16,0 0 0 0,157-17 0 0,6 1 0 15,-163 16-1-15,0 0 1 0,160-9 0 0,-1 3 0 0,-159 6-1 16,0 0 1-16,164-4-1 0,7-1 1 0,-171 5-3 16,0 0 3-16,180-9-2 0,2 1 2 0,-182 8-3 15,0 0 3-15,162-11-2 0,-26-3 2 0,-136 14-4 16,0 0 4-16,118-19-3 0,-10-8 3 0,-108 27-4 0,0 0 4 16,86-26-4-16,-23 3 4 0,-63 23 0 0,0 0 0 15,55-21 0-15,-2-10 0 0,-53 31 0 16,0 0 0-16,49-29 1 0,-6-1-1 0,-43 30 3 0,0 0-3 15,47-39 3-15,13-17-3 0,-60 56 2 0,0 0-2 0,59-64 2 16,-6-10-2-16,-53 74 0 0,0 0 0 0,49-83 0 16,0 0 0-16,1-2-1120 0</inkml:trace>
  <inkml:trace contextRef="#ctx0" brushRef="#br0" timeOffset="143984.26">21205 6497 247 0,'0'0'0'0,"0"0"0"16,0 0 0-16,0 0 0 0,0 0 0 0,0 0 0 0,0 0 0 15,0 0 0-15,0 0 0 0,0 0 0 0,6-20 0 16,-6 20 20-16,0 0-20 0,0 0 20 0,0 0-20 16,0 0 44-16,0 0-44 0,0 0 45 0,0 0-45 15,0 0 45-15,0 0-45 0,0 0 46 16,0-5-46-16,0 5 46 0,0 0-46 0,0 0 46 16,0 0-46-16,0 0 43 0,0 0-43 0,0 0 43 0,0 0-43 0,0 0 41 15,0 0-41-15,0 0 41 16,0 0-41-16,0 0 40 0,0 0-40 0,0 0 41 0,0 0-41 0,0 0 47 15,0 0-47-15,0 0 47 0,0 0-47 0,0 0 47 0,0 0-47 16,-2-7 48-16,2 7-48 0,0 0 41 16,0 0-41-16,0 0 41 0,0 0-41 0,0 0 35 0,0 0-35 0,0 0 35 15,0 0-35-15,0 0 27 16,0 0-27-16,-2-5 28 0,2 5-28 0,0 0 23 16,0 0-23-16,0 0 24 0,0 0-24 15,0 0 16-15,0 0-16 0,0 0 16 0,0 0-16 0,0 0 11 16,0 0-11-16,0 0 12 0,0 0-12 0,0 0 10 0,0 0-10 15,-2-8 10-15,2 8-10 0,0 0 8 0,0 0-8 16,0 0 8-16,0-7-8 0,0 7 7 16,0 0-7-16,0 0 8 0,-7-6-8 0,7 6 6 0,0 0-6 0,-7-7 6 0,7 7-6 15,0 0 7-15,0 0-7 0,-8-8 8 16,8 8-8-16,0 0 7 0,0 0-7 0,-8-9 8 0,8 9-8 16,0 0 6-16,0 0-6 15,-7-7 7-15,7 7-7 0,0 0 5 0,0 0-5 0,-7-12 6 0,7 12-6 16,0 0 4-16,0 0-4 0,-5-9 5 0,5 9-5 15,0 0 5-15,0 0-5 0,0 0 5 0,0 0-5 0,0 0 5 16,0 0-5-16,-7-6 5 16,7 6-5-16,0 0 5 0,0 0-5 0,-3-6 6 15,3 6-6-15,0 0 6 0,0 0-6 0,-4-8 6 0,-1-4-6 0,5 12 6 0,0 0-6 0,-7-12 7 32,-2-1-7-32,9 13 2 0,0 0-2 0,-7-8 3 15,3 1-3-15,4 7 2 0,0 0-2 0,-5-9 2 16,1 2-2-16,4 7 1 0,0 0-1 0,-3-5 2 0,3 5-2 0,0 0 2 0,0 0-2 15,-5-9 3 1,5 9-3-16,0 0 3 0,0 0-3 0,0 0 4 0,0 0-4 0,0 0 4 0,0 0-4 0,1-7 5 31,-1 7-5-31,0 0 2 0,0 0-2 0,0 0 3 16,0 0-3-16,0 0 1 0,0 0-1 0,0-8 1 16,0 8-1-16,0 0 0 0,0 0 0 0,0 0 1 0,0 0-1 15,0 0 0-15,0 0 0 0,0 0 0 0,0 0 0 16,0 0 0-16,0 0 0 0,2 12 0 0,0-3 0 15,-2-9 0-15,0 0 0 0,3 15 0 0,-3 18 0 16,0-33-1-16,0 0 1 0,0 40 0 0,0 8 0 16,0-48-1-16,0 0 1 0,0 45-1 0,0 4 1 15,0-49-2-15,0 0 2 0,-3 41-2 0,-2-10 2 16,5-31-3-16,0 0 3 0,-11 21-2 0,2-2 2 16,9-19-4-16,0 0 4 0,-3 18-3 0,-4-3 3 15,7-15-2-15,0 0 2 0,-2 12-2 0,-2-5 2 16,4-7-1-16,0 0 1 0,0 0 0 0,-5 9 0 0,5-9 0 15,0 0 0-15,0 0 0 0,-9 0 0 0,9 0 0 16,0 0 0-16,0 0 1 0,-7-12-1 0,7 12 2 16,0 0-2-16,-3-25 3 0,-4-20-3 0,7 45 5 15,0 0-5-15,-6-55 5 0,6-12-5 0,0 67 10 16,0 0-10-16,0-63 11 0,4 11-11 0,-4 52 13 0,0 0-13 16,7-41 14-16,-2 5-14 0,-5 36 13 0,0 0-13 15,7-28 13-15,2 4-13 0,-9 24 13 0,0 0-13 16,5-19 14-16,1 1-14 0,-6 18 14 15,0 0-14-15,1-12 14 0,-2 3-14 0,1 9 13 0,0 0-13 0,0 0 13 16,-6-10-13-16,6 10 10 0,0 0-10 16,0 0 10-16,0 0-10 0,0 0 5 0,0 0-5 0,4 10 6 0,-2 11-6 15,-2-21 3-15,0 0-3 0,7 28 3 16,-4 10-3-16,-3-38 1 0,0 0-1 0,4 52 1 16,-6 12-1-16,2-64 0 0,0 0 0 0,-4 66 1 0,3-2-1 15,1-64 0-15,0 0 0 0,0 64 0 16,1-7 0-16,-1-57 0 0,0 0 0 0,4 54 0 0,1-3 0 15,-5-51-1-15,0 0 1 0,7 56 0 0,0 1 0 16,-7-57-1-16,0 0 1 0,7 54 0 0,2-6 0 16,-9-48-1-16,0 0 1 0,6 47-1 0,2-11 1 15,-8-36-1-15,0 0 1 0,9 26-1 0,-5-14 1 16,-4-12-1-16,0 0 1 0,0 0-1 0,5 11 1 16,-5-11-1-16,0 0 1 0,0 0 0 0,0 0 0 0,0 0 0 15,0 0 0-15,0 0 0 0,7-33 0 16,-7 33 0-16,0 0 0 0,7-44 0 0,2-13 0 0,-9 57 1 0,0 0-1 15,2-64 1-15,-4-1-1 16,2 65 2-16,0 0-2 0,0-61 3 0,0 6-3 0,0 55 1 0,0 0-1 16,5-61 1-16,4-8-1 0,-9 69 0 15,0 0 0-15,9-73 1 0,-6 9-1 0,-3 64 0 16,0 0 0-16,2-57 0 0,-2 17 0 0,0 40 0 16,0 0 0-16,0-29 0 0,2 5 0 0,-2 24 0 15,0 0 0-15,2-16 0 0,-2 4 0 0,0 12 0 0,0 0 0 0,0-9 0 0,0 9 0 16,0 0 0-16,0 0 0 15,0-10 0-15,0 10 0 0,0 0 1 0,0 0-1 0,0 0 1 16,0-5-1-16,0 5 1 0,0 0-1 0,0 0 2 16,0 0-2-16,0 0 1 0,0 0-1 0,0 0 2 15,0 0-2-15,0 0 0 0,0 0 0 0,0 0 1 0,0 0-1 16,0 0 0-16,0 0 0 0,0 0 1 16,0-9-1-16,0 9 0 0,0 0 0 0,0 0 0 0,0 0 0 15,0 0 0-15,0 0 0 0,0 0 0 16,12 2 0-16,-12-2 0 0,0 0 0 0,25 3 0 0,24 1 0 0,-49-4 0 0,0 0 0 0,58 3 0 15,11-6 0-15,-69 3-1 0,0 0 1 16,71 0 0-16,-4-4 0 0,-67 4-1 0,0 0 1 16,63-3 0-16,1 1 0 0,-64 2-1 0,0 0 1 15,63 0-1-15,2 0 1 16,-65 0-2-16,0 0 2 0,57 5-1 0,-15 2 1 0,-42-7-2 0,0 0 2 0,32 5-1 0,-13 2 1 31,-19-7-1-31,0 0 1 0,13 0-1 0,-4 0 1 0,-9 0-1 0,0 0 1 0,0 0 0 0,8 5 0 16,-8-5-1-16,0 0 1 0,0 0 0 0,0 0 0 15,0 0 0-15,0 0 0 0,0 0 0 0,4 7 0 16,-4-7 0 0,0 0 0-16,0 0 0 0,0 0 0 0,0 0 2 15,0 0-2-15,0 0 2 0,0 0-2 0,0 0 4 0,0 0-4 16,0 0 4-16,0 0-4 0,0 0 4 0,0 0-4 16,0 0 4-16,0 12-4 0,0-12 5 0,0 0-5 0,-2 9 5 0,-1 3-5 15,3-12 4-15,0 0-4 0,-6 17 5 0,-1 11-5 0,7-28 3 16,0 0-3-1,-5 40 4-15,-6 12-4 16,11-52 3-16,0 0-3 0,-10 57 3 0,-1 4-3 16,11-61 1-16,0 0-1 0,-16 60 1 0,0-6-1 15,16-54 0-15,0 0 0 0,-15 52 1 0,4 0-1 0,11-52 0 16,0 0 0-16,-7 48 1 0,2 4-1 0,5-52 0 0,0 0 0 16,-2 50 1-16,2-10-1 0,0-40 0 15,0 0 0-15,2 33 1 0,-1-12-1 0,-1-21 0 0,0 0 0 0,2 13 1 16,0-2-1-16,-2-11 1 0,0 0-1 0,0 0 1 15,2 10-1-15,-2-10 1 0,0 0-1 0,0 0 1 0,0 0-1 16,0 0 1-16,0 0-1 0,0 0 1 0,0 0-1 16,0 0 1-16,0 0-1 0,0 5 2 0,0-5-2 15,0 0 1-15,0 0-1 0,-7 0 2 0,-4-5-2 16,11 5 3-16,0 0-3 0,-16-12 3 0,-3 0-3 16,19 12 4-16,0 0-4 0,-23-12 4 0,0-4-4 0,23 16 5 15,0 0-5-15,-23-15 6 0,9 6-6 0,14 9 6 16,0 0-6-16,-16-9 7 0,-3 1-7 0,19 8 6 15,0 0-6-15,-23-4 6 0,-4 4-6 0,27 0 5 16,0 0-5-16,-26-3 5 0,-1 3-5 0,27 0 4 0,0 0-4 16,-30 0 4-16,-5 5-4 0,35-5 3 15,0 0-3-15,-42 10 4 0,-4-1-4 0,46-9 3 0,0 0-3 16,-46 7 3-16,9-2-3 0,37-5 3 0,0 0-3 16,-35 0 4-16,10 4-4 0,25-4 4 0,0 0-4 0,-21 1 4 15,-2 1-4-15,23-2 2 0,0 0-2 0,-21 0 3 16,3-3-3-16,18 3 2 0,0 0-2 15,-14-4 2-15,2 4-2 0,12 0 2 0,0 0-2 0,-11-3 2 16,6 3-2-16,5 0 1 0,0 0-1 0,0 0 2 16,-9 0-2-16,9 0 1 0,0 0-1 0,0 0 2 15,-7 0-2-15,7 0 1 0,0 0-1 0,0 0 2 16,-4 10-2-16,4-10 0 0,0 0 0 0,0 9 1 0,2-1-1 16,-2-8 0-16,0 0 0 0,4 7 1 0,1 2-1 15,-5-9 1-15,0 0-1 0,10 5 1 16,5 4-1-16,-15-9 1 0,0 0-1 0,21 12 1 0,11 0-1 15,-32-12 0-15,0 0 0 0,38 10 1 0,3-1-1 16,-41-9 0-16,0 0 0 0,49 4 1 0,11-4-1 16,-60 0 0-16,0 0 0 0,64-4 1 0,-3 1-1 15,-61 3 1-15,0 0-1 0,60-4 1 0,-7-6-1 16,-53 10 1-16,0 0-1 0,52-11 2 0,-1 3-2 16,-51 8 2-16,0 0-2 0,49-9 3 0,-3-3-3 15,-46 12 3-15,0 0-3 0,37-10 4 0,-18 4-4 0,-19 6 3 16,0 0-3-16,11-7 4 0,-2 6-4 0,-9 1 4 15,0 0-4-15,0 0 4 0,7-9-4 0,-7 9 7 16,0 0-7-16,0 0 7 0,5-7-7 0,-5 7 9 0,0 0-9 16,2-8 9-16,-2-3-9 0,0 11 9 0,0 0-9 0,0-10 10 0,0 3-10 15,0 7 9-15,0 0-9 0,0-7 10 16,0 2-10-16,0 5 11 0,0 0-11 16,0-9 11-16,-2 2-11 0,2 7 10 0,0 0-10 0,-3-8 11 15,-1-1-11-15,4 9 8 0,0 0-8 16,-2-9 9-16,2 2-9 0,0 7 7 0,0 0-7 0,0-8 7 15,0 8-7-15,0 0 4 0,0 0-4 16,-5-11 4-16,5 11-4 0,0 0 3 0,0 0-3 0,0 0 4 0,-2-5-4 16,2 5 2-16,0 0-2 0,0 0 2 15,0-12-2-15,0 12 0 0,0 0 0 0,0-9 1 16,-2 2-1-16,2 7 0 0,0 0 0 0,0 0-1521 16</inkml:trace>
  <inkml:trace contextRef="#ctx0" brushRef="#br0" timeOffset="145378.28">22223 6227 1031 0,'0'0'0'0,"0"0"0"16,0 0 0 0,0 0 16-16,0 0-16 0,23 0 16 0,-14 0-16 0,-9 0 35 15,0 0-35-15,9 0 36 0,3 6-36 0,-12-6 33 16,0 0-33-16,12 9 34 0,3 3-34 0,-15-12 14 16,0 0-14-16,12 19 14 0,7 6-14 0,-19-25 9 15,0 0-9-15,18 38 9 0,-13 26-9 0,-5-64 6 0,0 0-6 0,6 76 7 16,-3 9-7-16,-3-85 6 0,0 0-6 0,2 93 6 0,-4 0-6 31,2-93 6-31,0 0-6 0,-3 96 6 0,-1-6-6 0,4-90 5 0,0 0-5 0,-2 69 6 16,1-14-6-16,1-55 8 0,0 0-8 0,0 38 8 0,0-7-8 15,0-31 8-15,0 0-8 0,1 21 9 0,1-12-9 0,-2-9 8 16,0 0-8-16,0 0 9 0,0 0-9 0,0 0 7 16,0 0-7-16,7-17 8 0,2-49-8 0,-4 2-960 15</inkml:trace>
  <inkml:trace contextRef="#ctx0" brushRef="#br0" timeOffset="145520.76">22484 6303 505 0,'0'0'0'0,"0"0"0"16,4-5 0-1,-4 5 9-15,0 0-9 0,0 0 9 0,-13-4-9 0,13 4 15 16,0 0-15-16,-14 0 16 0,0 0-16 15,-3 4-356-15</inkml:trace>
  <inkml:trace contextRef="#ctx0" brushRef="#br0" timeOffset="147182">22398 6303 550 0,'0'0'0'0,"0"0"0"0,0 0 0 16,0 0 1-16,0 0-1 0,0 0 2 0,2 8-2 0,-2-8 5 0,0 0-5 0,0 0 5 0,0 0-5 15,0 0 25-15,0 0-25 0,0 0 25 16,10-5-25-16,-10 5 64 16,0 0-64-16,11-7 64 0,5 2-64 0,-16 5 86 0,0 0-86 0,16-9 87 0,-1 2-87 15,-15 7 77-15,0 0-77 0,22-5 77 0,8 2-77 0,-30 3 56 16,0 0-56-16,37-4 56 0,8-1-56 0,-45 5 42 15,0 0-42-15,57-3 42 0,17-1-42 0,-74 4 28 32,0 0-28-32,83 4 28 0,9-1-28 0,-92-3 18 0,0 0-18 0,104 5 19 15,19-5-19-15,-123 0 13 0,0 0-13 16,134-3 13-16,11-2-13 0,-145 5 9 0,0 0-9 16,164-12 9-16,28 3-9 0,-192 9 4 15,0 0-4-15,210-10 5 0,19 8-5 0,-229 2 2 16,0 0-2-16,247-4 3 0,11 1-3 0,-258 3 1 0,0 0-1 15,256 0 1-15,-6 3-1 0,-250-3 1 0,0 0-1 16,247 6 2-16,0 0-2 0,-247-6 2 0,0 0-2 16,247 6 3-16,-2 1-3 0,-245-7 4 0,0 0-4 0,244 5 5 15,-3-5-5-15,-241 0 3 0,0 0-3 0,238-5 4 16,-1-8-4-16,-237 13 3 0,0 0-3 0,227-12 3 16,-8-7-3-16,-219 19 2 0,0 0-2 0,205-20 2 15,-8-10-2-15,-197 30 1 0,0 0-1 0,180-31 2 16,-25-2-2-16,-155 33 2 0,0 0-2 0,140-33 2 15,-8 2-2-15,-132 31 2 0,0 0-2 0,109-28 3 0,-22 8-3 16,-87 20 2-16,0 0-2 0,76-21 3 0,-6 4-3 16,-70 17 4-16,0 0-4 0,58-16 4 0,-14 4-4 15,-44 12 6-15,0 0-6 0,39-12 6 0,-5 3-6 16,-34 9 4-16,0 0-4 0,30-7 5 0,-4-1-5 16,-26 8 3-16,0 0-3 0,21-11 4 0,-8 6-4 15,-13 5 3-15,0 0-3 0,8-4 3 0,7 3-3 16,-15 1 3-16,0 0-3 0,17-2 4 0,1 0-4 0,-18 2 3 15,0 0-3-15,26 0 3 0,15 9-3 0,-41-9 3 0,0 0-3 0,49 7 3 16,6 2-3-16,-55-9 2 0,0 0-2 0,58 8 3 16,6-4-3-16,-64-4 2 0,0 0-2 0,65 5 2 15,0 2-2-15,-65-7 4 0,0 0-4 16,65 1 5-16,6 3-5 0,-71-4 4 0,0 0-4 16,72 3 4-16,6 1-4 0,-78-4 6 0,0 0-6 15,72 5 6-15,-8 5-6 0,-64-10 8 0,0 0-8 16,60 13 8-16,-4-1-8 0,-56-12 8 0,0 0-8 15,60 14 9-15,9 1-9 0,-69-15 6 0,0 0-6 16,62 12 6-16,-13-3-6 0,-49-9 6 0,0 0-6 16,39 9 6-16,-11-3-6 0,-28-6 7 0,0 0-7 15,18 4 8-15,-4-4-8 0,-14 0 6 0,0 0-6 16,12 2 7-16,-3 1-7 0,-9-3 9 0,0 0-9 16,7 4 10-16,-7-4-10 0,0 0 14 0,0 0-14 0,11 0 15 0,-11 0-15 15,0 0 16-15,0 0-16 0,10 0 16 16,-10 0-16-16,0 0 15 0,0 0-15 0,0 0 15 0,0 0-15 15,0 0 13-15,0 0-13 0,6 8 14 16,-5-1-14-16,-1-7 8 0,0 0-8 0,2 9 9 0,0 3-9 16,-2-12 5-16,0 0-5 0,2 12 6 0,-2 4-6 15,0-16 4-15,0 0-4 0,-2 20 4 0,-2 1-4 16,4-21 2-16,0 0-2 0,-1 19 2 0,2-2-2 16,-1-17 2-16,0 0-2 0,0 19 2 0,-1 2-2 0,1-21 1 15,0 0-1-15,-2 18 2 0,4-3-2 16,-2-15 1-16,0 0-1 0,3 19 2 0,1 7-2 15,-4-26 1-15,0 0-1 0,1 31 1 0,-1-1-1 16,0-30 0-16,0 0 0 0,2 34 1 0,2 8-1 16,-4-42 0-16,0 0 0 0,1 48 0 0,-1 1 0 15,0-49 0-15,0 0 0 0,0 52 0 0,-1-11 0 16,1-41 0-16,0 0 0 0,-6 40 0 0,1-4 0 16,5-36 0-16,0 0 0 0,-2 33 0 0,1-2 0 15,1-31 0-15,0 0 0 0,0 28 0 0,3 1 0 0,-3-29 0 16,0 0 0-16,0 32 0 0,-3 1 0 0,3-33 0 15,0 0 0-15,-6 32 0 0,-1-7 0 0,7-25 0 16,0 0 0-16,-10 20 0 0,-6-1 0 0,16-19 0 16,0 0 0-16,-29 21 0 0,-9 0 0 0,38-21 0 0,0 0 0 15,-55 19 0-15,-16 2 0 0,71-21 0 0,0 0 0 16,-77 15 0-16,-4 3 0 0,81-18 0 0,0 0 0 16,-94 15 0-16,-13 1 0 0,107-16 0 0,0 0 0 15,-113 14 0-15,-5-2 0 0,118-12-1 0,0 0 1 16,-127 10 0-16,-16 2 0 0,143-12-1 0,0 0 1 0,-150 9 0 15,-14-4 0-15,164-5-1 0,0 0 1 16,-175 7-1-16,-3-4 1 0,178-3-2 0,0 0 2 16,-178 6-1-16,-2 1 1 0,180-7-3 0,0 0 3 0,-180 0-3 0,-2 0 3 15,182 0-4-15,0 0 4 0,-185-4-4 0,-2-1 4 0,187 5-5 16,0 0 5-16,-187-2-5 0,2 0 5 0,185 2-5 16,0 0 5-16,-182-6-4 15,6 0 4-15,176 6-5 0,0 0 5 0,-177-3-5 16,8-4 5-16,169 7-1 0,0 0 1 0,-169-2-1 0,-4-1 1 15,173 3 0-15,0 0 0 0,-173-5 0 0,-2 1 0 16,175 4 0-16,0 0 0 0,-172-3 0 0,4-4 0 0,168 7 0 16,0 0 0-16,-159-2 0 0,9 7 0 15,150-5 0-15,0 0 0 0,-148 7 1 0,-5-10-1 0,153 3 0 0,0 0 0 16,-147-4 0-16,10 1 0 16,137 3 0-16,0 0 0 0,-131-2 1 0,1-1-1 0,130 3 0 0,0 0 0 15,-129-6 0-15,-3 3 0 0,132 3 0 0,0 0 0 0,-119-7 0 16,10 2 0-16,109 5 0 15,0 0 0-15,-100-4 0 0,1 1 0 0,99 3 2 16,0 0-2-16,-96-2 2 0,8 4-2 0,88-2 5 0,0 0-5 16,-84 7 5-16,15 5-5 0,69-12 7 15,0 0-7-15,-62 14 8 0,6-2-8 0,56-12 10 16,0 0-10-16,-55 10 11 0,6 2-11 0,49-12 10 16,0 0-10-16,-46 14 11 0,5-3-11 0,41-11 10 0,0 0-10 15,-37 12 10-15,7 2-10 0,30-14 8 0,0 0-8 16,-26 15 8-16,-3 1-8 0,29-16 6 0,0 0-6 0,-24 15 7 0,1-3-7 15,23-12 6-15,0 0-6 16,-23 16 7-16,0 5-7 0,23-21 6 0,0 0-6 0,-30 14 7 0,-2-4-7 16,32-10 6-16,0 0-6 15,-35 9 7-15,-9-6-7 0,44-3 6 0,0 0-6 0,-44 4 6 0,3-8-6 16,41 4 5-16,0 0-5 0,-44-3 5 16,4-3-5-16,40 6 4 0,0 0-4 0,-38-1 4 0,7-1-4 15,31 2 2-15,0 0-2 0,-32-4 2 16,0-1-2-16,32 5-1 0,0 0 1 0,-26-3 0 0,3-1 0 15,23 4-6-15,0 0 6 0,-18 0-6 0,6 0 6 16,12 0-34-16,0 0 34 0,-14 4-33 0,-6 1 33 16,-3 2-1369-16</inkml:trace>
  <inkml:trace contextRef="#ctx0" brushRef="#br0" timeOffset="148275.59">22513 7402 259 0,'0'0'0'0,"0"0"0"16,0 0 0-16,0 0 3 0,0 0-3 0,0 8 4 15,0-8-4-15,0 0 8 0,0 0-8 0,0 7 9 0,0-7-9 16,0 0 34-16,0 0-34 0,3 9 34 16,2 6-34-16,-5-15 56 0,0 0-56 0,9 19 57 15,0 14-57-15,-9-33 52 0,0 0-52 0,11 42 52 16,-1 6-52-16,-10-48 45 0,0 0-45 0,11 61 45 0,-1 10-45 0,-10-71 36 16,0 0-36-16,11 78 37 0,1-9-37 15,-12-69 31-15,0 0-31 0,16 61 31 0,5-18-31 16,-21-43 22-16,0 0-22 0,27 36 23 15,6-8-23-15,-33-28 22 0,0 0-22 0,43 17 23 0,9-5-23 16,-52-12 24-16,0 0-24 0,59 2 25 16,2-4-25-16,-61 2 27 0,0 0-27 0,66-8 27 15,13-8-27-15,-79 16 35 0,0 0-35 0,87-24 35 16,11-6-35-16,-98 30 44 0,0 0-44 0,106-36 44 0,-4-7-44 16,-102 43 43-16,0 0-43 0,112-52 44 0,8 2-44 0,-120 50 30 0,0 0-30 15,125-40 31-15,2 16-31 0,-127 24 18 0,0 0-18 0,125-13 19 16,-3 13-19-16,-122 0 9 0,0 0-9 0,120 16 10 15,7 17-10 1,-127-33 6-16,0 0-6 0,125 45 6 0,0 3-6 0,-125-48 3 16,0 0-3-16,124 42 4 0,18-7-4 15,-142-35 2-15,0 0-2 0,142 24 3 0,2-12-3 0,-144-12 2 16,0 0-2-16,145 2 2 0,5-6-2 0,-150 4 2 16,0 0-2-16,157-12 2 0,3-7-2 0,-160 19 2 15,0 0-2-15,157-19 2 0,-9-5-2 0,-148 24 2 16,0 0-2-16,149-24 2 0,-5 3-2 0,-144 21 2 0,0 0-2 15,145-11 2-15,5 18-2 0,-150-7 2 0,0 0-2 16,146 12 3-16,-5 13-3 0,-141-25 3 0,0 0-3 0,138 33 4 0,1 3-4 16,-139-36 3-16,0 0-3 0,134 43 3 15,-1 2-3-15,-133-45 3 0,0 0-3 16,125 43 3-16,-7-5-3 0,-118-38 2 16,0 0-2-16,122 28 3 0,12-16-3 0,-134-12 3 0,0 0-3 15,129 0 3-15,-13-10-3 0,-116 10 2 0,0 0-2 16,118-14 3-16,4-8-3 0,-122 22 3 0,0 0-3 0,114-23 4 15,-15 1-4-15,-99 22 4 0,0 0-4 0,99-25 4 16,3-1-4-16,-102 26 13 0,0 0-13 0,101-27 13 0,-2-5-13 0,-99 32 22 0,0 0-22 31,93-29 22-31,1-11-22 0,-94 40 27 0,0 0-27 16,93-45 28-16,2-12-28 0,-95 57 28 0,0 0-28 16,89-64 28-16,-17 4-28 0,-72 60 24 15,0 0-24-15,60-80 24 0,-5-15-24 0,-55 95 24 16,0 0-24-16,40-113 24 0,-13-23-24 0,-27 136 21 0,0 0-21 0,0 0-1249 15</inkml:trace>
  <inkml:trace contextRef="#ctx0" brushRef="#br0" timeOffset="205377.95">18895 9681 796 0,'0'0'0'0,"24"1"0"0,45 8 0 0,-69-9 15 16,0 0-15-16,92 5 15 0,26-3-15 0,-118-2 50 0,0 0-50 15,131-2 50-15,1 1-50 16,-132 1 51-16,0 0-51 0,132-4 51 0,-15 4-51 0,-117 0 46 16,0 0-46-16,109 0 46 0,-3 0-46 0,-106 0 33 15,0 0-33-15,95-3 33 0,-7 3-33 16,-88 0 24-16,0 0-24 0,69 3 24 0,-23-1-24 16,-46-2 11-16,0 0-11 0,32 2 11 0,-8-2-11 15,-24 0 9-15,0 0-9 0,15-2 9 0,-7-3-9 0,1-1-896 16</inkml:trace>
  <inkml:trace contextRef="#ctx0" brushRef="#br0" timeOffset="205675.64">19449 9606 1020 0,'0'0'0'0,"0"0"0"16,0 0 0-16,0 0 10 0,0 0-10 0,1 7 11 15,-1-7-11-15,0 0 29 0,0 0-29 0,7 11 30 16,4-3-30-16,-11-8 30 0,0 0-30 0,14 19 30 16,4 23-30-16,-18-42 18 0,0 0-18 0,16 59 19 15,-6 13-19-15,-10-72 12 0,0 0-12 0,9 90 13 16,0 23-13-16,-9-113 9 0,0 0-9 0,12 112 9 0,4-18-9 16,-16-94 7-16,0 0-7 0,21 88 7 0,6-15-7 15,-27-73 11-15,0 0-11 0,28 66 11 0,-2-16-11 16,-26-50 16-16,0 0-16 0,20 36 17 0,-8-17-17 15,-12-19 15-15,0 0-15 0,4 10 16 0,-4-10-16 16,0 0 9-16,0 0-9 0,10-10 9 0,10-26-9 16,-1-1-959-16</inkml:trace>
  <inkml:trace contextRef="#ctx0" brushRef="#br0" timeOffset="206373.24">20041 9785 1211 0,'0'0'0'0,"6"7"0"16,4 13 0-16,-10-20 5 0,0 0-5 0,16 37 6 16,5 20-6-16,-21-57 25 0,0 0-25 15,16 72 26-15,-7 13-26 0,-9-85 23 0,0 0-23 0,7 82 23 16,-5-10-23-16,-2-72 16 0,0 0-16 0,5 68 16 16,7-8-16-16,-12-60 14 0,0 0-14 0,16 49 15 15,2-16-15-15,-18-33 6 0,0 0-6 0,19 22 7 16,-5-10-7-16,-14-12 5 0,0 0-5 0,22 0 5 15,8-14-5-15,-30 14 11 0,0 0-11 0,31-24 12 0,-2-9-12 16,-29 33 19-16,0 0-19 0,24-33 20 0,3-3-20 16,-27 36 22-16,0 0-22 0,30-31 23 15,3 1-23-15,-33 30 35 0,0 0-35 0,35-19 35 0,-1 14-35 16,-34 5 27-16,0 0-27 0,39 9 27 16,-2 15-27-16,-37-24 21 0,0 0-21 0,37 40 22 0,-5 12-22 15,-32-52 17-15,0 0-17 0,30 52 17 0,-2-5-17 16,-28-47 4-16,0 0-4 0,26 34 4 0,1-13-4 15,-27-21 0-15,0 0 0 0,31 5 1 0,15-14-1 0,-46 9-1 0,0 0 1 16,52-24 0-16,-1-16 0 0,-51 40-1 16,0 0 1-16,49-45-1 0,-8 4 1 0,-41 41-1 15,0 0 1-15,30-40 0 0,-11-1 0 0,-19 41 0 16,0 0 0-16,11-35 0 0,-6 14 0 0,-5 21 0 16,0 0 0-16,3-15 0 0,-6 6 0 0,3 9 0 0,0 0 0 15,-5-7 0-15,-8 4 0 0,13 3 0 16,0 0 0-16,-10 1 0 0,1 3 0 0,9-4-2 0,0 0 2 0,-9 5-1 15,9-5 1-15,0 0-3 0,0 0 3 0,-11 3-2 16,11-3 2-16,0 0-4 0,0 0 4 0,0 0-3 0,0 0 3 16,0 0-4-16,0 0 4 15,0 0-4-15,0 0 4 0,0 0-6 0,0 0 6 0,-7-12-6 0,-5 0 6 16,12 12-7-16,0 0 7 16,-25-15-7-16,-15 2 7 0,40 13-6 0,0 0 6 0,-41-3-6 15,-5 10 6-15,46-7-7 0,0 0 7 16,-44 17-6-16,4 16 6 0,40-33-13 0,0 0 13 0,-36 43-12 15,8 8 12-15,28-51-14 0,0 0 14 0,-17 62-14 0,9 11 14 0,8-73-14 16,0 0 14-16,9 72-13 16,18-11 13-16,-27-61-7 0,0 0 7 0,44 52-6 15,23-11 6-15,-67-41-2 0,0 0 2 0,77 28-1 16,15-7 1-16,-92-21 0 0,0 0 0 0,88 5 0 16,-6-14 0-16,-82 9 0 0,0 0 0 0,74-21 1 0,0-15-1 15,3 0-1101-15</inkml:trace>
  <inkml:trace contextRef="#ctx0" brushRef="#br0" timeOffset="206810.76">22835 10091 1479 0,'0'0'0'16,"-9"-7"0"-16,-12-7 0 0,21 14 11 0,0 0-11 15,-31-15 12-15,-15-6-12 0,46 21 32 0,0 0-32 0,-57-16 32 16,-10 6-32-16,67 10 45 0,0 0-45 0,-81-2 46 16,-12 14-46-16,93-12 21 0,0 0-21 0,-87 16 21 0,8 8-21 15,79-24 12-15,0 0-12 0,-64 33 12 16,22 3-12-16,42-36 6 0,0 0-6 0,-25 28 6 15,18-11-6-15,7-17 4 0,0 0-4 0,16 18 5 16,26 4-5-16,-42-22 2 0,0 0-2 0,62 24 3 16,18 0-3-16,-80-24 1 0,0 0-1 0,79 30 1 0,-7 5-1 15,-72-35 1-15,0 0-1 0,62 41 1 16,-16 6-1-16,-46-47 0 0,0 0 0 0,32 53 1 16,-20-1-1-16,-12-52 1 0,0 0-1 0,0 52 1 15,-12-10-1-15,12-42 0 0,0 0 0 0,-27 33 1 0,-8-6-1 16,35-27 0-16,0 0 0 0,-41 18 1 15,-3-15-1-15,44-3 1 0,0 0-1 0,-39-7 1 0,15-7-1 16,24 14-1-16,0 0 1 0,-9-33 0 0,16-27 0 16,0-2-1260-16</inkml:trace>
  <inkml:trace contextRef="#ctx0" brushRef="#br0" timeOffset="207373.26">22722 10061 1255 0,'0'0'0'0,"0"0"0"0,0 0 0 16,0 0 1-16,0 0-1 0,-5 7 1 0,3 0-1 0,2-7 0 15,0 0 0-15,0 16 0 0,4 15 0 0,-4-31 4 16,0 0-4-16,7 35 4 0,7 3-4 0,-14-38 13 0,0 0-13 0,23 41 13 16,10-1-13-16,-33-40 26 0,0 0-26 15,36 45 27-15,1 4-27 0,-37-49 36 0,0 0-36 16,32 45 36-16,-6-6-36 0,-26-39 31 0,0 0-31 0,21 31 31 16,-10-10-31-16,-11-21 37 0,0 0-37 0,9 14 37 15,-6-5-37-15,-3-9 32 0,0 0-32 0,0 0 32 16,0 0-32-16,0 0 32 0,0 0-32 0,-2-11 32 15,-6-16-32-15,8 27 41 0,0 0-41 0,-11-35 41 16,2-3-41-16,9 38 40 0,0 0-40 0,-2-35 41 16,2 15-41-16,0 20 35 0,0 0-35 0,6-18 35 15,6 1-35-15,-12 17 25 0,0 0-25 0,23-16 26 0,5 6-26 16,-28 10 18-16,0 0-18 0,41-3 18 0,12 4-18 16,-53-1 14-16,0 0-14 0,53 11 14 0,7 8-14 15,-60-19 5-15,0 0-5 0,49 31 5 0,-14 14-5 16,-35-45 1-16,0 0-1 0,23 48 1 0,-12-3-1 15,-11-45 0-15,0 0 0 0,3 37 0 0,-6-15 0 16,3-22-1-16,0 0 1 0,-6 12 0 0,-2-7 0 0,8-5-3 16,0 0 3-16,-13-3-2 0,6 0 2 15,7 3-6-15,0 0 6 0,-3-14-6 0,1-17 6 16,2 31-7-16,0 0 7 0,5-40-7 0,11-9 7 16,-16 49-10-16,0 0 10 0,27-48-9 0,8 6 9 0,-35 42-4 15,0 0 4-15,42-40-3 0,11 9 3 0,-53 31-1 16,0 0 1-16,62-20 0 0,14 11 0 15,-76 9-1-15,0 0 1 0,74 5 0 0,-4 18 0 0,-70-23 0 16,0 0 0-16,58 32 0 0,-17 17 0 0,-41-49-1 16,0 0 1-16,27 59-1 0,-12 13 1 0,-15-72-10 15,0 0 10-15,7 66-10 0,-5-28 10 0,-2-38-22 16,0 0 22-16,0 25-22 0,2-15 22 0,-2-10-37 0,0 0 37 16,26-12-37-16,38-25 37 0,-2-2-1320 0</inkml:trace>
  <inkml:trace contextRef="#ctx0" brushRef="#br0" timeOffset="208315.27">24737 10165 1121 0,'0'0'0'0,"0"0"0"0,9 12 0 0,-9-12 1 16,0 0-1-16,1 16 2 15,-11 5-2-15,10-21 1 0,0 0-1 0,-37 26 2 0,-32 8-2 16,69-34 1-16,0 0-1 0,-83 47 1 0,-5 10-1 16,88-57 2-16,0 0-2 0,-90 61 2 0,2 3-2 15,88-64 5-15,0 0-5 0,-81 53 5 0,6-8-5 16,75-45 8-16,0 0-8 0,-58 35 8 0,27-11-8 15,31-24 13-15,0 0-13 0,-20 12 13 0,17-5-13 0,3-7 16 16,0 0-16-16,23 0 17 0,35-7-17 16,-58 7 26-16,0 0-26 0,67-12 26 0,-2-12-26 15,-65 24 26-15,0 0-26 0,65-36 27 0,-3-13-27 0,-62 49 35 16,0 0-35-16,64-57 35 0,3-7-35 0,-67 64 44 16,0 0-44-16,63-60 44 0,-14 11-44 0,-49 49 36 15,0 0-36-15,36-36 37 0,-17 13-37 0,-19 23 22 16,0 0-22-16,11-14 22 0,-4 7-22 15,-7 7 11-15,0 0-11 0,5 9 12 0,-3 17-12 0,-2-26 3 16,0 0-3-16,0 45 4 0,0 16-4 0,0-61 0 16,0 0 0-16,7 62 1 0,9-14-1 0,-16-48-1 15,0 0 1-15,28 35-1 0,9-14 1 0,-37-21-7 16,0 0 7-16,48 5-6 0,6-15 6 0,-54 10-16 16,0 0 16-16,62-28-16 0,9-26 16 0,-71 54-11 15,0 0 11-15,67-59-11 0,-6 2 11 0,-61 57-7 16,0 0 7-16,53-69-6 0,-12-4 6 0,-41 73-2 15,0 0 2-15,33-79-1 0,-6-13 1 0,-27 92 0 16,0 0 0-16,21-85 0 0,-9 16 0 0,-12 69 2 0,0 0-2 0,4-57 2 0,-9 17-2 16,5 40 7-16,0 0-7 0,-9-29 7 0,-2 11-7 15,11 18 8 1,0 0-8-16,-12-7 9 0,-2 4-9 0,14 3 8 16,0 0-8-16,-13 9 8 0,1 11-8 0,12-20 3 0,0 0-3 0,-11 28 4 0,3 7-4 15,8-35 1-15,0 0-1 0,-7 46 1 0,3 17-1 16,4-63 0-16,0 0 0 15,-3 74 0-15,-1 11 0 0,4-85-1 16,0 0 1-16,0 81 0 0,-4-5 0 0,4-76-2 0,0 0 2 0,4 77-2 16,1-1 2-16,-5-76-3 0,0 0 3 0,11 74-2 15,3-12 2-15,-14-62-3 0,0 0 3 0,18 51-2 0,-3-17 2 16,-15-34-3-16,0 0 3 0,29 23-2 16,15-1 2-16,-44-22-2 15,0 0 2-15,51 12-1 0,5-12 1 0,-56 0 0 16,0 0 0-16,55-8 0 0,-7-8 0 0,-48 16 0 0,0 0 0 0,44-33 0 15,-2-17 0-15,-42 50 1 0,0 0-1 0,41-66 1 16,-4-12-1-16,-37 78 0 0,0 0 0 0,31-79 0 0,-4-3 0 16,-27 82-1-16,0 0 1 0,23-88 0 0,2-12 0 15,-25 100-2-15,0 0 2 0,19-97-1 0,-8 21 1 16,-11 76-3-16,0 0 3 0,0-62-3 0,-6 8 3 16,6 54-3-16,0 0 3 0,-9-43-2 0,1 11 2 0,8 32-2 15,0 0 2-15,-13-24-1 0,-4 7 1 0,17 17-1 16,0 0 1-16,-20-9 0 0,-3 18 0 0,23-9-1 15,0 0 1-15,-24 24-1 0,-3 14 1 0,27-38-4 16,0 0 4-16,-26 59-3 0,-3 15 3 0,29-74-8 16,0 0 8-16,-24 85-7 0,-3 10 7 15,27-95-12-15,0 0 12 0,-14 89-12 0,14-20 12 0,0-69-9 16,0 0 9-16,11 57-9 0,6-5 9 0,-17-52-7 16,0 0 7-16,23 45-7 0,6-2 7 0,-29-43-2 0,0 0 2 15,30 38-1-15,1-7 1 0,-31-31 0 0,0 0 0 0,37 21 0 16,7-2 0-16,-44-19 1 0,0 0-1 15,46 16 1-15,-3-6-1 0,-43-10 5 0,0 0-5 16,33 9 6-16,-12-6-6 0,-21-3 1 0,0 0-1 0,18 0 1 16,0-5-1-16,-1 0-1062 0</inkml:trace>
  <inkml:trace contextRef="#ctx0" brushRef="#br0" timeOffset="209590.07">26502 9819 1166 0,'0'0'0'0,"0"0"0"16,0-7 0-16,0 7 0 0,0 0 0 0,2-8 0 0,-2 8 0 15,0 0 0-15,0 0 0 0,0 0 1 0,-3 10-1 16,3-10 3-16,0 0-3 0,-13 26 3 0,-8 19-3 16,21-45 4-16,0 0-4 0,-25 67 4 0,-6 32-4 0,31-99 7 15,0 0-7-15,-27 106 7 0,13 1-7 0,14-107 12 16,0 0-12-16,2 102 12 0,19-12-12 15,-21-90 14-15,0 0-14 0,28 74 14 0,2-23-14 0,-30-51 15 16,0 0-15-16,30 36 15 0,-3-12-15 0,-27-24 12 16,0 0-12-16,21 19 12 0,-7-14-12 0,-14-5 1 15,0 0-1-15,28-8 2 0,25-18-2 0,2 2-918 16</inkml:trace>
  <inkml:trace contextRef="#ctx0" brushRef="#br0" timeOffset="210239.43">26827 10248 897 0,'0'0'0'16,"0"0"0"-16,0 0 0 0,0 0 0 0,0 0 0 0,0 0 0 16,4 7 0-16,-4-7 5 0,0 0-5 0,17 11 5 0,17 11-5 15,-34-22 7-15,0 0-7 0,35 24 8 0,-9-3-8 16,-26-21 12-16,0 0-12 0,25 19 12 16,5 11-12-16,-30-30 17 0,0 0-17 0,27 24 18 0,-13-10-18 15,-14-14 23-15,0 0-23 0,12 5 23 0,4-5-23 16,-16 0 24-16,0 0-24 0,26-10 25 0,8-11-25 0,-34 21 22 0,0 0-22 15,37-30 23-15,-9-1-23 16,-28 31 33-16,0 0-33 0,21-33 34 0,-5-3-34 16,-16 36 49-16,0 0-49 0,9-36 49 0,-9 3-49 15,0 33 47-15,0 0-47 0,-12-31 47 0,-15-6-47 16,27 37 42-16,0 0-42 0,-37-27 42 0,-7 18-42 16,44 9 32-16,0 0-32 0,-53 7 32 0,-7 22-32 15,60-29 23-15,0 0-23 0,-63 38 24 0,-3 16-24 16,66-54 12-16,0 0-12 0,-49 66 12 0,17 6-12 0,32-72 3 15,0 0-3-15,-7 73 3 0,27-7-3 16,-20-66 0-16,0 0 0 0,40 55 1 0,20-18-1 0,-60-37 0 16,0 0 0-16,74 24 0 0,9-17 0 0,-83-7 0 15,0 0 0-15,92-7 0 0,15-17 0 0,-107 24-1 16,0 0 1-16,105-45 0 0,-16-23 0 0,-89 68-1 0,0 0 1 0,90-74-1 16,-3 6 1-16,-87 68-1 15,0 0 1-15,70-67-1 0,-15-4 1 0,-55 71-1 0,0 0 1 16,41-68-1-16,-15 8 1 0,-26 60-1 0,0 0 1 0,11-49 0 15,-17 18 0-15,6 31 0 0,0 0 0 16,-28-9 0-16,-25 25 0 0,53-16 0 0,0 0 0 0,-61 29 0 16,-3 18 0-16,64-47-1 0,0 0 1 0,-60 50 0 15,11-5 0-15,49-45-2 0,0 0 2 0,-37 47-2 0,14-4 2 16,23-43-6-16,0 0 6 0,-9 38-6 16,12-8 6-16,-3-30-9 0,0 0 9 0,16 29-9 15,13 6 9-15,-29-35-9 0,0 0 9 0,38 36-8 16,13-8 8-16,-51-28-6 0,0 0 6 0,57 22-6 0,-2-3 6 15,-55-19-5-15,0 0 5 0,44 16-4 16,-21-4 4-16,-23-12-4 0,0 0 4 0,10 12-3 16,-6 2 3-16,-4-14-5 0,0 0 5 0,-16 12-5 0,-26-3 5 15,42-9-6-15,0 0 6 0,-52 5-5 16,3-2 5-16,49-3-11 0,0 0 11 0,-46 0-10 0,9-12 10 16,37 12-36-16,0 0 36 0,-28-19-36 0,5-7 36 15,0 0-993-15</inkml:trace>
  <inkml:trace contextRef="#ctx0" brushRef="#br0" timeOffset="210533.56">28072 9627 987 0,'0'0'0'0,"0"0"0"0,0 0 0 0,0 0-1 0,0 0 1 15,-5-7 0-15,5 7 0 0,0 0 1 0,0 0-1 16,-2 23 1-16,2 13-1 0,0-36 10 0,0 0-10 15,-2 52 11-15,-5 19-11 0,7-71 14 0,0 0-14 0,-8 86 14 16,-1 20-14-16,9-106 21 0,0 0-21 0,-7 102 21 16,0-15-21-16,7-87 24 0,0 0-24 0,-6 79 24 15,1-3-24-15,5-76 19 0,0 0-19 16,0 68 20-16,5-8-20 0,-5-60 16 0,0 0-16 0,7 42 17 16,0-16-17-16,-7-26 18 0,0 0-18 15,8 17 18-15,-3-12-18 0,-5-5 11 16,0 0-11-16,3-13 12 0,-3-27-12 0,0 40 8 0,0 0-8 15,-3-57 9-15,-6-11-9 0,0-1-897 0</inkml:trace>
  <inkml:trace contextRef="#ctx0" brushRef="#br0" timeOffset="210659.64">27804 10103 987 0,'0'0'0'0,"0"0"0"0,11 12 0 16,-11-12 2-16,0 0-2 0,17 14 3 0,15 8-3 15,-32-22 5-15,0 0-5 0,46 21 5 0,14-2-5 0,-60-19 7 16,0 0-7-16,71 14 8 0,10-7-8 0,-81-7 0 15,0 0 0-15,81-3 0 0,2-16 0 0,0-1-703 16</inkml:trace>
  <inkml:trace contextRef="#ctx0" brushRef="#br0" timeOffset="210889.01">28628 9388 1054 0,'0'0'0'0,"0"0"0"0,0 0 0 0,0 0 13 0,0 0-13 15,7 18 13-15,11 25-13 0,-18-43 26 0,0 0-26 16,26 60 27-16,6 27-27 0,-32-87 22 0,0 0-22 16,39 95 23-16,5 6-23 0,-44-101 41 0,0 0-41 0,42 110 41 15,-7 18-41-15,-35-128 47 0,0 0-47 0,23 130 47 0,-16-2-47 16,-7-128 30-16,0 0-30 0,-17 123 31 0,-33-7-31 16,50-116 21-16,0 0-21 0,-86 106 22 15,-46 3-22-15,132-109 8 0,0 0-8 0,-166 88 8 0,-16-35-8 16,0 5-1046-16</inkml:trace>
  <inkml:trace contextRef="#ctx0" brushRef="#br0" timeOffset="213471.59">20578 11520 1547 0,'0'0'0'0,"0"0"0"0,19 2 0 0,-19-2-5 0,0 0 5 0,21 7-5 16,2 5 5-1,-23-12-6-15,0 0 6 0,25 19-5 0,10 11 5 16,-35-30 5-16,0 0-5 0,41 32 5 0,-1 10-5 15,-40-42 4-15,0 0-4 0,48 47 5 0,6 1-5 16,-54-48 6-16,0 0-6 0,60 42 7 0,7-11-7 0,-67-31 4 16,0 0-4-16,62 15 5 0,-7-6-5 0,-55-9 0 0,0 0 0 15,42-3 1-15,-14-6-1 0,-28 9 0 0,0 0 0 16,20-12 0-16,-8-12 0 0,-12 24 0 0,0 0 0 0,4-33 0 0,-10-7 0 16,6 40 1-16,0 0-1 0,-19-43 2 0,-15 5-2 15,34 38 5-15,0 0-5 0,-49-28 6 0,-20 7-6 16,69 21 12-16,0 0-12 0,-74-3 13 0,-2 11-13 15,76-8 10-15,0 0-10 0,-79 30 10 0,0 18-10 0,79-48 8 16,0 0-8-16,-83 62 9 0,0 13-9 0,83-75 2 16,0 0-2-16,-71 80 3 0,17 6-3 0,54-86 0 15,0 0 0-15,-34 90 1 0,20 0-1 0,14-90-2 16,0 0 2-16,14 81-1 0,28-20 1 0,-42-61-4 0,0 0 4 16,62 40-4-16,19-16 4 0,-81-24-6 0,0 0 6 15,85 7-5-15,7-17 5 0,-92 10-5 0,0 0 5 16,93-33-4-16,11-33 4 0,-104 66-3 0,0 0 3 15,99-83-2-15,-7-11 2 0,-92 94-2 0,0 0 2 0,83-105-1 16,0-23 1-16,-83 128-1 0,0 0 1 0,75-121 0 16,-15 15 0-16,-60 106-1 0,0 0 1 0,48-97 0 15,-9-3 0-15,-39 100-4 0,0 0 4 0,24-85-3 16,-2 30 3-16,-22 55-1 0,0 0 1 0,12-39-1 16,-7 17 1-16,-5 22 0 0,0 0 0 0,-9-2 0 15,-12 14 0-15,21-12 1 0,0 0-1 0,-28 37 1 16,-7 32-1-16,35-69 2 0,0 0-2 0,-39 88 2 15,2 4-2-15,37-92 3 0,0 0-3 0,-21 97 3 16,21 5-3-16,0-102 3 0,0 0-3 0,17 88 3 16,13-22-3-16,-30-66 3 0,0 0-3 0,39 52 3 0,5-23-3 15,-44-29 2-15,0 0-2 0,51 16 3 0,8-16-3 16,-59 0 3-16,0 0-3 0,67-16 3 0,12-13-3 16,-79 29 3-1,0 0-3-15,76-45 4 0,-4-19-4 0,-72 64 5 0,0 0-5 16,67-73 6-16,-12 9-6 0,-55 64 7 0,0 0-7 0,48-50 8 15,-15 21-8-15,-33 29 6 0,0 0-6 0,30-13 7 16,-2 17-7-16,-28-4 4 0,0 0-4 0,23 31 5 16,2 30-5-16,-25-61 1 0,0 0-1 0,28 76 2 15,6 2-2-15,-34-78 0 0,0 0 0 0,38 71 0 16,12-18 0-16,-50-53 0 0,0 0 0 0,53 38 0 16,-2-15 0-16,-51-23-2 0,0 0 2 0,51 5-1 15,2-14 1-15,-53 9-5 0,0 0 5 0,49-19-5 16,-10-7 5-16,-39 26-8 0,0 0 8 0,30-34-7 0,-10-13 7 0,-20 47-5 0,0 0 5 0,3-52-5 15,-17-7 5 1,14 59-4-16,0 0 4 0,-35-53-4 0,-16 8 4 16,51 45-3-16,0 0 3 0,-60-28-2 15,-9 21 2-15,69 7-3 0,0 0 3 0,-74 22-2 16,-7 30 2-16,81-52-4 0,0 0 4 0,-75 73-4 16,12 10 4-16,63-83-2 0,0 0 2 0,-46 92-2 0,27 1 2 15,19-93-6-15,0 0 6 0,5 82-5 0,32-17 5 16,-37-65-8-16,0 0 8 0,64 45-7 0,24-20 7 15,-88-25-12-15,0 0 12 0,99 3-11 0,6-22 11 16,-105 19-16-16,0 0 16 0,106-36-15 0,4-16 15 16,-110 52-16-16,0 0 16 0,95-54-16 0,-11 4 16 0,-84 50-15 15,0 0 15-15,78-48-14 0,-4-3 14 0,-74 51-10 16,0 0 10-16,65-53-9 0,-6 1 9 0,-59 52-5 16,0 0 5-16,51-44-5 0,-5 13 5 0,-46 31-2 15,0 0 2-15,37-12-2 0,-11 23 2 0,-26-11 0 0,0 0 0 16,21 32 0-16,-3 20 0 0,-18-52 0 0,0 0 0 15,14 63 0-15,-10-1 0 0,-4-62 0 0,0 0 0 16,0 57 1-16,-4-8-1 0,4-49 0 0,0 0 0 16,-9 36 0-16,4-19 0 0,5-17-1 0,0 0 1 0,-7 4 0 15,-4-18 0-15,11 14-1 0,0 0 1 0,-8-24 0 16,-5-8 0-16,13 32-1 0,0 0 1 0,-5-36-1 16,5 0 1-16,0 36 0 0,0 0 0 0,5-35 0 15,4 2 0-15,-9 33 3 0,0 0-3 0,16-36 3 16,12-6-3-16,-28 42 13 0,0 0-13 0,41-43 13 15,10 14-13-15,-51 29 21 0,0 0-21 0,62-21 22 16,3 19-22-16,-65 2 27 0,0 0-27 0,63 14 27 16,-10 15-27-16,-53-29 22 0,0 0-22 0,37 37 22 0,-19 6-22 15,-18-43 14-15,0 0-14 0,5 47 14 0,-10 0-14 16,5-47 6-16,0 0-6 0,-11 36 6 0,-6-10-6 16,17-26 2-16,0 0-2 0,-14 12 2 0,5-10-2 15,9-2 0-15,0 0 0 0,0-11 0 0,3-18 0 16,-3 29-1-16,0 0 1 0,13-40 0 0,4-8 0 15,-17 48-3-15,0 0 3 0,27-57-2 0,8-9 2 0,-35 66-1 16,0 0 1-16,44-68 0 0,11 8 0 0,-55 60 0 16,0 0 0-16,60-49 0 0,1 15 0 0,-61 34 1 15,0 0-1-15,57-19 2 0,-15 19-2 0,-42 0 6 0,0 0-6 16,37 17 7-16,-7 19-7 0,-30-36 11 0,0 0-11 16,16 57 12-16,-19 23-12 0,3-80 10 0,0 0-10 15,-14 81 11-15,-6-8-11 0,20-73 10 0,0 0-10 16,-21 55 11-16,9-23-11 0,12-32 3 0,0 0-3 15,-6 17 4-15,6-10-4 0,0-7 0 16,0 0 0-16,16-5 1 0,21-14-1 0,-37 19 0 16,0 0 0-16,44-30 0 0,2-8 0 0,-46 38-2 0,0 0 2 15,46-43-1-15,3-6 1 0,-49 49-7 0,0 0 7 0,48-46-6 16,3 2 6-16,-51 44-3 0,0 0 3 0,43-31-2 16,-8 9 2-16,-35 22-1 0,0 0 1 0,37-2 0 15,5 16 0-15,-42-14 0 0,0 0 0 0,34 31 1 16,-10 14-1-16,-24-45 1 0,0 0-1 0,22 47 2 15,-1 1-2-15,-21-48 1 0,0 0-1 0,24 38 2 0,1-14-2 16,-25-24 2-16,0 0-2 0,39 11 2 0,23-11-2 16,-62 0 0-16,0 0 0 0,61-12 0 0,-2-13 0 15,-59 25-1-15,0 0 1 0,49-38 0 16,-7-15 0-16,-42 53-2 0,0 0 2 0,32-57-2 16,-14-7 2-16,-18 64-2 0,0 0 2 0,5-58-1 15,-9 10 1-15,4 48 0 0,0 0 0 0,-19-36 0 0,-16 13 0 16,35 23 1-16,0 0-1 0,-51-2 2 15,-25 21-2-15,76-19 7 0,0 0-7 0,-76 45 7 0,2 37-7 0,74-82 9 16,0 0-9-16,-60 85 10 0,18-6-10 16,42-79 7-16,0 0-7 0,-25 68 7 0,21-22-7 0,4-46 4 15,0 0-4-15,18 37 4 0,23-10-4 0,-41-27 2 0,0 0-2 0,56 16 2 16,23-18-2-16,-79 2 0 0,0 0 0 16,83-14 0-16,-2-6 0 0,-81 20 0 15,0 0 0-15,78-28 0 0,-4-7 0 0,-74 35-3 16,0 0 3-16,67-36-3 0,-3 0 3 0,-64 36-1 0,0 0 1 0,56-35-1 15,-10 4 1-15,-46 31-2 0,0 0 2 16,32-24-1-16,-15 8 1 0,-17 16 0 0,0 0 0 0,11-7 0 16,-11 7 0-16,0 0 0 0,0 0 0 0,14 14 1 15,0 19-1-15,-14-33 0 0,0 0 0 0,12 40 1 0,-4-2-1 16,-8-38 1-16,0 0-1 0,5 28 1 0,-2-13-1 16,-3-15 0-16,0 0 0 0,11 7 1 0,14 3-1 15,-25-10 0-15,0 0 0 0,33 7 0 0,8-14 0 16,-41 7-1-16,0 0 1 0,42-17 0 0,6-12 0 0,-48 29-1 15,0 0 1-15,51-37-1 0,-2-4 1 0,-49 41-2 16,0 0 2-16,44-33-2 0,-12 10 2 0,-32 23-3 16,0 0 3-16,32-5-2 0,1 17 2 0,-33-12-5 15,0 0 5-15,32 30-4 0,-7 18 4 0,-25-48-11 0,0 0 11 16,23 56-11-16,1-8 11 0,-24-48-16 0,0 0 16 16,34 38-15-16,14-14 15 0,-48-24-19 0,0 0 19 15,54 12-19-15,6-13 19 0,-60 1-24 16,0 0 24-16,64-18-23 0,-1-14 23 0,-63 32-27 15,0 0 27-15,55-49-26 0,-13-15 26 0,-42 64-27 0,0 0 27 0,37-74-26 16,-5-9 26-16,-32 83-21 0,0 0 21 0,25-87-21 16,-11 7 21-16,-14 80-20 0,0 0 20 0,7-72-19 15,-7 11 19-15,0 61-11 0,0 0 11 0,-5-47-10 16,-8 25 10-16,13 22-7 16,0 0 7-16,-16 2-6 0,-5 22 6 0,21-24-2 15,0 0 2-15,-19 43-2 0,1 13 2 0,18-56 0 0,0 0 0 0,-14 71 0 0,5 13 0 16,9-84 2-16,0 0-2 0,-9 92 2 0,6-2-2 15,3-90 8-15,0 0-8 0,0 80 8 0,2-20-8 16,-2-60 13-16,0 0-13 0,0 50 14 16,-2-10-14-16,2-40 12 0,0 0-12 0,-2 28 12 15,2-9-12-15,0-19 8 0,0 0-8 0,0 0 9 16,-12 0-9-16,-1 0-1056 0</inkml:trace>
  <inkml:trace contextRef="#ctx0" brushRef="#br0" timeOffset="213651.54">26340 11844 1311 0,'0'0'0'0,"0"0"0"0,7 9 0 0,-7-9 5 0,0 0-5 15,21 10 6 1,23 9-6-16,-44-19 11 0,0 0-11 0,60 19 11 0,15-3-11 16,-75-16 31-16,0 0-31 0,88 12 31 15,25-4-31-15,-113-8 30 0,0 0-30 0,113 4 31 0,-9-9-31 16,-104 5 34-16,0 0-34 0,105-18 34 15,5-13-34-15,1 0-1092 0</inkml:trace>
  <inkml:trace contextRef="#ctx0" brushRef="#br0" timeOffset="214229.4">22548 13310 1345 0,'0'0'0'0,"0"0"0"0,0 8 0 15,0-8 42-15,0 0-42 0,0 7 42 0,0-7-42 16,0 0 42-16,0 0-42 0,5 9 42 0,6 5-42 15,-11-14 67-15,0 0-67 0,23 10 68 16,14-5-68-16,-37-5 40 0,0 0-40 0,49-5 41 0,11-16-41 16,-60 21 29-16,0 0-29 0,63-36 29 0,8-26-29 15,-71 62 27-15,0 0-27 0,60-76 28 0,-5-20-28 16,-55 96 21-16,0 0-21 0,47-102 21 0,-6-3-21 16,-41 105 17-16,0 0-17 0,32-109 17 0,-9-9-17 0,-23 118 14 15,0 0-14-15,12-111 14 0,-10 16-14 0,-2 95 12 0,0 0-12 16,-11-74 12-16,-10 22-12 0,21 52 11 15,0 0-11-15,-28-24 11 0,-6 27-11 0,34-3 13 16,0 0-13-16,-37 36 14 0,-7 32-14 0,44-68 14 0,0 0-14 0,-44 102 14 16,5 31-14-16,39-133 13 15,0 0-13-15,-32 142 13 0,18-10-13 0,14-132 1 0,0 0-1 16,2 121 1-16,17-16-1 0,-19-105-12 0,0 0 12 16,29 90-11-16,4-24 11 0,2-2-1479 0</inkml:trace>
  <inkml:trace contextRef="#ctx0" brushRef="#br0" timeOffset="214525.36">23158 13344 1199 0,'0'0'0'0,"16"-5"0"15,17-9 0-15,-33 14 2 0,0 0-2 0,50-24 2 0,6-12-2 16,-56 36 0-16,0 0 0 0,57-44 0 0,-6-4 0 16,-51 48 8-16,0 0-8 0,53-45 9 15,7 17-9-15,-60 28 26 0,0 0-26 0,60-10 27 0,-4 26-27 16,-56-16 41-16,0 0-41 0,48 31 41 16,-15 8-41-16,-33-39 42 0,0 0-42 0,22 49 43 15,-21 10-43-15,-1-59 30 0,0 0-30 0,-14 67 31 0,-16 13-31 16,30-80 20-16,0 0-20 0,-33 76 21 15,-3-14-21-15,36-62 14 0,0 0-14 0,-33 47 14 0,-1-21-14 16,34-26 10-16,0 0-10 0,-30 9 10 0,2-15-10 16,28 6 8-16,0 0-8 0,-23-24 9 15,4-29-9-15,19 53 11 0,0 0-11 0,-16-56 11 0,7-4-11 16,9 60 11-16,0 0-11 0,-2-68 11 0,11-5-11 16,-9 73 10-16,0 0-10 0,18-77 11 0,10-8-11 0,-28 85 1 15,0 0-1-15,39-78 1 0,8 24-1 16,1-1-1196-16</inkml:trace>
  <inkml:trace contextRef="#ctx0" brushRef="#br0" timeOffset="-213666.7">23772 12958 1323 0,'0'0'0'0,"11"9"0"15,17 14 0 1,-28-23 2-16,0 0-2 0,30 39 2 0,1 20-2 0,-31-59 5 0,0 0-5 16,32 73 6-16,2 3-6 0,-34-76 16 15,0 0-16-15,31 81 16 0,1 4-16 0,-32-85 26 0,0 0-26 16,36 76 26-16,6-15-26 0,-42-61 22 16,0 0-22-16,44 45 22 0,2-14-22 0,-46-31 17 0,0 0-17 15,44 12 17-15,5-19-17 0,-49 7 13 0,0 0-13 16,44-24 13-16,-3-21-13 0,-41 45 16 0,0 0-16 0,37-52 16 0,-9 0-16 15,-28 52 22-15,0 0-22 0,25-48 23 16,-6 4-23-16,-19 44 24 0,0 0-24 16,14-32 24-16,-7 14-24 0,-7 18 36 0,0 0-36 15,4-10 36-15,-4 10-36 0,0 0 41 0,0 0-41 0,-7 12 42 0,-11 23-42 16,18-35 38 0,0 0-38-16,-21 55 39 0,2 23-39 0,19-78 23 0,0 0-23 0,-14 78 24 15,12-16-24-15,2-62 16 0,0 0-16 0,7 48 16 16,7-16-16-16,-14-32 11 0,0 0-11 15,35 17 11-15,24-10-11 0,-59-7 8 0,0 0-8 16,68-7 8-16,-1-19-8 0,-67 26 6 0,0 0-6 0,64-45 6 16,-11-19-6-16,-53 64 4 0,0 0-4 0,56-73 4 15,1-5-4-15,-57 78 3 0,0 0-3 0,54-96 3 16,-1-19-3-16,-53 115 2 0,0 0-2 0,44-114 3 16,-5 9-3-16,-39 105 1 0,0 0-1 0,27-96 2 15,-13 17-2-15,-14 79 1 0,0 0-1 0,5-64 2 16,-9 15-2-16,4 49 1 0,0 0-1 0,-8-33 1 0,-8 18-1 15,16 15 1-15,0 0-1 0,-25 7 1 0,-8 17-1 16,33-24 0-16,0 0 0 0,-34 40 0 0,1 17 0 16,33-57-1-16,0 0 1 0,-29 64-1 0,6 7 1 0,23-71-5 15,0 0 5-15,-12 78-4 0,9 5 4 16,3-83-12-16,0 0 12 0,1 78-12 0,5-20 12 0,-6-58-17 16,0 0 17-16,7 44-17 0,0-18 17 15,-7-26-20-15,0 0 20 0,7 15-20 0,0-6 20 0,-7-9-25 16,0 0 25-16,10 9-24 0,8-2 24 0,-18-7-25 15,0 0 25-15,30 3-24 0,11-3 24 0,-41 0-23 16,0 0 23-16,47-3-22 0,1-8 22 0,-48 11-18 16,0 0 18-16,46-12-18 0,-7 3 18 0,-39 9-4 0,0 0 4 15,42-5-3-15,5 2 3 0,-47 3 0 0,0 0 0 16,53 10 0-16,0 13 0 0,-53-23 2 16,0 0-2-16,43 38 3 0,-19 10-3 0,-24-48 5 15,0 0-5-15,4 62 5 0,-24 16-5 0,20-78 8 0,0 0-8 16,-33 75 8-16,-8-10-8 0,41-65 8 0,0 0-8 15,-42 52 9-15,1-15-9 0,41-37 3 0,0 0-3 16,-35 19 3-16,2-14-3 0,33-5 6 0,0 0-6 0,-36-5 6 16,-2-11-6-16,38 16 7 0,0 0-7 0,-34-28 8 15,11-20-8-15,23 48 14 0,0 0-14 0,-12-61 15 16,8-20-15-16,4 81 11 0,0 0-11 0,9-83 11 16,7-3-11-16,-16 86 6 31,0 0-6-31,28-89 7 0,9-8-7 0,-37 97 3 15,0 0-3-15,104-174 6 0,-104 174-6 0,78-75 2 0,17 6-2 0,-95 69-8 16,0 0 8-16,95-68-7 0,-6 4 7 0,-89 64-34 0,0 0 34 16,86-64-34-16,4 4 34 0,-90 60-38 0,0 0 38 15,83-52-38 1,-11 9 38-16,-72 43-37 16,0 0 37-16,58-35-36 0,-17 11 36 0,-41 24-26 0,0 0 26 0,48-28-33 0,-48 28 33 15,12-7-7-15,-5 4 7 0,-7 3-1 0,0 0 1 0,0 0-1 0,-2 8 1 0,2-8 0 16,0 0 0-16,-9 16 0 0,-8 12 0 0,17-28 2 0,0 0-2 15,-23 45 2-15,-4 22-2 0,27-67 5 0,0 0-5 0,-30 78 5 0,4 10-5 16,26-88 6-16,0 0-6 16,-23 97 7-16,2 19-7 0,21-116 6 0,0 0-6 0,-11 114 6 15,13-15-6-15,-2-99 5 0,0 0-5 0,7 92 5 16,0-9-5-16,-7-83 3 0,0 0-3 0,7 81 3 0,2-5-3 16,-9-76 2-1,0 0-2-15,7 68 3 0,-2-9-3 0,-5-59 3 0,0 0-3 16,4 43 3-16,-6-14-3 0,2-29 2 0,0 0-2 15,0 21 2-15,4-9-2 0,-4-12 2 0,0 0-2 0,0 0 2 16,3 11-2-16,-3-11 3 0,0 0-3 0,0 0 3 0,0 0-3 0,0 0 4 16,0 0-4-16,11-2 5 15,1-9-5-15,-12 11 6 0,0 0-6 0,18-15 7 0,1-6-7 16,-19 21 6-16,0 0-6 0,21-22 6 16,6 1-6-16,-27 21 14 0,0 0-14 0,24-21 15 0,-2 7-15 15,-22 14 25-15,0 0-25 0,23-12 25 0,19 0-25 0,-42 12 27 0,0 0-27 16,51-7 27-16,7 12-27 15,-58-5 27-15,0 0-27 0,55 5 27 0,-18 2-27 16,-37-7 17-16,0 0-17 0,28 14 17 0,8 12-17 16,-36-26 10-16,0 0-10 0,26 33 11 0,-15-2-11 15,-11-31 6-15,0 0-6 0,-6 37 7 16,-15-3-7-16,21-34 3 0,0 0-3 0,-37 33 4 0,-18-4-4 16,55-29 2-16,0 0-2 0,-60 25 3 0,6-8-3 15,54-17 2-15,0 0-2 0,-51 3 2 0,8-6-2 16,43 3 2-16,0 0-2 0,-37-16 3 0,2-4-3 15,35 20 2-15,0 0-2 0,-30-28 3 0,3-5-3 0,27 33 3 16,0 0-3-16,-21-48 3 0,0-20-3 0,21 68 0 0,0 0 0 16,-14-74 1-16,10-1-1 0,1 1-1443 15</inkml:trace>
  <inkml:trace contextRef="#ctx0" brushRef="#br0" timeOffset="-213388.07">27058 12737 1446 0,'0'0'0'0,"-2"17"0"16,-3 28 0-16,5-45-12 0,0 0 12 0,-7 61-11 0,-2 11 11 16,9-72-51-16,0 0 51 0,-10 84-51 0,-1 12 51 15,11-96 1-15,0 0-1 0,-9 97 2 0,-3-8-2 16,12-89 23-16,0 0-23 0,-13 88 24 15,1 5-24-15,12-93 50 0,0 0-50 0,-10 85 51 0,-1-12-51 0,11-73 53 16,0 0-53-16,-9 59 54 0,4-20-54 16,5-39 36-16,0 0-36 0,0 32 36 0,2-15-36 0,-2-17 22 15,0 0-22-15,1 12 23 0,1-5-23 0,-2-7 15 16,0 0-15-16,7-5 15 0,11-19-15 0,-18 24 5 16,0 0-5-16,25-44 5 0,6-25-5 0,1 0-1242 15</inkml:trace>
  <inkml:trace contextRef="#ctx0" brushRef="#br0" timeOffset="-212732.39">27120 13331 1311 0,'0'0'0'0,"0"0"0"0,7 5 0 0,-7-5 4 0,0 0-4 0,7 7 5 16,0-2-5-16,-7-5 8 0,0 0-8 15,18 21 8-15,15 22-8 0,-33-43 7 0,0 0-7 16,35 57 7-16,-3 5-7 0,-32-62 6 0,0 0-6 0,27 54 7 16,-10-21-7-16,-17-33 10 0,0 0-10 15,18 27 11-15,5-6-11 0,-23-21 12 0,0 0-12 0,26 16 13 16,4-11-13-16,-30-5 9 0,0 0-9 0,36-9 10 15,4-18-10-15,-40 27 12 0,0 0-12 0,39-42 12 16,-4-12-12-16,-35 54 17 0,0 0-17 16,34-53 17-16,-1 3-17 0,-33 50 19 0,0 0-19 15,30-45 20-15,-14 8-20 0,-16 37 43 0,0 0-43 0,7-31 44 16,-12 3-44-16,5 28 55 0,0 0-55 0,-18-15 55 16,-12 8-55-16,30 7 54 0,0 0-54 0,-42 7 54 15,-13 12-54-15,55-19 27 0,0 0-27 0,-60 36 28 0,-3 18-28 16,63-54 12-16,0 0-12 0,-55 64 13 15,9 5-13-15,46-69 4 0,0 0-4 0,-30 64 5 16,18-7-5-16,12-57 2 0,0 0-2 0,12 47 3 0,25-11-3 16,-37-36 2-16,0 0-2 0,53 25 2 0,9-12-2 15,-62-13 1-15,0 0-1 0,81 2 2 0,25-17-2 16,-106 15-1-16,0 0 1 0,115-37 0 0,3-16 0 16,-118 53-4-16,0 0 4 0,120-68-3 0,7-8 3 15,-127 76-12-15,0 0 12 0,118-81-12 0,-23-2 12 16,-95 83-12-16,0 0 12 0,85-87-12 0,-6-19 12 0,-79 106-10 15,0 0 10-15,64-100-10 0,-26 17 10 0,-38 83-8 16,0 0 8-16,13-67-8 0,-31 23 8 0,18 44-5 0,0 0 5 16,-40-24-5-16,-17 14 5 0,57 10-3 15,0 0 3-15,-63 3-3 0,-13 11 3 0,76-14-2 0,0 0 2 0,-80 24-2 16,3 11 2-16,77-35-1 0,0 0 1 0,-62 43-1 16,29 7 1-16,33-50-1 15,0 0 1-15,-6 54-1 0,26 6 1 0,-20-60-1 16,0 0 1-16,44 61-1 0,25-2 1 0,-69-59-1 0,0 0 1 0,79 59 0 15,0 5 0-15,-79-64-1 0,0 0 1 16,78 66 0-16,-6 3 0 0,-72-69 0 0,0 0 0 0,62 64 0 16,-21-14 0-16,-41-50 0 15,0 0 0-15,15 47 0 0,-29-6 0 0,14-41 0 0,0 0 0 16,-39 38 1-16,-22-3-1 0,61-35 2 0,0 0-2 16,-76 33 2-16,-14 5-2 0,90-38-1 0,0 0 1 15,-95 38-1-15,-6-2 1 0,-1 1-1301 0</inkml:trace>
  <inkml:trace contextRef="#ctx0" brushRef="#br0" timeOffset="-212083.53">26263 14824 1547 0,'0'0'0'0,"0"-7"0"0,0-12 0 0,0 19 10 16,0 0-10-16,10-28 11 0,20-8-11 15,-30 36 19-15,0 0-19 0,37-36 19 0,13 4-19 16,-50 32 13-16,0 0-13 0,52-25 13 0,1 0-13 16,-53 25 24-16,0 0-24 0,46-15 24 0,-18 11-24 0,-28 4 11 0,0 0-11 0,20 7 11 15,1 7-11-15,-21-14 1 0,0 0-1 0,19 35 1 0,-4 25-1 16,-15-60 0-16,0 0 0 0,5 73 0 15,-7 15 0-15,2-88-4 0,0 0 4 16,-5 85-3-16,-1-18 3 16,6-67-9-16,0 0 9 0,0 52-8 0,6-19 8 15,-6-33-12-15,0 0 12 0,9 23-12 0,5-6 12 16,-14-17-9-16,0 0 9 0,33 14-8 0,29-5 8 16,-62-9-6-16,0 0 6 0,72-4-6 0,-3-18 6 0,-69 22-5 15,0 0 5-15,67-38-4 0,-9-14 4 0,-58 52-5 16,0 0 5-16,53-64-4 0,-7-14 4 0,-46 78-3 15,0 0 3-15,42-73-3 0,-6 16 3 0,-36 57-2 16,0 0 2-16,26-40-1 0,-13 16 1 0,-13 24-3 16,0 0 3-16,5-12-2 0,-5 12 2 0,0 0-1 15,0 0 1-15,3 19-1 0,-6 24 1 0,3-43 0 0,0 0 0 16,-7 61 0-16,-4 18 0 0,11-79 0 16,0 0 0-16,-10 90 0 0,1 9 0 0,9-99 2 15,0 0-2-15,-4 104 2 0,4-2-2 0,0-102 4 0,0 0-4 16,2 88 5-16,7-29-5 0,-9-59 7 0,0 0-7 15,17 43 7-15,10-12-7 0,-27-31 2 0,0 0-2 16,35 18 3-16,11-18-3 0,-2 0-1159 0</inkml:trace>
  <inkml:trace contextRef="#ctx0" brushRef="#br0" timeOffset="-211592.34">27727 14999 1132 0,'0'0'0'0,"12"-24"0"0,21-39 0 16,-33 63 6-16,0 0-6 0,34-64 7 0,-4 14-7 15,-30 50 0-15,0 0 0 0,23-33 1 0,-11 16-1 16,-12 17 34-16,0 0-34 0,7 3 34 0,-3 20-34 15,-4-23 46-15,0 0-46 0,-2 52 47 0,-9 39-47 0,11-91 47 16,0 0-47-16,-17 115 47 0,-6 23-47 0,23-138 42 0,0 0-42 16,-28 144 42-16,-2-2-42 0,30-142 34 15,0 0-34-15,-25 140 34 0,6-3-34 0,19-137 32 16,0 0-32-16,-13 117 33 0,6-20-33 0,7-97 28 16,0 0-28-16,-7 81 29 0,0-11-29 15,7-70 24-15,0 0-24 0,-7 52 25 0,0-23-25 0,7-29 19 16,0 0-19-16,-12 14 20 0,-8-12-20 0,20-2 20 15,0 0-20-15,-19-21 20 0,-4-26-20 0,23 47 28 16,0 0-28-16,-23-66 28 0,5-13-28 16,18 79 33-16,0 0-33 0,-5-102 33 0,17-25-33 0,-12 127 33 15,0 0-33-15,25-136 34 0,14-18-34 0,-39 154 28 0,0 0-28 0,46-148 28 16,5 26-28-16,-51 122 13 0,0 0-13 16,53-116 14-16,0 3-14 0,-53 113 3 15,0 0-3-15,53-98 4 0,-2 18-4 0,-51 80 0 16,0 0 0-16,56-62 1 0,4 13-1 0,-60 49 0 15,0 0 0-15,55-31 0 0,-13 15 0 0,-42 16 0 0,0 0 0 0,30-8 0 16,-12 4 0-16,-18 4 0 0,0 0 0 0,10 2 1 16,-3 7-1-16,-7-9 2 0,0 0-2 0,-3 29 2 15,-18 26-2-15,21-55 3 0,0 0-3 0,-34 68 4 16,-12 10-4-16,46-78 4 0,0 0-4 0,-47 71 4 16,3-16-4-16,44-55 3 0,0 0-3 0,-37 38 3 15,12-14-3-15,25-24-1 0,0 0 1 0,-19 16 0 0,3-4 0 16,16-12-7-16,0 0 7 0,-14 11-7 15,3-5 7-15,-1 1-1511 0</inkml:trace>
  <inkml:trace contextRef="#ctx0" brushRef="#br0" timeOffset="-211194.32">28190 15537 1379 0,'0'0'0'0,"0"0"0"15,4-17 0-15,-4 17-45 0,0 0 45 0,4-16-45 16,-1-5 45-16,-3 21-3 0,0 0 3 0,4-22-2 15,1 1 2-15,-5 21 0 0,0 0 0 0,7-19 0 0,2 0 0 0,-9 19 0 0,0 0 0 0,10-16 1 32,-3 6-1-32,-7 10 5 0,0 0-5 0,7-7 5 0,4 4-5 15,-11 3 16-15,0 0-16 0,11-2 16 0,-3 0-16 16,-8 2 25-16,0 0-25 0,0 0 26 16,9 2-26-16,-9-2 25 0,0 0-25 0,-2 7 25 15,-5 7-25-15,7-14 23 0,0 0-23 0,-8 17 23 16,-1 0-23-16,9-17 18 0,0 0-18 0,-9 14 19 15,-3 0-19-15,12-14 21 0,0 0-21 0,-18 2 22 0,-5-20-22 16,23 18 24-16,0 0-24 0,0 0-1124 0</inkml:trace>
  <inkml:trace contextRef="#ctx0" brushRef="#br0" timeOffset="150172.87">3392 17596 606 0,'0'0'0'0,"0"0"0"16,-26-29 0-16,26 29 5 0,0 0-5 0,-23-28 5 16,10 1-5-16,13 27 26 0,0 0-26 0,-2-28 26 15,8 2-26-15,-6 26 21 0,0 0-21 0,9-30 21 0,5-1-21 16,-14 31 12-16,0 0-12 0,14-27 12 0,-2 6-12 15,-12 21 6-15,0 0-6 0,9-17 6 0,-4 6-6 16,-5 11 4-16,0 0-4 0,0 0 4 0,9-3-4 16,-9 3 3-16,0 0-3 0,4 7 3 0,4 5-3 15,-8-12 2-15,0 0-2 0,11 17 2 0,-2 2-2 0,-9-19 1 16,0 0-1-16,14 23 2 0,7 1-2 16,-21-24 2-16,0 0-2 0,28 28 2 0,13 1-2 0,-41-29 2 15,0 0-2-15,49 31 3 0,9 0-3 0,-58-31 4 16,0 0-4-16,82 28 4 0,27-4-4 0,-109-24 3 15,0 0-3-15,139 21 3 0,29-7-3 0,-168-14 2 16,0 0-2-16,220 10 2 0,43-1-2 0,-263-9 1 16,0 0-1-16,319 7 2 0,57 0-2 0,-376-7 5 15,0 0-5-15,406 5 6 0,28 0-6 0,-434-5 13 16,0 0-13-16,460 2 13 0,29-2-13 0,-489 0 24 0,0 0-24 0,513-11 25 16,7-4-25-16,-520 15 32 0,0 0-32 15,547-26 33-15,18-12-33 0,-565 38 49 0,0 0-49 16,568-40 50-16,5-2-50 0,-573 42 54 0,0 0-54 0,564-36 54 15,-3 10-54-15,-561 26 56 0,0 0-56 0,533-17 56 16,-43 8-56-16,-490 9 46 0,0 0-46 0,436-7 46 16,-62 2-46-16,-374 5 53 0,0 0-53 0,312-7 54 15,-49 0-54-15,-263 7 44 0,0 0-44 0,210-8 44 0,-64-1-44 16,-146 9 38-16,0 0-38 0,96-10 39 0,-52-1-39 0,-44 11 28 16,0 0-28-16,12-19 28 0,-37-10-28 15,25 29 20-15,0 0-20 0,-70-42 21 0,-56-13-21 16,126 55 16-16,0 0-16 0,-185-64 17 0,-63-9-17 0,248 73 8 15,0 0-8-15,-314-67 9 0,-64 11-9 0,378 56 5 0,0 0-5 16,-418-52 5 0,-44 4-5-16,462 48 3 0,0 0-3 0,-492-40 3 15,-14 11-3-15,506 29 1 0,0 0-1 0,-537-23 2 0,-27 8-2 0,564 15 1 16,0 0-1-16,-550-7 1 0,24 7-1 0,526 0 1 16,0 0-1-16,-522 1 1 0,1 5-1 0,521-6 1 0,0 0-1 0,-515 12 1 15,7 5-1-15,508-17 0 0,0 0 0 0,-492 22 1 16,21 4-1-16,471-26 0 15,0 0 0-15,-455 23 1 0,34-8-1 0,421-15 0 16,0 0 0-16,-394 14 0 0,40 0 0 0,354-14-1 0,0 0 1 16,-309 12 0-16,30-3 0 0,279-9-2 0,0 0 2 15,-227 9-2-15,49-1 2 0,178-8-1 0,0 0 1 0,-115 7-1 16,66-5 1-16,49-2-2 16,0 0 2-16,-18 5-2 0,22 5 2 0,-4-10-3 0,0 0 3 15,60 13-2-15,61-1 2 0,-121-12-3 0,0 0 3 16,175 7-2-16,74-7 2 0,-249 0-19 0,0 0 19 0,321-6-18 15,54-4 18-15,-375 10-46 0,0 0 46 0,417-12-46 16,27 2 46-16,-444 10-68 0,0 0 68 0,466-11-67 16,17 2 67-16,-483 9-62 0,0 0 62 0,519-8-61 0,20-3 61 15,-539 11-42-15,0 0 42 0,568-10-42 16,9 0 42-16,-577 10-19 0,0 0 19 0,598-12-19 16,19-6 19-16,-617 18-7 0,0 0 7 0,614-14-6 15,-3 2 6-15,-611 12-1 0,0 0 1 0,594-7-1 16,-10 6 1-16,-584 1 0 0,0 0 0 0,568 1 1 15,-16 5-1-15,-552-6 7 0,0 0-7 0,520 6 7 16,-38 1-7-16,-482-7 15 0,0 0-15 0,425 9 15 16,-55 3-15-16,-370-12 22 0,0 0-22 0,316 11 22 0,-53-6-22 15,-263-5 24-15,0 0-24 0,210 3 24 16,-51 1-24-16,-159-4 22 0,0 0-22 0,100 1 23 16,-56-2-23-16,-44 1 22 0,0 0-22 0,13-9 23 0,-26-8-23 15,13 17 20-15,0 0-20 0,-54-23 21 0,-58-4-21 16,112 27 17-16,0 0-17 0,-150-28 17 0,-65-3-17 15,215 31 12-15,0 0-12 0,-291-28 13 0,-77 6-13 16,368 22 9-16,0 0-9 0,-417-11 10 0,-34 9-10 16,451 2 6-16,0 0-6 0,-480 4 6 0,-30 5-6 15,510-9 3-15,0 0-3 0,-541 17 4 0,-41 9-4 16,582-26 1-16,0 0-1 0,-579 31 2 0,1 2-2 0,578-33 0 16,0 0 0-16,-595 33 0 0,-6-6 0 0,601-27 0 15,0 0 0-15,-597 30 0 0,10 1 0 0,587-31 0 16,0 0 0-16,-579 35 1 0,17 1-1 0,562-36 0 15,0 0 0-15,-552 41 0 0,12 3 0 0,540-44 0 16,0 0 0-16,-515 40 1 0,26-8-1 0,489-32 1 16,0 0-1-16,-437 28 1 0,52-5-1 0,385-23 0 15,0 0 0-15,-356 15 1 0,39-10-1 0,317-5 1 0,0 0-1 0,-265 4 1 16,66-2-1-16,199-2 2 0,0 0-2 0,-150-2 2 16,51-2-2-16,99 4 1 0,0 0-1 0,-64-5 1 15,41 2-1-15,23 3 0 0,0 0 0 0,25-4 1 0,51-1-1 16,-76 5-1-16,0 0 1 15,122-7-1-15,54-5 1 0,-176 12-8 0,0 0 8 16,238-19-7-16,57-10 7 0,-295 29-22 0,0 0 22 16,353-40-22-16,56-9 22 0,-409 49-41 0,0 0 41 0,443-48-40 15,35 3 40-15,-478 45-47 0,0 0 47 0,515-43-47 16,42 4 47-16,-557 39-21 0,0 0 21 0,573-32-20 16,-1 4 20-16,-572 28-11 0,0 0 11 0,592-23-10 15,17 6 10-15,-609 17-1 0,0 0 1 0,616-9-1 16,6 6 1-16,-622 3 0 0,0 0 0 0,611 3 1 0,-17 8-1 15,-594-11 7-15,0 0-7 0,584 15 7 0,-7 8-7 16,-577-23 13-16,0 0-13 0,546 24 13 0,-27 0-13 16,-519-24 12-16,0 0-12 0,485 25 12 0,-26 1-12 15,-459-26 17-15,0 0-17 0,425 26 17 0,-37-6-17 16,-388-20 11-16,0 0-11 0,342 18 12 0,-44 1-12 16,-298-19 12-16,0 0-12 0,258 20 12 0,-40 6-12 0,-218-26 9 15,0 0-9-15,171 21 10 0,-40-7-10 0,-131-14 10 16,0 0-10-16,85 9 10 0,-43-2-10 0,-42-7 11 0,0 0-11 0,12 5 12 15,-29-2-12-15,17-3 11 0,0 0-11 16,-59 4 11-16,-39-1-11 0,98-3 10 16,0 0-10-16,-147 5 11 0,-63 2-11 15,210-7 0-15,0 0 0 0,-280 11 0 0,-59 2 0 0,339-13-1 16,0 0 1-16,-379 14-1 0,-28 2 1 0,407-16-5 0,0 0 5 16,-433 19-5-16,-27 0 5 0,460-19-11 15,0 0 11-15,-480 12-11 0,-12-3 11 0,492-9-17 0,0 0 17 0,-513 10-17 0,-16 4 17 16,529-14-20-16,0 0 20 15,-552 12-20-15,-8-2 20 0,560-10-22 0,0 0 22 16,-560 9-22-16,2-4 22 0,558-5-19 0,0 0 19 0,-570 5-18 16,-3 2 18-16,573-7-16 0,0 0 16 0,-557 7-15 15,21-3 15-15,536-4-10 0,0 0 10 0,-533 2-10 16,-5-1 10-16,538-1-5 0,0 0 5 0,-515 4-5 16,14 1 5-16,501-5-1 0,0 0 1 0,-475 2-1 0,29-2 1 15,446 0 0-15,0 0 0 0,-400-2 0 0,47 4 0 16,353-2 1-16,0 0-1 0,-309 5 1 15,34 2-1-15,275-7 3 0,0 0-3 0,-229 7 3 0,52-2-3 16,177-5 4-16,0 0-4 0,-125 3 5 0,51-3-5 16,74 0 5-16,0 0-5 0,-35-3 6 0,35 3-6 15,0 0 0-15,0 0 0 0,58-14 1 0,46 0-1 16,-104 14-1-16,0 0 1 0,150-17-1 16,74-7 1-16,-224 24-1 0,0 0 1 0,298-32-1 0,51 0 1 15,-349 32-12-15,0 0 12 0,401-42-11 0,38-5 11 16,-439 47-29-16,0 0 29 0,478-48-29 0,41-4 29 0,-519 52-43 15,0 0 43-15,546-48-43 0,22 4 43 0,-568 44-25 16,0 0 25-16,597-40-25 0,41 8 25 0,-638 32-10 16,0 0 10-16,649-39-10 0,20-5 10 0,-669 44-1 0,0 0 1 0,672-37 0 15,7 11 0-15,-679 26 12 16,0 0-12-16,672-26 12 0,-9 5-12 0,-663 21 46 0,0 0-46 0,616-19 46 0,-59 6-46 16,-557 13 67-1,0 0-67-15,485-2 67 0,-62 19-67 0,-423-17 61 16,0 0-61-16,353 35 61 0,-60 13-61 0,-293-48 48 0,0 0-48 15,221 37 49-15,-63-22-49 0,1 1-1138 0</inkml:trace>
  <inkml:trace contextRef="#ctx0" brushRef="#br0" timeOffset="156948.81">28931 9413 124 0,'0'0'0'0,"0"0"0"0,0 0 0 15,0 0 5-15,0 0-5 0,0 0 5 0,0 0-5 0,0 0 16 16,0 0-16-16,-14-16 16 0,14 16-16 0,0 0 48 16,0 0-48-16,0-5 49 0,0 5-49 0,0 0 60 15,0 0-60-15,0 0 61 0,0 0-61 0,0 0 49 16,0 0-49-16,0 0 50 0,0 0-50 0,0 0 43 0,0 0-43 15,0 0 43-15,0 0-43 16,0 0 37-16,0 0-37 0,0 0 38 0,0 0-38 0,0 0 32 0,0 0-32 16,0 0 32-16,4-9-32 15,-4 9 28-15,0 0-28 0,0 0 29 0,0 0-29 0,0 0 35 0,0 0-35 0,0 0 35 16,0-7-35-16,0 7 34 0,0 0-34 16,0 0 34-16,0 0-34 0,0 0 31 15,0 0-31-15,0 0 31 0,0 0-31 0,0 0 28 0,0 0-28 0,0 0 29 16,0 0-29-16,0 0 21 0,0 0-21 0,0 0 22 15,0 0-22-15,0 0 13 0,0 0-13 16,-13 0 14-16,-8-5-14 0,0 2-759 0</inkml:trace>
  <inkml:trace contextRef="#ctx0" brushRef="#br0" timeOffset="157774.11">21371 14272 1099 0,'0'0'0'0,"0"-33"0"0,-3-57 0 0,3 90 28 0,0 0-28 16,2-102 28-16,8 15-28 0,-10 87 62 0,0 0-62 0,12-72 62 0,4 20-62 15,-16 52 55 1,0 0-55-16,13-33 55 0,-1 14-55 0,-12 19 24 0,0 0-24 0,16-2 25 0,7 19-25 16,-23-17 13-1,0 0-13-15,19 52 14 0,-5 38-14 0,-14-90 8 0,0 0-8 16,9 109 8-16,-5 13-8 0,-4-122 8 15,0 0-8-15,7 121 8 0,9-2-8 0,-16-119 3 0,0 0-3 0,23 100 3 0,14-30-3 16,-37-70 1 0,0 0-1-16,60 41 2 0,30-27-2 0,-90-14 5 15,0 0-5-15,119-21 6 0,53-41-6 0,-172 62 10 16,0 0-10-16,248-107 11 0,75-40-11 0,-323 147 24 0,0 0-24 0,393-186 24 0,52-28-24 0,-445 214 32 16,0 0-32-16,459-216 32 0,-4 13-32 0,-455 203 31 31,0 0-31-31,393-171 31 0,-74 37-31 0,0 1-1224 0</inkml:trace>
  <inkml:trace contextRef="#ctx0" brushRef="#br0" timeOffset="158167.34">20578 13711 1334 0,'0'0'0'16,"0"9"0"-16,5 13 0 0,-5-22 5 0,0 0-5 15,12 56 5-15,13 39-5 0,-25-95 19 0,0 0-19 16,26 128 20-16,3 29-20 0,-29-157 21 0,0 0-21 16,35 174 22-16,9 4-22 0,-44-178 18 0,0 0-18 15,62 161 18-15,33-28-18 0,-95-133 16 0,0 0-16 16,122 97 17-16,28-43-17 0,-150-54 25 0,0 0-25 16,211 1 26-16,75-56-26 0,-286 55 40 0,0 0-40 15,381-113 40-15,100-53-40 0,-481 166 52 0,0 0-52 16,632-230 52-16,151-57-52 0,-783 287 55 15,0 0-55-15,882-317 56 0,99-26-56 0,1-1-1321 0</inkml:trace>
  <inkml:trace contextRef="#ctx0" brushRef="#br0" timeOffset="162391.91">19778 469 229 0,'-72'-3'0'0,"72"3"15"0,0 0-15 0,-104-7 16 0,-18-2-16 0,122 9 27 16,0 0-27-16,-130-9 28 0,-15-3-28 0,145 12 15 0,0 0-15 15,-151-12 15-15,-3 0-15 0,154 12 13 0,0 0-13 0,-146-9 14 16,15 2-14-16,131 7 8 0,0 0-8 0,-130-5 8 16,1 2-8-16,129 3 4 0,0 0-4 0,-115-4 5 15,18 8-5-15,97-4 3 0,0 0-3 0,-88 8 4 16,7 4-4-16,81-12 3 0,0 0-3 15,-72 16 3-15,12-4-3 0,60-12 3 16,0 0-3-16,-52 17 3 0,10 6-3 0,42-23 3 0,0 0-3 0,-33 29 3 16,1 3-3-16,32-32 2 0,0 0-2 15,-25 36 3-15,6 5-3 0,19-41 3 0,0 0-3 0,-14 52 3 16,1 18-3-16,13-70 1 0,0 0-1 16,-9 72 1-16,4 1-1 0,5-73 0 0,0 0 0 15,-3 80 0-15,1 4 0 0,2-84 0 0,0 0 0 16,0 90 0-16,-5 16 0 0,5-106 0 0,0 0 0 0,-4 109 0 15,-1 12 0-15,5-121 0 0,0 0 0 0,-4 121 0 0,-5 7 0 0,9-128 0 16,0 0 0-16,-10 135 0 0,-3 21 0 16,13-156 1-16,0 0-1 0,-8 163 1 0,-1-6-1 15,9-157 3-15,0 0-3 0,-4 154 4 16,3-2-4-16,1-152 6 0,0 0-6 0,-4 158 6 0,4 8-6 0,0-166 7 16,0 0-7-16,4 173 8 0,1 9-8 0,-5-182 8 15,0 0-8-15,5 178 8 0,2-5-8 16,-7-173 11-16,0 0-11 0,9 163 11 0,0-6-11 15,-9-157 11-15,0 0-11 0,9 158 11 0,-2 6-11 16,-7-164 9-16,0 0-9 0,7 166 9 0,-2 4-9 0,-5-170 11 0,0 0-11 16,9 166 12-16,-6-5-12 0,-3-161 11 15,0 0-11-15,6 154 11 0,-5-5-11 0,-1-149 12 16,0 0-12-16,4 157 13 0,-8 9-13 0,4-166 13 0,0 0-13 0,-1 173 14 16,1 6-14-16,0-179 12 15,0 0-12-15,1 169 12 0,-1-8-12 0,0-161 11 16,0 0-11-16,4 154 12 0,-1-8-12 0,-3-146 12 0,0 0-12 15,6 145 12-15,-3 0-12 0,-3-145 13 0,0 0-13 0,6 135 13 16,-3-19-13-16,-3-116 13 0,0 0-13 0,5 116 14 0,-10 11-14 16,5-127 13-16,0 0-13 0,-2 114 13 0,4-14-13 15,-2-100 13-15,0 0-13 0,5 101 14 0,4-1-14 16,-9-100 10-16,0 0-10 16,14 97 11-16,-1-16-11 0,-13-81 13 0,0 0-13 15,14 73 13-15,0-9-13 0,-14-64 14 0,0 0-14 16,14 66 14-16,0 3-14 0,-14-69 16 0,0 0-16 15,14 67 17-15,2-6-17 0,-16-61 21 0,0 0-21 0,18 52 21 0,-1-11-21 0,-17-41 18 0,0 0-18 16,20 37 19-16,-3-8-19 16,-17-29 12-16,0 0-12 0,20 28 12 15,-3-4-12-15,-17-24 7 0,0 0-7 0,22 24 8 0,-1 1-8 16,-21-25 4-16,0 0-4 0,19 24 5 16,-5 0-5-16,-14-24 6 0,0 0-6 0,14 22 7 15,4 4-7-15,-18-26 8 0,0 0-8 0,19 28 8 0,4-7-8 16,-23-21 6-16,0 0-6 0,32 22 6 0,14 1-6 15,-46-23 5-15,0 0-5 0,62 22 5 0,22 3-5 16,-84-25 5-16,0 0-5 0,96 17 5 0,10-1-5 16,-106-16 5-16,0 0-5 0,123 15 6 0,22 2-6 15,-145-17 8-15,0 0-8 0,164 12 9 0,26-5-9 16,-190-7 12-16,0 0-12 0,208 2 12 0,13-2-12 0,-221 0 16 16,0 0-16-16,238-2 16 0,11 4-16 0,-249-2 16 15,0 0-16-15,259 2 17 0,20-4-17 0,-279 2 15 16,0 0-15-16,305-2 15 0,21 2-15 0,-326 0 13 15,0 0-13-15,342-3 14 0,2-2-14 0,-344 5 11 16,0 0-11-16,360-4 12 0,7 1-12 0,-367 3 10 16,0 0-10-16,356 0 11 0,-8 3-11 0,-348-3 10 0,0 0-10 15,344 4 10-15,-2 1-10 0,-342-5 8 0,0 0-8 16,337 3 8-16,-13 6-8 0,-324-9 7 16,0 0-7-16,328 4 8 0,4-4-8 0,-332 0 6 0,0 0-6 0,321 0 6 15,-21 0-6-15,-300 0 7 0,0 0-7 0,302-4 8 16,3-8-8-16,-305 12 12 0,0 0-12 0,296-12 13 15,-1 3-13-15,-295 9 16 0,0 0-16 0,284-12 16 16,-18-3-16-16,-266 15 13 0,0 0-13 0,261-16 14 16,-16 2-14-16,-245 14 13 0,0 0-13 0,240-14 14 15,-5 0-14-15,-235 14 12 0,0 0-12 0,220-15 13 16,-10-1-13-16,-210 16 11 0,0 0-11 0,196-15 11 16,-7 1-11-16,-189 14 9 0,0 0-9 0,164-12 9 0,-21 1-9 0,-143 11 10 15,0 0-10-15,127-8 10 0,-13-1-10 0,-114 9 5 16,0 0-5-16,92-7 6 0,-20 2-6 15,-72 5 4-15,0 0-4 0,67-4 4 0,0 1-4 16,-67 3 3-16,0 0-3 0,62-2 4 0,-9-1-4 16,-53 3 3-16,0 0-3 0,46 0 4 0,-7-5-4 15,-39 5 3-15,0 0-3 0,30-4 3 0,-13 4-3 16,-17 0 3-16,0 0-3 0,13 0 3 0,-3-3-3 16,-10 3 5-16,0 0-5 0,14-7 6 0,2-4-6 0,-16 11 9 15,0 0-9-15,14-15 9 0,-5-1-9 0,-9 16 14 16,0 0-14-16,7-17 15 0,-2-2-15 0,-5 19 18 15,0 0-18-15,6-21 19 0,1-3-19 0,-7 24 21 16,0 0-21-16,5-24 21 0,-1-1-21 0,-4 25 25 0,0 0-25 16,3-27 25-16,4-6-25 0,-7 33 22 0,0 0-22 15,11-36 23-15,1-13-23 0,-12 49 20 0,0 0-20 16,14-57 21-16,0-12-21 0,-14 69 19 0,0 0-19 16,21-68 19-16,9-3-19 0,-30 71 18 0,0 0-18 15,36-74 18-15,1-20-18 0,-37 94 13 0,0 0-13 16,44-100 14-16,2-9-14 0,-46 109 10 0,0 0-10 0,46-118 10 15,-4-24-10-15,-42 142 7 0,0 0-7 0,46-157 8 0,1-13-8 16,-47 170 6-16,0 0-6 0,55-173 6 0,7-8-6 16,-62 181 5-16,0 0-5 0,62-173 5 15,-4 3-5-15,-58 170 5 0,0 0-5 0,47-170 5 16,-10 1-5-16,-37 169 4 0,0 0-4 0,30-173 4 16,-8 3-4-16,-22 170 4 0,0 0-4 0,15-154 5 0,-6 16-5 0,-9 138 4 15,0 0-4-15,7-141 4 16,0-6-4-16,-7 147 2 0,0 0-2 0,6-155 3 0,-6 1-3 15,0 154 2-15,0 0-2 0,0-146 2 0,3 13-2 16,-3 133 1-16,0 0-1 0,2-138 1 0,-6-11-1 16,4 149 1-16,0 0-1 0,-1-149 1 0,1-2-1 15,0 151 1-15,0 0-1 0,0-140 1 0,0 19-1 16,0 121 0-16,0 0 0 0,1-133 1 0,5-9-1 16,-6 142 0-16,0 0 0 0,7-146 1 0,2 17-1 15,-9 129 0-15,0 0 0 0,10-134 1 0,1 5-1 16,-11 129 1-16,0 0-1 0,12-137 1 0,0-5-1 0,-12 142 1 15,0 0-1-15,15-128 1 0,-3 14-1 0,-12 114 1 16,0 0-1-16,14-109 1 0,0-12-1 0,-14 121 0 16,0 0 0-16,14-109 1 0,-1 12-1 0,-13 97 0 15,0 0 0-15,7-92 0 0,-4 2 0 0,-3 90 0 16,0 0 0-16,6-92 0 0,2 2 0 0,-8 90 0 0,0 0 0 16,7-79 0-16,-1 16 0 0,-6 63 0 0,0 0 0 0,3-59 0 15,-1 9 0-15,-2 50 0 16,0 0 0-16,2-52 0 0,1-8 0 0,-3 60 0 0,0 0 0 15,4-61 0-15,-2 9 0 0,-2 52 0 0,0 0 0 0,0-45 0 16,0 9 0-16,0 36-1 0,0 0 1 16,-4-31 0-16,-5 5 0 0,9 26-1 0,0 0 1 15,-10-24 0-15,-1-1 0 0,11 25-1 0,0 0 1 0,-7-19-1 16,5 7 1-16,2 12-1 0,0 0 1 0,-2-15-1 16,1 1 1-16,1 14-2 0,0 0 2 0,-4-12-1 0,1 5 1 0,3 7-1 15,0 0 1-15,-4-9-1 0,1 1 1 0,3 8-1 16,0 0 1-16,-4-11 0 0,1 2 0 15,3 9-1-15,0 0 1 0,-2-12 0 0,0 4 0 16,2 8 0-16,0 0 0 0,-2-9 0 0,0 2 0 16,2 7 0-16,0 0 0 0,-3-9 0 0,-2 1 0 15,5 8 0-15,0 0 0 0,-7-11 0 0,1 3 0 16,6 8-1-16,0 0 1 0,-3-5 0 0,3 5 0 0,0 0 0 16,0 0 0-16,-4-13 0 0,1 3 0 0,3 10 0 15,0 0 0-15,-2-9 0 0,0-3 0 0,2 12-1 16,0 0 1-16,-2-12 0 0,-1 0 0 0,3 12-1 15,0 0 1-15,-4-12 0 0,1 3 0 0,3 9 0 16,0 0 0-16,0 0 0 0,-14-12 0 0,14 12 0 16,0 0 0-16,-9-8 0 0,2 1 0 0,7 7-1 15,0 0 1-15,-11-12 0 0,-8 3 0 0,19 9-1 16,0 0 1-16,-32-9 0 0,-10-3 0 0,42 12-1 0,0 0 1 16,-53-10-1-16,-14 1 1 0,67 9-4 0,0 0 4 15,-78-5-4-15,-6-2 4 0,84 7-6 0,0 0 6 16,-97-9-5-16,-16 1 5 0,113 8-8 0,0 0 8 15,-127-11-7-15,-11 6 7 0,138 5-10 0,0 0 10 16,-145-3-10-16,-1-3 10 0,146 6-12 0,0 0 12 0,-169-6-11 16,-24 0 11-16,193 6-11 0,0 0 11 0,-204-3-11 15,-6-1 11-15,210 4-11 0,0 0 11 0,-217 4-10 16,-4-1 10-16,221-3-12 0,0 0 12 0,-231 6-11 0,-1-3 11 16,232-3-11-16,0 0 11 0,-239 3-11 15,-6 3 11-15,245-6-12 0,0 0 12 0,-254 7-12 16,0-6 12-16,254-1-11 0,0 0 11 0,-259 4-11 0,-9-1 11 15,268-3-11-15,0 0 11 0,-282 0-10 0,-9 4 10 16,291-4-12-16,0 0 12 0,-288 5-11 0,4-5 11 0,284 0-13 16,0 0 13-16,-287 0-12 0,-17 3 12 15,304-3-9-15,0 0 9 0,-314 4-8 0,-14-4 8 16,328 0-10-16,0 0 10 0,-324 0-10 0,8 5 10 16,316-5-10-16,0 0 10 0,-319 0-9 0,-10 0 9 15,329 0-6-15,0 0 6 0,-322 3-6 0,8 1 6 0,314-4-5 0,0 0 5 0,-312 2-5 16,-10 1 5-16,322-3-4 15,0 0 4-15,-321 4-4 0,-1 4 4 0,322-8-3 16,0 0 3-16,-318 7-3 0,8 2 3 0,310-9-2 16,0 0 2-16,-314 12-2 0,-5-3 2 0,319-9-3 15,0 0 3-15,-316 15-3 0,7 1 3 0,309-16-3 0,0 0 3 16,-303 29-3-16,12 16 3 0,291-45-10 0,0 0 10 16,-313 59-9-16,-15 10 9 0,328-69-17 15,0 0 17-15,-322 52-16 0,8-19 16 0,1-4-1206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3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6280,'0'0'1696,"5"3"-1656,6 1-7,0 0 0,0-1 1,1 0-1,-1-1 0,19 2 1,49-1 54,64-5 217,4-7-164,-107 6-70,192-9 116,10 8-82,-190 4-57,214 0 20,-211 0-41,94 1-1,47 5-20,212 17-9,-329-17-10,326 37-15,-322-32-31,340 44-18,-337-44 17,360 41-26,-355-42 21,373 48-19,-369-46 32,394 49-9,-388-49 41,401 46-6,-402-48 20,150 14-1,52 2 6,250 26 2,-452-43 6,405 29 3,-405-33 5,396 13 16,-398-16 9,392-2 18,-393-2-3,378-16 40,-383 14 25,347-14 58,-357 16-4,300-7 66,-310 9-79,278 10 59,-284-6-113,245 24 35,-254-22-67,241 36 76,77 2 15,-351-43-132,13-6-647,48-11 0,-20 1-5713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3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1330 21 6368,'-6'-3'192,"-18"-9"22,21 11-155,0 0-1,0 0 0,-1 0 0,1 1 0,0-1 0,-1 1 0,1 0 1,-1 0-1,1 0 0,0 0 0,-1 1 0,1-1 0,-1 1 0,1 0 1,0 0-1,0 0 0,0 1 0,0-1 0,-4 3 0,3-2-47,0 0 19,-1 1 0,1 0 0,0 0 0,0 0 1,0 1-1,0-1 0,1 1 0,0 0 0,-5 6 0,3-3-6,-4 4 4,0 1 0,1 0 0,0 1 0,1-1 0,0 2 0,-8 24 0,8-21-13,-44 112 114,-9 21-62,-66 123-2,98-213-18,-112 245 21,112-243-7,-117 270 31,115-265-25,-128 244 38,127-256 22,-120 219 217,53-104 112,93-162-435,-8 13 200,1 0-1,2 1 1,-12 31 0,21-48-21,1 4 28,2-7-48,4 1-32,0-3-79,64-23-1422,-20 6-5687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0 7448,'-78'195'-110,"6"-18"9,21-13 96,-43 204 7,79-299 13,4-9 0,-36 240 90,42-104 15,10-169-32,25 70 40,-30-96-123,0 0 0,0-1 0,0 1 0,1 0 0,-1 0-1,0-1 1,1 1 0,-1 0 0,1-1 0,-1 1 0,1 0 0,-1-1 0,1 1 0,-1-1-1,1 1 1,-1-1 0,2 2 0,2 0 6,-1 0-1,1 0 0,0 0 1,0 0-1,0-1 1,1 1-1,-1-1 1,0 0-1,0 0 1,1-1-1,-1 1 1,8-1-1,-11 0-1,0 0-1,0 0 1,0 0-1,0 0 1,0-1-1,0 1 1,0 0-1,0-1 1,0 1-1,0 0 1,0-1-1,0 1 1,0-1 0,0 0-1,20-14 54,0-1 1,21-22-1,-24 15 79,70-133 74,-72 116-15,47-191 90,-53 181-36,19-203 107,-26 202-74,2-202 113,-6 207-119,-20-151 112,14 167-138,2 11-125,1 1-36,-2 0 0,0 0 0,-1 0 0,-14-26 0,9 23 66,6 8-77,0 0-1,-1 1 1,-1-1 0,-17-19-1,24 30-14,10 19-48,10 23-18,25 42-44,13 26-34,-24-27-1412,2 2-5898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8608,'21'-1'-70,"0"-1"-1,0-1 1,0 0 0,36-13 0,59-28-104,-104 39 181,15-6-62,27-15-1,-30 13 41,71-41 3,22-21 39,-52 32 2,51-25 56,-93 59 63,-9 4-72,0 0-18,1 1 0,-1 0 0,1 1 0,0 1 0,30-2 0,32 8 215,-65 0-139,-8-1-116,0 1 0,0-1 0,-1 1 0,0 0 0,1-1 0,-1 2 0,0-1 0,-1 0 0,1 1 0,-1-1 1,0 1-1,0 0 0,2 6 0,1 13 56,7 44 1,-8-33-37,17 160 107,-16-121-98,9 99 87,-12-99-83,-2-36-6,-2-1 0,-10 60 0,12-97-45,0 1 1,0-1 0,0 0 0,0 0-1,0 1 1,1-1 0,-1 0-1,0 0 1,0 1 0,-1-1 0,1 0-1,0 0 1,0 0 0,0 1-1,0-1 1,0 0 0,0 0 0,0 1-1,0-1 1,0 0 0,0 0 0,-1 0-1,1 1 1,0-1 0,0 0-1,0 0 1,0 0 0,-1 0 0,1 1-1,0-1 1,0 0 0,0 0-1,-1 0 1,1 0 0,0 0 0,0 0-1,0 0 1,-1 0 0,1 0-1,-4-6 0,3 3 2,-3-5-1,-9-26-16,4-2-382,3-1 1,-3-38-1,1-20-5469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1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1 824 6904,'1'2'8,"4"5"0,-4-5 20,-1-4 80,0-5 24,3 1 16,3-2-106,0 0 0,-1-1 1,0 0-1,-1 0 0,0 0 0,3-11 1,37-91-791,-16 47-3712</inkml:trace>
  <inkml:trace contextRef="#ctx0" brushRef="#br0" timeOffset="1">359 163 5744,'49'-65'9,"-38"49"28,1 1 0,1 1 0,0 0 0,29-22 0,-41 35-25,1 1-1,-1-1 0,1 1 0,-1 0 0,1 0 1,-1 0-1,1 0 0,0 0 0,-1 0 0,1 0 1,-1 1-1,1-1 0,-1 0 0,1 1 0,-1-1 1,1 1-1,-1 0 0,3 1 0,-3-2 10,-1 1-17,1-1 1,-1 0-1,0 0 1,1 0-1,-1 0 1,0 1-1,1-1 1,-1 0-1,0 0 1,0 1-1,0-1 1,1 0 0,-1 0-1,0 1 1,0-1-1,0 0 1,1 1-1,-1-1 1,0 0-1,0 1 1,0-1-1,0 0 1,0 1-1,0-1 1,0 0-1,0 1 1,0-1-1,0 0 1,0 1-1,0 0 1,3 21 41,0 0 1,-2 0 0,-1 30-1,-1-46-35,-3 33 137,-48 194 67,37-183-55,-59 213 64,63-210-63,-19 185 70,29-198-71,25 138 54,-14-146-99,65 109 45,-57-120-73,75 52 23,-75-64-75,-4-4-224,0-1 0,1-1 0,-1 0 0,21 1 0,13-2-4771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719 612 5560,'-15'15'3,"-22"27"18,-55 79 27,68-88 72,-122 183 62,116-167 13,-97 185 76,108-195-111,-31 124 60,48-139-79,2-14-108,1 0 1,0-1-1,1 1 0,0 0 1,5 14-1,-6-24-29,-1 1 0,0-1 0,0 0 0,0 1 0,0-1 0,1 0 0,-1 1 0,0-1 0,0 0 0,1 0 0,-1 1 0,0-1 0,0 0 0,1 0 0,-1 1 0,0-1 0,1 0 0,-1 0 0,0 0 0,1 1 0,-1-1 0,0 0 0,1 0 0,-1 0 0,1 0 0,-1 0 0,0 0 0,1 0 0,-1 0 0,0 0 0,1 0 0,20 1 41,0 0 0,0-1 0,28-5 0,-18-1 62,125-55 42,-127 44-42,103-99 59,-110 89 28,61-119 91,-72 116-17,25-112 119,-33 116-86,-2 13-173,0 2-71,0 0 0,-1-1-1,-1 1 1,0 0 0,0-1 0,-1 1 0,0 0-1,-1 0 1,-7-15 0,-3-2 134,-27-41-1,25 54 44,-5 2-128,-1 1 1,-33-13 0,30 20 94,-19 6-63,-56 7 0,68 0 10,-124 65 61,151-71-190,0 0 0,1 1 0,-1-1 0,1 1 1,-1 0-1,-3 5 0,-36 40 67,-43 64 1,65-74-19,14-23-48,-12 30 13,1 0 0,-20 80 0,23-57-7,13-58-24,0 0 0,1 0-1,0 14 1,1-23-2,-1 0 0,1 0 1,1 0-1,-1 0 0,0 0 0,0 0 0,0 0 1,0 0-1,1 0 0,-1-1 0,0 1 0,1 0 1,-1 0-1,1 0 0,-1 0 0,1 0 0,0-1 1,-1 1-1,1 0 0,-1-1 0,1 1 0,0 0 0,0-1 1,0 1-1,-1-1 0,3 2 0,-1-2 0,1 1 0,-1-1 1,0 0-1,1 0 0,-1 0 0,0 0 0,1 0 0,-1 0 0,1 0 0,-1-1 0,0 0 0,1 1 0,-1-1 1,3-1-1,13-8 0,-1 0-1,-1-1 1,0-1 0,0 0 0,25-28 0,-32 31-1,23-23-4,125-169 1,-127 154-8,99-219 0,-108 211 0,24-76 4,-5-12 7,-14 14 1,-12 17 0,-7 18 0,-6 28 0,-1 61 0,0 0 0,-1 0 0,0 0 0,0 0 0,-3-8 0,4 12 0,0 1 0,0 0 0,0-1 0,0 1 0,0-1 0,-1 1 0,1-1 0,0 1 0,0 0 0,0-1 0,-1 1 0,1 0 0,0-1 0,-1 1 0,1-1 0,0 1 0,-1 0 0,1 0 0,0-1 0,-1 1 0,1 0 0,0 0 0,-1-1 0,1 1 0,-1 0 0,1 0 0,-1 0 1,1 0-1,0 0 0,-1 0 0,1 0 0,-1 0 0,1 0 0,-1 0 0,1 0 0,-1 0 0,1 0 0,-1 0 0,1 0 0,-1 0 0,-2 2 0,1 0 1,-1 0-1,1 0 1,-1 1-1,1-1 1,0 1-1,0-1 1,0 1-1,1-1 1,-1 1-1,-1 4 1,-14 33 0,14-33 0,-66 176 13,54-140-12,-2 5 6,-21 77 4,-2 21-9,30-96-4,-9 102 0,19-150 1,0-1-1,0 1 1,0 0-1,0 0 1,0 0-1,0 0 1,0-1-1,1 1 1,-1 0-1,2 3 1,1 1-1,-1 1 1,2-1 0,-1 0-1,1 0 1,0-1-1,0 1 1,0-1-1,1 0 1,0 0-1,7 6 1,-11-10-1,0-1-1,-1 1 1,1-1 0,0 1 0,0-1 0,0 0 0,0 1 0,-1-1 0,1 0 0,0 0-1,0 1 1,0-1 0,0 0 0,0 0 0,0 0 0,0 0 0,1 0 0,26-2-10,0-1 1,38-9 0,-38 2-23,120-73-14,-120 62 14,-15 10 18,4-3 5,-1 0 0,0-1-1,-1-1 1,-1 0 0,-1-1-1,13-20 1,-12 13-15,19-49 1,-33 73 22,0 0 1,0-1 0,1 1 0,-1 0 0,0-1 0,0 1-1,0-1 1,0 1 0,0 0 0,1-1 0,-1 1 0,0-1-1,0 1 1,0 0 0,0-1 0,0 1 0,0-1-1,0 1 1,0 0 0,0-1 0,-1 1 0,1-1 0,0 1-1,0 0 1,0-1 0,0 1 0,-1-1 0,1 1 0,0 0-1,0-1 1,-1 1 0,1 0 0,-1-1 0,-1-1-3,0 0 1,0 0 0,0 0 0,-1 1 0,1-1 0,-1 1-1,1 0 1,-1-1 0,0 1 0,1 0 0,-1 1-1,0-1 1,-3 0 0,-33-1-5,39 2 7,-28 4-25,-177 58-1417,82-21-5610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45 7088,'-57'10'129,"-77"-2"754,79-8-454,55 0-426,-26 0 208,1 0 0,0 2 0,0 1 1,-35 8-1,60-11-206,-1 1 0,0-1 0,1 1 0,-1-1 0,1 1 0,-1 0 0,1-1 1,-1 1-1,1-1 0,-1 1 0,1 0 0,0-1 0,0 1 0,-1 0 0,1 0 0,0-1 1,0 1-1,0 0 0,-1 0 0,1-1 0,0 3 0,0 1 9,-3 4-4,2-6-6,0 1 0,1 0 1,-1 0-1,1 0 0,-1-1 0,1 1 0,0 0 0,0 0 0,0 0 0,1 4 0,12 97 47,-8-74-30,19 55 0,-15-59-17,-8-19 0,1-1 0,0 0 0,0 0 0,1 1 0,5 8 0,-1-2-1,-4-7-2,1 1 0,0-1-1,1 0 1,7 9 0,-4-9 0,0 0 1,0 0-1,0-1 0,1 0 1,0 0-1,0-1 0,13 4 1,-4-4 19,-12-4-8,2 1 1,1 0 1,-1-2-1,1 1 0,-1-1 0,1 0 1,-1 0-1,1-1 0,-1-1 0,0 1 1,0-1-1,13-7 0,19-13 198,0-1-1,50-41 1,-78 54-171,-1 1 56,-1 1 1,16-22-1,42-57 227,-59 70-176,-6 6-107,0 0 0,-1-1-1,0 0 1,-1-24 0,-5 21 66,-8-9-36,-16-26 0,17 39 3,-1 3-49,0 1 0,-1 0 0,-19-9 0,17 15 36,6 4-48,0 0-1,0 0 1,1 0 0,-1 1-1,1 1 1,-1 0 0,1 0-1,0 0 1,0 1 0,1 0-1,-14 12 1,18-14-12,0 1 0,0-1 0,1 1 0,-1 0 1,-3 7-1,4-4-98,-1 0 0,2 0 0,-1 0 1,1 0-1,0 1 0,0-1 0,1 1 1,0-1-1,0 0 0,1 1 0,0-1 1,0 0-1,1 1 0,0-1 0,3 7 1,4 12-7204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1029 7264,'6'-1'14,"0"0"0,1-1 1,-1 0-1,0 0 0,0 0 1,0-1-1,0 0 0,0 0 1,-1-1-1,1 1 0,-1-1 0,0 0 1,0-1-1,-1 1 0,1-1 1,-1 0-1,0 0 0,0 0 1,0-1-1,-1 1 0,4-10 0,-5 12-5,7-26 20,-3 6 83,4-18-41,27-109 235,-32 127-286,-1 6 29,-1-1 0,0-19 0,11-127 97,-12 128-132,-1 9-9,2-2-4,-2 0 0,-2-1 0,-6-49 0,7 78 1,-20-93-31,18 85 13,-1 0 0,0 0-1,0 0 1,-1 0-1,0 0 1,-1 1-1,0 0 1,-11-14-1,14 20 0,-1 0 0,0 0 0,0 0 0,1 1-1,-1 0 1,0-1 0,0 1 0,0 0 0,-1 0-1,1 0 1,0 1 0,0-1 0,0 1 0,-1 0-1,1 0 1,0 0 0,-5 1 0,3-1-3,-2 0 7,1 1 0,0 0-1,0 0 1,0 1 0,0 0 0,0 0 0,0 0-1,0 0 1,1 1 0,-1 0 0,-5 4 0,3-2 3,5-3 5,0-1 0,0 1-1,0 0 1,0 0 0,0 0-1,0 1 1,0-1 0,1 1-1,-5 5 1,-2 3-2,-20 22-1,19-17-5,-2 13 4,-10 38 0,20-62 8,1 0 0,0 0 0,0 0-1,0 0 1,1 0 0,0 0-1,0 0 1,1 8 0,0 3-1,4 28-1,0-28-2,8 7 3,1-1-1,1 0 1,31 34 0,-37-45 1,-5-7 0,0 0 0,0-1-1,1 1 1,-1-1 0,9 5 0,138 84-45,-112-64 41,-27-16-8,-2 7 6,-1 1 0,12 33 1,-16-27-14,5 138-12,-10-128-7,-1-3 37,-1 226-192,2-231 181,1-14-25,0-1 0,0 0 0,6 24 0,-4-23-26,1 8-7,1-1 1,1 0 0,1 0-1,10 21 1,17 26-917,-21-40-2626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15 155 6456,'-1'0'-4,"1"0"0,-1 0 0,0 0 0,1 0 1,-1 0-1,1 0 0,-1 0 0,1 0 0,-1 0 1,1 1-1,-1-1 0,1 0 0,-1 0 0,1 1 0,-1-1 1,1 0-1,-1 1 0,1-1 0,-1 0 0,1 1 0,0-1 1,-1 1-1,1-1 0,0 1 0,-1-1 0,1 1 0,0-1 1,-1 1-1,1-1 0,0 1 0,0 0 0,1 0-15,-1 0-1,1-1 0,0 1 1,0 0-1,0-1 0,0 1 1,0 0-1,0-1 0,1 0 1,-1 1-1,0-1 0,0 1 1,2-1-1,53 9-436,-52-8 450,65 4-21,-4-2 12,25-2 13,114-4 6,-163 0 16,269-37 165,-196 20-17,24-6 21,-116 19-35,-12 2-222,-1 1 0,1-2 0,-2 1 0,1-2 0,-1 1 0,1-1 0,8-9 0,14-20-3572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5208,'28'99'-9,"-18"-68"7,-7-18 0,47 205 31,-10-15 36,-31-162 23,44 160 49,-41-163-3,45 108 58,-56-144-176,0 0 0,-1-1 0,1 1 0,0 0 0,0-1 1,0 1-1,1-1 0,-1 1 0,3 2 0,7 5 22,1 0 0,0-1 0,1 0 0,-1-1 0,16 6 0,-27-13-27,0 1-1,0-1 1,1 1-1,-1-1 1,0 0-1,1 1 0,-1-1 1,0 0-1,1 0 1,-1 0-1,0 0 1,1 0-1,1-1 1,11-1 19,-1-1 1,0-1 0,0 0-1,0-1 1,19-9 0,-30 13-27,-1 0 0,1 0 0,0-1 0,-1 1 0,1 0 1,-1 0-1,1-1 0,-1 1 0,2-3 0,35-45 41,3-24-34,-20 25-384,22-73-1,-14 33-3392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9 359 5472,'-1'-5'-2,"-5"-14"-6,5 18 2,1-7 70,23 76 217,16 50-13,-23-73 36,33 67 1,-44-102-271,9 16 206,4-3-134,0-1 1,29 26 0,-29-37 53,6-3-92,1-2 1,38 6-1,-39-12 0,89-20 24,-104 18-85,-1-1-1,0 0 1,0-1-1,0 0 1,0 0-1,0 0 1,-1-1-1,0 0 1,9-9-1,-7 6-3,3-2 1,-2-1 1,0 0-1,0 0 0,-1-1 1,0-1-1,-1 0 0,12-25 0,-14 25-1,18-33 31,-14 29 34,2-1 0,0 2 1,16-18-1,-27 33-48,-1 1 0,1-1 0,0 1 0,0-1 0,0 1 0,-1-1 0,1 1 0,0-1 0,0 1 0,0 0 0,0 0 1,0-1-1,0 1 0,-1 0 0,1 0 0,0 0 0,0 0 0,0 0 0,0 0 0,0 0 0,0 1 0,0-1 0,0 0 0,0 0 0,-1 1 0,1-1 0,1 1 0,21 14 247,-19-12-244,39 31 270,-26-21-164,2 0-1,0-1 1,0-1-1,35 14 1,-41-19-100,-9-5-10,-1 1 0,1-1 0,0 0 0,0 0 0,-1 0 0,1-1 1,0 1-1,0-1 0,6 0 0,3 0 25,0-1 1,0 0 0,0 0 0,0-2 0,-1 0-1,1 0 1,-1-1 0,1 0 0,21-12 0,-22 9-30,-8 4-11,1 0 1,-1 0 0,0-1-1,0 1 1,0-1 0,0 0 0,-1 0-1,5-6 1,21-28 29,41-71 0,-46 56-30,-16 32 0,0-1 1,-1 0-1,-2 0 0,5-33 0,-12 10-2,-7 4-2,-6 4 0,12 31-1,-1 0 1,1 1-1,-1 0 1,0-1-1,-1 1 1,1 1-1,-1-1 1,0 1-1,0 0 1,-1 0-1,1 0 1,-1 1-1,0-1 1,0 1-1,-10-3 1,-23-4 0,-5 7 0,34 4 0,0 1 0,-19 5 0,9 0 0,0 1 0,1 1 1,-20 12-1,29-14 2,0 0 0,0 1-1,1 0 1,0 0 0,0 1 0,1 0 0,-8 11 0,6-7-1,-3 7 7,1 14 0,-16 69 0,24-69-1,-3 59-1,3 20-4,6-75-3,1 1 1,17 70-1,-10-79-4,51 99 1,-47-107-8,13 9 4,34 30 0,-60-59 5,1-1-1,0 1 1,-1-1 0,1 0-1,0 0 1,0 0 0,0 0-1,0 0 1,4 1 0,-6-2 3,10 4-9,0 0 1,0-1 0,20 3-1,-19-6 5,1 0-1,0 0 0,17-3 1,-2-4-56,119-53-28,-115 45 9,131-87-1234,-78 43-4807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11928,'0'0'-10,"0"5"-4,18 79 31,1 80 32,-16-122 5,17 197 24,-15-188-3,19 212 37,-18-212-25,-3-18-44,1 5-4,2 0 1,1 0-1,17 52 1,21 22 65,-34-96-91,11 6-761,34 27 0,-8-11-6799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402 802 9328,'11'-24'-5,"8"-23"-30,-19 46 36,10-25-68,-2 0-1,0 0 1,4-38 0,-11 51 52,-1 9 5,1-1 1,-2 1-1,1-1 1,0 1-1,-1-1 1,0 1-1,-2-8 1,-21-71-58,16 67 61,-47-53-4,42 59 5,-5 1 4,-1 2 0,-23-7 0,25 12-4,-6 5 4,-41 10-1,48-5-4,-19 19-1,27-19 7,0-1-1,0 1 1,-6 10 0,6-7 0,1 0 0,-8 16 0,-9 32 0,5 15 0,5 18 0,8 5 0,9-7 0,4-22 0,-6-62 0,0 1 0,0-1 1,0 0-1,5 10 0,-5-14 1,0 1-1,1-1 1,0 1-1,-1-1 1,1 0-1,0 1 1,0-1-1,0 0 1,4 3-1,-1-2 1,-1-1-1,0 1 1,1-1-1,-1 1 0,1-1 1,7 2-1,-4-3 1,1 0 0,-1 0 1,1-1-1,0 0 0,-1 0 0,1-1 0,-1 0 1,16-5-1,-6-1 20,68-58 23,-70 47 24,-10 9-39,5-5 2,-1-2 0,-1 1 0,0-1 0,-1 0 0,10-29 0,8-42 104,22-68 331,-45 148-426,-1 1-1,1 0 1,0 1-1,5-8 1,-6 11-20,-1 0 0,1-1 0,0 1-1,0 0 1,0 0 0,0 0 0,1 1 0,-1-1 0,0 0 0,1 1-1,-1-1 1,1 1 0,5-2 0,-7 3-10,0 1 0,0-1 0,0 0 0,0 1 0,0-1 0,0 0 0,0 1 0,0-1 0,0 1 0,0-1 0,-1 1 0,1 0 0,0-1 0,0 1 0,0 0 0,-1 0 0,1 0 0,0 0-1,2 3 15,4 1-7,-4-3-9,-1 0-1,0 0 1,0 0 0,0 0-1,0 0 1,0 0 0,0 1 0,-1-1-1,1 1 1,1 4 0,92 162 116,-68-113-120,7 17-15,-34-73 10,1 1 0,0-1 0,0 0 1,0 0-1,0 0 0,-1 1 0,1-1 0,0 0 0,0 0 0,0 0 0,0 0 1,0-1-1,0 1 0,-1 0 0,1 0 0,0 0 0,0-1 0,0 1 0,0-1 1,-1 1-1,1 0 0,1-2 0,3 0 0,-2 0 0,0 0 0,-1 1 1,1-1-1,-1 0 0,0 0 0,0 0 1,1 0-1,-1-1 0,-1 1 0,3-3 1,22-29-7,2-14 6,1-4 1,2 5 1,-12 24 29,0 2 0,1 0 0,1 1 1,38-28-1,-57 47-17,0-1 0,-1 1 1,1 0-1,0-1 0,0 1 1,0 0-1,0 0 0,1 0 1,-1 1-1,0-1 0,0 0 1,0 1-1,1 0 0,-1-1 1,0 1-1,1 0 0,-1 0 1,0 0-1,0 1 0,1-1 1,-1 0-1,4 2 0,0 1 6,-1 1 0,1 0 0,-1 0 0,1 1 0,-1-1-1,-1 1 1,1 0 0,-1 0 0,0 1 0,0-1 0,0 1-1,-1 0 1,5 10 0,-3-6-13,23 45 63,-20-34-58,21 48-2,12 22-4,-41-91-5,0 1 0,1-1 0,-1 1-1,0-1 1,0 1 0,1-1-1,-1 1 1,0-1 0,1 1 0,-1-1-1,1 0 1,-1 1 0,0-1 0,1 0-1,-1 1 1,1-1 0,-1 0 0,1 1-1,0-1 1,15 7-2,0-1 0,29 6-1,-23-10-23,6-6 6,-1-1 1,52-18-1,-51 10-113,191-131-475,-200 129 573,33-30-218,33-38-19,-71 65 153,0-5 80,-1-1 0,-2 0-1,0-1 1,12-44 0,-15 8 34,-8 49 6,-1-1 0,0 1 1,-1-1-1,0 1 0,-6-20 1,6 27 5,0 1 1,0 0-1,0 0 1,0 0-1,-1 0 1,0 0-1,1 0 1,-2 1-1,1-1 1,0 1-1,-1 0 1,1 0-1,-1 0 0,-8-4 1,9 5 5,-9-2 134,3 4-111,0 0 0,0 1 0,0 1 0,1-1 0,-13 5 0,7 2 164,-2 8-107,1 1 0,-23 33 1,25-25 106,-55 128 65,55-116-138,-44 181 27,49-173-139,4-19-9,-3 14-3,2 1 1,1 66-1,9-23-16,-5-84 10,0 1 0,0-1 0,0 1 0,1-1 0,-1 1 0,0-1 0,0 1 0,1-1 0,-1 1 1,0-1-1,1 1 0,-1-1 0,1 1 0,-1-1 0,0 0 0,1 1 0,-1-1 0,1 0 0,-1 1 0,1-1 0,-1 0 1,1 1-1,-1-1 0,1 0 0,0 0 0,-1 0 0,1 0 0,-1 0 0,1 1 0,-1-1 0,1 0 0,0 0 1,-1 0-1,1-1 0,-1 1 0,1 0 0,0 0 0,1 0-6,3 0-9,-3 0 7,0 0 1,0 0-1,0 0 1,0 0-1,0 0 1,-1-1-1,1 1 1,0-1-1,0 1 1,0-1-1,0 0 1,-1 0 0,1 0-1,0 0 1,-1 0-1,3-2 1,16-11-96,30-31 1,-37 28-28,1-5 83,-2-1 0,0 0 0,13-40 0,-3 4 16,3-1 29,-12 32 57,1 2 1,2 0-1,36-48 0,-50 72-32,0 0 0,0 0-1,0 0 1,0 1 0,0-1-1,0 1 1,0-1 0,1 1-1,-1 0 1,0-1 0,1 1 0,-1 1-1,1-1 1,0 0 0,-1 1-1,1-1 1,-1 1 0,1 0-1,3 0 1,-3-1 4,8 5 156,2 5-118,0 1 1,-1 1 0,18 19-1,-15-8 113,6 29-58,19 67-1,-31-76-21,16 175 33,-23-174-80,-2-23-30,2 26 5,-3 1 0,-9 61 1,9-101-20,-27 154 37,20-138-39,7-23-2,1 0 0,0 0 0,0 1 0,-1-1 0,1 0 0,0 0 0,-1 0 0,1 0 0,0 0 0,-1 1 0,1-1 0,0 0 0,-1 0 0,1 0 0,0 0 0,-1 0 0,1 0 0,0 0 0,-1 0 0,1 0 0,0 0 0,-1 0 0,1 0 0,0 0 0,-1-1 0,1 1 0,0 0 0,-1 0 0,1 0 0,0 0 0,-1 0 0,1-1 0,0 1 0,0 0 0,-1 0 0,1-1 0,0 1 0,0 0 0,0 0 0,-1-1 0,1 1 0,0 0 0,0-1 0,0 1 0,0 0 0,-1-1 0,1 1 0,0-1 0,-6-12-2,3 1-3,-1-88 0,6 54-13,12-66 0,-8 75 11,-1-1-25,30-157-17,-27 156-30,31-157-170,-36 181 217,3-13-104,1 0-1,1 0 1,1 1 0,13-28-1,-20 55 136,-1 0-1,0 1 0,0-1 1,0 1-1,0-1 1,0 1-1,0-1 0,0 1 1,0 0-1,0 0 0,0-1 1,0 1-1,0 0 1,0 0-1,-1 0 0,1 0 1,0 1-1,31 42 2,-14-14 8,0 0 0,20 53 0,-12-25 11,6 7-14,-1-17 0,-30-46-5,1 0 1,0 0-1,0 0 0,0 0 0,0 0 0,0 0 0,1 0 0,-1-1 0,1 1 0,-1-1 1,4 2-1,-3-3 0,0 1 0,-1-1 0,1 1 0,0-1 0,0 0 0,0 0 0,0 0 0,0-1 0,0 1 0,-1-1 0,1 1 0,5-3 0,25-13-5,-27 13 0,13-9-40,82-75-43,-81 66-104,50-86-67,-62 87 93,-1-13 58,2-37 0,-11 49 29,-6-1 48,0 1 0,-23-38 0,16 41 12,-31-22 4,34 31 14,0 1 1,-23-13-1,27 18 2,-1 0 1,1 0-1,-1 0 1,0 1-1,0 1 0,0-1 1,0 1-1,0 1 1,-15 0-1,23 0 4,0 0 0,0 1 0,0-1 0,0 0 0,0 0 0,0 0 0,0 1-1,-1-1 1,1 1 0,0-1 0,0 1 0,1-1 0,-1 1 0,-2 1 0,-14 11 26,2 0 0,-1 2 0,-19 23 0,20-14 149,-54 122 80,58-113-39,-20 154 67,30-149-200,4 1-49,2 0 0,13 46 0,-17-82-35,-1-1 0,1 0 0,0 1 0,0-1 0,0 0-1,0 0 1,1 1 0,2 2 0,10 13 8,1-2 1,0 0-1,21 16 0,-35-31-11,0 0 1,1 0-1,-1 0 0,0 0 0,1-1 0,-1 1 0,0-1 0,1 1 0,-1-1 1,1 1-1,-1-1 0,3 1 0,55 7 18,-43-8-18,-1-1 0,1 0 1,20-5-1,-14 1 1,1-1 0,21-9-1,-20 5 0,42-25 0,-40 17-2,-1-1 1,0-1 0,41-46-1,-45 39-5,-10 10 3,3-3 0,-1-1 1,-1 0 0,-1 0 0,-1-1 0,7-24 0,1-26-10,12-84 1,-21 74 10,-3 3 1,-4 4 0,-2 10 0,0 14 0,-1 38 0,1 0 0,11-22 0,-7 23-2,-3 7-4,1-3-4,-1 8 9,0 0-1,0-1 0,0 1 0,0-1 0,0 1 1,1 0-1,-1 0 0,0 0 0,0 0 1,0 0-1,0 0 0,0 0 0,0 0 1,2 0-1,-3 0 0,6 1-3,0 0 0,0 0 0,-1 1 0,1 0 0,0 0 0,-1 0 0,1 1 0,-1-1-1,0 1 1,0 0 0,7 6 0,-5-4-2,9 6-13,0 0-1,-2 1 1,1 1-1,15 17 0,-22-21 14,7 7-13,-1 0 0,-1 2 1,18 30-1,-18-26 13,21 32-34,-25-36 36,1-2 1,-7-11 0,0 1 0,0 0 0,0-1 0,-1 1 0,3 10 0,0 1-4,0 1 0,-1 0 0,0 0 1,-2 0-1,1 20 0,-3-25 7,-1-6-1,1 0 1,-1 0-1,0 0 0,-4 12 1,-2 4-3,-1 0 1,0 0 0,-2-1 0,-13 24 0,15-35 2,-20 24-5,22-27 7,-23 26-9,28-32 6,-1 0-1,1 0 1,-1-1 0,0 1 0,0 0-1,0-1 1,0 1 0,0-1 0,0 0-1,-1 0 1,1 0 0,0 0 0,-3 1-1,4-3-5,0 0 0,0 0-1,0 1 1,1-1-1,-1 0 1,0 0-1,1 0 1,-1 0 0,1 0-1,-1 0 1,1 0-1,0 0 1,-1-3 0,-1 0-8,-11-26-1285,-3-3-5139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9776,'6'86'-15,"4"65"2,-1 47-30,-6-93 26,19 266-66,-17-262 70,-5-67-26,-6 137-18,3-150-22,0-9-215,-2-1 0,0 1 0,-11 26 0,-4-3-5139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6368,'6'-80'33,"-6"49"-20,-1 17 54,0 0 0,2-1 0,0 1 0,0 0-1,2 0 1,-1 0 0,7-16 0,-9 30-62,0-1 0,0 1 0,0-1 0,0 1-1,1-1 1,-1 1 0,0 0 0,0-1 0,1 1 0,-1 0-1,0-1 1,1 1 0,-1 0 0,0-1 0,1 1 0,-1 0 0,0 0-1,1-1 1,-1 1 0,1 0 0,-1 0 0,1 0 0,-1 0 0,0-1-1,1 1 1,-1 0 0,1 0 0,-1 0 0,1 0 0,-1 0 0,1 0-1,-1 0 1,1 0 0,-1 1 0,0-1 0,1 0 0,-1 0-1,1 0 1,-1 0 0,1 0 0,-1 1 0,0-1 0,1 0 0,-1 0-1,1 1 1,-1-1 0,1 1 0,0 0 8,1 1 1,0 0-1,-1 0 0,1-1 1,-1 1-1,0 0 1,1 1-1,-1-1 0,0 0 1,1 4-1,-1-2-80,0 1 1,0-1-1,0 1 0,-1-1 1,0 1-1,0-1 0,0 1 1,0 0-1,-1-1 0,-1 8 1,-5 20-4194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9144,'2'0'-8,"-1"0"7,0 0 1,0 0-1,0 0 0,1 0 1,-1 0-1,0 0 1,0 0-1,1 0 0,-1 0 1,0-1-1,0 1 1,0 0-1,0-1 1,1 1-1,0-2 0,14-4-84,40-11 4,-3 4 122,92-32 43,110-33 466,-245 76-521,188-57-1017,-96 26-4752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11032,'-1'2'-183,"-4"4"-34,4-5 175,0 0 0,1 1 0,-1-1 0,0 0 0,1 0 0,-1 1 1,1-1-1,0 1 0,-1-1 0,1 0 0,0 1 0,0-1 0,0 1 0,0 1 1,0 5-47,-5 37 12,7 24 103,18 118 0,-10-122 168,-5-23-51,21 74 0,-21-96-46,-2-3-34,1 0 1,1-1 0,1 0 0,0 1 0,13 22 0,-11-27 13,1 0 1,0 0-1,0-1 1,1 0-1,1-1 1,12 11-1,-14-15-58,-6-3-9,-1-1-1,1-1 0,0 1 0,0 0 1,0-1-1,0 1 0,0-1 0,0 0 0,6 1 1,8 2 33,0-1 0,0-1 0,0-1 0,29-1 0,40-14 78,-25 2 173,-56 11-284,14-2 414,-18 3-420,-1 0-1,1 0 1,-1 0 0,1 0-1,-1 0 1,1 1 0,-1-1-1,1 0 1,-1 0 0,1 0-1,-1 0 1,1 1 0,-1-1-1,1 0 1,-1 1 0,0-1 0,1 0-1,-1 1 1,0-1 0,1 0-1,-1 1 1,0-1 0,1 0-1,-1 1 1,0-1 0,0 1-1,1-1 1,-1 1 0,0-1-1,0 1 1,0-1 0,0 1-1,0-1 1,0 1 0,0-1-1,0 1 1,0-1 0,0 1-1,0-1 1,0 1 0,0-1-1,0 1 1,0-1 0,-1 1 0,-9 29 57,6-21-55,-25 41 8,-45 65-9,32-56-17,27-40 9,2 0 0,9-12-11,0-1 0,-1 0 0,1-1 0,-1 1 0,-9 6 0,9-7 14,-33 27-125,35-30 104,0 1 0,0-1-1,0 0 1,-1-1-1,1 1 1,-1 0-1,1-1 1,-1 0-1,1 0 1,-1 0-1,-5 0 1,4-4-133,1-7-171,1 1 0,0-1 0,0 0 1,-2-17-1,-3-20-6849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8880,'2'0'3,"0"1"1,1-1-1,-1 1 0,0 0 1,1 0-1,-1 0 1,0 0-1,0 0 0,0 0 1,0 0-1,0 1 1,0-1-1,0 1 0,0-1 1,-1 1-1,1 0 1,1 2-1,3 5 27,0 0 0,8 18 0,-6-12-19,32 64 36,39 119 21,-74-182-66,-2-8 0,0 0 0,1 0 1,7 11-1,0 1 4,2-1 1,14 17 0,-21-29 2,-1 0 0,1-1 0,1 0 0,-1 0 0,1-1 0,0 0 0,0 0 0,15 7 0,-18-11 1,0 0 1,0 0-1,0 0 1,0-1-1,0 0 1,0 0-1,0 0 0,-1 0 1,1-1-1,0 1 1,0-1-1,0 0 1,0 0-1,0-1 1,-1 1-1,7-4 0,-9 5 3,0-1-1,0 0 1,0 1-1,1-1 0,-1 0 1,0 0-1,0 0 1,0 0-1,0 0 0,0 0 1,-1 0-1,1 0 0,0 0 1,0 0-1,0-2 1,3-4 15,4-6 124,0 0 0,-1-1 0,0 0 0,7-27-1,12-21 379,12-5 801,-37 65-1143,30 8 233,-10-1-390,33 5 0,-5-6-27,-27-5-12,0 0 1,35-8 0,-37 3-99,78-43-66,-80 36-48,-9 6 119,-2 1 55,0 0-1,0-1 0,-1 1 0,1-1 0,-2 0 1,1-1-1,-1 1 0,0-1 0,7-15 1,-5 5-76,0-1 1,-1-1-1,-1 1 0,-2-1 1,4-38-1,-6 44 92,-1 10 15,0 0-1,0 1 1,0-1 0,-1 0 0,1 0 0,-1 1 0,0-1-1,0 0 1,0 1 0,-3-6 0,-1-3-23,-1 0-1,0 0 1,-1 1-1,0 0 1,-1 1 0,0 0-1,0 0 1,-1 0-1,-11-8 1,14 13 24,0 0 0,-1 0 0,1 1-1,-14-7 1,18 10 11,-1 0-1,1 0 1,-1 0 0,0 0-1,0 0 1,1 1-1,-1 0 1,0-1-1,0 1 1,0 0 0,1 0-1,-1 0 1,0 1-1,0-1 1,1 1-1,-1 0 1,0-1-1,-2 3 1,-5 0-26,-15 11-125,21-11 80,-4 5-14,6-6-31,-9 5-393,11-7 510,-1 1-1,1-1 1,0 1 0,-1-1-1,1 1 1,0-1 0,-1 1 0,1-1-1,0 1 1,-1-1 0,1 1-1,0-1 1,0 1 0,0-1-1,0 1 1,0-1 0,-1 1 0,1 0-1,0-1 1,0 1 0,0-1-1,0 1 1,1-1 0,-1 1-1,0 0 1,0-1 0,0 1 0,0-1-1,0 1 1,1-1 0,-1 1-1,1 0 1,0 1-3,0 0-98,0-1 104,0-1-1,0 1 1,0 0 0,-1 0-1,1 0 1,-1 0 0,1 0 0,0 0-1,-1 0 1,0 0 0,1 0-1,-1 0 1,0 0 0,1 1-1,-1-1 1,0 0 0,0 0-1,0 0 1,0 0 0,0 0-1,0 1 1,0-1 0,-1 0-1,1 0 1,0 0 0,-1 2 0,-2 14 20,8 75 26,10 119 13,-14-189-57,6 38 7,20 121 45,-26-162-49,1 1 17,7 38 0,-9-56-3,0-2-19,0 1 1,0-1-1,0 0 1,0 0-1,0 0 1,0 0-1,0 1 1,-1-1-1,1 0 1,0 0-1,0 0 1,0 1 0,0-1-1,0 0 1,0 0-1,0 0 1,0 1-1,0-1 1,0 0-1,0 0 1,0 0-1,1 1 1,-1-1-1,0 0 1,0 0-1,0 0 1,0 0-1,0 1 1,0-1-1,0 0 1,0 0-1,0 0 1,1 0-1,-1 0 1,0 1 0,0-1-1,0 0 1,0 0-1,1 0 1,-1 0-1,0 0 1,0 0-1,0 0 1,0 0-1,1 0 1,-1 0-1,0 1 1,0-1-1,0 0 1,1 0-1,-1 0 1,0 0-1,0 0 1,0 0-1,1 0 1,-1-1-1,0 1 1,0 0 0,0 0-1,0 0 1,1 0-1,-1 0 1,0 0-1,0 0 1,11-14 37,2-24-1167,-1-3-4538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4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10936,'-5'24'-63,"1"0"0,1 1 1,1 0-1,2 34 0,0-45 51,-4 115 43,-1-15 33,-2 205 225,7-285-271,0 59 107,1-81-110,0 41 143,17 102 0,-14-139-154,-4-16-4,0 1 0,1 0 0,-1-1 0,0 1 0,0 0 0,0-1 0,1 1 0,-1-1 0,0 1 0,0 0 0,1-1 0,-1 1 0,1-1 0,-1 1 0,1-1 0,-1 1 0,1-1 0,-1 1 0,1-1 0,-1 1 0,1-1 0,-1 0 0,1 1 0,0-1 0,0 0 0,3-3 0,6-9 0,51-103 32,1-3 10,-52 104-35,30-36 57,-15 20-40,-7 7 85,1 1 0,2 0 0,0 2 0,33-26 0,-50 43-90,7-1 32,-3 1 22,-4 7-42,11 23-11,-10-16-19,-1 0 0,6 22 1,-7-13-3,-1 1 1,-1-1 0,-1 0 0,-1 1 0,-5 33-1,-2-22-5,3-15-1,1 0 0,-1-1-1,-1 0 1,-1 0 0,0 0 0,-1-1 0,-1 0 0,-14 20 0,5-14-44,-22 21 0,32-34 13,-1 0 0,0-1 0,0 0 0,-1 0 0,1-1 0,-15 6 0,23-11 28,0-1 0,0 1 1,0-1-1,0 0 0,-1 1 1,1-1-1,0 0 0,0 0 1,-1 0-1,1 0 0,0 0 1,0 0-1,-1 0 0,1-1 1,0 1-1,0 0 0,-1-1 1,1 1-1,0 0 0,0-1 1,0 0-1,0 1 0,0-1 1,0 0-1,0 1 0,0-1 1,0 0-1,0 0 0,0 0 1,0 0-1,1 0 0,-1 0 1,0 0-1,1 0 0,-1 0 0,1 0 1,-1 0-1,0-3 0,-1-3-4,0 1 0,0-1-1,1 0 1,-1-13-1,1 15 11,0-5-25,0 0 1,0 0-1,1-19 0,1 0 11,1-82-1334,0-10-5341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5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8072,'11'24'0,"-7"-17"11,0 1 0,-1 0 0,0 1 1,2 9-1,29 120 47,-29-102-44,8 194 20,-13-179 61,-2 15-56,-2 254 370,5-289-380,6 68 181,32 112 743,-31-194-569,-8-17-372,0 0 0,1 0-1,-1 1 1,0-1 0,1 0 0,-1 0 0,0 0 0,1 0 0,-1 0-1,0 1 1,1-1 0,-1 0 0,0 0 0,1 0 0,-1 0 0,0 0-1,1 0 1,-1 0 0,1 0 0,-1-1 0,0 1 0,1 0-1,-1 0 1,0 0 0,1 0 0,-1 0 0,0 0 0,1-1 0,2-1 30,0-1 1,-1 0 0,1 0 0,-1 1 0,1-2 0,-1 1 0,2-3 0,18-33 238,35-95 502,-51 121-744,-4 8-1,0 1 0,0-1 0,0 1-1,1 0 1,-1 0 0,7-7 0,-1-1 56,1 1 0,1 1 0,0-1 0,0 1 0,0 1 0,2 0 0,-1 1 0,1 0 0,0 0 0,15-6 0,-26 14-85,0-1 0,0 1-1,0-1 1,0 1 0,1-1-1,-1 1 1,0 0 0,0-1-1,0 1 1,0 0 0,1 0 0,-1 0-1,0 0 1,0 0 0,0 0-1,1 0 1,-1 1 0,0-1-1,0 0 1,0 1 0,0-1-1,0 1 1,0-1 0,1 1 0,-1-1-1,0 1 1,0 0 0,-1-1-1,1 1 1,0 0 0,0 0-1,0 0 1,0 0 0,-1 0-1,1 0 1,0 0 0,0 1 0,1 3-9,-1 0 0,0 1 0,0-1 0,0 0 1,-1 0-1,1 1 0,-2 5 0,-3 52 2,2-46-5,-1-1 0,-1 1 0,0 0 0,-1-1 0,0 0 1,-2 0-1,-10 19 0,14-29 13,-7 14-58,0-1 1,-1-1-1,-1 0 1,-17 19-1,28-36 28,-1 0 0,1 0 0,0-1 0,-1 1 0,1-1 0,0 1 0,-1-1 0,1 1 0,0-1 1,-1 0-1,1 0 0,-1 0 0,1 0 0,-1 0 0,1 0 0,0 0 0,-1 0 0,1 0 0,-1-1 0,1 1 0,0 0 0,-1-1 0,1 1 0,-3-3 0,-27-16-221,28 17 249,-83-65-1900,37 28-5441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5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10584,'12'19'20,"-9"-15"-1,-1 0 0,0 0 0,1 1 0,-2-1 0,1 1 0,0-1 1,-1 1-1,1 5 0,27 142 229,-26-110 33,-6 211 110,0-195-150,-30 260 71,25-251-224,-29 253 29,31-264-82,3-25-20,-11 203 42,9-53-12,5-181-46,0 1-1,0-1 1,0 1-1,0-1 0,0 1 1,0-1-1,0 1 1,0-1-1,0 1 0,1-1 1,-1 0-1,0 1 1,0-1-1,0 1 1,1-1-1,-1 0 0,0 1 1,0-1-1,1 1 1,-1-1-1,0 0 0,1 1 1,-1-1-1,0 0 1,1 0-1,-1 1 1,1-1-1,-1 0 0,1 0 1,-1 1-1,0-1 1,1 0-1,-1 0 1,1 0-1,-1 0 0,1 0 1,-1 0-1,1 0 1,-1 0-1,1 0 0,-1 0 1,1 0-1,-1 0 1,0 0-1,1 0 1,-1 0-1,1 0 0,-1-1 1,1 1-1,-1 0 1,0 0-1,1-1 0,-1 1 1,1 0-1,-1 0 1,0-1-1,1 1 1,-1 0-1,0-1 0,1 1 1,-1-1-1,0 1 1,0 0-1,1-1 1,-1 1-1,0-1 0,0 1 1,0-1-1,0 0 1,12-21-783,17-46 1,-5 5-6570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5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2 804 6816,'-2'-48'0,"4"27"0,3-6 1,-4 19 27,-1 4 10,1 1 0,0-1 0,0 1 0,0-1 0,0 1 0,0 0 0,1 0-1,1-4 1,-2 6 613,15 9 105,11 15-278,35 39-1,-8-8-205,-43-43-247,-8-9-21,-1 1 0,1-1 0,-1 1 1,1-1-1,0 0 0,0 0 1,0 0-1,0-1 0,5 3 1,27 9 21,-26-10-24,1-1-1,-1 0 0,12 0 1,-9-2-18,0 0 1,0-2 0,-1 1-1,1-1 1,0-1 0,0 0-1,-1-1 1,0 0 0,0-1-1,0 0 1,17-12 0,-16 11 2,-8 4 6,-1 0 1,0 0-1,0 0 0,0 0 0,-1 0 1,1-1-1,0 1 0,-1-1 0,0 1 1,3-4-1,15-21-48,-2-6 45,-15 24 19,0 1 0,0-1 1,-1 0-1,0 0 0,-1 0 1,0 0-1,0 0 0,-1 0 1,0 0-1,-2-13 0,-2 8 96,0-1 0,0 1 1,-2 1-1,-10-22 0,14 32-46,0 0 1,-1 0-1,1 0 0,0 0 1,-1 0-1,0 1 1,0-1-1,0 1 1,0 0-1,0 0 0,0 0 1,-7-3-1,7 4 1,0 0-17,1 0-1,-1 1 1,1-1 0,0 1 0,-1 0 0,1 0 0,-1 0-1,1 0 1,0 0 0,-1 1 0,1-1 0,-1 1 0,1-1-1,0 1 1,0 0 0,-1 0 0,1 0 0,0 0 0,-4 3-1,4-3 8,-8 8 264,-52 84 100,47-64-220,-60 179 55,61-158-161,-49 203 24,54-207-104,-8 132 5,16-175-13,1-1-1,0 0 1,0 1-1,0-1 1,1 0-1,-1 0 1,1 1-1,-1-1 0,2 2 1,0 4-1,2-1 0,-1 0 0,1 0 0,0 0 0,0 0 0,1-1 0,0 1 0,0-1 0,1 0 0,8 7 0,-13-12-3,0 0 0,1 0 1,-1-1-1,0 1 0,1 0 0,-1-1 0,0 1 0,1 0 0,-1-1 0,1 0 0,2 1 1,21 3-25,1-2 0,49-2 1,-72 0 8,0 0 0,0-1 0,1 1 1,-1-1-1,0 0 0,6-2 0,137-66-170,-114 47 10,147-133-61,-141 117 88,139-181-39,-144 172 126,103-195-12,-113 193 58,28-72 4,3-17 13,-36 80 2,16-88 1,-32 120 6,-4 6-3,-1 0 0,-9-35 0,5 43 17,0 5-14,0 1 1,0 0-1,-1 0 1,-13-7-1,10 11 27,2 3-27,1 0-1,0 1 1,0 0 0,0 1 0,-14 6 0,10 1 0,-16 22-1,-8 18-4,22-22-4,-22 57 0,33-79-2,1 0 0,0 0 0,0 0 1,1 1-1,0-1 0,0 0 1,0 8-1,0 6 0,-3 34-10,5-33-45,3 0 19,2 1 0,0-1-1,2 0 1,0 0 0,14 24 0,-14-31 28,25 30-32,89 98-11,-117-136 55,0 1 0,-1 0 0,1 1 0,2 7 0,-5-7 1,0 0 0,0 0 0,-1 0 0,0 0 0,-1 0 0,1 1 0,-2-1 0,1 0 0,-1 0 0,-3 12 0,3-14 1,-7 21 33,-75 128 29,80-150-47,0 0 1,0-1-1,-1 1 0,-8 7 1,-153 134 107,127-119-18,-176 98-1425,99-63-5908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5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1248 1388 12280,'2'-3'-96,"-2"1"71,1 0 1,0-1 0,-1 1 0,1-1-1,-1 1 1,0-1 0,0 1 0,0-1 0,0 0-1,0 1 1,0-1 0,-1 1 0,1-1-1,-1 1 1,0-1 0,0 1 0,0 0-1,-1-4 1,-25-38-317,24 38 412,-11-12-84,-39-34-1,-38-18 12,40 37 4,-1 3 0,-60-25 0,69 39 32,-168-29 27,206 44-40,-1 1 1,1-1-1,-1 1 0,-11 1 1,-31 5 58,-85 23 0,129-28-63,1 0 1,0 0 0,0 0 0,0 1 0,0-1-1,0 1 1,0 0 0,-5 4 0,-15 11 62,-25 25 0,-17 32-23,60-69-32,1 1 1,0 0-1,0 0 0,-2 6 1,-91 214 143,82-174-81,-36 208 32,45-212-73,-1 124 15,7-171-59,0 1-1,0-1 0,0 1 1,0-1-1,0 0 1,0 1-1,0-1 0,1 1 1,-1-1-1,0 0 0,1 1 1,-1-1-1,2 3 1,6 8 4,1 1 1,0-1-1,1-1 1,0 0-1,17 15 1,-26-25-6,1 1 0,-1-1 1,1 0-1,0 0 0,-1 0 0,1 0 0,0 0 1,-1 0-1,1-1 0,0 1 0,3 0 1,23 4 6,-1 0 0,1-2 0,32-1 0,-56-2-7,0 0 1,-1-1 0,1 1 0,0-1 0,-1 0 0,7-2 0,33-13 12,73-41 0,-113 55-10,1 0 0,0 0 0,-1-1 0,0 0 0,0 0 0,6-5 0,29-38 28,46-72-1,-61 78 62,84-184 48,-85 173 13,87-243 73,-87 226-41,88-298 61,-89 295-127,-19 63-108,90-354 221,-50 172-136,-39 179-92,0 1 0,-1-1 0,1-17-1,-2 10-1,3-19-3,-4 36-1,0 0 0,0 0 0,0 0 0,0 1-1,0-1 1,0 0 0,0 0 0,0 0 0,0 1 0,-1-1-1,1 0 1,0 0 0,0 0 0,-1 1 0,1-1 0,0 0-1,-1 1 1,1-1 0,-1 0 0,1 1 0,-1-1 0,1 0 0,-1 1-1,0-1 1,1 1 0,-1-1 0,0 1 0,0-1 0,0 1-2,0 0 1,0-1 0,0 1 0,0 0-1,0 0 1,0 1 0,0-1-1,0 0 1,0 0 0,0 0 0,0 0-1,0 1 1,0-1 0,1 1 0,-1-1-1,0 0 1,0 1 0,0-1 0,1 1-1,-1 0 1,0-1 0,0 1 0,1 0-1,-1-1 1,0 1 0,0 1 0,-61 90-45,46-62-20,-66 185-28,65-163 29,-60 217-22,66-216 22,-26 208-18,35-212 38,2-25 28,-1 25-7,3 0 0,11 68 0,11-4-20,-23-110 41,-1 0 0,1 0 0,0 0 1,0 0-1,0 0 0,0 0 1,0-1-1,1 1 0,0 0 1,-1-1-1,1 1 0,3 2 1,2 4-3,17 18-9,-12-18-31,8 1 12,29 8 1,-33-17-47,4-4 28,0-1 1,-1-1-1,0 0 1,1-2 0,-2 0-1,27-15 1,-30 14 22,-7 3-45,0 0 0,0 0 0,11-10 0,14-15-310,42-48 0,-64 67 350,-7 6-5,0 0-1,0 0 1,0-1-1,5-9 1,-3 5-3,0 0 1,-1-1-1,0 1 1,0-1-1,-1 0 1,-1 0-1,4-22 1,-7 32 39,0 1 0,0-1 0,0 1 0,0 0 0,0-1-1,0 1 1,0-1 0,0 1 0,0-1 0,0 1 0,-1-1 0,1 1 0,0 0 0,0-1 0,-1 1 0,1-1-1,0 1 1,0 0 0,-1-1 0,1 1 0,-1-1 0,0 0-2,-8-3 1,6 4 3,1 0-1,0 0 1,0 0 0,0 0 0,-1 1 0,1-1 0,0 1 0,0-1 0,0 1 0,0 0 0,0 0 0,0 0 0,0 0 0,0 0-1,0 0 1,0 1 0,1-1 0,-1 1 0,0-1 0,1 1 0,-1 0 0,1-1 0,0 1 0,-1 0 0,0 2 0,-2 4 4,0-1 1,0 1 0,1 1-1,0-1 1,1 0 0,-3 15 0,-13 101 31,15-85-15,1 1 0,4 42 0,-1-55-17,-1-10 6,1 0 1,4 19 0,-2-16-7,4 23 0,-7-41-4,0 0 0,1 0-1,-1 0 1,1 1 0,-1-1 0,1 0-1,0-1 1,0 1 0,0 0 0,0 0 0,0 0-1,0 0 1,1-1 0,1 3 0,4 3 0,-5-3-1,1-1 1,1 1-1,-1-1 0,0 0 0,1 0 0,0 0 0,5 3 1,-5-4-1,1 0 0,0 0 0,-1-1 0,1 1 0,0-1 0,0 0 0,0-1 0,8 1 0,-3-1 0,1 0 0,-1-1 0,0 0 0,18-6 0,-15 3 0,0 0 0,0-1 0,22-13 0,-22 10 0,1-1 0,-2-1 0,16-13 0,-10 3-1,-1 0 1,-1-1 0,25-41-1,-28 36-4,17-43 4,0-21 2,6-93 11,-33 150 16,-3-112 20,-3 122-1,-26-66 21,20 75-7,4 9-51,-1 0-1,0 1 1,0 0-1,0 0 1,0 0 0,-1 0-1,1 1 1,-9-3 0,-2 5 30,-5 5-23,-1 1-1,-28 10 1,49-15-15,0 1-1,-1 0 0,1 0 1,0 0-1,1 0 0,-1 0 1,0 1-1,0-1 0,-2 3 1,-23 22 2,2 1 1,-31 41-1,38-36-17,-58 154-1462,43-89-5818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5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7448,'18'-21'86,"30"-26"84,-48 47-153,1 1 0,0-1 0,-1 0 0,1 0 0,0 1 0,-1-1 0,1 1 0,-1-1 0,1 0 0,-1 1 0,1-1 0,-1 1 0,1-1 0,-1 1 0,1 0 0,-1-1 0,1 1 0,-1-1 0,0 1 0,1 1 0,-1-2 12,10 18 129,-1-1-1,0 1 1,10 33-1,-15-38-129,56 164 513,-14-69-358,-36-88-152,1 0 0,0 0 0,24 29 0,-30-44-26,-1-1 0,1 1 0,0-1 0,0 0 0,1 0 0,-1-1 0,1 0 1,-1 0-1,12 4 0,-8-3-3,5-1 6,25-5 4,-29 0-11,-1 0-1,0-1 1,14-5 0,-14 3 10,-1 0 0,1 0 0,-1-1 0,-1 0-1,1-1 1,-1 1 0,0-1 0,-1-1 0,1 1 0,-1-1 0,-1 0 0,0-1 0,8-16 0,-6 11 9,11-30 216,-9 17-173,2-1 305,-2 0 1,-2 0-1,6-37 0,-6-34 797,-7 97-754,3 4-283,0 0-119,0-1 0,0 1 0,-1 0 0,1 1 0,-1-1 0,1 0 0,-1 1 0,0 0 0,0-1 0,0 1 0,2 5 0,15 22 18,28 28-6,-37-52-33,-2-2 4,3 2-4,1-1 0,-1-1 0,1 0 0,0-1 0,22 3 0,-10-3-29,37-1 1,-47-5-39,0-4 43,0-2 1,24-18-1,-24 13-49,1-12 52,0 0-1,15-36 1,-22 34 21,7-44 4,-5-11 8,-9 55 4,-2-1 1,-7-50-1,2 58 31,-7-5-4,-21-30-1,31 52-16,-1-1 1,0 1-1,0 0 0,-1 0 0,1 0 0,-1 1 0,1 0 1,-1 0-1,0 0 0,-1 0 0,-10-3 0,9 3-1,-7 0 55,-1 4-46,-1 2 0,0-1 0,-16 6 0,15 1-15,-75 69-6,74-57-33,0 9-507,1 1 0,-20 51 0,6 2-7381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5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8344,'3'-1'-7,"-1"1"1,1 0 0,0-1-1,0 1 1,0-1-1,-1 0 1,1 0-1,0 0 1,-1 0 0,1 0-1,-1-1 1,1 1-1,3-4 1,27-30-131,-28 29 201,0 0 1,0 0 0,1 0 0,0 1-1,12-9 1,-11 11 71,0 0 1,1 0-1,-1 1 0,1 0 0,0 0 1,0 1-1,0 0 0,0 1 0,13 0 1,71 8 688,-77-6-850,3 3 206,151 83 283,-155-80-447,-10-6-6,-1 0-1,1 0 0,-1 0 1,0 0-1,0 1 1,0-1-1,0 1 0,3 4 1,17 22 84,39 66 0,-56-85-65,0 0 0,-1 0 0,-1 0 0,1 1 0,-2-1 0,4 16 0,-7-24 64,0 0-43,0 4 4,0-3 1,0 3 0,9-39 104,14-65-80,18-22-44,-32 98-26,1 0 1,0 1-1,2 0 1,25-34 0,-30 45-8,12-13 18,82-77 14,-79 83-15,-14 13-15,4-4-1,0 2 0,0-1 0,0 2 0,1 0-1,0 0 1,0 1 0,0 1 0,17-3 0,-9 4 4,41 2 1,-61 0-9,-1 0 1,1 0-1,0 0 0,0 0 1,-1 0-1,1 0 1,0 1-1,0-1 0,-1 0 1,1 0-1,0 1 0,-1-1 1,1 1-1,0-1 1,-1 1-1,1-1 0,0 2 1,33 29 5,-24-20-5,-1 1 0,0 0-1,9 17 1,-8-10 1,-1 2 0,11 32-1,8 62 2,3 77 6,-24-144-3,-6-45-7,14 90 17,-11-73 0,1 0 0,14 38 1,-17-54-4,0 0 1,0 0-1,1 0 1,-1-1 0,1 1-1,4 3 1,-3-2-1,4-1 48,9-2-30,0 0 1,31-2 0,-46 0-25,0 0 0,-1 0 0,1 0 1,0-1-1,0 1 0,0-1 1,0 1-1,-1-1 0,1 0 0,2 0 1,13-8-253,-1-1 0,0 0 1,0-2-1,-1 1 0,26-28 1,26-27-7576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1367 8248,'-21'-17'-64,"1"0"1,-2 2-1,0 0 1,-1 2-1,-28-13 0,29 18 78,-16 0 9,-48-5 0,61 13 132,-104 20 96,104-12 49,-13 9-88,-37 25 0,73-41-180,0 1 0,0-1 0,0 0 0,0 1 0,1-1 1,-1 1-1,1 0 0,-1 0 0,-1 1 0,-17 28 187,-29 55 1,48-83-186,0 0 1,0 0-1,-1 0 1,2 0-1,-1 1 1,-1 5-1,-8 129 294,10-136-313,0 0 1,0 0-1,0 0 0,1 0 0,-1 0 1,0 0-1,1 0 0,-1 0 0,1 0 1,1 2-1,5 12 31,1-1 0,1-1 0,1 1-1,14 16 1,-24-30-38,1 0-1,0 0 1,0 0 0,0-1-1,0 1 1,0 0-1,0 0 1,0-1-1,0 1 1,0 0-1,1-1 1,-1 1 0,0-1-1,3 1 1,20 5 30,1-2 0,0 0 0,30 0 0,-53-4-29,1 0-1,0 0 1,0-1 0,0 1 0,0 0 0,0-1 0,-1 0 0,6-2 0,32-13 26,0-2 0,40-27 0,-74 42-26,-2 0 1,1-1-1,0 0 0,7-8 1,137-155 54,-121 127-23,91-188 22,-99 179-22,65-214 20,-71 207-26,36-241 18,-44 238-18,-4 40-24,10-262 73,-19 146-27,2 120-9,2 10-40,-1 0 0,0 1 0,0 0 0,0-1 0,0 1 0,-1 1 0,0-1 0,-8-5 0,12 9-6,1 0 0,0-1 0,-1 1-1,1 0 1,-1 0 0,1 0 0,-1-1 0,1 1 0,-1 0 0,1 0-1,-1 0 1,1 0 0,-1 0 0,1 0 0,-1 0 0,0 0 0,1 0 0,-1 0-1,1 0 1,-1 0 0,1 0 0,-1 1 0,1-1 0,-1 1 0,-7 2 4,0 1 1,0 1-1,1-1 1,0 1-1,0 1 1,0-1-1,1 1 1,0 0-1,-7 9 1,-3 10 40,-60 173 14,63-150-33,-32 191 15,40-192-23,4 197 6,4-195-12,28 164 3,-21-178-10,21 44-1,-21-56-4,24 38-1,-13-32 2,1-1-1,41 41 1,-41-50 5,90 56 9,-90-65-2,-2-5-6,0-1 0,37 3 0,-56-7-8,0 0 1,0 0-1,0 0 1,0 0-1,0 0 1,1 0-1,-1 0 1,0-1-1,0 1 1,0 0-1,0-1 1,0 1-1,1-2 1,3 0 5,3-1 1,1-2 0,-1 1 0,0-1 0,-1 0 0,1-1 0,-1 1 0,0-2 0,0 1 0,8-11 0,88-120 214,-72 98-38,-30 39-180,-1 0-1,0 0 1,0-1-1,1 1 1,-1 0-1,0 0 1,1 0-1,-1 0 1,0 0-1,1 0 1,-1 0-1,0 0 1,1 0 0,-1 0-1,0 0 1,1 0-1,-1 0 1,0 0-1,1 0 1,-1 0-1,0 0 1,0 0-1,1 0 1,-1 0-1,0 0 1,1 0-1,-1 1 1,0-1-1,0 0 1,1 0-1,-1 0 1,0 1-1,0-1 1,1 0-1,-1 0 1,0 1-1,0-1 1,0 0-1,1 0 1,-1 1-1,0-1 1,0 0-1,0 1 1,0-1 0,0 1-1,6 8 3,-5 1 28,-5 61 5,-1-23-29,-1 23 2,3 12-9,7-13-3,-3-61 0,1-1 0,0 1 0,0-1 0,4 10 0,-5-15 0,1 0-1,0 0 1,0 0 0,0 0 0,0 0 0,1 0 0,-1-1 0,1 1 0,-1-1 0,1 1 0,0-1 0,0 0 0,0 0 0,0 0-1,0-1 1,1 1 0,4 1 0,4-3-5,4-4 4,-1-1 0,28-13 0,-28 5-4,5-14 4,25-42-1,-35 50-1,-2 0 0,0 0 0,-1-1 0,6-30 0,-8 30 1,17-76-31,-22 94-5,0-1 0,0 1 0,0 0 1,0 0-1,0 0 0,0 0 0,0-1 1,-1 1-1,1 0 0,-1 0 0,1 0 0,-1 0 1,0 0-1,0 0 0,0 0 0,0 0 1,0 1-1,-1-1 0,1 0 0,0 0 1,-2-1-1,-1 0-730,-11-16-7005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5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9056,'0'0'0,"12"-4"16,-3 1 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0:5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71 5384,'0'0'0,"-12"0"-8,7-13-24,-10-16 32,2 0-3528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19:20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5406 2085 942 0,'0'0'0'0,"0"0"0"0,-26 18 0 0,26-18 16 15,0 0-16-15,-28 15 17 0,-18 6-17 16,46-21 37-16,0 0-37 0,-65 22 37 0,-18 3-37 0,83-25 39 0,0 0-39 0,-104 29 40 15,-18 2-40-15,122-31 17 0,0 0-17 0,-127 33 17 16,2 0-17 0,125-33 13-16,0 0-13 0,-119 28 13 0,7-1-13 15,112-27 11-15,0 0-11 0,-96 26 11 0,29 2-11 0,67-28 9 16,0 0-9-16,-40 24 10 0,31-8-10 0,9-16 8 16,0 0-8-16,23 17 8 0,35 2-8 0,-58-19 7 15,0 0-7-15,81 21 8 0,18-5-8 0,-99-16 6 16,0 0-6-16,118 15 6 0,18 2-6 0,-136-17 7 0,0 0-7 0,130 25 8 15,-25-1-8-15,-105-24 11 0,0 0-11 0,84 31 11 16,-29 5-11-16,-55-36 14 0,0 0-14 0,23 37 14 16,-28-1-14-16,5-36 15 0,0 0-15 0,-36 45 16 15,-27 7-16-15,63-52 20 0,0 0-20 0,-87 54 21 16,-20-2-21-16,107-52 20 0,0 0-20 0,-108 48 20 16,13-6-20-16,95-42 21 0,0 0-21 0,-87 31 21 15,6-7-21-15,81-24 18 0,0 0-18 0,-67 17 18 16,18-5-18-16,49-12 11 0,0 0-11 0,-32 7 11 15,13-2-11-15,19-5 8 0,0 0-8 0,0 0 9 0,5 13-9 16,-5-13 3-16,0 0-3 0,28 10 3 16,16 0-3-16,0 2-1119 0</inkml:trace>
  <inkml:trace contextRef="#ctx0" brushRef="#br0" timeOffset="912.8">5763 2385 1031 0,'0'0'0'0,"0"0"0"15,-14 15 0-15,14-15 4 0,0 0-4 0,-9 25 4 0,-4 20-4 16,13-45 7-16,0 0-7 0,-5 51 7 0,0 7-7 15,5-58 28-15,0 0-28 16,0 60 28-16,5 8-28 0,-5-68 31 0,0 0-31 0,5 77 32 16,9 20-32-16,-14-97 22 0,0 0-22 0,22 94 23 0,1-11-23 0,-23-83 25 15,0 0-25 1,26 69 26-16,2-12-26 0,-28-57 18 0,0 0-18 0,32 37 19 0,0-18-19 16,-32-19 17-16,0 0-17 0,39 0 17 0,3-19-17 0,-42 19 14 15,0 0-14 1,49-33 14-16,6-16-14 0,-55 49 14 0,0 0-14 15,58-64 14-15,4-21-14 0,-62 85 16 0,0 0-16 0,60-90 17 16,-5 7-17-16,-55 83 18 0,0 0-18 16,61-62 19-16,3 22-19 0,-64 40 16 0,0 0-16 0,63-19 17 15,4 19-17-15,-67 0 12 0,0 0-12 0,60 19 13 16,-10 18-13-16,-50-37 8 0,0 0-8 0,44 52 8 16,-11 5-8-16,-33-57 5 0,0 0-5 0,36 57 5 15,-1-21-5-15,-35-36 3 0,0 0-3 0,37 24 4 16,-2-17-4-16,-35-7 3 0,0 0-3 0,28-7 3 15,-5-13-3-15,-23 20 2 0,0 0-2 0,18-37 3 16,-13-15-3-16,-5 52 7 0,0 0-7 0,0-60 7 16,-5 6-7-16,5 54 11 0,0 0-11 0,-12-55 11 0,-4 10-11 0,16 45 13 0,0 0-13 0,-18-37 14 15,0 10-14-15,18 27 19 0,0 0-19 0,-14-21 20 16,6 9-20-16,8 12 13 16,0 0-13-16,-9-7 13 0,-5 5-13 0,14 2 4 0,0 0-4 0,-4 9 4 0,13 8-4 15,-9-17 0 1,0 0 0-16,35 19 1 0,30-7-1 15,-65-12-7-15,0 0 7 0,85-7-6 0,19-19 6 16,-104 26-31-16,0 0 31 0,113-39-31 0,9-13 31 0,-122 52-39 16,0 0 39-16,116-49-38 0,-24 13 38 0,-92 36-33 0,0 0 33 0,76-30-33 15,-22 11 33-15,-54 19-18 16,0 0 18-16,36-15-18 0,-26 6 18 0,-10 9-9 0,0 0 9 0,-10-5-9 16,-26 5 9-16,36 0-4 0,0 0 4 15,-52 0-4-15,-14 9 4 0,66-9-1 16,0 0 1-16,-76 24-1 0,-5 21 1 0,81-45 0 0,0 0 0 15,-77 60 0-15,4 17 0 0,73-77 0 0,0 0 0 16,-58 77 1-16,12 6-1 0,46-83 2 0,0 0-2 0,-23 73 2 16,23-11-2-16,0-62 2 0,0 0-2 0,16 49 3 15,19-18-3-15,-35-31 3 0,0 0-3 0,50 0 3 16,22-28-3-16,-72 28 5 0,0 0-5 0,78-41 5 16,6-8-5-16,-84 49 3 0,0 0-3 0,76-64 4 15,-12-8-4-15,-64 72 5 0,0 0-5 0,54-82 6 16,-8 10-6-16,-46 72 7 0,0 0-7 0,41-64 7 15,-11 19-7-15,-30 45 5 0,0 0-5 0,32-19 5 16,-1 31-5-16,-31-12 6 0,0 0-6 0,23 48 7 0,-9 37-7 16,-14-85 2-16,0 0-2 0,13 104 3 0,6 17-3 15,-19-121 0-15,0 0 0 0,28 121 1 0,17-15-1 0,-45-106-1 16,0 0 1-16,59 81 0 0,26-41 0 0,0 0-1071 16</inkml:trace>
  <inkml:trace contextRef="#ctx0" brushRef="#br0" timeOffset="1338.85">8587 2978 897 0,'0'0'0'0,"17"-27"0"0,36-39 0 0,-53 66 13 0,0 0-13 16,67-80 13-16,-3-1-13 0,-64 81 13 0,0 0-13 15,58-85 13-15,-12-8-13 0,-46 93 7 0,0 0-7 0,33-85 7 16,-8 16-7 0,-25 69 20-16,0 0-20 0,14-49 20 0,0 30-20 0,-14 19 34 0,0 0-34 15,5 16 34-15,-1 41-34 0,-4-57 36 0,0 0-36 16,-9 88 37-16,-5 30-37 0,14-118 34 16,0 0-34-16,-23 140 34 0,-9 30-34 0,32-170 20 15,0 0-20-15,-35 190 21 0,3 4-21 0,32-194 14 0,0 0-14 16,-23 166 14-16,6-45-14 0,17-121 10 15,0 0-10-15,-14 93 10 0,0-20-10 0,14-73 6 0,0 0-6 0,-16 49 6 16,-7-30-6-16,23-19 4 0,0 0-4 16,-35-16 5-16,-20-32-5 0,55 48 15 0,0 0-15 15,-51-70 15-15,5-18-15 0,46 88 26 0,0 0-26 0,-34-109 26 16,18-31-26-16,16 140 30 0,0 0-30 0,2-154 31 16,28-21-31-16,-30 175 20 0,0 0-20 0,51-182 21 15,16 16-21-15,-67 166 20 0,0 0-20 0,87-136 21 16,22 32-21-16,-109 104 8 0,0 0-8 0,117-78 8 15,4 22-8-15,-121 56 3 0,0 0-3 0,108-29 4 16,-13 22-4-16,-95 7 1 0,0 0-1 0,72 23 1 16,-36 22-1-16,-36-45 0 0,0 0 0 0,-4 72 1 0,-45 29-1 15,49-101 0-15,0 0 0 0,-73 102 0 0,-16-5 0 16,89-97 0-16,0 0 0 0,-99 93 0 0,-14 2 0 16,113-95 0-16,0 0 0 0,-106 78 0 0,16-29 0 15,90-49 0-15,0 0 0 0,-72 27 0 0,26-18 0 16,46-9-1-16,0 0 1 0,-30-12-1 0,16-24 1 15,0 3-1119-15</inkml:trace>
  <inkml:trace contextRef="#ctx0" brushRef="#br0" timeOffset="2164.85">9999 2231 1255 0,'0'0'0'15,"0"0"0"-15,0 0 0 0,0 0 0 0,0 0 0 16,4-7 0-16,-4 7 0 0,0 0 1 0,0 0-1 0,5-2 2 16,8 7-2-16,-13-5 7 0,0 0-7 0,14 9 7 15,9 6-7-15,-23-15 11 0,0 0-11 0,23 32 12 16,0 16-12-16,-23-48 17 0,0 0-17 0,12 74 17 15,-12 39-17-15,0-113 21 0,0 0-21 0,-18 128 22 16,-10 30-22-16,28-158 21 0,0 0-21 0,-39 157 21 16,-1-3-21-16,40-154 19 0,0 0-19 0,-37 135 20 15,1-23-20-15,36-112 18 0,0 0-18 0,-33 92 19 16,-2-30-19-16,35-62 15 0,0 0-15 0,-37 37 16 0,-4-18-16 16,41-19 15-16,0 0-15 0,-44 0 16 0,-6-21-16 15,50 21 15-15,0 0-15 0,-42-47 15 0,9-39-15 16,33 86 15-16,0 0-15 0,-20-109 16 0,11-12-16 15,9 121 10-15,0 0-10 0,13-137 10 0,20-17-10 16,-33 154 8-16,0 0-8 0,58-166 8 0,29-2-8 16,-87 168 2-16,0 0-2 0,95-142 2 0,2 30-2 0,-97 112 1 15,0 0-1-15,104-85 2 0,4 28-2 0,-108 57 1 16,0 0-1-16,95-28 1 0,-21 31-1 0,-74-3 0 16,0 0 0-16,58 28 0 0,-17 17 0 0,-41-45-1 15,0 0 1-15,18 68 0 0,-27 22 0 0,9-90-1 0,0 0 1 16,-32 103-1-16,-28 12 1 0,60-115-1 0,0 0 1 15,-72 116-1-15,-13-2 1 0,85-114-1 0,0 0 1 16,-78 100-1-16,13-24 1 0,65-76-1 0,0 0 1 0,-47 54 0 16,15-23 0-16,32-31-1 0,0 0 1 0,-16 5-1 15,11-25 1-15,5 20-11 0,0 0 11 16,14-45-10-16,30-32 10 0,-4-2-1161 0</inkml:trace>
  <inkml:trace contextRef="#ctx0" brushRef="#br0" timeOffset="2330.1">10472 2473 975 0,'0'0'0'0,"14"-9"0"16,27-18 0-16,-41 27 1 0,0 0-1 0,40-21 2 15,-8 14-2-15,-32 7 10 0,0 0-10 0,32 16 10 16,-11 16-10-16,-21-32 13 0,0 0-13 0,20 56 14 16,-3 10-14-16,-17-66 20 0,0 0-20 0,11 69 21 15,-4-2-21-15,-7-67 27 0,0 0-27 0,0 73 28 0,-4 12-28 16,4-85 22-16,0 0-22 0,-5 81 23 0,-4-8-23 16,9-73 11-16,0 0-11 0,-5 52 12 0,5-23-12 15,0-29 0-15,0 0 0 0,0 10 1 0,5-25-1 16,-5 15-2-16,0 0 2 0,5-52-2 0,13-50 2 15,-6-2-830-15</inkml:trace>
  <inkml:trace contextRef="#ctx0" brushRef="#br0" timeOffset="2469.8">10788 2085 819 0,'0'0'0'0,"2"-33"0"0,1-67 0 0,-3 100 2 15,0 0-2-15,0-105 2 0,-5 13-2 0,5 92 0 16,0 0 0-16,-7-66 1 0,7 35-1 0,0 31 13 16,0 0-13-16,3-17 13 0,-3 17-13 0,0 0 21 15,0 0-21-15,13 26 21 0,6 22-21 0,-19-48 24 16,0 0-24-16,28 55 24 0,4-3-24 0,2-3-645 15</inkml:trace>
  <inkml:trace contextRef="#ctx0" brushRef="#br0" timeOffset="3161.77">11294 2267 852 0,'0'0'0'15,"9"9"0"-15,14 15 0 0,-23-24 3 0,0 0-3 0,19 40 3 16,-3 13-3-16,-16-53 5 0,0 0-5 16,2 77 6-16,-7 16-6 0,5-93 42 0,0 0-42 0,-18 100 42 15,-5 4-42-15,23-104 57 0,0 0-57 0,-23 97 57 16,6-3-57-16,17-94 56 0,0 0-56 15,-13 72 57-15,11-32-57 0,2-40 48 16,0 0-48-16,9 21 48 0,14-25-48 0,-23 4 32 16,0 0-32-16,34-33 32 0,13-31-32 0,-47 64 18 0,0 0-18 0,59-77 19 15,13-3-19-15,-72 80 12 16,0 0-12-16,69-85 13 0,-6 0-13 0,-63 85 10 0,0 0-10 16,58-78 11-16,-6 18-11 0,-52 60 7 0,0 0-7 0,44-36 8 15,-6 25-8-15,-38 11 5 0,0 0-5 16,43 16 5-16,6 24-5 0,-49-40 3 0,0 0-3 0,51 45 3 15,7 0-3-15,-58-45 1 0,0 0-1 0,68 34 1 16,18-17-1-16,-86-17 0 0,0 0 0 0,108 4 1 0,13-23-1 0,-121 19 0 16,0 0 0-16,131-36 0 0,-10-22 0 15,-121 58 0-15,0 0 0 0,115-65 0 16,-13-3 0-16,-102 68 0 0,0 0 0 0,82-66 0 0,-24 6 0 16,-58 60 0-16,0 0 0 0,37-59 1 0,-20 9-1 0,-17 50 1 0,0 0-1 15,-15-28 1-15,-33 25-1 0,48 3 1 16,0 0-1-16,-71 20 2 0,-20 29-2 15,91-49 1-15,0 0-1 0,-96 71 1 0,-2 22-1 16,98-93 1-16,0 0-1 0,-85 97 1 0,20-12-1 16,65-85 1-16,0 0-1 0,-43 73 1 0,33-32-1 15,10-41 0-15,0 0 0 0,17 23 1 0,24-18-1 0,-41-5 0 16,0 0 0-16,49-17 0 0,3-15 0 0,-52 32-2 16,0 0 2-16,58-45-1 0,2-6 1 15,-60 51-4-15,0 0 4 0,61-54-4 0,-2 2 4 16,-59 52 0-16,0 0 0 0,54-40 0 0,-2 11 0 0,-52 29 0 15,0 0 0-15,47-4 1 0,-6 32-1 0,-41-28 2 0,0 0-2 16,28 54 3-16,-7 34-3 0,-21-88 3 16,0 0-3-16,5 118 3 0,-19 27-3 0,14-145 3 0,0 0-3 0,-26 154 3 15,-15 14-3-15,41-168 2 0,0 0-2 0,-49 156 3 0,-6-28-3 0,55-128 2 16,0 0-2-16,-53 91 3 0,11-28-3 0,42-63 2 16,0 0-2-16,-39 43 2 0,14-22-2 15,25-21 3-15,0 0-3 0,-21 5 4 0,-2-10-4 0,23 5 18 0,0 0-18 16,-21-12 18-1,7-7-18-15,14 19 39 0,0 0-39 0,-5-30 40 16,8-18-40-16,-3 48 51 0,0 0-51 0,14-61 51 16,20-8-51-16,-34 69 48 0,0 0-48 0,56-64 49 15,18 15-49-15,-74 49 39 0,0 0-39 0,76-36 39 16,-16 12-39-16,-60 24 7 0,0 0-7 0,39-12 8 0,-28 12-8 16,1 0-1369-16</inkml:trace>
  <inkml:trace contextRef="#ctx0" brushRef="#br0" timeOffset="3697.59">4651 3696 1524 0,'0'0'0'0,"0"0"0"15,9 0 0-15,-9 0 26 0,0 0-26 0,28 0 26 0,39 0-26 16,-67 0 1-16,0 0-1 0,90 2 1 0,14 5-1 15,-104-7 0-15,0 0 0 0,127 12 0 0,27 0 0 16,-154-12 0-16,0 0 0 0,190 12 0 0,36 6 0 16,-226-18 0-16,0 0 0 0,272 19 0 0,38-11 0 15,-310-8 0-15,0 0 0 0,348 0 0 16,22-5 0-16,-370 5 1 0,0 0-1 0,406-15 2 16,45-6-2-16,-451 21 5 0,0 0-5 0,478-19 6 15,20-5-6-15,-498 24 15 0,0 0-15 0,501-21 15 16,-16 12-15-16,-485 9 19 0,0 0-19 0,460-3 20 15,-28-1-20-15,-432 4 30 0,0 0-30 0,385 4 31 0,-38-1-31 16,-347-3 35-16,0 0-35 0,299 5 35 0,-54-1-35 16,-245-4 34-16,0 0-34 0,203-4 35 0,-38-4-35 15,-165 8 19-15,0 0-19 0,122-16 19 0,-32-5-19 16,-90 21 7-16,0 0-7 0,55-45 7 0,-43-26-7 16,4-1-1375-16</inkml:trace>
  <inkml:trace contextRef="#ctx0" brushRef="#br0" timeOffset="5569.2">14893 2369 975 0,'0'0'0'0,"0"0"0"0,35 19 0 0,-35-19 10 15,0 0-10-15,32 21 11 0,5 7-11 0,-37-28 10 0,0 0-10 16,28 27 10-16,-7-6-10 0,-21-21 4 0,0 0-4 16,9 17 4-16,-9 2-4 0,0-19 1 0,0 0-1 15,-9 21 1-15,-16 3-1 0,25-24 0 0,0 0 0 16,-30 33 0-16,-5 7 0 0,35-40 0 15,0 0 0-15,-41 43 0 0,-4 2 0 0,45-45 0 0,0 0 0 0,-48 42 0 16,-1 1 0-16,49-43 0 0,0 0 0 16,-43 52 1-16,11 2-1 0,32-54 7 0,0 0-7 15,-15 48 7-15,22-8-7 0,-7-40 18 0,0 0-18 16,31 21 18-16,19-13-18 0,-50-8 25 0,0 0-25 16,58-8 25-16,11-22-25 0,-69 30 32 15,0 0-32-15,76-48 33 0,7-23-33 0,-83 71 33 16,0 0-33-16,75-74 33 0,-16-3-33 0,-59 77 33 15,0 0-33-15,35-84 33 0,-16-13-33 0,-19 97 36 0,0 0-36 16,0-89 36-16,-19 17-36 0,19 72 28 0,0 0-28 16,-35-52 29-16,-20 26-29 0,55 26 29 0,0 0-29 15,-64-7 30-15,-3 22-30 0,67-15 18 0,0 0-18 16,-61 37 18-16,1 16-18 0,60-53 16 16,0 0-16-16,-48 65 17 0,18-1-17 0,30-64 9 15,0 0-9-15,-10 53 9 0,25-13-9 0,-15-40 5 0,0 0-5 16,34 24 6-16,19-12-6 0,-53-12 2 0,0 0-2 15,67-12 2-15,14-21-2 0,-81 33 1 0,0 0-1 0,81-55 1 16,-2-14-1-16,-79 69 0 0,0 0 0 0,68-78 1 16,-10 2-1-16,-58 76 1 0,0 0-1 0,58-82 1 15,-3-6-1-15,-55 88 2 0,0 0-2 0,53-88 2 0,-2 10-2 16,-51 78 4-16,0 0-4 0,49-64 4 0,-1 19-4 16,-48 45 5-16,0 0-5 0,42-28 5 0,-7 16-5 15,-35 12 6-15,0 0-6 0,32 4 6 0,-4 8-6 16,-28-12 4-16,0 0-4 0,27 36 4 0,-6 25-4 15,-21-61 1-15,0 0-1 0,10 81 2 0,-10 25-2 16,0-106 0-16,0 0 0 0,-14 129 1 0,-16 24-1 16,30-153 0-16,0 0 0 0,-38 169 0 0,-15 16 0 0,53-185 0 15,0 0 0-15,-62 179 0 0,2-25 0 0,60-154-1 16,0 0 1-16,-49 138 0 0,17-18 0 16,32-120-1-16,0 0 1 0,-14 98-1 0,10-23 1 0,4-75-1 15,0 0 1-15,9 62-1 0,10-19 1 0,-19-43-1 16,0 0 1-16,25 24-1 0,7-15 1 0,-32-9-1 15,0 0 1-15,28-9-1 0,0-22 1 0,-28 31-1 0,0 0 1 16,27-53 0-16,-3-31 0 0,-24 84-1 0,0 0 1 16,16-102 0-16,-12-15 0 0,-4 117 0 0,0 0 0 15,-5-130 0-15,-17 2 0 0,22 128 0 0,0 0 0 0,-28-118 1 16,-12 37-1-16,40 81 1 0,0 0-1 16,-36-59 1-16,13 26-1 0,23 33 7 0,0 0-7 0,-14-21 7 15,2 9-7-15,12 12 10 0,0 0-10 16,9-12 10-16,26 0-10 0,-35 12 14 0,0 0-14 15,60-9 15-15,33 2-15 0,-93 7 16 0,0 0-16 0,113-12 16 0,20-12-16 16,-133 24 16-16,0 0-16 0,134-36 17 16,-18-13-17-16,-116 49 14 0,0 0-14 0,106-57 14 0,-7 0-14 15,-99 57-1-15,0 0 1 0,81-60 0 0,-18 4 0 0,4 2-1299 16</inkml:trace>
  <inkml:trace contextRef="#ctx0" brushRef="#br0" timeOffset="5871.3">17466 1423 1289 0,'0'0'0'0,"-4"20"0"0,-4 29 0 15,8-49 7-15,0 0-7 0,-13 64 8 0,-4 33-8 0,17-97 19 16,0 0-19-16,-25 117 19 0,-14 20-19 0,39-137 33 0,0 0-33 16,-37 142 33-16,5-9-33 15,32-133 23-15,0 0-23 0,-24 130 24 0,3-2-24 16,21-128 18-16,0 0-18 0,-15 118 18 0,7-30-18 0,8-88 5 16,0 0-5-16,-7 69 5 0,1-20-5 0,6-49 0 15,0 0 0-15,-3 33 1 16,1-14-1-16,2-19-1 0,0 0 1 0,0 8-1 15,0-8 1-15,0 0-4 0,0 0 4 0,-21-8-3 16,-13-15 3-16,-3-1-1060 0</inkml:trace>
  <inkml:trace contextRef="#ctx0" brushRef="#br0" timeOffset="6667.34">16764 2549 931 0,'0'0'0'0,"0"0"0"0,-11-10 0 0,11 10 1 16,0 0-1-16,-10-9 1 0,6 4-1 0,4 5 2 15,0 0-2-15,0 0 2 0,4-10-2 0,-4 10 6 0,0 0-6 16,28-6 7-16,30-2-7 0,-58 8 6 0,0 0-6 0,80-7 6 15,13 3-6-15,-93 4 14 0,0 0-14 0,95-1 14 16,-1-3-14-16,-94 4 12 0,0 0-12 16,88 0 13-16,-9 9-13 15,-79-9 10-15,0 0-10 0,66 24 11 0,-15 7-11 0,-51-31 13 16,0 0-13-16,39 33 14 0,-9 7-14 0,-30-40 17 16,0 0-17-16,17 41 18 0,-11 3-18 0,-6-44 20 0,0 0-20 15,0 45 20-15,-4-6-20 0,4-39 22 0,0 0-22 0,-2 30 22 0,6-2-22 16,-4-28 28-1,0 0-28-15,5 15 28 0,2-3-28 0,-7-12 32 0,0 0-32 16,11 0 33-16,5-10-33 0,-16 10 33 0,0 0-33 16,31-17 33-16,17-20-33 0,-48 37 30 0,0 0-30 0,58-36 31 15,11-4-31-15,-69 40 23 0,0 0-23 0,63-36 23 16,-3 8-23-16,-60 28 20 0,0 0-20 0,52-17 21 16,-14 17-21-16,-38 0 16 0,0 0-16 15,30 8 17-15,-1 13-17 0,-29-21 10 0,0 0-10 16,26 35 11-16,-7 15-11 0,-19-50 6 0,0 0-6 15,25 55 7-15,7 9-7 0,-32-64 4 0,0 0-4 16,40 54 4-16,12-14-4 0,-52-40 2 0,0 0-2 16,58 17 3-16,-3-22-3 0,-55 5 2 0,0 0-2 0,51-28 2 15,-11-13-2-15,-40 41 3 0,0 0-3 0,34-52 4 16,-15-5-4-16,-19 57 9 0,0 0-9 0,14-49 10 16,-8 9-10-16,-6 40 13 0,0 0-13 0,-2-48 14 0,-3-13-14 15,5 61 16-15,0 0-16 0,-9-60 16 0,-5 11-16 16,14 49 11-16,0 0-11 0,-13-36 11 0,4 15-11 15,9 21 4-15,0 0-4 0,-5-15 4 0,-2 3-4 16,7 12 0-16,0 0 0 0,-2-9 0 0,4 2 0 16,-2 7-5-16,0 0 5 0,18-9-4 0,24-11 4 0,-42 20-15 15,0 0 15-15,60-23-14 0,4 9 14 0,-64 14-23 16,0 0 23-16,67-12-23 0,-11 5 23 16,-56 7-21-16,0 0 21 0,48 0-20 0,-17 7 20 0,-31-7-18 15,0 0 18-15,25 14-17 0,-7 10 17 0,-18-24-10 16,0 0 10-16,16 31-9 0,-2 11 9 15,-14-42-6-15,0 0 6 0,12 47-5 0,-1 6 5 0,-11-53-4 16,0 0 4-16,10 56-4 0,-1 1 4 0,-9-57-3 16,0 0 3-16,11 52-3 0,3-7 3 0,-14-45-6 0,0 0 6 15,19 32-5-15,8-7 5 0,-27-25-8 16,0 0 8-16,26 12-7 0,-1-9 7 0,-25-3-7 16,0 0 7-16,21-8-7 0,-2-4 7 0,-19 12-2 0,0 0 2 15,16-25-2-15,-2-11 2 0,-14 36 0 0,0 0 0 16,4-43 1-16,-8-9-1 0,4 52 7 0,0 0-7 0,-21-50 8 15,-7 1-8-15,28 49 21 0,0 0-21 0,-27-36 21 0,5 17-21 16,22 19 17-16,0 0-17 0,-15-5 17 0,15 13-17 16,-3 1-1110-16</inkml:trace>
  <inkml:trace contextRef="#ctx0" brushRef="#br0" timeOffset="7039.37">20763 2425 1244 0,'0'0'0'0,"0"0"0"15,0 0 0-15,0 0 2 0,0 0-2 0,9 12 3 0,-4 8-3 16,-5-20 3-16,0 0-3 0,10 28 4 0,6 0-4 15,-16-28 3-15,0 0-3 0,13 36 4 0,-3 13-4 16,-10-49 2-16,0 0-2 0,9 48 2 0,2-3-2 16,-11-45 2-16,0 0-2 0,17 36 2 15,6-8-2-15,-23-28 5 0,0 0-5 0,27 17 5 16,3-10-5-16,-30-7 9 0,0 0-9 0,33 0 9 16,6-15-9-16,-39 15 13 0,0 0-13 0,41-28 13 15,4-14-13-15,-45 42 17 0,0 0-17 0,41-55 17 16,0-23-17-16,-41 78 44 0,0 0-44 0,33-79 44 0,-3 6-44 15,-30 73 48-15,0 0-48 0,25-66 49 16,1 19-49-16,-26 47 44 0,0 0-44 0,23-38 44 16,-2 11-44-16,-21 27 21 0,0 0-21 0,29-25 21 15,13 10-21-15,-42 15 1 0,0 0-1 0,55-5 2 0,15 17-2 16,-1-4-1198-16</inkml:trace>
  <inkml:trace contextRef="#ctx0" brushRef="#br0" timeOffset="7683.25">22019 2258 1009 0,'0'0'0'0,"17"0"0"0,33-3 0 0,-50 3 6 0,0 0-6 16,56 0 6-16,1 3-6 0,-57-3 15 0,0 0-15 15,40 0 16-15,-17 0-16 0,-23 0 30 0,0 0-30 16,9-3 30-16,-9 3-30 0,0 0 35 0,0 0-35 0,-27 0 35 16,-24 9-35-16,51-9 24 0,0 0-24 0,-61 19 24 15,-7 7-24-15,68-26 24 0,0 0-24 16,-74 39 24-16,-7 18-24 0,81-57 5 0,0 0-5 0,-76 71 6 0,15 11-6 16,61-82 0-1,0 0 0-15,-46 76 0 0,21-19 0 0,25-57 0 0,0 0 0 0,-7 45 0 16,16-21 0-16,-9-24 0 15,0 0 0-15,28 12 0 0,25-15 0 0,-53 3 0 0,0 0 0 0,62-14 0 16,10-10 0-16,-72 24 3 0,0 0-3 0,69-37 4 0,-11-9-4 16,-58 46 17-16,0 0-17 0,46-57 17 0,0-7-17 15,-46 64 27-15,0 0-27 16,46-66 28-16,-4 9-28 0,-42 57 29 0,0 0-29 0,37-40 30 0,-14 19-30 0,-23 21 23 16,0 0-23-16,23-7 24 0,3 14-24 15,-26-7 6-15,0 0-6 16,22 17 7-16,-8 20-7 0,-14-37 0 0,0 0 0 15,14 43 1-15,2 14-1 0,-16-57-1 0,0 0 1 16,24 54 0-16,5-18 0 0,-29-36-6 0,0 0 6 0,35 23-5 16,5-18 5-16,-40-5-11 0,0 0 11 0,43-12-11 15,6-25 11-15,-49 37-14 0,0 0 14 0,57-45-14 16,4-10 14-16,-61 55-12 0,0 0 12 0,62-50-12 16,-6 7 12-16,-56 43-6 0,0 0 6 0,52-30-5 15,1 6 5-15,-53 24-2 0,0 0 2 0,60-19-2 16,1 14 2-16,-61 5 0 0,0 0 0 0,64 8 0 15,-3 8 0-15,-61-16 0 0,0 0 0 0,59 36 0 0,-12 14 0 16,-47-50 0-16,0 0 0 0,37 61 1 0,-10 3-1 16,-27-64 0-16,0 0 0 0,23 57 1 0,-4-14-1 15,-19-43 0-15,0 0 0 0,21 30 0 0,0-11 0 16,-21-19 0-16,0 0 0 0,25 3 0 0,3-6 0 0,-28 3-1 16,0 0 1-16,39-12 0 0,19-16 0 0,-58 28-1 15,0 0 1-15,62-29 0 0,-5 1 0 16,-57 28 0-16,0 0 0 0,49-24 0 0,-17 3 0 15,-32 21 0-15,0 0 0 0,31-7 0 0,14 11 0 0,-45-4 0 16,0 0 0-16,45 17 1 0,-9 23-1 0,-36-40 2 16,0 0-2-16,30 48 2 0,-9 4-2 0,-21-52 3 15,0 0-3-15,12 52 4 0,-6-7-4 0,-6-45 0 0,0 0 0 16,0 29 1-16,0-13-1 0,0-16 0 0,0 0 0 16,3-9 0-16,4-24 0 0,-7 33-5 0,0 0 5 15,9-60-4-15,0-28 4 0,0-1-996 0</inkml:trace>
  <inkml:trace contextRef="#ctx0" brushRef="#br0" timeOffset="7776.73">24074 2224 919 0,'0'0'0'0,"-8"-30"0"0,-9-46 0 15,17 76 5-15,0 0-5 0,-21-90 5 0,1 5-5 16,20 85 8-16,0 0-8 0,-19-71 8 0,-2 14-8 16,21 57 14-16,0 0-14 0,-16-45 14 0,11 21-14 0,5 24 10 15,0 0-10-15,12-7 10 0,21 19-10 0,1 0-685 16</inkml:trace>
  <inkml:trace contextRef="#ctx0" brushRef="#br0" timeOffset="8538.36">25001 2224 1155 0,'0'0'0'0,"7"3"0"0,15 6 0 0,-22-9 0 0,0 0 0 0,19 12 0 15,-7 0 0-15,-12-12 1 0,0 0-1 16,-7 16 2-16,-19 3-2 0,26-19 1 0,0 0-1 0,-39 24 2 16,-16 12-2-16,55-36 2 0,0 0-2 15,-60 49 2-15,-1 13-2 0,61-62 0 0,0 0 0 0,-66 68 0 16,1 1 0-16,65-69-7 0,0 0 7 0,-60 64-7 0,18-16 7 15,42-48-12-15,0 0 12 0,-28 37-12 0,19-10 12 16,9-27-8-16,0 0 8 0,10 12-7 0,19-12 7 16,-29 0-5-16,0 0 5 15,44-15-5-15,12-13 5 0,-56 28-1 0,0 0 1 0,60-33 0 0,4-10 0 16,-64 43 7-16,0 0-7 0,61-48 8 0,-4-6-8 16,-57 54 32-16,0 0-32 0,51-49 33 0,-11 4-33 15,-40 45 43-15,0 0-43 0,32-34 43 16,-12 17-43-16,-20 17 36 0,0 0-36 15,19-9 36-15,9 14-36 0,-28-5 28 0,0 0-28 0,27 28 29 16,-8 24-29-16,-19-52 8 0,0 0-8 16,25 53 8-16,12-4-8 0,-37-49 2 0,0 0-2 0,49 36 2 0,18-15-2 15,-67-21 0-15,0 0 0 0,80 3 0 16,11-20 0-16,-91 17 0 0,0 0 0 0,87-40 0 0,-10-24 0 16,-77 64-1-16,0 0 1 0,69-72 0 15,-5-6 0-15,-64 78 0 0,0 0 0 0,56-80 0 16,-8-1 0-16,-48 81 1 0,0 0-1 0,35-82 1 0,-14-2-1 15,-21 84 3-15,0 0-3 0,11-73 4 16,-13 26-4-16,2 47 6 0,0 0-6 0,-11-33 6 0,-10 16-6 16,21 17 2-16,0 0-2 0,-24 0 3 0,-6 24-3 0,30-24 2 15,0 0-2-15,-29 45 2 0,6 28-2 16,23-73 1-16,0 0-1 0,-14 76 1 0,7-7-1 16,7-69 0-16,0 0 0 0,2 61 0 0,9-9 0 15,-11-52-1-15,0 0 1 0,12 36 0 0,0-15 0 16,-12-21-1-16,0 0 1 0,13 12-1 0,-3-7 1 0,-10-5-1 15,0 0 1-15,11 4 0 0,5-4 0 0,-16 0 0 0,0 0 0 0,24-4 1 0,10 2-1 16,-34 2 4-16,0 0-4 16,35-3 4-16,-1 3-4 0,-34 0 10 0,0 0-10 0,33 3 11 0,8 3-11 0,-41-6 10 15,0 0-10-15,40 15 11 0,-3 13-11 0,-37-28 6 16,0 0-6-16,34 38 6 16,-6 14-6-16,-28-52 3 0,0 0-3 15,12 57 3-15,-20 2-3 0,8-59 0 0,0 0 0 0,-25 57 1 0,-14-9-1 16,39-48 0-16,0 0 0 0,-51 33 0 0,-11-12 0 0,62-21 0 0,0 0 0 15,-69 10 0-15,-8-13 0 0,77 3 0 0,0 0 0 16,-78-12 0-16,17-12 0 0,61 24 0 16,0 0 0-1,-52-28 0-15,17-8 0 0,35 36-1 16,0 0 1-16,-16-58 0 0,27-26 0 0,-1-1-1074 0</inkml:trace>
  <inkml:trace contextRef="#ctx0" brushRef="#br0" timeOffset="8726.08">26763 1416 975 0,'0'0'0'0,"11"3"0"0,17 18 0 0,-28-21-3 0,0 0 3 15,32 40-3-15,-5 36 3 0,-27-76-1 0,0 0 1 16,19 90 0-16,-7 10 0 0,-12-100-1 0,0 0 1 16,4 114 0-16,-8 23 0 0,4-137-2 0,0 0 2 15,-3 140-2-15,3-10 2 0,0-130-2 0,0 0 2 0,3 109-2 16,6-12 2-16,-9-97-3 0,0 0 3 15,14 76-2-15,6-22 2 0,-1-2-656 16</inkml:trace>
  <inkml:trace contextRef="#ctx0" brushRef="#br0" timeOffset="9330.09">26980 2630 729 0,'0'0'0'0,"6"-12"0"16,8-24 0-16,-14 36 3 0,0 0-3 0,17-45 4 15,-1-16-4-15,-16 61 0 0,0 0 0 0,14-55 1 0,-3 7-1 16,-11 48 19-16,0 0-19 0,7-37 20 16,-2 8-20-16,-5 29 46 0,0 0-46 0,6-19 46 15,-1 7-46-15,-5 12 51 0,0 0-51 0,0 0 52 16,14 7-52-16,-14-7 51 0,0 0-51 0,11 20 51 0,1 22-51 15,-12-42 31-15,0 0-31 0,14 59 32 16,9 15-32-16,-23-74 18 0,0 0-18 0,35 71 18 0,8-17-18 16,-43-54 12-16,0 0-12 0,51 36 12 0,4-15-12 15,-55-21 7-15,0 0-7 0,54 3 7 0,8-23-7 16,-62 20 5-16,0 0-5 0,60-37 6 0,0-11-6 16,-60 48 2-16,0 0-2 0,58-64 3 0,-10-2-3 15,-48 66 1-15,0 0-1 0,33-64 1 0,-20 15-1 16,-13 49 7-16,0 0-7 0,-9-45 7 0,-18 6-7 15,27 39 16-15,0 0-16 0,-39-25 17 16,-10 25-17-16,49 0 24 0,0 0-24 0,-56 25 24 0,-4 20-24 16,60-45 13-16,0 0-13 0,-55 67 13 0,9 23-13 15,46-90 6-15,0 0-6 0,-25 97 6 0,24-12-6 16,1-85 3-16,0 0-3 0,23 73 3 0,26-9-3 16,-49-64 2-16,0 0-2 0,79 48 2 0,31-19-2 15,-110-29 1-15,0 0-1 0,121 11 2 0,8-23-2 16,-129 12 0-16,0 0 0 0,133-24 1 0,9-20-1 0,-142 44 0 15,0 0 0-15,134-53 1 0,-15-18-1 0,-119 71 0 16,0 0 0-16,100-78 0 0,-12-16 0 16,-88 94 1-16,0 0-1 0,71-97 1 0,-20 2-1 15,-51 95 3-15,0 0-3 0,35-90 3 0,-15 2-3 0,-20 88 5 16,0 0-5-16,5-73 5 0,-14 28-5 0,9 45 9 16,0 0-9-16,-17-27 9 0,-10 23-9 0,27 4 13 15,0 0-13-15,-26 19 13 0,-4 26-13 0,30-45 8 0,0 0-8 16,-23 64 8-16,9 9-8 0,14-73 3 0,0 0-3 0,-2 85 4 0,12-1-4 15,-10-84 1-15,0 0-1 16,18 85 1-16,3 12-1 0,-21-97 0 0,0 0 0 0,20 88 0 16,-8-18 0-16,-12-70 0 0,0 0 0 15,2 64 0-15,-15-11 0 0,13-53 1 0,0 0-1 0,-33 52 1 16,-29 9-1-16,62-61 1 0,0 0-1 0,-77 60 2 16,-13-2-2-16,90-58 2 0,0 0-2 15,-106 43 2-15,-12-14-2 0,1-1-1044 0</inkml:trace>
  <inkml:trace contextRef="#ctx0" brushRef="#br0" timeOffset="9938.23">28452 3378 1390 0,'0'0'0'0,"0"0"0"15,-11-7 0-15,11 7 18 0,0 0-18 0,-44-12 18 16,-53-9-18-16,97 21 8 0,0 0-8 0,-124-17 9 0,-20 5-9 15,144 12 13-15,0 0-13 0,-164-11 14 0,-43 6-14 16,207 5 1-16,0 0-1 0,-243-8 2 0,-31-3-2 16,274 11 0-16,0 0 0 0,-301-10 0 15,-24-4 0-15,325 14-1 0,0 0 1 0,-358-14 0 16,-37 4 0-16,395 10-1 0,0 0 1 0,-430-11-1 16,-25 4 1-16,455 7-1 0,0 0 1 0,-478-6-1 0,-14 4 1 15,492 2-1-15,0 0 1 0,-517-4 0 0,-16-3 0 16,533 7 0-16,0 0 0 0,-545 2 0 15,0 7 0-15,545-9 0 0,0 0 0 0,-536 8 0 0,8 5 0 16,528-13 0-16,0 0 0 0,-531 15 1 0,-10 2-1 16,541-17 2-16,0 0-2 0,-540 28 2 15,7 2-2-15,533-30 5 0,0 0-5 0,-546 39 6 0,-8 8-6 16,554-47 7-16,0 0-7 0,-559 47 7 0,-6 0-7 16,565-47 5-16,0 0-5 0,-559 39 5 0,5-1-5 15,554-38 2-15,0 0-2 0,-552 40 3 0,-9 0-3 16,561-40 1-16,0 0-1 0,-550 42 1 0,8 1-1 15,542-43 0-15,0 0 0 0,-547 53 0 0,-17 11 0 16,564-64 0-16,0 0 0 0,-547 61 0 0,20-9 0 0,527-52 0 16,0 0 0-16,-513 45 0 0,6-5 0 15,507-40 0-15,0 0 0 0,-492 36 0 0,0 0 0 0,492-36 0 16,0 0 0-16,-471 39 0 0,34 4 0 0,437-43-4 16,0 0 4-16,-420 36-3 0,4-12 3 0,1 1-1071 15</inkml:trace>
  <inkml:trace contextRef="#ctx0" brushRef="#br0" timeOffset="14419.87">11515 5467 438 0,'0'0'0'0,"0"0"0"0,28-16 0 0,-28 16 5 0,0 0-5 15,26-14 5-15,1-1-5 0,-27 15 32 0,0 0-32 0,24-19 32 16,-2-5-32-16,-22 24 51 0,0 0-51 0,14-26 51 16,-4 1-51-16,-10 25 58 0,0 0-58 15,7-32 59-15,-3-8-59 0,-4 40 35 0,0 0-35 0,-2-37 35 16,-3 10-35-16,5 27 33 0,0 0-33 0,-20-28 33 15,-15-1-33-15,35 29 26 0,0 0-26 0,-51-21 27 16,-7 21-27-16,58 0 22 0,0 0-22 0,-67 17 23 16,3 13-23-16,64-30 38 0,0 0-38 0,-68 46 39 15,1 11-39-15,67-57 40 0,0 0-40 0,-71 66 40 0,6 10-40 16,65-76 38-16,0 0-38 16,-50 83 38-16,15 7-38 0,35-90 33 0,0 0-33 0,-14 82 33 0,23-18-33 15,-9-64 22-15,0 0-22 0,31 43 22 0,21-8-22 16,-52-35 17-16,0 0-17 15,63 22 17-15,8-10-17 0,-71-12 14 0,0 0-14 0,67 0 14 0,3-12-14 16,-70 12 10-16,0 0-10 0,67-16 11 0,-5-8-11 16,-62 24 18-16,0 0-18 0,49-33 19 0,-17-10-19 15,-32 43 33-15,0 0-33 0,23-52 34 0,-12-8-34 16,-11 60 44-16,0 0-44 0,7-51 45 16,-7 24-45-16,0 27 48 0,0 0-48 0,0-19 49 0,0 10-49 15,0 9 42-15,0 0-42 0,0 0 43 0,10 0-43 16,-10 0 41-16,0 0-41 0,14 19 41 0,9 26-41 15,-23-45 37-15,0 0-37 0,30 61 38 0,7 8-38 16,-37-69 24-16,0 0-24 0,36 69 24 0,-10-7-24 0,-26-62 16 16,0 0-16-16,25 54 17 0,-4-14-17 15,-21-40 8-15,0 0-8 0,18 26 9 0,-10-12-9 0,-8-14 4 0,0 0-4 0,18-2 4 16,10-15-4 0,2-4-1462-16</inkml:trace>
  <inkml:trace contextRef="#ctx0" brushRef="#br0" timeOffset="14901.24">13885 5086 583 0,'0'0'0'0,"0"0"0"0,6 16 0 0,-6-16 50 0,0 0-50 15,5 24 50-15,-2 12-50 0,-3-36 59 0,0 0-59 0,4 47 60 16,1 8-60-16,-5-55 40 0,0 0-40 0,9 64 41 0,-4 9-41 0,-5-73 21 0,0 0-21 31,6 76 22-31,-3 7-22 0,-3-83 11 0,0 0-11 0,5 80 12 16,3-16-12-16,-8-64 10 0,0 0-10 15,10 45 11-15,-1-9-11 0,-9-36 8 16,0 0-8-16,9 21 8 0,-4-9-8 0,-5-12 8 16,0 0-8-16,0 0 8 0,7 7-8 0,-7-7 6 15,0 0-6-15,0 0 7 0,0-12-7 0,0 12 3 0,0 0-3 0,-3-28 3 0,-3-38-3 16,3 2-706-16</inkml:trace>
  <inkml:trace contextRef="#ctx0" brushRef="#br0" timeOffset="15665.46">13905 4920 841 0,'0'0'0'0,"0"0"0"0,3-16 0 16,-3 16 2-16,0 0-2 0,2-15 3 16,2 6-3-16,-4 9 6 0,0 0-6 0,10-3 6 0,11-2-6 15,-21 5 8-15,0 0-8 0,29 1 9 0,6 8-9 16,-35-9 14-16,0 0-14 0,49 10 14 0,20-5-14 0,-69-5 19 16,0 0-19-16,76 7 20 0,17 2-20 0,-93-9 13 15,0 0-13-15,104 0 14 0,23-5-14 16,-127 5 9-16,0 0-9 0,136-7 10 0,9-5-10 15,-145 12 7-15,0 0-7 0,166-19 7 0,15-5-7 0,-181 24 16 16,0 0-16-16,198-30 16 0,7-3-16 0,-205 33 24 16,0 0-24-16,211-33 24 0,4 2-24 0,-215 31 43 15,0 0-43-15,205-24 43 0,-11 3-43 16,-194 21 47-16,0 0-47 0,173-8 48 0,-30 13-48 0,-143-5 42 16,0 0-42-16,121 12 43 0,-16 3-43 15,-105-15 32-15,0 0-32 0,86 25 33 0,-23 2-33 0,-63-27 26 16,0 0-26-16,52 33 27 0,-14 0-27 0,-38-33 20 0,0 0-20 15,29 36 20-15,-8 1-20 0,-21-37 22 0,0 0-22 16,12 33 23-16,-5 1-23 0,-7-34 18 0,0 0-18 0,4 42 18 16,-10 13-18-16,6-55 15 15,0 0-15-15,-7 69 16 0,-3 8-16 0,10-77 17 0,0 0-17 0,-9 77 17 16,-2-4-17-16,11-73 15 0,0 0-15 16,-3 76 15-16,-2-3-15 0,5-73 11 0,0 0-11 15,0 78 12-15,5 1-12 0,-5-79 10 0,0 0-10 0,7 70 10 0,2-15-10 16,-9-55 9-16,0 0-9 0,10 54 10 0,4-6-10 0,-14-48 6 15,0 0-6-15,9 49 6 16,0 3-6-16,-9-52 5 0,0 0-5 0,5 45 5 16,-5-6-5-16,0-39 3 0,0 0-3 0,-5 37 3 15,-7-8-3-15,12-29 1 0,0 0-1 0,-20 24 1 0,-6-5-1 16,26-19 0-16,0 0 0 0,-41 12 1 0,-12-3-1 16,53-9 0-16,0 0 0 0,-67 4 0 0,-21 1 0 15,88-5 0-15,0 0 0 0,-99 3 0 0,-5 1 0 16,104-4 0-16,0 0 0 0,-118 0 1 0,-7 5-1 15,125-5 1-15,0 0-1 0,-134 3 1 16,2 3-1-16,132-6 1 0,0 0-1 0,-136 3 2 0,-4 4-2 16,140-7 2-16,0 0-2 0,-150 5 2 15,-3-5-2-15,153 0 3 0,0 0-3 0,-157-5 3 16,9-5-3-16,148 10 3 0,0 0-3 0,-141-6 3 0,1-1-3 16,140 7 3-16,0 0-3 0,-132-5 4 0,-5-7-4 15,137 12 3-15,0 0-3 0,-120-9 3 0,14 3-3 16,106 6 3-16,0 0-3 0,-97-6 3 0,10 6-3 0,87 0 1 15,0 0-1-15,-76-3 1 0,9-1-1 16,67 4 0-16,0 0 0 0,-45-5 1 0,13 2-1 16,32 3 1-16,0 0-1 0,-16 0 1 0,5 0-1 0,11 0 0 15,0 0 0-15,-5 0 1 0,5 0-1 0,0 0 0 16,0 0 0-16,0 0 0 0,9 3 0 0,1-1-1307 0</inkml:trace>
  <inkml:trace contextRef="#ctx0" brushRef="#br0" timeOffset="16710.64">11317 6792 1110 0,'0'0'0'0,"0"0"0"0,-10-26 0 0,10 26 31 0,0 0-31 0,-8-19 32 15,5 11-32-15,3 8 44 0,0 0-44 0,-2-9 44 16,2 9-44-16,0 0 42 0,0 0-42 0,-14-10 42 15,7 5-42-15,7 5 23 0,0 0-23 16,-9 0 24-16,-7 3-24 0,16-3 16 0,0 0-16 0,-12 26 17 16,-7 29-17-16,19-55 10 0,0 0-10 0,-18 82 10 15,2 27-10-15,16-109 5 0,0 0-5 0,-11 124 5 16,-1 6-5-16,12-130 1 0,0 0-1 0,-2 125 2 0,8-23-2 16,-6-102 0-16,0 0 0 0,8 92 0 0,5-20 0 15,-13-72 0-15,0 0 0 0,14 61 0 0,0-18 0 16,-14-43-1-16,0 0 1 0,12 33 0 15,-6-16 0-15,-6-17 0 0,0 0 0 0,5 9 0 0,-5-9 0 16,0 0 2-16,0 0-2 0,12-2 3 0,-1-13-3 16,-11 15 10-16,0 0-10 0,21-25 10 0,4-4-10 15,-25 29 18-15,0 0-18 0,39-28 18 0,6 4-18 16,-45 24 22-16,0 0-22 0,59-21 22 16,8 9-22-16,-67 12 13 0,0 0-13 0,63-3 14 0,-8 4-14 15,-55-1 8-15,0 0-8 0,40 14 8 0,-8 12-8 16,-32-26 5-16,0 0-5 0,23 40 5 0,-9 12-5 15,-14-52 2-15,0 0-2 0,6 57 3 0,-12-2-3 16,6-55 2-16,0 0-2 0,-14 47 2 0,-7-9-2 16,21-38 1-16,0 0-1 0,-32 31 2 0,-15-12-2 15,47-19 2-15,0 0-2 0,-59 13 3 0,-8-7-3 16,67-6 7-16,0 0-7 0,-68 2 7 0,9-4-7 16,59 2 11-16,0 0-11 0,-47-8 11 0,10-6-11 0,37 14 7 15,0 0-7-15,-29-16 8 0,12 3-8 0,17 13 3 16,0 0-3-16,-4-30 3 0,11-10-3 0,-1-5-1207 15</inkml:trace>
  <inkml:trace contextRef="#ctx0" brushRef="#br0" timeOffset="17111.88">13210 7190 1625 0,'0'0'0'0,"0"0"0"0,-6-8 0 0,6 8 3 15,0 0-3-15,0 0 4 0,-8-4-4 0,8 4 12 16,0 0-12-16,0 0 12 0,-6 18-12 15,6-18 40-15,0 0-40 0,0 31 41 0,0 29-41 16,0-60 26-16,0 0-26 0,6 73 27 0,6 15-27 16,-12-88 23-16,0 0-23 0,9 106 23 0,-2 8-23 0,-7-114 15 15,0 0-15-15,7 116 16 0,-5-7-16 0,-2-109 9 0,0 0-9 0,3 95 10 16,1-5-10-16,-4-90 5 16,0 0-5-16,2 78 6 0,-2-21-6 0,0-57 2 0,0 0-2 0,0 42 2 15,3-20-2-15,-3-22 0 0,0 0 0 0,0 12 1 16,0-12-1-16,0 0 0 0,0 0 0 0,0-20 0 0,-5-37 0 15,5 57-2 1,0 0 2-16,2-75-2 0,10-15 2 0,0 0-1364 0</inkml:trace>
  <inkml:trace contextRef="#ctx0" brushRef="#br0" timeOffset="17983.5">13317 7256 1054 0,'0'0'0'0,"-5"-12"0"0,-4-17 0 16,9 29 1-16,0 0-1 0,-9-28 2 0,4 12-2 0,5 16 7 0,0 0-7 15,-2-8 7-15,2-1-7 0,0 9 5 0,0 0-5 16,2-9 5-16,3 3-5 15,-5 6 1-15,0 0-1 0,18-6 1 0,10 6-1 0,-28 0 1 0,0 0-1 0,39 2 1 16,9 2-1-16,-48-4 1 16,0 0-1-16,58 3 2 0,18-6-2 0,-76 3 1 15,0 0-1-15,90-4 2 0,23-1-2 16,-113 5 0-16,0 0 0 0,130-10 1 16,25-4-1-16,-155 14 2 0,0 0-2 0,171-21 3 0,24 2-3 15,-195 19 5-15,0 0-5 0,202-19 5 16,12 2-5-16,-214 17 13 0,0 0-13 0,226-18 14 15,12 8-14-15,-238 10 28 0,0 0-28 0,225-4 28 0,-6 11-28 0,-219-7 32 16,0 0-32-16,203 12 32 0,-18 6-32 0,-185-18 31 0,0 0-31 16,171 19 31-16,-5 2-31 15,-166-21 26-15,0 0-26 0,145 19 26 0,-22-11-26 16,-123-8 20-16,0 0-20 0,106 5 20 0,-9 2-20 16,-97-7 14-16,0 0-14 0,85 7 14 0,-18 2-14 15,-67-9 12-15,0 0-12 0,54 3 12 0,-20-1-12 16,-34-2 10-16,0 0-10 0,26-2 11 0,-3-1-11 15,-23 3 10-15,0 0-10 0,16-4 10 0,-7 4-10 16,-9 0 9-16,0 0-9 0,7 0 10 0,-7 0-10 16,0 0 12-16,0 0-12 0,9 0 12 0,-9 0-12 15,0 0 15-15,0 0-15 0,0 0 16 0,12 0-16 0,-12 0 16 16,0 0-16-16,11 13 16 0,1 7-16 0,-12-20 14 16,0 0-14-16,13 33 15 0,-5 10-15 0,-8-43 11 15,0 0-11-15,6 61 11 0,-10 24-11 0,4-85 10 16,0 0-10-16,-2 85 10 0,2-9-10 0,0-76 6 0,0 0-6 15,0 81 7-15,0 9-7 0,0-90 4 0,0 0-4 16,0 95 4-16,0-6-4 0,0-89 1 0,0 0-1 16,-1 84 2-16,-1-4-2 0,2-80 0 0,0 0 0 15,-5 76 0-15,3-3 0 0,2-73 0 0,0 0 0 0,-4 69 0 16,-5-10 0-16,9-59-2 0,0 0 2 16,-12 48-1-16,-9-11 1 0,21-37-3 0,0 0 3 15,-27 24-2-15,-6-3 2 0,33-21-2 0,0 0 2 16,-44 15-2-16,-6-10 2 0,50-5-2 0,0 0 2 15,-59 4-2-15,-19-1 2 0,78-3-1 0,0 0 1 0,-85 0-1 0,-1-3 1 16,86 3-1-16,0 0 1 0,-94-9 0 0,-6-3 0 16,100 12 0-16,0 0 0 0,-110-15 0 15,-4 2 0-15,114 13 0 0,0 0 0 0,-122-8 0 16,-16-1 0-16,138 9 0 0,0 0 0 0,-141-7 0 16,-5-1 0-16,146 8 0 0,0 0 0 0,-150-11 0 0,-3 6 0 0,153 5-1 15,0 0 1-15,-154-4 0 0,-3 3 0 0,157 1-2 16,0 0 2-16,-143-2-1 0,18 0 1 15,125 2-3-15,0 0 3 0,-116-3-2 0,3-2 2 16,113 5-4-16,0 0 4 0,-101-4-3 0,8-6 3 16,93 10-4-16,0 0 4 0,-90-5-4 0,0 5 4 15,90 0-3-15,0 0 3 0,-92 3-3 0,6-3 3 16,86 0-3-16,0 0 3 0,-78 9-2 0,6 6 2 0,72-15-2 0,0 0 2 16,-71 18-2-16,-5 2 2 0,76-20-5 0,0 0 5 15,-77 19-4-15,8 2 4 0,69-21-11 0,0 0 11 16,-57 19-10-16,24-7 10 0,-2 0-1151 0</inkml:trace>
  <inkml:trace contextRef="#ctx0" brushRef="#br0" timeOffset="19060.38">14224 4929 953 0,'0'0'0'15,"0"0"0"1,0 0 0-16,0 0 11 0,0 0-11 0,-23 17 12 0,-12 11-12 16,35-28 30-16,0 0-30 0,-41 31 30 0,1-2-30 15,40-29 38-15,0 0-38 0,-39 28 38 0,9 0-38 16,30-28 34-16,0 0-34 0,-27 22 34 16,4-8-34-16,23-14 29 0,0 0-29 0,-26 5 30 0,-15-12-30 0,41 7 25 15,0 0-25-15,-47-12 26 0,-4-5-26 0,51 17 41 0,0 0-41 16,-55-21 41-16,-3 0-41 15,58 21 44-15,0 0-44 0,-55-22 45 0,0-4-45 16,55 26 37-16,0 0-37 0,-58-28 38 16,-5 0-38-16,63 28 33 0,0 0-33 0,-67-20 33 15,0 8-33-15,67 12 29 0,0 0-29 0,-64-13 29 0,13 3-29 16,51 10 24-16,0 0-24 0,-44-9 25 0,7 6-25 16,37 3 19-16,0 0-19 0,-27 0 19 0,8 0-19 15,19 0 13-15,0 0-13 0,-18-2 14 0,1 4-14 16,17-2 12-16,0 0-12 0,-21 10 12 0,3 2-12 15,18-12 5-15,0 0-5 0,-19 18 5 0,-4 2-5 16,23-20 2-16,0 0-2 0,-23 23 3 0,5 3-3 16,18-26 2-16,0 0-2 0,-16 31 2 0,6 9-2 0,10-40 1 15,0 0-1-15,-9 48 1 0,-2 4-1 16,11-52 0-16,0 0 0 0,-9 54 1 0,6-2-1 16,3-52 0-16,0 0 0 0,-5 53 1 0,-3 3-1 15,8-56 0-15,0 0 0 0,-10 66 0 0,-2 10 0 16,12-76 0-16,0 0 0 0,-11 76 0 0,-7 0 0 0,18-76 0 15,0 0 0-15,-14 69 0 0,7-19 0 0,7-50 0 16,0 0 0-16,-2 47 1 0,8-7-1 0,-6-40 1 16,0 0-1-16,8 42 1 0,5 3-1 0,-13-45 1 0,0 0-1 15,16 39 2-15,1 1-2 0,-17-40 1 0,0 0-1 16,27 36 2-16,8-6-2 0,-35-30 1 0,0 0-1 16,37 24 2-16,4-8-2 0,-41-16 1 0,0 0-1 15,40 15 1-15,1-6-1 0,-41-9 0 0,0 0 0 16,42 9 0-16,6-6 0 0,-48-3 0 0,0 0 0 0,49 3 0 15,15-1 0-15,-64-2 0 0,0 0 0 16,72 4 0-16,0-1 0 0,-72-3-1 0,0 0 1 0,73 4-1 0,-5 1 1 16,-68-5-2-16,0 0 2 0,73 3-1 15,8-3 1-15,-81 0-2 0,0 0 2 0,86-3-2 0,3 3 2 16,-89 0-2-16,0 0 2 0,86 3-2 0,-3 1 2 16,-83-4-2-16,0 0 2 0,88 1-2 0,2 3 2 15,-90-4-2-15,0 0 2 0,90 3-1 0,-4 3 1 16,-86-6-2-16,0 0 2 0,82 6-1 0,4-2 1 15,-86-4 0-15,0 0 0 0,81 5 0 0,-14 2 0 16,-67-7 0-16,0 0 0 0,57 9 0 0,-17-1 0 0,-40-8 0 16,0 0 0-16,30 7 1 0,-18-7-1 0,-12 0 0 0,0 0 0 15,11-3 0-15,-11 3 0 0,0 0-3 0,0 0 3 16,-5-33-2-16,-20-31 2 0,2 0-1296 0</inkml:trace>
  <inkml:trace contextRef="#ctx0" brushRef="#br0" timeOffset="22334.92">12920 5391 348 0,'0'0'0'0,"0"0"0"16,0 0 0-16,0 0-1 0,0 0 1 0,-5-21-1 16,5 12 1-16,0 9 0 0,0 0 0 0,5-8 1 15,17-8-1-15,-22 16 4 0,0 0-4 0,33-12 4 16,15 3-4-16,-48 9 11 0,0 0-11 0,63-3 11 16,18-1-11-16,-81 4 13 0,0 0-13 0,101-1 13 15,21 1-13-15,-122 0 14 0,0 0-14 0,143 1 15 16,22 6-15-16,-165-7 13 0,0 0-13 0,193 4 14 0,13-4-14 15,-206 0 19-15,0 0-19 0,208-2 20 0,-12-3-20 16,-196 5 26-16,0 0-26 0,180-4 27 16,-21 4-27-16,-159 0 51 0,0 0-51 0,139 0 51 15,-14-1-51-15,-125 1 52 0,0 0-52 0,90-2 52 16,-42 0-52-16,-48 2 67 0,0 0-67 0,26-3 67 0,-26 3-67 16,0 0 58-16,0 0-58 0,-42-9 59 0,-55-1-59 15,97 10 40-15,0 0-40 0,-141-6 40 0,-36 10-40 16,177-4 23-16,0 0-23 0,-222 9 24 0,-30 3-24 15,252-12 17-15,0 0-17 0,-252 19 18 0,3 5-18 0,249-24 17 16,0 0-17-16,-221 26 18 0,31 2-18 0,190-28 13 16,0 0-13-16,-143 24 13 0,51-9-13 0,92-15 17 15,0 0-17-15,-56 13 17 0,26-5-17 0,30-8 10 16,0 0-10-16,16 9 10 0,54 3-10 0,-70-12 7 16,0 0-7-16,122 7 8 0,60-18-8 0,-182 11 7 15,0 0-7-15,256-17 7 0,56-7-7 0,-312 24 7 16,0 0-7-16,344-28 7 0,21 2-7 0,-365 26 8 15,0 0-8-15,353-22 9 0,-32 5-9 0,-321 17 11 16,0 0-11-16,278-20 12 0,-38 5-12 0,-240 15 15 0,0 0-15 16,171-12 15-16,-67 3-15 0,-104 9 22 0,0 0-22 15,60-5 23-15,-33 5-23 0,-27 0 27 16,0 0-27-16,-21-12 27 0,-53-9-27 0,74 21 26 0,0 0-26 16,-136-19 27-16,-88 0-27 0,224 19 26 0,0 0-26 0,-283-9 27 15,-38 8-27-15,321 1 20 0,0 0-20 0,-336 5 21 16,-14 7-21-16,350-12 19 0,0 0-19 0,-333 15 19 15,26 3-19-15,307-18 12 0,0 0-12 0,-258 19 12 0,47-7-12 16,211-12 7-16,0 0-7 0,-150 9 8 16,60-4-8-16,90-5 1 0,0 0-1 0,-48 3 1 0,32 1-1 15,16-4 0-15,0 0 0 0,34-5 1 0,65-2-1 16,-99 7-2-16,0 0 2 0,144-18-1 16,63-4 1-16,-207 22-11 0,0 0 11 0,261-26-11 0,44-2 11 15,-305 28-20-15,0 0 20 0,319-22-20 0,-3 13 20 16,-316 9-27-16,0 0 27 0,280-2-26 0,-45 7 26 15,-235-5-22-15,0 0 22 0,176 6-22 0,-59 4 22 16,-117-10-14-16,0 0 14 0,72 5-14 0,-38-1 14 16,-34-4-10-16,0 0 10 0,-20-4-10 0,-68-1 10 0,88 5-5 15,0 0 5-15,-150 0-5 0,-79 9 5 0,229-9-2 16,0 0 2-16,-304 15-1 0,-54 6 1 0,358-21 0 16,0 0 0-16,-359 21 0 0,18 6 0 15,341-27 0-15,0 0 0 0,-296 28 0 0,42 2 0 0,254-30 2 0,0 0-2 0,-189 27 2 16,66-11-2-16,123-16 3 0,0 0-3 0,-73 12 4 0,41-3-4 15,32-9 5-15,0 0-5 0,25 3 6 0,62-1-6 16,-87-2 6-16,0 0-6 0,146-5 7 0,82-13-7 16,-228 18 8-16,0 0-8 15,303-24 8-15,60-4-8 0,-363 28 2 0,0 0-2 0,394-34 2 0,8-4-2 16,-402 38 1-16,0 0-1 0,374-37 2 0,-34 3-2 16,-340 34 1-16,0 0-1 0,293-30 1 0,-60-1-1 15,-233 31 2-15,0 0-2 0,174-24 2 0,-57 10-2 16,-117 14 2-16,0 0-2 15,63-10 3-15,-41 5-3 0,-22 5 7 0,0 0-7 0,-39-13 7 0,-72-7-7 16,111 20 8-16,0 0-8 0,-179-21 8 0,-82 2-8 0,261 19 8 16,0 0-8-16,-307-12 9 0,-19 15-9 15,326-3 7-15,0 0-7 0,-321 5 8 0,23 2-8 0,298-7 4 16,0 0-4-16,-263 9 4 0,39 7-4 0,224-16 1 16,0 0-1-16,-159 12 1 0,57-4-1 0,102-8 0 15,0 0 0-15,-55 4 0 16,36-4 0-16,19 0 0 0,0 0 0 0,32-4 0 0,63-8 0 0,-95 12-2 0,0 0 2 15,145-17-2-15,61 1 2 0,-206 16-6 0,0 0 6 16,259-15-5-16,47 6 5 0,-306 9-9 0,0 0 9 16,299-7-9-16,-20 7 9 0,-279 0-10 0,0 0 10 15,235 4-9-15,-41-4 9 0,-194 0-12 0,0 0 12 16,136 3-11-16,-59 1 11 0,-77-4-8 0,0 0 8 0,37 5-8 16,-37-5 8-16,0 0-3 15,0 0 3-15,-65 3-3 0,-80 1 3 0,145-4-2 16,0 0 2-16,-217 10-1 0,-93 9 1 0,310-19-1 0,0 0 1 0,-362 30 0 0,-17 8 0 15,379-38-1-15,0 0 1 0,-367 41-1 0,25 8 1 16,342-49-3-16,0 0 3 0,-296 41-2 0,49-3 2 16,247-38-4-1,0 0 4-15,-187 33-3 0,60-12 3 0,127-21-5 0,0 0 5 0,-73 12-4 0,40-7 4 0,33-5-4 16,0 0 4-16,0 0-4 0,56-5 4 0,-56 5-5 16,0 0 5-16,99-12-4 0,60-9 4 15,-159 21-4-15,0 0 4 0,224-24-4 0,74-11 4 0,-298 35-5 16,0 0 5-16,312-34-4 15,-8 2 4-15,-304 32-5 0,0 0 5 0,273-24-5 16,-42 3 5-16,-231 21-4 0,0 0 4 0,176-15-3 16,-54 6 3-16,-122 9-2 0,0 0 2 0,74-3-1 15,-35-1 1-15,-39 4 0 0,0 0 0 0,0 0 0 16,-32-17 0-16,32 17 0 0,0 0 0 0,-93-12 1 0,-68 0-1 16,161 12 3-16,0 0-3 0,-215-7 3 0,-71 10-3 15,286-3 6-15,0 0-6 0,-305 12 6 0,5 4-6 16,300-16 4-16,0 0-4 0,-268 24 5 0,37 4-5 15,231-28 3-15,0 0-3 0,-173 29 3 0,52-1-3 16,121-28 1-16,0 0-1 0,-73 17 1 0,38-8-1 16,35-9 0-16,0 0 0 0,0 10 0 0,37 2 0 15,-37-12 0-15,0 0 0 0,88 6 0 0,57-10 0 16,-145 4 0-16,0 0 0 0,190-12 0 0,57-5 0 16,-247 17 0-16,0 0 0 0,272-19 0 0,-6 8 0 0,-266 11 0 15,0 0 0-15,231-1 0 0,-42 8 0 0,-189-7 0 16,0 0 0-16,136 5 0 0,-50 5 0 0,-86-10 2 15,0 0-2-15,53 5 2 0,-30-1-2 0,-23-4 3 16,0 0-3-16,-30 3 3 0,-60 9-3 0,90-12 4 16,0 0-4-16,-136 18 5 0,-49 2-5 0,185-20 5 0,0 0-5 0,-226 26 6 15,-10 4-6-15,236-30 4 0,0 0-4 0,-220 28 5 16,38-4-5-16,182-24 5 0,0 0-5 16,-134 21 5-16,53-13-5 0,81-8 4 0,0 0-4 15,-50 7 5-15,27-5-5 0,23-2 5 0,0 0-5 16,22-2 5-16,52-5-5 0,-74 7 5 0,0 0-5 0,111-8 6 15,49-5-6-15,-160 13 5 0,0 0-5 0,184-12 6 0,19-5-6 16,-203 17 6-16,0 0-6 0,188-12 6 0,-29 5-6 16,-159 7 6-16,0 0-6 0,115-4 7 15,-48 4-7-15,-67 0 7 0,0 0-7 0,40 0 7 16,-27-1-7-16,-13 1 7 0,0 0-7 0,-41 0 7 16,-67 5-7-16,108-5 6 0,0 0-6 0,-144 9 6 0,-31 11-6 15,175-20 5-15,0 0-5 0,-199 23 6 0,-6-2-6 0,205-21 5 16,0 0-5-16,-174 19 6 0,36 1-6 15,138-20 3-15,0 0-3 0,-99 16 4 0,41-4-4 0,58-12 2 16,0 0-2-16,-32 12 2 0,24 2-2 0,8-14 1 16,0 0-1-16,26 12 2 0,39 4-2 15,-65-16 1-15,0 0-1 0,103 12 1 0,32 0-1 0,-135-12 0 16,0 0 0-16,149 12 1 0,4-3-1 0,-153-9 3 16,0 0-3-16,139 8 3 0,-26 5-3 0,-113-13 2 0,0 0-2 0,83 12 3 15,-33-5-3-15,-50-7 4 16,0 0-4-16,21 6 4 0,-16 3-4 0,-5-9 5 0,0 0-5 15,-41 9 5-15,-63 10-5 0,104-19 5 0,0 0-5 0,-139 22 6 16,-18 4-6-16,157-26 4 0,0 0-4 16,-159 24 4-16,9-6-4 0,150-18 3 15,0 0-3-15,-134 12 4 0,25 0-4 0,109-12 2 16,0 0-2-16,-85 5 2 0,43-3-2 0,42-2 3 16,0 0-3-16,-9 0 3 0,28-2-3 0,-19 2 4 0,0 0-4 15,62-2 4-15,48-6-4 0,-110 8 4 0,0 0-4 16,139-11 5-16,37-1-5 0,-176 12 3 0,0 0-3 0,191-8 3 15,6 8-3-15,-197 0 2 0,0 0-2 0,177 0 3 16,-33 0-3-16,-144 0 2 0,0 0-2 0,101 0 3 16,-46-6-3-16,-55 6 2 0,0 0-2 0,24-1 2 0,-24 1-2 15,0 0 2-15,0 0-2 0,-63 7 2 0,-66-2-2 16,129-5 1-16,0 0-1 0,-171 10 2 0,-74 2-2 16,245-12 0-16,0 0 0 0,-272 12 1 15,2 2-1-15,270-14 0 0,0 0 0 0,-236 12 1 16,47-1-1-16,189-11 0 0,0 0 0 0,-125 5 1 0,51 2-1 15,74-7 0-15,0 0 0 0,-35 2 0 0,35-2 0 16,0 0 0-16,0 0 0 0,75-2 0 0,70-7 0 16,-145 9 0-16,0 0 0 0,217-19 0 0,83-14 0 15,-300 33 0-15,0 0 0 0,370-36 1 0,40 1-1 0,-410 35 1 16,0 0-1-16,381-26 1 0,-34 4-1 16,-347 22 1-16,0 0-1 0,288-10 1 0,-61 8-1 0,-227 2 1 0,0 0-1 0,155-2 2 0,-67-1-2 15,-88 3 2-15,0 0-2 0,39-4 2 0,-39 4-2 16,0 0 3-1,0 0-3-15,-76-12 3 0,-77-2-3 0,153 14 3 0,0 0-3 16,-231-10 4-16,-76 13-4 0,307-3 4 16,0 0-4-16,-348 9 5 0,-13 7-5 0,361-16 2 15,0 0-2-15,-339 12 3 0,41-5-3 0,298-7 1 0,0 0-1 0,-234 8 1 16,54 4-1-16,180-12 0 16,0 0 0-16,-110 9 0 0,63-9 0 0,47 0-1 0,0 0 1 15,0 0 0-15,58-9 0 0,-58 9-3 0,0 0 3 0,111-15-3 0,79-13 3 16,-190 28-6-16,0 0 6 0,253-29-5 0,54-4 5 15,-307 33-4-15,0 0 4 0,333-23-4 0,16 18 4 16,-349 5-5-16,0 0 5 0,321 0-5 16,-33 9 5-16,-288-9-7 0,0 0 7 0,241 15-7 15,-39 10 7-15,-202-25-7 0,0 0 7 0,135 20-7 16,-57-1 7-16,-78-19-10 0,0 0 10 0,39 18-9 16,-30-6 9-16,-9-12-10 0,0 0 10 0,-50 12-9 0,-66 3 9 15,116-15-16-15,0 0 16 0,-171 21-16 0,-52 3 16 16,223-24-29-16,0 0 29 0,-252 21-28 0,-9-10 28 15,0-3-1182-15</inkml:trace>
  <inkml:trace contextRef="#ctx0" brushRef="#br0" timeOffset="23870.18">13871 7526 1457 0,'0'0'0'0,"41"-5"0"16,77-7 0-16,-118 12-6 0,0 0 6 0,159-24-5 16,29-13 5-16,-188 37-17 0,0 0 17 0,187-39-17 15,-3-5 17-15,-184 44-20 0,0 0 20 0,160-40-19 16,-27 8 19-16,-133 32 0 0,0 0 0 0,93-21 0 15,-40 5 0-15,-53 16 10 0,0 0-10 0,18-14 11 0,-36-5-11 16,18 19 32-16,0 0-32 0,-67-20 33 0,-63-1-33 16,130 21 40-16,0 0-40 0,-177-16 41 15,-68 4-41-15,245 12 32 0,0 0-32 0,-275-7 33 0,-14 7-33 16,289 0 29-16,0 0-29 0,-258 7 29 0,34 7-29 16,224-14 21-16,0 0-21 0,-169 14 22 0,52-6-22 15,117-8 15-15,0 0-15 0,-69 9 16 0,34-5-16 0,35-4 9 16,0 0-9-16,21 0 10 0,68-4-10 15,-89 4 5-15,0 0-5 0,135-7 6 0,72-7-6 0,-207 14 3 16,0 0-3-16,261-15 3 0,30-1-3 0,-291 16 2 16,0 0-2-16,289-12 3 0,-7 7-3 0,-282 5 2 15,0 0-2-15,240 0 3 0,-60 5-3 0,-180-5 4 16,0 0-4-16,118 9 4 0,-59-2-4 16,-59-7 7-16,0 0-7 0,17 5 8 0,-26 2-8 15,9-7 8-15,0 0-8 0,-72 7 9 0,-71 10-9 16,143-17 6-16,0 0-6 0,-190 17 6 0,-59 14-6 0,249-31 5 15,0 0-5-15,-266 37 5 0,12 6-5 0,254-43 3 16,0 0-3-16,-212 42 3 0,60-10-3 0,152-32 2 0,0 0-2 16,-100 21 2-16,50-10-2 0,50-11 0 15,0 0 0-15,-21 8 0 0,28-1 0 0,-7-7 0 0,0 0 0 0,64 5 0 16,63-1 0-16,-127-4 0 0,0 0 0 0,173-4 0 16,59-3 0-16,-232 7 0 15,0 0 0-15,260-1 0 0,6 2 0 0,-266-1 0 16,0 0 0-16,242 11 0 0,-43 1 0 0,-199-12 0 0,0 0 0 15,139 14 0-15,-52 1 0 0,-87-15 0 0,0 0 0 0,40 16 0 16,-43-4 0-16,3-12 0 0,0 0 0 0,-58 12 0 16,-66 7 0-16,124-19-1 0,0 0 1 0,-175 24 0 0,-64 9 0 15,239-33-1-15,0 0 1 0,-269 37 0 0,0 2 0 16,269-39-2-16,0 0 2 0,-240 39-1 16,39 4 1-16,201-43-5 0,0 0 5 0,-143 36-5 0,69-19 5 15,74-17-9-15,0 0 9 0,-37 16-9 0,23 0 9 16,14-16-9-16,0 0 9 0,40 15-8 0,73 3 8 15,-113-18-6-15,0 0 6 0,157 12-6 0,76-12 6 16,-233 0-1-16,0 0 1 0,279-7-1 0,33-4 1 16,-312 11 0-16,0 0 0 0,305-7 0 0,-33 4 0 15,-272 3 1-15,0 0-1 0,218 3 1 0,-61 1-1 16,-157-4 3-16,0 0-3 0,99 3 3 0,-53-3-3 0,-46 0 5 16,0 0-5-16,7-7 6 0,-39-8-6 0,32 15 7 15,0 0-7-15,-93-21 8 0,-84-8-8 0,177 29 7 16,0 0-7-16,-257-19 7 0,-73 19-7 15,330 0 5-15,0 0-5 0,-356 7 5 0,5 6-5 0,351-13 5 16,0 0-5-16,-304 19 5 0,52 2-5 0,252-21 1 16,0 0-1-16,-187 19 1 0,62-1-1 0,125-18 0 15,0 0 0-15,-71 6 1 0,48-4-1 0,23-2 0 16,0 0 0-16,41-5 0 0,70-11 0 0,-111 16 0 16,0 0 0-16,182-27 0 0,89-15 0 0,-271 42 0 0,0 0 0 15,325-48 0-15,35 8 0 0,-360 40 0 0,0 0 0 0,347-33 0 0,-21 5 0 0,-326 28 0 16,0 0 0-16,262-15 1 15,-68 10-1-15,-194 5 1 0,0 0-1 0,121-4 1 16,-57 1-1-16,-64 3 2 0,0 0-2 0,14 0 3 0,-37 3-3 0,23-3 3 0,0 0-3 16,-90 4 4-16,-72-3-4 0,162-1 6 0,0 0-6 15,-245 11 6-15,-66 13-6 0,311-24 6 0,0 0-6 16,-330 29 7-16,15 15-7 0,315-44 7 0,0 0-7 16,-267 41 7-16,61-5-7 0,206-36 5 0,0 0-5 0,-138 28 5 15,71-16-5-15,67-12 1 0,0 0-1 0,-21 7 1 16,42 2-1-16,-21-9 0 15,0 0 0-15,87 0 0 0,70-7 0 0,-157 7-1 0,0 0 1 0,225-9 0 16,65-8 0-16,-290 17 0 0,0 0 0 0,324-14 0 16,24 9 0-16,-348 5-1 0,0 0 1 0,312 5-1 15,-46 11 1-15,-266-16-2 0,0 0 2 0,203 19-2 0,-71 2 2 32,-132-21-3-32,0 0 3 0,80 15-2 0,-47-10 2 15,-33-5-3-15,0 0 3 0,-31 9-2 0,-75 3 2 0,106-12-3 16,0 0 3-16,-173 16-2 0,-69 4 2 15,242-20-4-15,0 0 4 0,-310 32-4 0,-41 4 4 16,351-36-3-16,0 0 3 0,-339 41-2 0,30 4 2 0,309-45-4 0,0 0 4 0,-248 49-4 0,59 1 4 16,189-50-6-16,0 0 6 15,-118 38-6-15,60-19 6 16,58-19-11-16,0 0 11 0,0 16-11 0,52 4 11 0,-52-20-16 16,0 0 16-16,115 9-15 0,88-14 15 0,-203 5-11 15,0 0 11-15,287-14-11 0,68-10 11 0,-355 24-9 16,0 0 9-16,395-30-8 0,30-2 8 0,-425 32-10 0,0 0 10 15,416-25-9-15,-8 15 9 0,-408 10-7 16,0 0 7-16,379-7-6 0,-33 4 6 0,-346 3-4 0,0 0 4 16,275 0-4-16,-79 1 4 0,-196-1-3 0,0 0 3 15,125 4-2-15,-67-1 2 0,-58-3 0 0,0 0 0 16,0 0 0-16,-65-8 0 0,65 8 1 0,0 0-1 0,-150-7 2 16,-116 1-2-16,266 6 6 0,0 0-6 15,-348 11 7-15,-59 17-7 0,407-28 2 0,0 0-2 16,-411 32 2-16,17 3-2 0,394-35 0 0,0 0 0 15,-342-3 0-15,65-42 0 0,2-2-1257 0</inkml:trace>
  <inkml:trace contextRef="#ctx0" brushRef="#br0" timeOffset="29067.15">15124 4643 371 0,'0'0'0'0,"0"0"0"0,-27 19 0 0,27-19 13 0,0 0-13 15,-25 21 13-15,-1-2-13 0,26-19 32 0,0 0-32 16,-26 21 32-16,3-6-32 0,23-15 42 0,0 0-42 0,-22 9 43 0,3-6-43 0,19-3 45 0,0 0-45 16,-21-7 46-1,-11-13-46-15,32 20 30 0,0 0-30 0,-33-33 31 0,-1-7-31 0,34 40 23 0,0 0-23 0,-28-45 23 32,5 5-23-32,23 40 29 0,0 0-29 0,-12-36 30 0,12 3-30 15,0 33 42-15,0 0-42 0,17-40 43 0,24-8-43 16,-41 48 52-16,0 0-52 15,58-45 53-15,13 1-53 0,-71 44 49 0,0 0-49 0,81-24 49 16,12 16-49-16,-93 8 45 0,0 0-45 0,88 8 46 16,-15 16-46-16,-73-24 28 0,0 0-28 0,54 44 29 15,-10 9-29-15,-44-53 16 0,0 0-16 0,27 73 17 16,-20 19-17-16,-7-92 8 0,0 0-8 0,-11 102 9 16,-20 3-9-16,31-105 4 0,0 0-4 0,-59 116 5 15,-27 2-5-15,86-118 2 0,0 0-2 0,-95 121 3 0,-4-7-3 16,99-114 1-16,0 0-1 0,-108 122 1 0,-5 2-1 15,113-124 0-15,0 0 0 0,-100 109 1 0,17-21-1 16,83-88 0-16,0 0 0 0,-65 68 1 0,17-9-1 16,48-59 0-16,0 0 0 0,-33 43 0 0,10-19 0 0,23-24 0 15,0 0 0-15,-13 12 1 0,12-3-1 0,1-9 3 16,0 0-3-16,10 7 3 0,17-7-3 0,-27 0 5 16,0 0-5-16,46-3 6 0,33-10-6 15,-79 13 11-15,0 0-11 0,93-15 11 0,13-2-11 0,-106 17 17 16,0 0-17-16,110-16 18 0,8-3-18 15,-118 19 28-15,0 0-28 0,118-14 28 0,-16 2-28 16,-102 12 31-16,0 0-31 0,92-7 31 0,-13 4-31 16,-79 3 27-16,0 0-27 0,66 0 27 0,-6 3-27 0,-60-3 26 0,0 0-26 15,52 7 26-15,-9 2-26 0,-43-9 22 16,0 0-22-16,33 12 23 0,-6 0-23 0,-27-12 18 16,0 0-18-16,19 12 18 0,-6 0-18 0,-13-12 10 15,0 0-10-15,12 9 10 0,-12-9-10 0,0 0-1221 0</inkml:trace>
  <inkml:trace contextRef="#ctx0" brushRef="#br0" timeOffset="30438.92">15926 6152 1087 0,'0'0'0'0,"0"0"0"15,0 0 0-15,0 0 18 0,0 0-18 0,0 0 19 16,0 0-19-16,0 0 25 0,0 0-25 0,0 0 26 0,-17 45-26 16,17-45 19-16,0 0-19 0,-18 40 20 15,-10 8-20-15,28-48 8 0,0 0-8 0,-32 51 8 16,-3 0-8-16,35-51 3 0,0 0-3 0,-32 49 3 0,2-9-3 15,30-40 1-15,0 0-1 0,-28 33 1 16,-4-9-1-16,32-24 0 0,0 0 0 0,-37 15 0 16,2-6 0-16,35-9 3 0,0 0-3 0,-41 7 3 15,-8 2-3-15,49-9 10 0,0 0-10 0,-55 3 10 16,-3 2-10-16,58-5 17 0,0 0-17 0,-67 0 17 0,-14 0-17 16,81 0 21-16,0 0-21 0,-85 0 22 0,-2 0-22 15,87 0 23-15,0 0-23 0,-79 0 23 0,9 0-23 16,70 0 19-16,0 0-19 0,-64 0 19 0,2 6-19 15,62-6 16-15,0 0-16 0,-54 6 16 0,11 1-16 16,43-7 13-16,0 0-13 0,-31 9 14 0,9-4-14 0,22-5 4 16,0 0-4-16,-10 11 4 0,3 9-4 0,7-20 0 15,0 0 0-15,0 25 1 0,9 7-1 16,-9-32 0-16,0 0 0 0,17 44 0 0,10 25 0 0,-27-69-1 16,0 0 1-16,31 81-1 0,3 9 1 0,-34-90-4 15,0 0 4-15,35 101-3 0,0 6 3 0,-35-107-3 16,0 0 3-16,29 106-2 0,-3-8 2 0,-26-98-4 15,0 0 4-15,23 88-3 0,-2-11 3 0,-21-77-4 0,0 0 4 16,20 69-4-16,-4-2 4 0,-16-67-4 0,0 0 4 16,19 61-3-16,-1-4 3 0,-18-57-4 0,0 0 4 15,19 41-4-15,-3-9 4 0,-16-32-4 0,0 0 4 16,14 19-3-16,-7-5 3 0,-7-14-2 0,0 0 2 0,16 8-1 0,7-4 1 16,-23-4-2-16,0 0 2 0,32-6-1 0,5-6 1 15,-37 12-1-15,0 0 1 0,44-24 0 0,5-12 0 16,-49 36-1-16,0 0 1 0,55-44 0 15,5-1 0-15,-60 45-1 0,0 0 1 0,70-41 0 16,4 10 0-16,-74 31 0 0,0 0 0 0,80-21 0 16,1 5 0-16,-81 16 0 0,0 0 0 0,72-5 0 15,-8 10 0-15,-64-5 1 0,0 0-1 0,58 21 1 0,-12 14-1 16,-46-35 1-16,0 0-1 16,42 57 1-16,-3 16-1 0,-39-73 1 0,0 0-1 0,19 72 1 15,-12-2-1-15,-7-70 0 0,0 0 0 0,-8 67 1 16,-10 6-1-16,18-73 0 0,0 0 0 0,-30 74 0 15,-11 9 0-15,41-83 0 0,0 0 0 0,-45 78 0 16,-5-9 0-16,50-69 0 0,0 0 0 0,-60 64 1 16,-21 2-1-16,81-66 1 0,0 0-1 0,-92 64 2 15,-6 0-2-15,98-64 3 0,0 0-3 0,-108 57 3 16,-24-13-3-16,132-44 11 0,0 0-11 0,-140 34 11 16,-11-11-11-16,151-23 8 0,0 0-8 0,-170 15 9 0,-22-6-9 15,192-9 6-15,0 0-6 0,-203-16 6 0,-10-32-6 0,1-1-1066 0</inkml:trace>
  <inkml:trace contextRef="#ctx0" brushRef="#br0" timeOffset="32631.88">6017 5176 550 0,'0'0'0'0,"0"0"0"16,-20-26 0-16,20 26 13 0,0 0-13 0,-17-19 14 15,8 10-14-15,9 9 54 0,0 0-54 0,-9-8 55 16,9 8-55-16,0 0 55 0,0 0-55 0,-9 0 56 16,4 8-56-16,5-8 32 0,0 0-32 0,-5 26 32 0,1 21-32 15,4-47 23-15,0 0-23 0,9 62 23 0,5 22-23 16,-14-84 15-16,0 0-15 0,23 96 16 0,3 19-16 16,-26-115 16-16,0 0-16 0,27 109 16 0,-4-28-16 15,-23-81 18-15,0 0-18 0,17 61 18 0,-8-27-18 0,-9-34 17 16,0 0-17-16,9 21 18 0,-7-9-18 0,-2-12 19 15,0 0-19-15,3 7 20 0,-3-7-20 0,0 0 21 16,0 0-21-16,-12-12 21 0,-22-23-21 0,34 35 29 16,0 0-29-16,-35-60 30 0,3-30-30 0,32 90 21 15,0 0-21-15,-23-101 22 0,6-3-22 0,17 104 6 16,0 0-6-16,-9-109 6 0,9-5-6 16,0 114 0-16,0 0 0 0,9-109 1 0,14 16-1 0,-23 93-1 15,0 0 1-15,44-76 0 0,21 15 0 0,-65 61-3 16,0 0 3-16,80-43-3 0,2 25 3 0,-82 18-5 15,0 0 5-15,85 4-4 0,-4 22 4 0,-81-26-6 16,0 0 6-16,74 55-6 0,-3 30 6 0,-71-85-5 16,0 0 5-16,49 100-5 0,-21 9 5 0,-28-109-5 0,0 0 5 15,4 106-4-15,-27-6 4 0,23-100-5 0,0 0 5 0,-41 94-4 0,-17-4 4 16,58-90-5-16,0 0 5 0,-61 76-5 0,-5-19 5 16,66-57-4-16,0 0 4 0,-67 47-3 0,0-18 3 15,67-29-4-15,0 0 4 0,-54 19-4 0,13-7 4 16,41-12-2-16,0 0 2 0,-28 4-2 0,12-2 2 15,16-2-1-15,0 0 1 0,0 0-1 0,-5-13 1 16,5 13-1-16,0 0 1 0,21-8-1 0,25-4 1 16,-46 12-2-16,0 0 2 0,60-5-1 0,10 13 1 15,-70-8-2-15,0 0 2 0,72 21-2 0,1 7 2 16,-73-28-6-16,0 0 6 0,63 48-6 0,-5 18 6 0,-58-66-16 16,0 0 16-16,52 76-15 0,-17-10 15 15,-35-66-14-15,0 0 14 0,18 55-14 0,-13-22 14 16,-5-33-22-16,0 0 22 0,-12 24-21 0,-8-12 21 15,20-12-19-15,0 0 19 0,-35 4-18 0,-11-13 18 16,46 9-22-16,0 0 22 0,-49-19-22 16,4-14 22-16,45 33-23 0,0 0 23 0,-28-52-23 0,11-26 23 15,3 2-615-15</inkml:trace>
  <inkml:trace contextRef="#ctx0" brushRef="#br0" timeOffset="33240.83">6518 5695 460 0,'0'0'0'0,"12"-7"0"16,20-10 0-1,-32 17 0-15,0 0 0 0,49-14 1 0,6 12-1 16,-55 2 0-16,0 0 0 0,58 14 0 0,-2 17 0 0,-56-31 5 15,0 0-5-15,62 42 5 0,-2 13-5 0,-60-55 12 0,0 0-12 16,64 61 13-16,1 3-13 0,-65-64 15 0,0 0-15 0,60 48 16 16,-7-18-16-1,-53-30 12-15,0 0-12 0,47 15 12 0,-8-15-12 0,-39 0 6 0,0 0-6 0,34-20 7 0,-10-25-7 16,-24 45 8-16,0 0-8 0,23-59 9 0,-3-7-9 16,-20 66 14-16,0 0-14 0,12-80 15 0,-12-10-15 0,0 90 30 15,0 0-30-15,-9-88 30 0,-12 16-30 0,21 72 46 16,0 0-46-16,-25-58 46 0,-1 19-46 0,26 39 43 15,0 0-43-15,-46-21 43 0,-21 12-43 0,67 9 39 16,0 0-39-16,-72 14 40 0,-6 26-40 0,78-40 33 16,0 0-33-16,-67 73 33 0,14 27-33 0,53-100 24 15,0 0-24-15,-37 118 24 0,14-2-24 0,23-116 17 16,0 0-17-16,-3 117 17 0,11-15-17 0,-8-102 10 0,0 0-10 16,29 85 10-16,24-33-10 0,-53-52 7 0,0 0-7 15,68 24 8-15,22-24-8 0,-90 0 5 0,0 0-5 16,99-27 6-16,0-31-6 0,-99 58 5 0,0 0-5 15,100-76 6-15,8-17-6 0,-108 93 4 0,0 0-4 16,101-118 5 0,-11-15-5-16,-90 133 4 0,0 0-4 0,75-133 4 15,-11 12-4-15,-64 121 3 0,0 0-3 0,49-122 4 16,-17-2-4-16,-32 124 1 0,0 0-1 0,14-109 2 0,-16 24-2 16,2 85 2-16,0 0-2 0,-12-61 2 15,-2 25-2-15,14 36 3 0,0 0-3 0,-23-16 3 0,-18 23-3 16,41-7 3-16,0 0-3 0,-40 28 4 0,8 26-4 15,32-54 2-15,0 0-2 0,-23 76 2 0,11 33-2 16,12-109 0-16,0 0 0 0,-4 123 1 0,17 22-1 16,-13-145 0-16,0 0 0 0,19 152 1 0,11 6-1 15,-30-158 0-15,0 0 0 0,41 166 0 0,1-2 0 16,-42-164 0-16,0 0 0 0,49 160 1 0,1-5-1 0,-50-155 2 16,0 0-2-16,40 130 2 0,-13-36-2 0,-27-94 5 15,0 0-5-15,12 76 5 0,-12-14-5 0,0-62 4 16,0 0-4-16,-18 59 5 0,-13-14-5 0,31-45 1 15,0 0-1-15,-44 29 2 0,-11-18-2 0,55-11-2 16,0 0 2-16,-49-12-2 0,8-28 2 0,0 0-844 16</inkml:trace>
  <inkml:trace contextRef="#ctx0" brushRef="#br0" timeOffset="33340.61">7636 6007 695 0,'0'0'0'0,"14"-40"0"16,12-69 0-16,-26 109 0 0,0 0 0 0,46-126 0 15,13-2 0-15,-59 128 0 0,0 0 0 0,68-106 0 16,17 38 0-16,-85 68-12 0,0 0 12 0,78-39-12 0,-18 21 12 15,3-2-444-15</inkml:trace>
  <inkml:trace contextRef="#ctx0" brushRef="#br0" timeOffset="33587.11">8313 5853 494 0,'0'0'0'0,"2"10"0"0,10 21 0 0,-12-31 7 16,0 0-7-16,11 28 7 0,5-11-7 0,-16-17 23 16,0 0-23-16,14 11 24 0,-5-6-24 0,-9-5 33 0,0 0-33 15,9-16 33-15,-4-13-33 0,-5 29 38 0,0 0-38 16,2-49 39-16,-9-9-39 0,7 58 33 0,0 0-33 15,-16-70 33-15,-9-18-33 0,25 88 27 0,0 0-27 16,-32-86 28-16,-7 4-28 0,39 82 23 16,0 0-23-16,-33-67 24 0,1 10-24 15,32 57 20-15,0 0-20 0,-21-37 21 0,12 15-21 0,9 22 18 16,0 0-18-16,-5-11 19 0,5 11-19 0,0 0 14 0,0 0-14 16,-5 21 14-16,15 24-14 15,-10-45 10-15,0 0-10 0,21 64 11 0,13 21-11 0,-34-85 3 16,0 0-3-16,47 78 4 0,8-26-4 0,2 0-690 15</inkml:trace>
  <inkml:trace contextRef="#ctx0" brushRef="#br0" timeOffset="34155.49">8558 5640 651 0,'0'0'0'0,"9"-9"0"0,18-13 0 0,-27 22 0 0,0 0 0 0,26-33 1 0,6-9-1 16,-32 42 4-16,0 0-4 0,32-39 5 15,-8-3-5-15,-24 42 16 0,0 0-16 0,21-38 16 0,-10 0-16 16,-11 38 17-16,0 0-17 0,7-49 18 16,-2-20-18-16,-5 69 18 0,0 0-18 0,6-76 19 15,6-5-19-15,-12 81 7 0,0 0-7 0,19-76 8 16,17 15-8-16,-36 61 4 15,0 0-4-15,37-52 5 0,2 7-5 0,-39 45 1 0,0 0-1 16,40-28 1-16,-8 20-1 0,-32 8 6 0,0 0-6 0,32 8 6 0,-6 20-6 16,-26-28 17-16,0 0-17 0,16 45 17 15,-9 21-17-15,-7-66 24 0,0 0-24 0,0 83 25 16,-7 19-25-16,7-102 29 0,0 0-29 0,-9 104 30 16,2-18-30-16,7-86 24 0,0 0-24 15,-3 71 24-15,-3-19-24 0,6-52 21 0,0 0-21 0,0 37 21 16,6-13-21-16,-6-24 19 0,0 0-19 0,8 5 19 15,10-21-19-15,-18 16 15 0,0 0-15 0,23-29 16 0,5-11-16 16,-28 40 11-16,0 0-11 0,30-45 12 16,4-7-12-16,-34 52 10 0,0 0-10 0,35-53 11 15,6-3-11-15,-41 56 8 0,0 0-8 0,40-52 8 0,-3 16-8 0,-37 36 5 16,0 0-5-16,39-21 6 0,-6 18-6 0,-33 3 3 0,0 0-3 16,39 10 3-16,2 13-3 0,-41-23 2 15,0 0-2-15,40 26 3 0,-3-2-3 0,-37-24 2 16,0 0-2-16,45 14 2 0,0-11-2 15,-45-3 1-15,0 0-1 0,46-12 2 0,12-21-2 16,-58 33 4-16,0 0-4 0,55-48 4 0,-9-16-4 16,-46 64 7-16,0 0-7 0,39-66 7 0,-20 5-7 15,-19 61 9-15,0 0-9 0,9-62 10 0,-18-9-10 0,9 71 12 16,0 0-12-16,-23-67 12 0,-14 6-12 0,37 61 13 16,0 0-13-16,-58-45 14 0,-23 24-14 0,81 21 14 15,0 0-14-15,-87 18 14 0,-1 46-14 0,88-64 14 16,0 0-14-16,-88 96 15 0,-11 31-15 0,99-127 10 15,0 0-10-15,-86 145 10 0,21 16-10 0,65-161 6 0,0 0-6 16,-34 151 7-16,31-18-7 0,3-133 4 0,0 0-4 0,30 111 4 0,33-33-4 16,-63-78 1-16,0 0-1 15,90 48 1-15,21-20-1 0,-111-28 0 0,0 0 0 16,125-16 0-16,6-44 0 0,-1-1-979 0</inkml:trace>
  <inkml:trace contextRef="#ctx0" brushRef="#br0" timeOffset="38279.01">21639 4190 975 0,'0'0'0'0,"0"0"0"16,0 0 0-16,0 0 16 0,0 0-16 0,-33-4 16 0,13 4-16 16,20 0 40-16,0 0-40 0,-22 9 40 0,-3 6-40 15,25-15 48-15,0 0-48 0,-27 28 49 0,3 12-49 0,24-40 28 16,0 0-28-16,-27 62 28 0,-3 23-28 0,30-85 28 15,0 0-28-15,-35 113 28 0,-2 32-28 0,37-145 23 16,0 0-23-16,-35 161 24 0,6 17-24 0,29-178 21 16,0 0-21-16,-26 163 21 0,7-32-21 15,19-131 19-15,0 0-19 0,-13 97 19 0,4-28-19 16,9-69 18-16,0 0-18 0,-5 45 18 0,2-17-18 16,3-28 24-16,0 0-24 0,0 0 24 0,5-36-24 15,-5 36 24-15,0 0-24 0,9-64 25 0,5-37-25 0,-14 101 25 16,0 0-25-16,21-119 25 0,7-18-25 15,-28 137 16-15,0 0-16 0,39-152 16 0,12-19-16 16,-51 171 4-16,0 0-4 0,62-170 5 0,3 2-5 16,-65 168 0-16,0 0 0 0,62-138 1 0,-9 34-1 0,-53 104 0 15,0 0 0-15,46-75 0 0,-4 32 0 0,-42 43-1 16,0 0 1-16,48-24-1 0,12 24 1 0,-60 0-3 16,0 0 3-16,61 24-3 0,-2 33 3 0,-59-57-4 15,0 0 4-15,45 85-4 0,-9 31 4 0,-36-116-6 16,0 0 6-16,28 137-5 0,-9 13 5 0,-19-150-4 15,0 0 4-15,16 149-3 0,-3-7 3 0,-13-142-3 0,0 0 3 0,15 118-2 16,-2-23 2-16,-13-95-2 0,0 0 2 16,12 78-2-16,-5-33 2 0,-7-45-1 15,0 0 1-15,5 31-1 0,-1-17 1 0,-4-14-3 0,0 0 3 0,-7-9-2 16,-9-24 2-16,0 0-1139 0</inkml:trace>
  <inkml:trace contextRef="#ctx0" brushRef="#br0" timeOffset="38761.78">21472 4955 975 0,'0'0'0'0,"-16"7"0"0,-26 5 0 16,42-12 10-16,0 0-10 0,-44 24 11 0,10 5-11 16,34-29 19-16,0 0-19 0,-25 38 20 0,18 4-20 15,7-42 15-15,0 0-15 0,14 29 15 0,27-10-15 0,-41-19 8 16,0 0-8-16,60 0 8 0,33-27-8 16,-93 27 5-16,0 0-5 0,108-40 6 0,24-10-6 15,-132 50 3-15,0 0-3 0,131-61 3 0,-13-6-3 16,-118 67 5-16,0 0-5 0,118-82 6 0,4-15-6 15,-122 97 3-15,0 0-3 0,104-97 3 0,-21 13-3 16,-83 84 1-16,0 0-1 0,65-78 1 0,-16-10-1 0,-49 88 2 16,0 0-2-16,38-85 3 0,-12 0-3 0,-26 85 4 15,0 0-4-15,19-76 5 0,-3 7-5 0,-16 69 6 16,0 0-6-16,13-61 7 0,-8 6-7 0,-5 55 7 16,0 0-7-16,2-42 8 0,-6 14-8 0,4 28 6 15,0 0-6-15,-7-20 7 0,-2-1-7 0,9 21 2 16,0 0-2-16,-10-16 2 0,-1 8-2 0,11 8 0 15,0 0 0-15,-7-7 0 0,7 7 0 0,0 0-2 0,0 0 2 16,-11 3-1-16,4 13 1 0,7-16-4 16,0 0 4-16,-10 33-3 0,-1 12 3 15,11-45-4-15,0 0 4 0,-10 64-4 0,-3 20 4 0,13-84-3 16,0 0 3-16,-12 113-2 0,1 29 2 0,11-142-1 0,0 0 1 16,-7 166 0-16,4 28 0 0,3-194 0 0,0 0 0 15,2 209 0-15,8-1 0 0,-10-208 3 0,0 0-3 0,20 188 3 16,10-27-3-16,-30-161 9 0,0 0-9 0,30 134 9 0,-9-25-9 15,-21-109 14-15,0 0-14 0,16 84 15 0,-9-14-15 16,-7-70 9-16,0 0-9 0,-4 53 10 16,-22-13-10-16,26-40 1 0,0 0-1 0,-36 19 2 0,-13-29-2 15,0 1-861-15</inkml:trace>
  <inkml:trace contextRef="#ctx0" brushRef="#br0" timeOffset="38903.18">22139 5418 841 0,'0'0'0'0,"0"-13"0"0,0-27 0 0,0 40 2 0,0 0-2 0,3-49 3 16,4-6-3-16,-7 55 6 0,0 0-6 0,21-54 6 15,22-5-6-15,-43 59 10 16,0 0-10-16,68-53 10 0,28-1-10 16,-96 54 12-16,0 0-12 0,113-52 13 0,15-12-13 0,-128 64 10 0,0 0-10 0,136-85 10 31,0-27-10-31,3-2-633 0</inkml:trace>
  <inkml:trace contextRef="#ctx0" brushRef="#br0" timeOffset="39095.21">23329 3968 953 0,'0'0'0'0,"2"-24"0"15,3-42 0-15,-5 66 11 0,0 0-11 0,4-64 12 16,-6 19-12-16,2 45 27 0,0 0-27 0,-5-36 28 15,-4 12-28-15,9 24 33 0,0 0-33 0,-12-7 33 16,-6 19-33-16,18-12 25 0,0 0-25 0,-23 40 26 0,-7 37-26 16,30-77 19-16,0 0-19 0,-32 113 19 0,1 24-19 15,31-137 16-15,0 0-16 0,-25 157 16 0,9 13-16 16,16-170 11-16,0 0-11 0,-12 175 12 16,6-2-12-16,6-173 7 0,0 0-7 15,4 161 8-15,6-16-8 0,-10-145 4 0,0 0-4 0,13 118 5 16,-3-42-5-16,-10-76 2 0,0 0-2 0,13 57 3 15,-4-26-3-15,-1 2-893 0</inkml:trace>
  <inkml:trace contextRef="#ctx0" brushRef="#br0" timeOffset="39728.41">23133 5095 953 0,'0'0'0'0,"-5"-16"0"15,-7-24 0 1,12 40 6-16,0 0-6 0,-14-41 6 0,5 11-6 16,9 30 11-16,0 0-11 0,-9-19 11 0,4 4-11 0,5 15 37 0,0 0-37 0,-2-12 38 15,0 3-38-15,2 9 38 16,0 0-38-16,7-12 39 0,13 0-39 15,-20 12 37-15,0 0-37 0,40-19 37 0,24 1-37 16,-64 18 23-16,0 0-23 0,72-20 23 0,0-3-23 0,-72 23 12 16,0 0-12-16,67-17 12 0,-3 12-12 15,-64 5 2-15,0 0-2 0,63 5 3 0,1 14-3 0,-64-19 0 16,0 0 0-16,58 29 0 0,-12 3 0 16,-46-32 0-16,0 0 0 0,42 32 0 0,-3-7 0 15,-39-25 0-15,0 0 0 0,34 13 0 0,-10-6 0 0,-24-7 0 16,0 0 0-16,27-8 0 0,13-16 0 0,-40 24-1 15,0 0 1-15,43-37 0 0,-3-15 0 0,-40 52-1 16,0 0 1-16,36-64 0 0,-8-5 0 0,-28 69 0 16,0 0 0-16,19-73 0 0,-15 9 0 0,-4 64 0 15,0 0 0-15,-9-53 0 0,-11 8 0 0,20 45 0 0,0 0 0 16,-30-31 1-16,-12 10-1 0,42 21 0 0,0 0 0 16,-49 3 1-16,-13 21-1 0,62-24 1 0,0 0-1 15,-65 54 1-15,-13 34-1 0,78-88 1 16,0 0-1-16,-67 109 1 0,11 0-1 0,56-109 0 0,0 0 0 0,-34 102 1 15,24-13-1-15,10-89 0 0,0 0 0 0,19 76 0 16,30-16 0-16,-49-60 0 0,0 0 0 0,67 40 0 16,18-22 0-16,-85-18-1 0,0 0 1 0,97-16 0 0,5-26 0 15,-102 42-1-15,0 0 1 0,108-60-1 16,-4-8 1-16,-104 68-2 0,0 0 2 0,95-90-2 0,1-26 2 16,-96 116-3-16,0 0 3 0,88-117-3 0,-4-1 3 15,-84 118-2-15,0 0 2 0,73-112-1 0,-15-3 1 16,-58 115 0-16,0 0 0 0,46-95 0 0,-11 29 0 15,-35 66 0-15,0 0 0 0,28-48 0 0,-10 24 0 16,-18 24 0-16,0 0 0 0,19-7 0 0,11 22 0 16,-30-15 0-16,0 0 0 0,27 40 0 0,-8 33 0 15,-19-73 0-15,0 0 0 0,9 88 0 16,-9 9 0-16,0-97 0 0,0 0 0 0,-2 106 0 0,-1 6 0 16,3-112-1-16,0 0 1 0,-2 109 0 0,0-26 0 15,2-83 0-15,0 0 0 0,4 75 0 0,8-6 0 16,-12-69 0-16,0 0 0 0,27 64 0 0,13 7 0 15,-40-71 2-15,0 0-2 0,34 55 2 0,-11-34-2 0,-4 1-900 16</inkml:trace>
  <inkml:trace contextRef="#ctx0" brushRef="#br0" timeOffset="40790.36">24862 5882 695 0,'0'0'0'0,"0"0"0"0,0 0 0 0,0 0 1 0,0 0-1 16,-25-5 2-16,-17-2-2 0,42 7 6 0,0 0-6 16,-58 0 6-16,-23 5-6 0,81-5 11 15,0 0-11-15,-90 23 11 0,-4 22-11 0,94-45 16 0,0 0-16 0,-97 60 17 16,-5 22-17-16,102-82 21 0,0 0-21 15,-99 100 22-15,2 13-22 0,97-113 26 0,0 0-26 16,-79 114 26-16,24-5-26 0,55-109 24 16,0 0-24-16,-33 93 24 0,18-22-24 0,15-71 40 15,0 0-40-15,9 54 41 0,23-14-41 0,-32-40 44 16,0 0-44-16,55 20 45 0,31-23-45 0,-86 3 40 16,0 0-40-16,92-17 41 0,-4-20-41 0,-88 37 35 15,0 0-35-15,83-52 35 0,-2-24-35 16,-81 76 22-16,0 0-22 0,71-86 23 0,-10-3-23 0,-61 89 22 15,0 0-22-15,51-96 22 0,-12-1-22 0,-39 97 15 0,0 0-15 16,29-85 16-16,-12 9-16 0,-17 76 13 16,0 0-13-16,11-61 13 0,-8 28-13 0,-3 33 10 15,0 0-10-15,0-12 10 0,0 12-10 0,0 0 9 16,0 0-9-16,-12 12 9 0,-2 37-9 0,14-49 7 0,0 0-7 16,-14 60 7-16,3 16-7 0,11-76 4 0,0 0-4 15,-5 75 5-15,7 4-5 0,-2-79 3 0,0 0-3 16,10 78 4-16,10-5-4 0,-20-73 2 0,0 0-2 0,23 64 2 15,-1-16-2-15,-22-48 3 0,0 0-3 0,20 37 3 16,-4-10-3-16,-16-27 7 0,0 0-7 0,16 21 8 16,-1-5-8-16,-15-16 8 0,0 0-8 0,20 8 9 15,6-2-9-15,-26-6 10 0,0 0-10 0,36-6 11 16,11-23-11-16,1 1-1070 0</inkml:trace>
  <inkml:trace contextRef="#ctx0" brushRef="#br0" timeOffset="41686.42">25518 5522 740 0,'0'0'0'0,"0"0"0"16,-5 21 0-16,5-21 15 0,0 0-15 0,0 40 15 16,0 36-15-16,0-76 35 0,0 0-35 15,2 102 35-15,-2 19-35 0,0-121 32 0,0 0-32 16,-2 121 32-16,-9 6-32 0,11-127 23 15,0 0-23-15,-7 121 24 0,7-9-24 0,0-112 20 0,0 0-20 16,4 94 20-16,3-27-20 0,-7-67 20 0,0 0-20 0,7 49 20 0,-2-20-20 16,-5-29 21-16,0 0-21 0,4 19 22 15,-3-10-22-15,-1-9 20 0,0 0-20 0,0 0 20 16,0 0-20-16,0 0 14 0,0 0-14 0,8-5 15 0,-8-21-15 16,0 26 8-16,0 0-8 0,-2-47 8 15,-5-29-8-15,0 3-810 0</inkml:trace>
  <inkml:trace contextRef="#ctx0" brushRef="#br0" timeOffset="42817.67">25504 5591 830 0,'0'0'0'0,"2"-12"0"0,5-19 0 15,-7 31 0-15,0 0 0 0,10-29 1 16,-1 8-1-16,-9 21 0 0,0 0 0 0,18-21 1 0,5 2-1 16,-23 19 0-16,0 0 0 0,19-17 0 0,-8 10 0 0,-11 7 0 0,0 0 0 0,7-4 0 15,-7 4 0-15,0 0 0 16,0 0 0-16,0 0 1 0,7-5-1 0,-7 5 5 15,0 0-5-15,0 0 5 0,0 0-5 0,0 0 16 0,0 0-16 0,9 0 16 16,-9 0-16 0,0 0 26-16,0 0-26 0,21 4 27 0,16-3-27 0,-37-1 30 15,0 0-30-15,58 0 31 0,29-5-31 16,-87 5 35-16,0 0-35 0,105-10 35 0,15-2-35 16,-120 12 31-16,0 0-31 0,138-12 32 0,21 0-32 15,-159 12 29-15,0 0-29 0,190-13 29 0,25 5-29 0,-215 8 32 16,0 0-32-16,228-12 33 0,7-6-33 15,-235 18 26-15,0 0-26 0,229-22 27 0,-5 1-27 0,-224 21 23 0,0 0-23 16,220-21 24-16,-6-3-24 16,-214 24 20-16,0 0-20 0,197-24 21 0,-15 7-21 0,-182 17 17 0,0 0-17 0,157-13 17 0,-32 7-17 15,-125 6 16-15,0 0-16 0,115-7 16 0,-13 8-16 32,-102-1 12-32,0 0-12 0,90 6 12 0,-19 2-12 15,-71-8 11-15,0 0-11 0,53 7 11 0,-18-5-11 16,-35-2 10-16,0 0-10 0,26 3 10 0,3 6-10 0,-29-9 7 15,0 0-7-15,26 12 8 0,1 2-8 0,-27-14 6 16,0 0-6-16,26 17 7 0,0 4-7 0,-26-21 5 16,0 0-5-16,30 24 5 0,6 4-5 0,-36-28 3 15,0 0-3-15,37 36 3 0,2 6-3 0,-39-42 2 16,0 0-2-16,37 59 3 0,-9 22-3 0,-28-81 1 16,0 0-1-16,19 90 2 0,-6 5-2 0,-13-95 1 15,0 0-1-15,10 109 1 0,-5 24-1 0,-5-133 0 0,0 0 0 16,6 139 0-16,-1 1 0 0,-5-140 0 0,0 0 0 15,9 145 0-15,5-6 0 0,-14-139-1 0,0 0 1 0,18 137-1 16,1-8 1-16,-19-129-2 0,0 0 2 0,19 113-1 16,1-25 1-16,-20-88-2 0,0 0 2 0,17 83-2 15,-2-10 2-15,-15-73-1 0,0 0 1 0,10 64-1 0,-1 0 1 16,-9-64-2-16,0 0 2 0,3 52-1 0,-6-7 1 16,3-45-2-16,0 0 2 0,-14 36-2 0,-14-6 2 15,28-30-3-15,0 0 3 0,-48 13-2 0,-30-13 2 16,78 0-3-16,0 0 3 0,-95-6-2 0,-18-10 2 15,113 16-3-15,0 0 3 0,-137-21-2 0,-26-7 2 16,163 28-2-16,0 0 2 0,-192-36-2 0,-32-5 2 16,224 41-2-16,0 0 2 0,-240-47-1 0,-8 5 1 0,248 42-1 15,0 0 1-15,-247-36 0 0,-4 0 0 0,251 36 0 16,0 0 0-16,-247-31 0 0,4 6 0 16,243 25 1-16,0 0-1 0,-235-20 1 0,9 4-1 15,226 16 2-15,0 0-2 0,-208-10 3 0,14 6-3 0,194 4 3 0,0 0-3 16,-178 2 4-16,16 10-4 0,162-12 6 0,0 0-6 15,-138 14 7-15,32 0-7 0,106-14 6 0,0 0-6 16,-88 15 6-16,14 1-6 0,74-16 5 0,0 0-5 0,-56 14 6 16,22-2-6-16,34-12 3 0,0 0-3 15,-19 7 4-15,10-4-4 0,9-3 6 0,0 0-6 0,0 0 6 0,0 0-6 16,0 0 9-16,0 0-9 0,0 0 10 16,0 0-10-16,0 0 11 0,0 0-11 0,9 0 12 0,1 2-12 15,-10-2 13-15,0 0-13 0,13 2 14 0,-6-1-14 16,-7-1 16-16,0 0-16 0,0 0 16 0,7 4-16 15,-7-4 20-15,0 0-20 0,0 0 21 0,10 0-21 0,-10 0 20 16,0 0-20-16,0 0 20 0,11 3-20 0,-11-3 17 16,0 0-17-16,0 0 18 0,10 5-18 15,-10-5 16-15,0 0-16 0,0 0 17 16,6 7-17-16,-6-7 14 0,0 0-14 0,0 0 14 16,9 9-14-16,-9-9 9 0,0 0-9 0,7 3 10 0,0-1-10 0,-7-2 6 15,0 0-6-15,7 4 6 0,-7-4-6 16,0 0 4-16,0 0-4 0,9 7 5 0,-9-7-5 15,0 0 2-15,0 0-2 0,0 0 3 0,8 5-3 16,-8-5 2-16,0 0-2 0,0 0 2 0,7 3-2 0,-7-3 1 16,0 0-1-16,0 0 2 0,0 0-2 0,0 0 0 15,0 0 0-15,13-8 1 0,8-25-1 16,0 2-1389-16</inkml:trace>
  <inkml:trace contextRef="#ctx0" brushRef="#br0" timeOffset="43875.49">27515 5861 908 0,'0'0'0'0,"0"0"0"16,0 0 0-16,0 0 26 0,0 0-26 0,0 0 27 15,0 0-27-15,0 0 47 0,0 0-47 0,0 0 47 0,-19-3-47 0,19 3 28 16,0 0-28-16,-9 0 28 0,9 0-28 0,0 0 13 0,0 0-13 15,-9 0 14-15,9 0-14 0,0 0 8 0,0 0-8 16,-4-9 9-16,4 9-9 0,0 0 7 0,0 0-7 0,0 0 7 16,0 0-7-1,0 0 15-15,0 0-15 0,-3-7 15 0,3 7-15 16,0 0 23-16,0 0-23 0,0 0 23 16,0 0-23-16,0 0 25 0,0 0-25 0,5-5 25 15,-5 5-25-15,0 0 26 0,0 0-26 0,0 0 26 16,0 0-26-16,0 0 25 0,0 0-25 0,4-8 26 15,-4 8-26-15,0 0 20 0,0 0-20 0,0 0 20 16,0 0-20-16,0 0 18 0,0 0-18 0,7 0 19 0,-7 0-19 16,0 0 15-16,0 0-15 0,0 0 16 0,0 0-16 15,0 0 11-15,0 0-11 0,7-4 12 0,-7 4-12 16,0 0 8-16,0 0-8 0,0 0 9 0,0 0-9 16,0 0 4-16,0 0-4 0,-4 9 5 0,4-9-5 0,0 0 2 15,0 0-2-15,0 0 3 0,0 0-3 0,0 0 0 16,0 0 0-16,-12 5 1 0,-4-2-1 0,16-3 0 15,0 0 0-15,-28 4 0 0,-16 1 0 0,44-5 0 16,0 0 0-16,-53 10 0 16,-16-1 0-16,69-9-1 0,0 0 1 0,-71 9 0 0,10-2 0 0,61-7-2 15,0 0 2-15,-50 8-1 0,11-1 1 0,39-7-3 16,0 0 3-16,-31 14-2 0,4 2 2 0,27-16-4 16,0 0 4-16,-19 17-4 0,7 11 4 0,12-28-4 15,0 0 4-15,-8 33-3 0,5 10 3 0,3-43-3 16,0 0 3-16,2 52-2 0,3 5 2 0,-5-57-2 15,0 0 2-15,9 57-1 0,3-9 1 0,-12-48-1 16,0 0 1-16,14 49 0 0,2-4 0 0,-16-45 0 16,0 0 0-16,18 43 0 0,-1-7 0 0,-17-36-1 15,0 0 1-15,16 30-1 0,-3-15 1 0,-13-15-4 16,0 0 4-16,14 9-3 0,2-2 3 0,-16-7-5 0,0 0 5 16,23 0-4-16,14-3 4 0,-37 3-5 0,0 0 5 15,47-9-4-15,4-7 4 0,-51 16-1 0,0 0 1 16,57-15-1-16,-1-3 1 0,-56 18 0 0,0 0 0 15,55-19 0-15,3 6 0 0,-58 13 1 0,0 0-1 16,65-7 2-16,13 3-2 0,-78 4 5 0,0 0-5 0,79 4 6 16,-3 4-6-16,-76-8 8 0,0 0-8 0,66 16 9 15,-19 12-9-15,-47-28 9 0,0 0-9 0,32 27 9 16,-9 8-9-16,-23-35 8 0,0 0-8 0,16 38 8 16,-9 3-8-16,-7-41 5 0,0 0-5 0,-4 45 6 0,-10 4-6 15,14-49 6-15,0 0-6 0,-28 48 6 16,-11 4-6-16,39-52 5 0,0 0-5 0,-56 61 6 0,-24 5-6 15,80-66 4-15,0 0-4 0,-86 60 5 0,-1-8-5 16,87-52 3-16,0 0-3 0,-104 49 3 16,-21-3-3-16,125-46 2 0,0 0-2 0,-129 35 3 0,8-20-3 15,-3 1-1154-15</inkml:trace>
  <inkml:trace contextRef="#ctx0" brushRef="#br0" timeOffset="44835.82">24052 7547 1323 0,'0'0'0'0,"0"0"0"16,0 19 0-16,0-19-9 0,0 0 9 0,6 29-9 0,4 23 9 16,-10-52-26-16,0 0 26 0,13 70-25 0,-3 33 25 0,-10-103 0 0,0 0 0 0,11 118 0 15,5 15 0-15,-16-133 8 16,0 0-8-16,12 135 9 15,-1-3-9-15,-11-132 29 0,0 0-29 0,12 118 30 16,4-15-30-16,-16-103 43 0,0 0-43 0,17 94 43 16,3-25-43-16,-20-69 29 0,0 0-29 0,16 48 29 15,-11-23-29-15,-5-25 22 0,0 0-22 0,5 15 22 16,-1-10-22-16,-4-5 26 0,0 0-26 0,0 0 26 0,0 0-26 0,0 0 33 0,0 0-33 0,10-8 33 31,6-25-33-31,-16 33 39 0,0 0-39 0,14-47 40 16,1-12-40-16,-15 59 40 0,0 0-40 0,15-62 41 0,5 0-41 15,-20 62 22-15,0 0-22 0,23-64 22 16,7 8-22-16,-30 56 13 0,0 0-13 0,39-53 14 0,6 8-14 0,-45 45 7 16,0 0-7-16,48-37 8 0,3 17-8 15,-51 20 3-15,0 0-3 0,48-9 4 0,-16 11-4 16,-32-2 1-16,0 0-1 0,28 15 2 0,2 16-2 16,-30-31 0-16,0 0 0 0,23 42 1 0,-15 3-1 15,-8-45 0-15,0 0 0 0,-1 41 0 0,-10 6 0 0,11-47 0 0,0 0 0 0,-19 49 0 0,-9 4 0 31,28-53-1-31,0 0 1 0,-34 56 0 0,-3-8 0 16,37-48-1-16,0 0 1 0,-42 42 0 0,1-9 0 0,41-33-1 0,0 0 1 0,-39 26 0 16,4-6 0-16,35-20-1 0,0 0 1 0,-42 12 0 15,-6-6 0-15,48-6-1 16,0 0 1-16,-55-2-1 0,-6-10 1 0,61 12-2 16,0 0 2-16,-59-24-1 0,6-16 1 0,1 0-1353 15</inkml:trace>
  <inkml:trace contextRef="#ctx0" brushRef="#br0" timeOffset="45133.71">25573 7988 1177 0,'0'0'0'0,"0"11"0"0,2 18 0 0,-2-29 12 0,0 0-12 15,0 61 12-15,-2 37-12 0,2-98 20 0,0 0-20 16,-5 114 21-16,-4-1-21 0,9-113 11 0,0 0-11 0,-13 114 11 16,1-1-11-16,12-113 3 0,0 0-3 15,-11 97 3-15,3-33-3 0,8-64 0 0,0 0 0 16,-7 45 1-16,5-21-1 0,2-24 0 15,0 0 0-15,-2 12 0 0,2-12 0 0,0 0-1 16,0 0 1-16,0 0 0 0,4-16 0 0,-4 16-2 16,0 0 2-16,5-45-2 0,7-38 2 0,-1 2-890 15</inkml:trace>
  <inkml:trace contextRef="#ctx0" brushRef="#br0" timeOffset="45952.3">25573 7845 1054 0,'0'0'0'0,"0"0"0"16,-2-11 0-16,2 11 11 0,0 0-11 0,-2-10 12 0,2 3-12 15,0 7 3-15,0 0-3 0,0 0 3 0,4-9-3 16,-4 9 16-16,0 0-16 0,17-7 17 0,29-6-17 16,-46 13 19-16,0 0-19 0,66-16 19 0,18-3-19 15,-84 19 11-15,0 0-11 0,101-17 11 0,19 1-11 0,-120 16 6 0,0 0-6 16,137-16 7-16,27-1-7 0,-164 17 4 0,0 0-4 16,200-22 5-16,22-1-5 0,-222 23 8 15,0 0-8-15,247-22 8 0,18 1-8 0,-265 21 11 16,0 0-11-16,261-19 12 0,0 8-12 15,-261 11 15-15,0 0-15 0,252-6 16 0,-12 6-16 0,-240 0 23 16,0 0-23-16,220 0 23 0,-24 0-23 16,-196 0 27-16,0 0-27 0,176 0 27 0,-22 6-27 0,-154-6 29 15,0 0-29-15,125 6 30 0,-33-3-30 0,-92-3 21 0,0 0-21 16,60 2 21-16,-23-4-21 0,-37 2 19 0,0 0-19 16,23 0 19-16,-9-3-19 0,-14 3 17 0,0 0-17 15,12 3 18-15,-3-1-18 0,-9-2 14 0,0 0-14 0,9 7 15 16,1-2-15-16,-10-5 11 0,0 0-11 0,6 16 11 15,-12 11-11-15,6-27 8 0,0 0-8 0,-14 45 9 16,-5 19-9-16,19-64 4 0,0 0-4 0,-21 76 5 16,0 1-5-16,21-77 1 0,0 0-1 0,-18 83 2 15,7 8-2-15,11-91 0 0,0 0 0 0,-10 97 1 0,-1-3-1 16,11-94 0-16,0 0 0 0,-7 97 0 0,5-13 0 16,2-84 0-16,0 0 0 0,0 89 0 0,2-1 0 15,-2-88 0-15,0 0 0 0,-2 83 0 0,-3-12 0 16,5-71 0-16,0 0 0 0,-10 66 0 0,-1-6 0 15,11-60 0-15,0 0 0 0,-19 57 0 0,-10 2 0 16,29-59 0-16,0 0 0 0,-37 61 1 0,-16-1-1 16,53-60 0-16,0 0 0 0,-61 54 1 0,-8-11-1 15,69-43 0-15,0 0 0 0,-78 37 0 0,-6-10 0 16,84-27 0-16,0 0 0 0,-94 25 0 0,-8-5 0 0,102-20-1 16,0 0 1-16,-111 14 0 0,-2-7 0 0,113-7-1 15,0 0 1-15,-124 0-1 0,-12 0 1 0,136 0-2 16,0 0 2-16,-149-3-2 0,-17-3 2 0,166 6-2 0,0 0 2 15,-173-7-2-15,-5-1 2 0,178 8-4 0,0 0 4 16,-171-9-3-16,8 6 3 0,163 3-1 0,0 0 1 16,-155-5-1-16,0 1 1 15,155 4-2-15,0 0 2 0,-155-3-1 0,8-6 1 16,147 9 0-16,0 0 0 0,-132-7 0 0,17 2 0 0,115 5 0 16,0 0 0-16,-109-7 0 0,1 5 0 15,108 2 1-15,0 0-1 0,-105 0 1 0,11 0-1 16,94 0 3-16,0 0-3 0,-78-3 4 0,15-1-4 15,63 4 6-15,0 0-6 0,-49 0 7 0,4 0-7 0,45 0 7 0,0 0-7 16,-31-3 8-16,11-1-8 16,20 4 9-16,0 0-9 0,-12-1 10 0,3 1-10 0,9 0 6 15,0 0-6-15,0 0 7 0,4-11-7 0,-4 11 3 0,0 0-3 16,17-21 4-16,27-20-4 16,0-2-1199-16</inkml:trace>
  <inkml:trace contextRef="#ctx0" brushRef="#br0" timeOffset="46466.62">26848 8052 1390 0,'0'0'0'0,"0"0"0"0,-7-12 0 0,7 12 2 16,0 0-2-16,-3-12 2 0,6-2-2 0,-3 14 4 0,0 0-4 16,14-24 4-16,20-14-4 0,-34 38 3 15,0 0-3-15,46-43 3 0,12-9-3 0,-58 52 1 16,0 0-1-16,70-52 2 0,17-5-2 0,-87 57 2 0,0 0-2 0,90-49 2 16,-6 22-2-16,-84 27 5 15,0 0-5-15,73-25 5 0,-17 17-5 16,-56 8 7-16,0 0-7 0,48-4 8 0,-4 8-8 0,-44-4 8 15,0 0-8-15,35 20 9 0,-5 13-9 0,-30-33 5 16,0 0-5-16,16 56 5 0,-18 13-5 0,2-69 4 16,0 0-4-16,-17 78 4 0,-15 1-4 0,32-79 3 15,0 0-3-15,-42 82 3 0,-8 6-3 0,50-88 1 16,0 0-1-16,-62 81 2 0,-12 1-2 0,74-82 2 16,0 0-2-16,-84 76 2 0,-1-16-2 0,85-60 1 15,0 0-1-15,-81 61 2 0,1 3-2 0,80-64 2 16,0 0-2-16,-72 61 3 0,7-11-3 0,65-50 2 15,0 0-2-15,-49 46 2 0,17-7-2 0,32-39 3 0,0 0-3 16,-16 31 3-16,14-14-3 0,2-17 4 0,0 0-4 16,28 19 5-16,39 9-5 0,-67-28 5 0,0 0-5 15,101 24 6-15,37 0-6 0,-138-24 5 0,0 0-5 16,156 17 5-16,23-1-5 0,-179-16 21 0,0 0-21 16,194 9 21-16,-4 1-21 0,-190-10 24 0,0 0-24 15,189 12 24-15,-7 6-24 0,-182-18 24 0,0 0-24 16,146 3 24-16,-47-19-24 0,1-3-1196 0</inkml:trace>
  <inkml:trace contextRef="#ctx0" brushRef="#br0" timeOffset="61210.44">2118 10110 1054 0,'0'0'0'0,"0"0"0"0,0 0 0 0,0 0 17 15,0 0-17-15,15 29 17 0,-12-8-17 0,-3-21 43 0,0 0-43 0,2 28 44 0,-2 1-44 16,0-29 32-16,0 0-32 15,0 37 32-15,0 8-32 0,0-45 26 0,0 0-26 0,-2 58 27 0,-1 15-27 0,3-73 15 32,0 0-15-32,-6 74 15 0,-3-1-15 0,9-73 9 0,0 0-9 0,-3 71 10 15,-2 2-10-15,5-73 7 16,0 0-7-16,0 78 7 0,0 3-7 0,0-81 5 0,0 0-5 16,1 74 5-16,-1-16-5 0,0-58 3 0,0 0-3 15,4 45 3-15,1-18-3 0,-5-27 1 0,0 0-1 0,7 16 1 16,-7-16-1-16,0 0-970 15</inkml:trace>
  <inkml:trace contextRef="#ctx0" brushRef="#br0" timeOffset="61385.57">2078 9785 1356 0,'0'0'0'0,"0"0"0"0,0 0 0 15,0 0 3-15,0 0-3 0,0 0 4 0,9 0-4 16,-9 0 5-16,0 0-5 0,14-2 6 0,12-3-6 0,-26 5-5 16,0 0 5-16,25-2-5 0,1 9 5 0,-3 0-963 15</inkml:trace>
  <inkml:trace contextRef="#ctx0" brushRef="#br0" timeOffset="61553.16">2448 10269 1345 0,'0'0'0'0,"2"11"0"16,2 20 0-16,-4-31 20 0,0 0-20 0,8 52 20 15,10 19-20-15,-18-71 25 0,0 0-25 0,19 76 26 16,8-4-26-16,-27-72 3 0,0 0-3 0,26 70 3 16,-3 1-3-16,0 0-1022 0</inkml:trace>
  <inkml:trace contextRef="#ctx0" brushRef="#br0" timeOffset="62001.75">2801 10996 1031 0,'0'0'0'0,"5"-7"0"16,13-7 0-16,-18 14 16 0,0 0-16 0,26-24 16 16,1-9-16-16,-27 33 38 0,0 0-38 0,28-36 39 0,-5-2-39 0,-23 38 70 15,0 0-70-15,21-35 71 16,-1 11-71-16,-20 24 64 0,0 0-64 0,21-14 64 0,-2 12-64 16,-19 2 64-16,0 0-64 0,21 12 64 0,2 21-64 15,-23-33 53-15,0 0-53 0,29 42 54 16,2 13-54-16,-31-55 13 0,0 0-13 0,39 52 14 15,2-12-14-15,-41-40 3 0,0 0-3 0,45 29 3 16,19-11-3-16,-64-18 0 0,0 0 0 0,64 3 0 0,8-12 0 16,-72 9-1-16,0 0 1 0,63-20-1 0,-10-20 1 0,-53 40-4 15,0 0 4-15,41-54-3 0,-13-10 3 16,-28 64-1-16,0 0 1 0,14-67 0 0,-7-3 0 16,-7 70 0-16,0 0 0 0,-7-77 1 0,-7-15-1 15,14 92 5-15,0 0-5 0,-23-94 5 0,0 11-5 0,23 83 12 16,0 0-12-16,-26-65 12 0,-3 14-12 15,29 51 17-15,0 0-17 0,-22-38 18 0,4 16-18 16,18 22 18-16,0 0-18 0,-9-16 19 0,0 6-19 0,9 10 14 16,0 0-14-16,-9-5 14 0,9 5-14 0,0 0 7 0,0 0-7 0,-3 5 8 15,12 26-8-15,-9-31 4 0,0 0-4 16,12 48 5-16,2 29-5 0,-14-77 1 16,0 0-1-16,14 88 1 0,-8 9-1 0,-6-97 0 15,0 0 0-15,3 102 1 0,1 3-1 0,-4-105 0 0,0 0 0 16,0 101 0-16,1-15 0 0,-1-86-1 15,0 0 1-15,4 75 0 0,1-22 0 0,-5-53-2 0,0 0 2 16,7 40-2-16,-5-16 2 0,-2-24-7 0,0 0 7 0,-2 14-6 16,2-14 6-16,0 0-1299 0</inkml:trace>
  <inkml:trace contextRef="#ctx0" brushRef="#br0" timeOffset="62194.7">3154 10948 1222 0,'0'0'0'0,"14"-9"0"0,25-14 0 16,-39 23 6-16,0 0-6 0,63-29 6 0,29-14-6 0,-92 43 10 15,0 0-10-15,102-45 10 0,-1 5-10 16,-101 40 6-16,0 0-6 0,102-36 6 0,11 3-6 16,-113 33 3-16,0 0-3 0,113-35 4 0,-7 0-4 0,-106 35 1 15,0 0-1-15,102-41 2 0,-1-4-2 16,1 2-897-16</inkml:trace>
  <inkml:trace contextRef="#ctx0" brushRef="#br0" timeOffset="62306.48">4815 10228 1065 0,'0'0'0'0,"13"-4"0"0,19-13 0 0,-32 17-11 0,0 0 11 15,33-19-10-15,-3-5 10 0,-30 24-19 0,0 0 19 16,26-28-18-16,-6 0 18 0,-20 28-59 0,0 0 59 0,14-26-59 16,-2 7 59-16,-3 0-607 0</inkml:trace>
  <inkml:trace contextRef="#ctx0" brushRef="#br0" timeOffset="62497.66">5009 10042 796 0,'0'0'0'0,"0"0"0"0,9 16 0 0,-9-16 4 0,0 0-4 0,9 16 5 16,5 3-5-16,-14-19 10 0,0 0-10 0,13 27 11 16,1 8-11-16,-14-35 45 0,0 0-45 0,14 50 46 15,-2 19-46-15,-12-69 63 0,0 0-63 0,9 85 64 0,0 17-64 16,-9-102 66-16,0 0-66 0,5 106 66 0,4-18-66 16,-9-88 60-16,0 0-60 0,9 78 60 0,8-9-60 15,-17-69 51-15,0 0-51 0,11 61 51 16,1-20-51-16,-12-41 38 0,0 0-38 15,9 31 39-15,-4-15-39 0,-5-16 20 0,0 0-20 0,0 0 20 16,0 0-20-16,0 0 5 0,0 0-5 0,-5-10 5 0,-21-27-5 16,3 1-1084-16</inkml:trace>
  <inkml:trace contextRef="#ctx0" brushRef="#br0" timeOffset="63350.32">4787 10648 1099 0,'0'0'0'0,"0"0"0"0,0 0 0 0,0 0 4 16,0 0-4-16,5-12 5 0,17 3-5 0,-22 9 1 0,0 0-1 0,31-7 2 15,17-1-2-15,-48 8 0 0,0 0 0 0,56-5 1 16,13 13-1-16,-69-8 7 16,0 0-7-16,73 12 7 0,8 9-7 0,-81-21 22 0,0 0-22 0,81 21 23 15,-12 3-23-15,-69-24 28 0,0 0-28 0,61 24 28 16,-6-8-28-16,-55-16 27 16,0 0-27-16,55 9 27 0,-2-9-27 0,-53 0 31 0,0 0-31 0,49-9 32 15,-3-7-32-15,-46 16 28 0,0 0-28 0,40-20 29 16,-13-1-29-1,-27 21 45-15,0 0-45 0,19-24 45 0,-10-2-45 0,-9 26 47 0,0 0-47 16,4-30 48-16,-8-3-48 0,4 33 42 16,0 0-42-16,-14-31 42 0,-4 7-42 0,18 24 24 0,0 0-24 0,-23-17 25 15,-8 10-25-15,31 7 28 16,0 0-28-16,-44 7 28 0,-8 19-28 0,52-26 23 0,0 0-23 0,-52 36 24 0,11 11-24 16,41-47 3-16,0 0-3 0,-35 45 4 15,7 7-4-15,28-52 0 0,0 0 0 0,-20 53 0 16,11 15 0-16,9-68-2 0,0 0 2 0,0 69-2 15,14-3 2-15,-14-66-7 0,0 0 7 0,20 55-6 16,10-13 6-16,-30-42-9 0,0 0 9 0,42 26-8 16,11-16 8-16,-53-10-10 0,0 0 10 0,64 0-9 15,8-10 9-15,-72 10-9 0,0 0 9 0,69-23-9 16,-2-10 9-16,-67 33-9 0,0 0 9 0,54-43-8 16,-10 1 8-16,-44 42-6 0,0 0 6 0,32-48-6 0,-12-1 6 15,-20 49-2-15,0 0 2 0,12-43-2 0,-9 14 2 16,-3 29 0-16,0 0 0 0,6-24 0 0,-6 11 0 15,0 13 0-15,0 0 0 0,3-8 1 0,-3 8-1 16,0 0 4-16,0 0-4 0,14 8 5 0,6 24-5 0,-20-32 8 0,0 0-8 0,30 53 8 16,10 20-8-16,-40-73 9 0,0 0-9 0,41 76 10 15,0-15-10-15,-41-61 5 0,0 0-5 0,31 48 6 16,-8-12-6-16,-23-36 2 0,0 0-2 0,14 18 2 16,-1-11-2-16,-13-7 0 0,0 0 0 0,7-4 1 0,-7-6-1 15,0 10 1 1,0 0-1-16,-2-19 1 0,-7-9-1 0,9 28 2 15,0 0-2-15,-5-36 3 0,5-7-3 0,0 43 5 16,0 0-5-16,2-45 6 0,5 0-6 0,-7 45 8 16,0 0-8-16,10-45 8 0,8 8-8 0,-18 37 16 0,0 0-16 0,17-27 16 0,6 11-16 15,-23 16 17 1,0 0-17-16,27 3 17 0,10 18-17 0,-37-21 18 16,0 0-18-16,37 43 18 0,4 20-18 0,-41-63 15 15,0 0-15-15,35 69 16 0,-9-5-16 0,-26-64 7 0,0 0-7 0,14 55 7 0,-5-17-7 16,-9-38 0-16,0 0 0 0,6 28 1 0,-3-16-1 15,-3-12-1-15,0 0 1 0,0 0-1 16,0 0 1-16,0 0-6 0,0 0 6 0,-5-21-5 0,14-11 5 16,-9 32-11-16,0 0 11 0,14-37-11 0,14-9 11 0,-28 46-16 15,0 0 16-15,35-54-16 0,6-7 16 16,-41 61-15-16,0 0 15 16,42-55-15-16,2 13 15 0,-44 42-9 0,0 0 9 0,41-24-8 15,-4 19 8-15,-37 5-9 0,0 0 9 0,39 26-9 0,-2 29 9 0,-37-55-9 0,0 0 9 16,37 76-8-1,-7 11 8-15,-30-87-26 0,0 0 26 0,26 90-26 16,2 2 26-16,-1-1-1266 0</inkml:trace>
  <inkml:trace contextRef="#ctx0" brushRef="#br0" timeOffset="63810.73">7290 11250 1043 0,'0'0'0'0,"7"-8"0"0,7-15 0 0,-14 23 0 32,0 0 0-32,20-26 0 0,6 4 0 0,-26 22 0 0,0 0 0 15,27-18 0-15,-4 6 0 0,-23 12 11 0,0 0-11 0,23 0 11 16,3 12-11-16,-26-12 30 0,0 0-30 0,23 37 31 15,-11 32-31-15,-12-69 46 0,0 0-46 0,2 88 46 16,-16 9-46-16,14-97 48 0,0 0-48 0,-18 113 49 16,-5 11-49-16,23-124 36 0,0 0-36 0,-17 111 37 15,3-35-37-15,14-76 21 0,0 0-21 16,-9 52 21-16,0-24-21 0,9-28 14 0,0 0-14 16,-12 10 14-16,-8-10-14 0,20 0 13 15,0 0-13-15,-26-29 14 0,-2-32-14 0,28 61 13 16,0 0-13-16,-23-81 13 0,5-16-13 0,18 97 38 0,0 0-38 0,-5-109 38 15,10-14-38-15,-5 123 52 16,0 0-52-16,11-121 53 0,4 3-53 0,-15 118 49 16,0 0-49-16,25-111 50 0,10-10-50 0,-35 121 40 0,0 0-40 15,44-100 41-15,6 39-41 0,-50 61 25 0,0 0-25 16,55-36 26-16,-1 24-26 0,-54 12 19 0,0 0-19 16,53 12 19-16,-11 28-19 0,-42-40 13 0,0 0-13 15,30 52 13-15,-10 17-13 0,-20-69 4 0,0 0-4 0,5 73 5 16,-10-8-5-16,5-65 2 0,0 0-2 0,-12 58 2 15,-4-13-2-15,16-45 1 0,0 0-1 0,-22 34 2 0,-13-6-2 16,35-28 1-16,0 0-1 0,-40 17 2 0,-6-10-2 16,46-7 1-16,0 0-1 0,-43-3 1 0,8-6-1 15,35 9-1-15,0 0 1 0,-26-16-1 0,-3-4 1 16,29 20-6-16,0 0 6 0,-17-32-6 0,4-7 6 16,3-1-1436-16</inkml:trace>
  <inkml:trace contextRef="#ctx0" brushRef="#br0" timeOffset="64994.13">8333 10532 1513 0,'0'0'0'0,"0"0"0"0,3-5 0 16,-3 5 9-16,0 0-9 0,2-10 10 0,1-3-10 15,-3 13 29-15,0 0-29 0,13-13 29 0,6 1-29 16,-19 12 47-16,0 0-47 0,23-9 47 0,4 0-47 15,-27 9 40-15,0 0-40 0,23-7 41 0,3 7-41 16,-26 0 23-16,0 0-23 0,18 0 23 0,-10 0-23 0,-8 0 18 16,0 0-18-16,0 0 19 0,7 0-19 15,-7 0 13-15,0 0-13 0,0 0 14 0,0 0-14 16,0 0 9-16,0 0-9 0,-10-5 10 0,-8 0-10 16,18 5 7-16,0 0-7 0,-23-9 7 0,-8-5-7 0,31 14 7 0,0 0-7 15,-27-12 7-15,9 5-7 16,18 7 5-16,0 0-5 0,-10-5 6 0,10 5-6 0,0 0 3 0,0 0-3 15,0 0 4-15,2 26-4 0,-2-26 5 0,0 0-5 16,12 26 5-16,6-3-5 0,-4-1-1403 16</inkml:trace>
  <inkml:trace contextRef="#ctx0" brushRef="#br0" timeOffset="65200.46">8423 11417 1759 0,'0'0'0'0,"8"0"0"16,19 3 0-16,-27-3 0 0,0 0 0 0,25 3 0 0,-4 3 0 15,-21-6-5-15,0 0 5 0,3 10-4 0,-12 12 4 16,9-22-1-16,0 0 1 0,-31 44-1 0,-35 25 1 16,66-69-2-16,0 0 2 0,-79 100-1 0,-20 34 1 0,99-134-1 15,0 0 1-15,-107 148 0 0,-19 12 0 16,3 1-1248-16</inkml:trace>
  <inkml:trace contextRef="#ctx0" brushRef="#br0" timeOffset="65929.85">2309 11977 572 0,'0'0'0'0,"0"0"0"0,0 0 0 16,0 0 77-16,0 0-77 0,0 0 77 0,0 0-77 15,0 0 69-15,0 0-69 0,-9 18 69 0,9-6-69 16,0-12 48-16,0 0-48 16,4 19 49-16,-4 8-49 0,0-27 30 0,0 0-30 0,0 45 31 15,-4 30-31-15,4-75 27 0,0 0-27 0,-5 90 27 16,0 12-27-16,5-102 27 0,0 0-27 0,-13 118 28 15,-1 20-28-15,14-138 29 0,0 0-29 0,-14 144 29 16,-2-13-29-16,16-131 30 0,0 0-30 0,-14 121 31 0,0-19-31 16,14-102 26-16,0 0-26 0,-14 87 26 0,1-23-26 15,13-64 22-15,0 0-22 0,-8 48 23 16,6-16-23-16,2-32 10 0,0 0-10 0,0 22 11 0,-4-10-11 16,-1 0-966-16</inkml:trace>
  <inkml:trace contextRef="#ctx0" brushRef="#br0" timeOffset="66498.7">1852 12702 1009 0,'0'0'0'16,"0"0"0"-16,0-7 0 0,0 7 6 0,0 0-6 15,2-10 6-15,5-6-6 0,-7 16 7 16,0 0-7-16,19-17 7 0,13-2-7 0,-32 19 13 0,0 0-13 15,49-14 14-15,15 4-14 0,-64 10 27 16,0 0-27-16,76-5 27 0,1-4-27 0,-77 9 32 0,0 0-32 16,82-10 33-16,16-1-33 0,-98 11 17 0,0 0-17 15,104-14 18-15,9 1-18 0,-113 13 2 16,0 0-2-16,117-18 2 0,6 3-2 0,-123 15-4 16,0 0 4-16,120-16-4 0,-14 4 4 0,-106 12-20 15,0 0 20-15,95-10-19 0,-10-1 19 0,-85 11-30 16,0 0 30-16,67-10-30 0,-27-2 30 0,-40 12-21 15,0 0 21-15,29-9-21 0,-17 7 21 0,-12 2-4 16,0 0 4-16,-9 6-3 0,-23-3 3 0,32-3 1 16,0 0-1-16,-44 10 2 0,-10 8-2 0,54-18 19 15,0 0-19-15,-64 29 19 0,-8 7-19 0,72-36 39 16,0 0-39-16,-67 49 40 0,-2 8-40 0,69-57 38 16,0 0-38-16,-58 61 38 0,12-3-38 0,46-58 26 0,0 0-26 15,-35 56 26-15,5-6-26 0,30-50 17 0,0 0-17 0,-16 45 18 16,12-10-18-16,4-35 13 0,0 0-13 15,9 24 14-15,9-12-14 0,-18-12 10 0,0 0-10 0,32-2 10 16,13-12-10-16,-45 14 7 0,0 0-7 16,53-22 8-16,4-9-8 0,-57 31 6 0,0 0-6 15,58-38 6-15,-9-6-6 0,-49 44 5 0,0 0-5 16,44-48 5-16,-12-9-5 0,-32 57 4 0,0 0-4 0,23-56 4 0,-5 6-4 16,-18 50 5-16,0 0-5 0,9-36 5 0,-8 19-5 15,-1 17 8-15,0 0-8 0,0 0 9 0,4 8-9 16,-4-8 9-16,0 0-9 0,0 35 9 0,3 36-9 0,-3-71 9 15,0 0-9-15,2 85 10 0,2 1-10 0,-4-86 5 16,0 0-5-16,5 88 5 0,4-1-5 0,0-1-1075 16</inkml:trace>
  <inkml:trace contextRef="#ctx0" brushRef="#br0" timeOffset="67045.75">3470 12772 1177 0,'0'0'0'0,"0"0"0"16,5-18 0-16,-5 18 0 0,0 0 0 0,7-17 0 15,-2 0 0-15,-5 17 19 0,0 0-19 0,4-14 19 0,6 5-19 16,-10 9 47-16,0 0-47 0,13 4 48 16,1 15-48-16,-14-19 44 0,0 0-44 0,17 31 44 0,3 12-44 15,-20-43 19-15,0 0-19 0,17 50 20 0,1 9-20 16,-18-59 3-16,0 0-3 0,14 64 3 16,4 7-3-16,-18-71-10 0,0 0 10 0,17 62-9 0,1-18 9 15,-18-44-48-15,0 0 48 16,9 29-47-16,-4-15 47 0,-5-14-71 0,0 0 71 0,0 0-70 15,0 0 70-15,0 0-39 0,0 0 39 16,0-14-38-16,-3-19 38 0,3 33-3 0,0 0 3 16,-2-40-2-16,2-6 2 0,0 46 7 0,0 0-7 0,2-51 7 15,7 3-7-15,-9 48 40 0,0 0-40 0,12-45 40 16,11 3-40-16,-23 42 73 0,0 0-73 0,37-34 74 16,12 6-74-16,-49 28 69 0,0 0-69 0,58-14 69 15,2 19-69-15,-60-5 55 0,0 0-55 0,59 23 56 16,-10 20-56-16,-49-43 41 0,0 0-41 0,37 63 41 15,-10 21-41-15,-27-84 14 0,0 0-14 0,17 87 15 0,-12-2-15 16,-5-85 2-16,0 0-2 0,0 71 2 0,-5-18-2 16,5-53 0-16,0 0 0 0,-9 37 0 0,4-20 0 15,5-17-3-15,0 0 3 0,-9 3-3 0,0-11 3 16,9 8-8-16,0 0 8 0,-5-30-8 0,7-13 8 16,-2 43-7-16,0 0 7 0,9-57-6 0,3-16 6 15,-12 73-2-15,0 0 2 0,19-74-2 0,4 12 2 16,-23 62 0-16,0 0 0 0,27-54 0 0,3 12 0 15,-30 42 1-15,0 0-1 0,32-24 1 0,-4 21-1 16,-28 3 3-16,0 0-3 0,32 19 3 0,-1 22-3 0,-31-41 0 16,0 0 0-16,27 66 0 0,-13 27 0 0,-14-93-2 0,0 0 2 0,5 111-2 0,-5 9 2 15,0-3-1197-15</inkml:trace>
  <inkml:trace contextRef="#ctx0" brushRef="#br0" timeOffset="67719.59">2660 12917 830 0,'0'0'0'0,"16"2"0"16,23 1 0-16,-39-3 5 0,0 0-5 0,49 5 6 16,11 4-6-16,-60-9 4 0,0 0-4 0,72 7 4 15,4-4-4-15,-76-3 0 0,0 0 0 0,72 0 1 16,-8-3-1-16,-64 3 3 0,0 0-3 0,58-9 4 16,-3-5-4-16,-55 14 7 0,0 0-7 15,53-20 7-15,-7-6-7 0,-46 26 24 0,0 0-24 0,40-30 24 16,-6-3-24-16,-34 33 46 0,0 0-46 0,17-41 46 15,-18-8-46-15,1 49 58 0,0 0-58 0,-22-52 58 16,-13 2-58-16,35 50 55 16,0 0-55-16,-40-40 56 0,1 16-56 0,39 24 68 0,0 0-68 0,-50-17 68 15,-11 7-68-15,61 10 61 0,0 0-61 0,-67 0 62 16,-2 13-62-16,69-13 41 0,0 0-41 0,-69 26 42 16,2 11-42-16,67-37 37 0,0 0-37 15,-58 53 38-15,8 17-38 0,50-70 24 0,0 0-24 0,-37 76 24 0,7 3-24 16,30-79 18-16,0 0-18 0,-14 90 18 15,18 14-18-15,-4-104 14 0,0 0-14 0,14 109 15 0,9-8-15 16,-23-101 14-16,0 0-14 0,35 96 14 0,9 1-14 0,-44-97 11 16,0 0-11-16,51 82 11 0,8-22-11 0,-59-60 10 15,0 0-10-15,58 45 10 0,0-17-10 0,-58-28 11 16,0 0-11-16,55 15 11 0,-4-13-11 0,-51-2 8 16,0 0-8-16,49-15 9 0,1-18-9 0,-50 33 11 15,0 0-11-15,54-47 12 0,13-15-12 0,-67 62 7 16,0 0-7-16,64-66 7 0,-2 0-7 0,-2 2-1376 0</inkml:trace>
  <inkml:trace contextRef="#ctx0" brushRef="#br0" timeOffset="68228.73">4911 12792 1334 0,'0'0'0'0,"3"19"0"0,-3 26 0 16,0-45-5-16,0 0 5 0,0 75-5 15,-3 29 5-15,3-104-3 0,0 0 3 0,-6 105-2 16,-2-6 2-16,8-99 9 0,0 0-9 0,-9 104 9 0,3 10-9 16,6-114 28-16,0 0-28 0,-8 109 29 15,-6-16-29-15,14-93 46 0,0 0-46 16,-15 83 47-16,3-10-47 0,12-73 39 0,0 0-39 16,-14 57 40-16,2-20-40 0,12-37 23 0,0 0-23 15,-9 22 24-15,7-8-24 0,2-14 5 0,0 0-5 16,-7-9 5-16,-7-32-5 0,14 41 0 0,0 0 0 0,-5-64 0 15,15-25 0-15,2-1-1158 0</inkml:trace>
  <inkml:trace contextRef="#ctx0" brushRef="#br0" timeOffset="68491.56">4851 12910 1211 0,'0'0'0'0,"0"0"0"0,9-3 0 0,-9 3 4 0,0 0-4 0,10-2 5 0,6 2-5 16,-16 0 4-16,0 0-4 0,23-2 5 0,5-1-5 15,-28 3 34-15,0 0-34 16,35-2 34-16,6 2-34 0,-41 0 34 0,0 0-34 15,41 2 35-15,-4 3-35 0,-37-5 32 0,0 0-32 0,37 10 33 0,-6 6-33 16,-31-16 28-16,0 0-28 0,30 17 29 16,-3 2-29-16,-27-19 21 0,0 0-21 15,14 28 22-15,-19 12-22 0,5-40 17 0,0 0-17 0,-27 45 17 16,-13 5-17-16,40-50 14 0,0 0-14 0,-55 48 14 0,-7-3-14 0,62-45 25 31,0 0-25-31,-69 38 25 0,-1-5-25 0,70-33 30 16,0 0-30-16,-69 24 31 0,0-5-31 0,69-19 29 15,0 0-29-15,-53 18 30 0,18-10-30 0,35-8 8 16,0 0-8-16,-19 11 9 0,1 3-9 0,4 1-1275 16</inkml:trace>
  <inkml:trace contextRef="#ctx0" brushRef="#br0" timeOffset="68837.9">5519 13041 1457 0,'0'0'0'0,"9"-5"0"0,10-5 0 0,-19 10 33 16,0 0-33-16,39-14 34 0,16 0-34 0,-55 14 20 16,0 0-20-16,63-12 21 0,6 2-21 0,-69 10 8 0,0 0-8 15,76-11 8-15,-4-1-8 0,-72 12 13 0,0 0-13 16,76-12 14-16,7 0-14 16,-83 12 9-16,0 0-9 0,81-12 9 0,-14 3-9 0,-67 9 5 0,0 0-5 15,55-7 6-15,-14 2-6 0,-41 5 0 16,0 0 0-16,30-3 0 0,-11 3 0 0,-1 0-1168 15</inkml:trace>
  <inkml:trace contextRef="#ctx0" brushRef="#br0" timeOffset="69027.42">5623 13400 1255 0,'0'0'0'0,"29"0"0"0,41-2 0 15,-70 2 5-15,0 0-5 0,104-7 6 16,18-9-6-16,-122 16 17 0,0 0-17 0,122-19 17 0,1-1-17 16,-123 20 2-16,0 0-2 0,122-21 3 0,-2 2-3 0,-120 19-1 15,0 0 1-15,106-23-1 0,-8-1 1 16,-98 24-8-16,0 0 8 0,90-28-7 0,-3-8 7 0,-1 2-906 16</inkml:trace>
  <inkml:trace contextRef="#ctx0" brushRef="#br0" timeOffset="69128.42">7311 12910 583 0,'0'0'0'16,"9"-7"0"-16,19-10 0 0,-28 17 1 16,0 0-1-16,41-19 2 0,12 0-2 0,-2 0-380 0</inkml:trace>
  <inkml:trace contextRef="#ctx0" brushRef="#br0" timeOffset="69617.52">7713 12834 751 0,'0'0'0'0,"0"0"0"16,-5-11 0-16,5 11 0 0,0 0 0 15,-7-6 0-15,-3-3 0 0,10 9 0 0,0 0 0 0,-30-9 0 0,-16-3 0 16,46 12 35-16,0 0-35 0,-55-7 36 0,-8 5-36 16,63 2 96-16,0 0-96 0,-64 4 97 0,1 8-97 15,63-12 94-15,0 0-94 0,-53 17 95 0,12 6-95 16,41-23 97-16,0 0-97 0,-37 33 98 0,-2 12-98 16,39-45 69-16,0 0-69 0,-28 53 69 0,14 10-69 0,14-63 54 15,0 0-54-15,-5 60 55 16,10-4-55-16,-5-56 41 0,0 0-41 0,18 43 41 15,13-15-41-15,-31-28 30 0,0 0-30 0,41 13 31 0,8-7-31 0,-49-6 22 16,0 0-22-16,55-13 23 0,3-11-23 16,-58 24 19-16,0 0-19 0,60-36 20 0,-11-13-20 0,-49 49 16 15,0 0-16-15,45-53 16 0,-12 3-16 16,-33 50 13-16,0 0-13 0,27-44 14 0,-13 10-14 16,-14 34 19-16,0 0-19 0,8-30 20 0,-2 6-20 0,-6 24 21 0,0 0-21 0,3-17 22 15,-3 8-22-15,0 9 20 0,0 0-20 0,0 0 21 16,0 0-21-16,0 0 17 0,0 0-17 0,0 7 17 15,6 16-17-15,-6-23 14 0,0 0-14 0,7 31 15 16,1 7-15-16,-8-38 12 0,0 0-12 0,11 47 13 16,-2 11-13-16,-9-58 11 0,0 0-11 0,5 61 11 15,-1-4-11-15,-4-57 9 0,0 0-9 0,3 43 9 16,2-12-9 0,-5-31 7-16,0 0-7 0,6 25 7 0,-3-6-7 0,-3-19 5 0,0 0-5 0,2 15 6 0,2-8-6 15,-4-7 4-15,0 0-4 0,3 7 5 0,-3-7-5 16,0 0 3-1,0 0-3-15,9 2 4 0,-9-2-4 0,0 0 2 0,0 0-2 0,14-23 2 16,0-15-2-16,0 0-1611 16</inkml:trace>
  <inkml:trace contextRef="#ctx0" brushRef="#br0" timeOffset="69986.19">8446 12675 1659 0,'0'0'0'0,"0"0"0"0,12-7 0 0,-12 7 20 15,0 0-20-15,9-7 20 0,1-2-20 16,-10 9 48-16,0 0-48 0,14-12 49 0,2-2-49 15,-16 14 63-15,0 0-63 0,16-12 63 0,-4 7-63 16,-12 5 28-16,0 0-28 0,6-2 28 0,-6 2-28 0,0 0 16 16,0 0-16-16,0 0 16 0,0 0-16 15,0 0 11-15,0 0-11 0,0 0 11 0,0 0-11 0,0 0 8 16,0 0-8-16,0 0 8 0,-9 0-8 0,9 0 10 16,0 0-10-16,-14 0 10 0,-9 0-10 0,23 0 15 15,0 0-15-15,-21 0 16 0,5-3-16 0,16 3 16 16,0 0-16-16,-12-6 17 0,3-2-17 0,9 8 8 0,0 0-8 15,0-11 8-15,12 5-8 0,-3-3-1551 0</inkml:trace>
  <inkml:trace contextRef="#ctx0" brushRef="#br0" timeOffset="70154.13">8643 13318 1748 0,'0'0'0'0,"2"13"0"15,10 23 0-15,-12-36 10 0,0 0-10 0,9 60 10 16,-9 27-10-16,0-87 12 0,0 0-12 0,-12 95 13 0,-20 14-13 16,32-109 14-16,0 0-14 0,-60 121 14 0,-42 33-14 15,102-154 1-15,0 0-1 0,-127 173 2 16,-27 13-2-16,4-1-1308 0</inkml:trace>
  <inkml:trace contextRef="#ctx0" brushRef="#br0" timeOffset="72301.4">3687 14694 1009 0,'0'0'0'0,"0"0"0"0,0 0 0 16,0 0 40-16,0 0-40 0,-6-19 41 0,6 7-41 15,0 12 84-15,0 0-84 0,4-12 84 0,-8 3-84 16,4 9 80-16,0 0-80 0,-3-7 80 0,3 7-80 0,0 0 43 16,0 0-43-16,-11-10 43 0,11 10-43 0,0 0 28 15,0 0-28-15,-7-10 29 0,7 10-29 0,0 0 18 16,0 0-18-16,-11 0 19 0,11 0-19 0,0 0 12 15,0 0-12-15,0 0 13 0,0 0-13 0,0 0 10 0,0 0-10 16,0 0 11-16,0 0-11 0,0 0 8 0,0 0-8 16,-8-2 8-16,8 2-8 0,0 0 12 0,0 0-12 0,-9 0 13 15,9 0-13-15,0 0 19 0,0 0-19 0,-9 0 20 16,-5 0-20-16,14 0 27 0,0 0-27 0,-23 0 27 16,-3 0-27-16,26 0 30 0,0 0-30 0,-41-2 31 15,-14 0-31-15,55 2 26 0,0 0-26 16,-54-1 27-16,6 1-27 0,48 0 23 0,0 0-23 15,-49 7 23-15,-11 8-23 0,60-15 20 0,0 0-20 16,-64 24 21-16,-3 11-21 0,67-35 16 0,0 0-16 16,-63 48 17-16,11 16-17 0,52-64 14 0,0 0-14 15,-44 73 14-15,21 0-14 0,23-73 7 0,0 0-7 16,-3 60 8-16,21-16-8 0,-18-44 3 0,0 0-3 0,35 31 4 16,16-12-4-16,-51-19 2 0,0 0-2 0,55 5 2 15,6-10-2-15,-61 5 0 0,0 0 0 16,64-17 1-16,-1-13-1 0,-63 30 0 0,0 0 0 0,64-38 0 15,-2-10 0-15,-62 48 0 0,0 0 0 0,54-57 0 16,-8-13 0-16,-46 70 1 0,0 0-1 0,35-65 2 0,-8 14-2 16,-27 51 4-16,0 0-4 0,14-46 5 15,-5 6-5-15,-9 40 9 0,0 0-9 16,0-33 9-16,-4 10-9 0,4 23 11 0,0 0-11 16,-5-13 12-16,5 13-12 0,0 0 11 0,0 0-11 0,-9-2 12 15,4 11-12-15,5-9 13 0,0 0-13 0,-9 22 13 0,0 20-13 16,9-42 6-16,0 0-6 0,0 48 6 0,2 0-6 15,-2-48 2-15,0 0-2 0,12 42 3 0,2 1-3 16,-14-43 0-16,0 0 0 0,22 38 0 0,1-7 0 0,-23-31-1 16,0 0 1-16,22 25 0 0,1-8 0 15,-23-17-3-15,0 0 3 0,32 7-2 0,9-14 2 16,-41 7-4-16,0 0 4 0,53-19-4 0,10-16 4 16,-63 35-9-16,0 0 9 0,72-39-8 0,1 2 8 15,-4 3-1557-15</inkml:trace>
  <inkml:trace contextRef="#ctx0" brushRef="#br0" timeOffset="72562.02">4517 14589 1547 0,'0'0'0'0,"9"0"0"0,5 1 0 15,-14-1-4-15,0 0 4 0,21 2-4 0,8-5 4 16,-29 3-20-16,0 0 20 0,31-7-20 0,10-2 20 0,-41 9-2 0,0 0 2 16,53-12-1-16,10-4 1 0,-63 16 7 0,0 0-7 0,64-17 7 15,-1-4-7-15,-63 21 20 16,0 0-20-16,59-22 20 0,-5 1-20 16,-54 21 16-16,0 0-16 0,50-14 16 15,-15 6-16-15,2-1-1127 0</inkml:trace>
  <inkml:trace contextRef="#ctx0" brushRef="#br0" timeOffset="72730.23">4595 15059 1435 0,'0'0'0'16,"18"0"0"-16,26 2 0 0,-44-2 10 0,0 0-10 15,72 0 10-15,27-9-10 0,-99 9 23 0,0 0-23 0,100-17 24 16,-4-9-24-16,-96 26 1 0,0 0-1 0,98-34 2 15,1-8-2-15,-99 42-17 0,0 0 17 0,92-47-16 0,-7-5 16 16,-4 0-1044-16</inkml:trace>
  <inkml:trace contextRef="#ctx0" brushRef="#br0" timeOffset="73223.2">5884 13912 1479 0,'0'0'0'0,"0"0"0"0,-7-10 0 15,7 10-3-15,0 0 3 0,-5-9-2 0,5 9 2 16,0 0-16-16,0 0 16 0,0 0-15 0,-5 31 15 16,5-31 9-16,0 0-9 0,-4 49 10 0,4 20-10 15,0-69 29-15,0 0-29 0,0 81 30 0,0 11-30 0,0-92 42 16,0 0-42-16,0 95 43 0,4 16-43 16,-4-111 30-16,0 0-30 0,5 104 30 0,4-25-30 0,-9-79 7 15,0 0-7-15,12 66 8 0,2-18-8 0,-14-48 0 16,0 0 0-16,11 33 0 0,-8-14 0 0,-3-19-2 15,0 0 2-15,4 6-1 0,-4-6 1 0,0 0-2 16,0 0 2-16,5-14-2 0,-8-9 2 0,3 23 0 0,0 0 0 16,-2-29 0-16,4-8 0 0,-2 37 10 15,0 0-10-15,7-34 10 0,3 6-10 0,-10 28 34 16,0 0-34-16,13-26 34 0,4 0-34 0,-17 26 52 16,0 0-52-16,29-21 53 0,11 13-53 0,-40 8 57 15,0 0-57-15,49 2 58 0,11 15-58 16,-60-17 37-16,0 0-37 0,62 28 38 0,-11 3-38 15,-51-31 24-15,0 0-24 0,41 36 24 0,-15 6-24 16,-26-42 14-16,0 0-14 0,14 46 14 0,-10 4-14 0,-4-50 8 16,0 0-8-16,-14 52 8 0,-25-3-8 0,39-49 5 0,0 0-5 15,-56 43 5-15,-17-7-5 0,73-36 2 16,0 0-2-16,-81 28 3 0,5-11-3 0,76-17 3 16,0 0-3-16,-63 11 4 0,13-8-4 0,50-3 4 0,0 0-4 0,-49 2 4 15,-6 0-4-15,55-2 3 0,0 0-3 16,-49 5 3-16,3 5-3 0,46-10 1 0,0 0-1 15,-35 12 1-15,8-1-1 0,1-1-1581 0</inkml:trace>
  <inkml:trace contextRef="#ctx0" brushRef="#br0" timeOffset="73504.98">6819 14575 2129 0,'0'0'0'0,"0"0"0"0,0 0 0 0,0 0-4 0,0 0 4 0,0 0-3 16,0 0 3-16,0 0-25 0,0 0 25 0,0 0-24 0,0 0 24 15,0 0-2-15,0 0 2 0,0 8-1 0,0-8 1 16,0 0-4-16,0 0 4 0,0 18-3 0,9 4 3 16,0 1-1488-16</inkml:trace>
  <inkml:trace contextRef="#ctx0" brushRef="#br0" timeOffset="73646.1">7158 15013 1726 0,'0'0'0'0,"0"10"0"0,-9 21 0 16,9-31 25-16,0 0-25 0,-26 56 26 0,-26 20-26 16,52-76 34-16,0 0-34 0,-61 86 34 0,-17 16-34 0,78-102 0 15,0 0 0-15,-90 109 0 0,-12-5 0 16,1 3-1324-16</inkml:trace>
  <inkml:trace contextRef="#ctx0" brushRef="#br0" timeOffset="74446.13">3258 15495 1491 0,'0'0'0'0,"-2"7"0"0,-1 11 0 0,3-18 32 16,0 0-32-16,-9 31 32 0,0 10-32 0,9-41 20 15,0 0-20-15,-11 61 21 0,3 17-21 0,8-78 26 16,0 0-26-16,-7 86 26 0,5 6-26 0,2-92 19 15,0 0-19-15,0 95 20 0,5 7-20 16,-5-102 10-16,0 0-10 0,9 95 11 0,3-18-11 0,-12-77 4 16,0 0-4-16,14 62 5 0,0-17-5 15,-14-45 2-15,0 0-2 0,15 31 3 0,-3-12-3 16,-12-19 0-16,0 0 0 0,5 9 1 0,-5-9-1 16,0 0 0-16,0 0 0 0,13-11 1 0,-8-9-1 0,-5 20 1 15,0 0-1-15,9-32 2 0,1-9-2 16,-10 41 5-16,0 0-5 0,18-52 5 0,0-9-5 15,-18 61 9-15,0 0-9 0,28-60 10 0,11 6-10 16,-39 54 12-16,0 0-12 0,42-45 13 0,7 12-13 16,-49 33 14-16,0 0-14 0,50-22 14 0,-1 8-14 0,-49 14 14 0,0 0-14 15,49-3 15-15,1 11-15 0,-50-8 15 16,0 0-15-16,40 19 16 0,-11 12-16 0,-29-31 13 16,0 0-13-16,17 44 14 0,-11 11-14 0,-6-55 9 15,0 0-9-15,-6 54 9 0,-8-13-9 0,14-41 5 16,0 0-5-16,-26 42 6 0,-11-2-6 0,37-40 4 15,0 0-4-15,-41 36 5 0,-3-5-5 0,44-31 3 0,0 0-3 16,-51 24 4-16,-7-10-4 0,58-14 2 0,0 0-2 16,-59 7 2-16,6-5-2 0,53-2 4 0,0 0-4 15,-42-2 4-15,7-3-4 0,35 5 5 0,0 0-5 16,-28-7 5-16,5-2-5 0,23 9 2 0,0 0-2 16,-16-8 3-16,11 4-3 0,5 4 0 0,0 0 0 0,0 0 0 15,5-5 0-15,2 0-1416 0</inkml:trace>
  <inkml:trace contextRef="#ctx0" brushRef="#br0" timeOffset="74757.95">4300 16112 1524 0,'0'0'0'16,"0"0"0"-1,0 0 0-15,0 0 8 0,0 0-8 0,14-11 9 16,9 1-9-16,-23 10 22 0,0 0-22 0,32-11 23 0,12-1-23 0,-44 12 34 0,0 0-34 0,50-14 35 16,-5 2-35-16,-45 12 30 0,0 0-30 0,59-8 30 15,8-1-30-15,-67 9 30 16,0 0-30-16,74-10 30 15,5 1-30-15,-79 9 26 0,0 0-26 0,73-5 26 16,-19 1-26-16,-54 4 5 0,0 0-5 0,41 4 6 16,-22 4-6-16,2 1-1319 15</inkml:trace>
  <inkml:trace contextRef="#ctx0" brushRef="#br0" timeOffset="74917.08">4449 16601 1547 0,'0'0'0'0,"14"5"0"0,23 11 0 0,-37-16 10 16,0 0-10-16,63 12 11 0,25-8-11 0,-88-4 19 15,0 0-19-15,96-7 19 0,-1-11-19 0,-95 18 0 0,0 0 0 16,86-20 1-16,-5 1-1 0,1 0-1146 0</inkml:trace>
  <inkml:trace contextRef="#ctx0" brushRef="#br0" timeOffset="75270.14">6138 15198 1524 0,'0'0'0'0,"0"0"0"0,6 21 0 16,-6-21 3-16,0 0-3 0,3 27 4 15,-3 15-4-15,0-42 45 0,0 0-45 0,-9 52 45 0,-8 10-45 16,17-62 54-16,0 0-54 0,-23 81 55 0,-4 16-55 16,27-97 48-16,0 0-48 0,-28 111 49 0,0 10-49 15,28-121 41-15,0 0-41 0,-25 130 42 0,2 1-42 16,23-131 34-16,0 0-34 0,-17 125 35 0,1-21-35 0,16-104 23 15,0 0-23-15,-13 99 23 0,5-6-23 0,8-93 7 16,0 0-7-16,-6 90 8 0,6-10-8 0,0-80 2 16,0 0-2-16,2 64 2 0,2-21-2 15,-4-43-2-15,0 0 2 0,12 36-1 0,6 1 1 0,-4-1-1471 16</inkml:trace>
  <inkml:trace contextRef="#ctx0" brushRef="#br0" timeOffset="76857.11">5433 16132 1726 0,'0'0'0'0,"17"-7"0"0,24-8 0 15,-41 15-13-15,0 0 13 0,63-19-13 16,27-4 13-16,-90 23-5 0,0 0 5 0,96-21-5 0,-1 6 5 15,-95 15 1-15,0 0-1 0,95-10 2 0,4 4-2 0,-99 6 15 0,0 0-15 16,101 2 15-16,-12 7-15 16,-89-9 37-16,0 0-37 0,85 15 38 0,-7 8-38 15,-78-23 46-15,0 0-46 0,76 29 46 0,-4 6-46 16,-72-35 36-16,0 0-36 0,69 33 37 0,-8-6-37 16,-61-27 23-16,0 0-23 0,55 23 24 0,-14-11-24 0,-41-12 16 15,0 0-16-15,37 2 16 16,-6-13-16-16,-31 11 14 0,0 0-14 0,29-22 15 15,-3-13-15-15,-26 35 12 0,0 0-12 0,27-40 13 0,-8-1-13 16,-19 41 11-16,0 0-11 0,12-40 11 16,-12 2-11-16,0 38 10 0,0 0-10 0,-8-35 10 0,-7 4-10 15,15 31 9-15,0 0-9 0,-21-26 10 0,2 9-10 16,19 17 8-16,0 0-8 0,-28-10 8 0,-6 8-8 16,34 2 6-16,0 0-6 0,-46 10 7 0,-14 16-7 15,60-26 4-15,0 0-4 0,-72 38 4 0,-9 9-4 16,81-47 5-16,0 0-5 0,-72 62 5 0,19 16-5 0,53-78 2 15,0 0-2-15,-37 76 2 0,15-13-2 16,22-63 0-16,0 0 0 0,-1 57 0 0,18-9 0 16,-17-48 0-16,0 0 0 0,37 38 0 0,27-8 0 15,-64-30-1-15,0 0 1 0,72 17 0 0,13-10 0 0,-85-7-2 16,0 0 2-16,86-2-1 0,1-10 1 16,-87 12-4-16,0 0 4 0,93-21-4 0,-1-10 4 15,-92 31-7-15,0 0 7 0,86-45-6 0,-10-12 6 0,-76 57-9 0,0 0 9 16,58-67-9-16,-12-15 9 0,-46 82-10 15,0 0 10-15,36-78-9 0,-14 13 9 0,-22 65-4 16,0 0 4-16,18-51-4 0,-13 13 4 0,-5 38-2 0,0 0 2 16,4-24-1-16,1 14 1 0,-5 10-1 0,0 0 1 15,13 1 0-15,1 12 0 0,-14-13 0 0,0 0 0 16,17 26 0-16,6 13 0 0,-23-39 1 0,0 0-1 0,27 54 2 16,-4 19-2-16,-23-73 2 0,0 0-2 15,23 76 2-15,-9-9-2 0,-14-67 2 0,0 0-2 0,8 54 2 16,-4-23-2-16,-4-31 1 0,0 0-1 0,-4 17 2 15,4-6-2-15,0-11 0 0,0 0 0 0,-8 3 1 16,-15-4-1-16,23 1 0 0,0 0 0 0,-23-14 0 0,0-17 0 16,23 31 0-16,0 0 0 0,-18-47 0 0,15-17 0 15,3 64 0-15,0 0 0 0,9-71 0 0,13 3 0 16,-22 68 0-16,0 0 0 0,32-59 0 0,3 14 0 16,-35 45 0-16,0 0 0 0,38-36 0 0,6 8 0 15,-44 28 1-15,0 0-1 0,45-13 1 0,0 18-1 16,-45-5 5-16,0 0-5 0,45 21 6 0,1 8-6 15,-46-29 10-15,0 0-10 0,46 40 10 0,2 7-10 16,-48-47 13-16,0 0-13 0,33 58 14 0,-12 13-14 16,-21-71 8-16,0 0-8 0,9 63 8 0,-9-29-8 15,0-34 6-15,0 0-6 0,-5 23 7 0,1-9-7 0,4-14 4 16,0 0-4-16,-8 8 4 0,-1-1-4 0,9-7 2 0,0 0-2 16,-11-9 2-16,-1-16-2 0,12 25 1 15,0 0-1-15,0-40 1 0,26-23-1 0,-26 63 0 16,0 0 0-16,34-67 1 0,10 3-1 0,-44 64 0 0,0 0 0 15,49-61 1-15,-5-3-1 0,-44 64 1 16,0 0-1-16,52-55 2 0,-3 19-2 0,-49 36 4 0,0 0-4 0,46-14 4 16,1 26-4-16,-47-12 6 0,0 0-6 0,41 33 7 15,-9 20-7-15,-32-53 7 0,0 0-7 0,19 78 8 16,-15 24-8-16,-4-102 7 0,0 0-7 0,-7 109 7 0,-7-8-7 16,14-101 4-16,0 0-4 0,-15 86 5 0,7-23-5 15,8-63 2-15,0 0-2 0,-6 45 3 16,3-14-3-16,3-31-1 0,0 0 1 0,9 12 0 15,12-19 0-15,-21 7-12 0,0 0 12 0,28-24-12 0,7-14 12 16,-35 38-60-16,0 0 60 0,34-47-59 16,1-5 59-16,-35 52-93 0,0 0 93 0,32-55-93 15,-11-1 93-15,-21 56-148 0,0 0 148 0,14-45-148 0,0 11 148 16,-14 34-49-16,0 0 49 0,13-25-48 0,-8 13 48 16,-5 12-5-16,0 0 5 0,0 0-5 0,0 16 5 0,0-16 5 15,0 0-5-15,0 31 6 0,2 23-6 0,-2-54 38 16,0 0-38-16,7 60 39 0,-2 6-39 0,-5-66 62 15,0 0-62-15,12 74 63 0,-1 15-63 0,-11-89 59 16,0 0-59-16,12 97 60 0,-3 3-60 16,-9-100 37-16,0 0-37 0,2 99 38 0,-2-3-38 0,0-96 21 15,0 0-21-15,-2 87 22 0,-5-14-22 16,7-73 12-16,0 0-12 0,-5 53 13 0,1-23-13 0,4-30 6 16,0 0-6-16,-7 15 6 0,-11-8-6 0,18-7 3 0,0 0-3 0,-17-19 3 15,-10-33-3-15,27 52 1 16,0 0-1-16,-19-69 2 0,3-16-2 0,16 85 1 0,0 0-1 0,-5-100 1 15,5-21-1-15,0 121 0 16,0 0 0-16,9-125 1 0,3 1-1 0,-12 124 0 0,0 0 0 16,23-125 0-16,5 6 0 0,-28 119 0 0,0 0 0 0,28-109 0 15,6 22 0-15,-34 87 0 0,0 0 0 16,46-67 0-16,8 15 0 0,-54 52 0 0,0 0 0 16,59-33 0-16,-5 15 0 0,-54 18 0 0,0 0 0 0,53-3 0 15,-5 8 0-15,-48-5 0 0,0 0 0 0,44 14 0 16,-9 2 0-16,-35-16 0 0,0 0 0 0,27 15 0 15,-11-1 0-15,-16-14 0 0,0 0 0 0,8 19 0 16,-4 7 0-16,-4-26 0 0,0 0 0 0,-9 33 0 16,-14 12 0-16,23-45 0 0,0 0 0 15,-30 50 0-15,-10 2 0 0,40-52 0 0,0 0 0 16,-48 48 0-16,-8-8 0 0,56-40-1 0,0 0 1 0,-50 31-1 0,17-12 1 16,33-19-1-16,0 0 1 0,-36 13-1 15,1-8 1-15,35-5-2 0,0 0 2 0,-28 1-2 0,8-1 2 16,20 0-5-16,0 0 5 0,-12-5-4 0,7-5 4 15,5 10-7-15,0 0 7 0,5-19-6 0,13-9 6 16,1 2-1483-16</inkml:trace>
  <inkml:trace contextRef="#ctx0" brushRef="#br0" timeOffset="77147.5">9370 15911 1513 0,'0'0'0'0,"7"-4"0"0,14-3 0 0,-21 7-5 0,0 0 5 0,28-10-4 16,8 1 4-16,-36 9-13 0,0 0 13 0,37-7-12 15,1 1 12-15,-38 6 2 0,0 0-2 0,32-4 2 16,-4 8-2-16,-28-4 11 0,0 0-11 0,21 5 12 0,-12 2-12 0,-9-7 24 16,0 0-24-16,2 8 25 15,-4 4-25-15,2-12 22 0,0 0-22 0,-3 12 23 0,-3 1-23 16,6-13 15-16,0 0-15 0,-8 10 15 0,-1 0-15 15,9-10 7-15,0 0-7 0,-14 9 8 0,-9 0-8 16,23-9 11-16,0 0-11 0,-25 5 11 0,6-3-11 16,19-2 11-16,0 0-11 0,-18-4 12 15,4-5-12-15,14 9 9 0,0 0-9 0,-5-12 10 0,6-1-10 16,3-1-1222-16</inkml:trace>
  <inkml:trace contextRef="#ctx0" brushRef="#br0" timeOffset="77347.95">9620 16733 1838 0,'0'0'0'0,"-10"31"0"16,-17 54 0-16,27-85 3 0,0 0-3 0,-53 128 4 15,-24 40-4-15,77-168 1 0,0 0-1 0,-119 202 1 16,-57 32-1-16,176-234-3 0,0 0 3 0,-194 206-3 15,-5-52 3-15,-2-2-1321 0</inkml:trace>
  <inkml:trace contextRef="#ctx0" brushRef="#br0" timeOffset="79848.64">8102 12467 1065 0,'0'0'0'0,"0"0"0"0,0 0 0 16,0 0 24-16,0 0-24 0,0 0 24 0,0 0-24 0,0 0 56 15,0 0-56-15,0 0 57 0,0 0-57 0,0 0 59 0,0 0-59 16,0 0 60-16,-22-12-60 0,22 12 34 15,0 0-34-15,-26-11 35 0,-16-8-35 0,42 19 24 16,0 0-24-16,-46-15 24 0,2 10-24 0,44 5 27 0,0 0-27 16,-37-2 28-16,1 4-28 0,36-2 28 15,0 0-28-15,-28 3 29 0,7 2-29 0,21-5 36 16,0 0-36-16,-19 7 36 0,-3 2-36 0,22-9 35 16,0 0-35-16,-19 10 35 0,-8 1-35 15,27-11 31-15,0 0-31 0,-37 12 32 0,-19 5-32 0,56-17 26 16,0 0-26-16,-65 21 26 0,-16 5-26 0,81-26 22 15,0 0-22-15,-94 36 23 0,-10 11-23 0,104-47 16 16,0 0-16-16,-116 55 16 0,-20 8-16 0,136-63 8 16,0 0-8-16,-150 65 9 0,-32 8-9 0,182-73 4 15,0 0-4-15,-194 85 4 0,-9 13-4 0,203-98 0 16,0 0 0-16,-208 94 1 0,2-9-1 0,206-85 0 16,0 0 0-16,-212 91 0 0,-10 18 0 0,222-109-2 0,0 0 2 0,-226 109-2 15,-8-6 2-15,234-103-4 0,0 0 4 0,-235 109-4 16,0 8 4-16,235-117-6 0,0 0 6 0,-243 120-5 0,3-11 5 15,240-109-5-15,0 0 5 0,-235 114-5 16,10 10 5-16,225-124-3 0,0 0 3 0,-217 120-2 16,14-16 2-16,203-104-1 0,0 0 1 0,-191 105 0 15,11 3 0-15,180-108-1 0,0 0 1 0,-164 98 0 16,11-4 0-16,153-94-1 0,0 0 1 0,-148 88 0 16,-6 2 0-16,154-90-1 0,0 0 1 0,-139 93-1 0,17 4 1 15,122-97-2-15,0 0 2 0,-114 92-1 0,1-18 1 16,113-74-6-16,0 0 6 0,-94 61-5 0,18-9 5 15,76-52-21-15,0 0 21 0,-68 47-21 0,-5-6 21 16,4 1-1317-16</inkml:trace>
  <inkml:trace contextRef="#ctx0" brushRef="#br0" timeOffset="80654.92">8608 13748 1043 0,'0'0'0'0,"0"0"0"16,-32 13 0-16,32-13 0 0,0 0 0 16,-32 13 0-16,1-1 0 0,31-12 0 0,0 0 0 15,-46 13 1-15,-21 15-1 0,67-28 0 0,0 0 0 0,-71 28 0 16,2 1 0-16,69-29 9 0,0 0-9 0,-72 37 9 15,-14 11-9-15,86-48 25 0,0 0-25 0,-99 54 26 16,-11-1-26-16,110-53 36 0,0 0-36 0,-120 54 36 16,-15-6-36-16,135-48 38 0,0 0-38 0,-141 56 39 15,-18 17-39-15,159-73 45 0,0 0-45 16,-171 81 46-16,-13 0-46 0,184-81 34 16,0 0-34-16,-196 82 34 0,-15 4-34 0,211-86 42 15,0 0-42-15,-222 99 42 0,-2 13-42 0,224-112 38 0,0 0-38 0,-223 109 39 0,-8-14-39 16,231-95 36-16,0 0-36 15,-233 103 36-15,2 12-36 0,231-115 28 0,0 0-28 0,-238 115 29 16,-2-10-29-16,240-105 22 0,0 0-22 0,-248 116 22 16,-5 17-22-16,253-133 19 0,0 0-19 0,-254 129 20 15,-8-14-20-15,262-115 10 16,0 0-10-16,-253 118 10 0,19 12-10 0,234-130 6 16,0 0-6-16,-221 128 7 0,13-3-7 0,208-125 4 0,0 0-4 0,-190 122 5 15,15-6-5-15,175-116 3 0,0 0-3 0,-171 118 4 16,12 10-4-16,159-128 3 0,0 0-3 0,-145 114 3 15,15-13-3-15,130-101 1 0,0 0-1 0,-118 93 1 0,10 1-1 16,108-94 0-16,0 0 0 0,-100 86 0 16,15-6 0-16,85-80-4 0,0 0 4 0,-83 71-3 0,2-12 3 15,81-59-10-15,0 0 10 0,-81 50-10 16,0-9 10-16,-1 1-1308 0</inkml:trace>
  <inkml:trace contextRef="#ctx0" brushRef="#br0" timeOffset="181094.14">12231 9958 975 0,'0'0'0'0,"0"0"0"0,25 17 0 0,-25-17 22 16,0 0-22-16,19 19 23 0,4 10-23 0,-23-29 55 15,0 0-55-15,21 40 55 0,-7 12-55 0,-14-52 47 16,0 0-47-16,11 57 48 0,-4 14-48 0,-7-71 25 0,0 0-25 0,0 90 25 15,-9 19-25-15,9-109 16 16,0 0-16-16,-18 118 16 0,-1 6-16 0,19-124 11 0,0 0-11 16,-12 122 11-16,3-8-11 0,9-114 14 0,0 0-14 15,3 107 14-15,11-15-14 0,-14-92 17 16,0 0-17-16,27 86 17 0,22-3-17 0,-49-83 26 0,0 0-26 16,69 71 27-16,9-20-27 15,-78-51 35-15,0 0-35 0,86 29 36 0,8-20-36 0,-94-9 32 16,0 0-32-16,95-21 33 0,-2-33-33 0,-93 54 20 0,0 0-20 15,74-74 20-15,-21-20-20 0,0 1-1155 0</inkml:trace>
  <inkml:trace contextRef="#ctx0" brushRef="#br0" timeOffset="181981.64">12360 10532 1233 0,'0'0'0'0,"5"4"0"16,14 4 0-16,-19-8 12 0,0 0-12 0,41 16 12 15,26 8-12-15,-67-24 26 0,0 0-26 0,76 24 27 16,5-8-27-16,-81-16 25 0,0 0-25 0,85 15 26 0,10 1-26 16,-95-16 21-16,0 0-21 0,86 14 22 15,-5 1-22-15,-81-15 20 0,0 0-20 0,73 13 20 0,-15 0-20 0,-58-13 17 16,0 0-17-16,58 19 17 0,-1 9-17 16,-57-28 21-16,0 0-21 0,52 26 22 0,-2 0-22 15,-50-26 18-15,0 0-18 0,46 24 18 0,-6-3-18 16,-40-21 19-16,0 0-19 0,41 9 19 0,-1-16-19 0,-40 7 25 15,0 0-25-15,43-14 26 0,-1-10-26 0,-42 24 25 16,0 0-25-16,42-28 26 0,8-8-26 0,-50 36 23 16,0 0-23-16,40-37 23 0,-4 4-23 0,-36 33 21 15,0 0-21-15,17-31 21 0,-15 7-21 0,-2 24 11 16,0 0-11-16,-14-15 12 0,-21 1-12 0,35 14 7 16,0 0-7-16,-43 0 7 0,-15 14-7 0,58-14 4 15,0 0-4-15,-67 31 4 0,-16 21-4 0,83-52 1 0,0 0-1 16,-84 69 2-16,-1 16-2 0,85-85 0 15,0 0 0-15,-67 84 0 0,28-2 0 0,39-82-1 0,0 0 1 16,-12 67 0-16,29-18 0 0,-17-49-3 0,0 0 3 16,50 33-2-16,40-18 2 0,-90-15-3 0,0 0 3 0,105-7-3 15,22-22 3-15,-127 29-2 0,0 0 2 0,129-45-2 16,-12-17 2-16,-117 62-2 0,0 0 2 0,109-75-2 16,-17-8 2-16,-92 83-2 0,0 0 2 0,81-74-1 15,-18 10 1-15,-63 64-1 0,0 0 1 0,53-58-1 16,-17 12 1-16,-36 46 0 0,0 0 0 0,24-31 0 15,-10 17 0-15,-14 14 2 0,0 0-2 0,13 7 2 0,-1 20-2 16,-12-27 6-16,0 0-6 0,16 40 6 0,2 7-6 16,-18-47 6-16,0 0-6 0,21 52 7 0,-4 5-7 15,-17-57 6-15,0 0-6 0,20 52 6 0,3-12-6 0,-23-40 2 16,0 0-2-16,21 24 3 16,-11-12-3-16,-10-12 1 0,0 0-1 0,13-7 1 0,-4-14-1 0,-9 21 0 15,0 0 0-15,10-33 1 0,-1-3-1 0,-9 36 0 16,0 0 0-16,9-40 1 0,3 4-1 0,-12 36 1 15,0 0-1-15,13-33 1 0,8 2-1 0,-21 31 2 16,0 0-2-16,30-21 3 0,10 9-3 0,-40 12 4 16,0 0-4-16,43 0 4 0,6 12-4 15,-49-12 5-15,0 0-5 0,48 31 5 0,-6 23-5 16,-42-54 5-16,0 0-5 0,35 69 6 0,-12 14-6 16,-23-83 0-16,0 0 0 0,14 85 1 0,-7-14-1 0,-7-71-1 15,0 0 1-15,0 55 0 0,0-22 0 0,0-33-4 0,0 0 4 16,-3 19-3-16,-1-10 3 15,4-9-10-15,0 0 10 0,0-16-10 0,7-20 10 0,-7 36-15 16,0 0 15-16,9-48-15 0,7-15 15 0,-16 63-17 16,0 0 17-16,23-72-16 0,16-8 16 15,-39 80-17-15,0 0 17 0,40-73-17 0,10 13 17 0,-50 60-19 16,0 0 19-16,54-45-19 0,1 29 19 0,-55 16-15 16,0 0 15-16,49 11-14 0,-11 27 14 0,-38-38-11 15,0 0 11-15,30 64-11 0,-13 33 11 0,-17-97-8 16,0 0 8-16,14 109-8 0,-5-11 8 0,-9-98-8 0,0 0 8 15,9 97-7-15,0-5 7 0,-9-92-8 0,0 0 8 0,16 69-7 16,5-29 7-16,0-4-1167 0</inkml:trace>
  <inkml:trace contextRef="#ctx0" brushRef="#br0" timeOffset="182364.62">15949 10948 1177 0,'0'0'0'0,"5"5"0"0,15 17 0 0,-20-22 0 16,0 0 0-16,32 37 0 0,10 20 0 0,-42-57 0 0,0 0 0 0,40 78 1 15,-10 34-1 1,-30-112 0-16,0 0 0 0,25 121 1 0,-11 5-1 0,-14-126 7 16,0 0-7-16,6 129 8 0,-10-1-8 0,4-128 18 0,0 0-18 0,-11 107 18 0,-10-27-18 15,21-80 26-15,0 0-26 0,-19 51 26 16,-4-23-26-16,23-28 16 0,0 0-16 16,-28 2 17-16,-15-25-17 0,43 23 10 0,0 0-10 0,-40-52 11 0,-1-32-11 0,41 84 7 31,0 0-7-31,-32-106 8 0,10-13-8 0,22 119 18 15,0 0-18-15,-11-134 19 0,11-18-19 0,0 152 37 16,0 0-37-16,18-163 38 0,19 1-38 16,-37 162 48-16,0 0-48 0,49-146 49 0,9 39-49 15,-58 107 44-15,0 0-44 0,64-78 44 0,-1 25-44 0,-63 53 28 16,0 0-28-16,60-26 28 0,-7 29-28 0,-53-3 21 16,0 0-21-16,32 28 21 0,-20 25-21 0,-12-53 12 15,0 0-12-15,-12 84 13 0,-34 28-13 0,46-112 7 0,0 0-7 16,-72 121 8-16,-31 0-8 0,103-121 2 0,0 0-2 15,-100 109 3-15,10-26-3 0,90-83 1 0,0 0-1 0,-76 44 1 16,25-44-1-16,-2-4-1285 0</inkml:trace>
  <inkml:trace contextRef="#ctx0" brushRef="#br0" timeOffset="183221.44">13457 13727 1412 0,'0'0'0'0,"0"0"0"0,9-28 0 16,-9 28 43-16,0 0-43 0,10-29 43 0,6-13-43 16,-16 42 79-16,0 0-79 0,19-48 80 0,-4-8-80 0,-15 56 64 15,0 0-64-15,5-59 65 0,-16 6-65 0,11 53 31 0,0 0-31 0,-23-45 31 0,-17 9-31 16,40 36 21-16,0 0-21 0,-58-23 21 15,-24 18-21-15,82 5 18 0,0 0-18 16,-90 5 18-16,4 12-18 0,86-17 13 0,0 0-13 0,-86 38 13 16,-4 26-13-1,90-64 10-15,0 0-10 0,-82 75 10 0,15 10-10 0,67-85 10 16,0 0-10-16,-45 86 11 0,18-11-11 0,27-75 9 16,0 0-9-16,4 62 10 0,24-14-10 0,-28-48 9 15,0 0-9-15,53 30 10 0,21-18-10 0,-74-12 7 16,0 0-7-16,81-5 8 0,-5-21-8 0,-76 26 6 15,0 0-6-15,67-35 6 0,-4-3-6 0,-63 38 5 16,0 0-5-16,50-45 5 0,-18 0-5 0,-32 45 5 0,0 0-5 16,22-47 5-16,-13 9-5 0,-9 38 13 0,0 0-13 15,0-31 13-15,0 17-13 0,0 14 21 0,0 0-21 0,-9 11 21 0,-3 28-21 16,12-39 26-16,0 0-26 0,-5 56 27 16,5 8-27-16,0-64 24 0,0 0-24 0,14 73 25 15,16 13-25-15,-30-86 24 0,0 0-24 0,37 85 25 16,5-12-25-16,-42-73 13 0,0 0-13 0,48 57 14 15,-8-23-14-15,1 3-1683 0</inkml:trace>
  <inkml:trace contextRef="#ctx0" brushRef="#br0" timeOffset="183918.43">17344 14182 1547 0,'0'0'0'0,"0"0"0"0,0 0 0 16,0 0 48-16,0 0-48 0,0 0 48 0,0 0-48 15,0 0 84-15,0 0-84 0,-5 36 84 0,10 18-84 16,-5-54 52-16,0 0-52 0,9 80 53 0,5 30-53 0,-14-110 20 16,0 0-20-16,13 132 21 0,-8 24-21 15,-5-156 10-15,0 0-10 0,5 157 11 0,-3-8-11 16,-2-149 7-16,0 0-7 0,11 131 7 0,4-23-7 16,-15-108 4-16,0 0-4 0,15 83 4 0,-5-35-4 15,-10-48 0-15,0 0 0 0,9 30 1 0,-2-11-1 16,-7-19-3-16,0 0 3 0,12 12-3 0,6-7 3 0,-18-5-3 15,0 0 3-15,23-5-3 0,0-13 3 16,-23 18 0-16,0 0 0 0,28-31 0 0,4-14 0 0,-32 45 8 0,0 0-8 16,42-53 9-16,13-6-9 0,-55 59 24 15,0 0-24-15,65-45 24 0,7 21-24 0,-72 24 37 0,0 0-37 16,71 0 38-16,-15 29-38 0,-56-29 27 16,0 0-27-16,41 52 27 0,-22 24-27 0,-19-76 14 0,0 0-14 0,0 87 15 15,-19 4-15-15,19-91 7 0,0 0-7 16,-41 96 7-16,-24-1-7 0,65-95 4 15,0 0-4-15,-72 79 4 0,-9-22-4 0,81-57 5 16,0 0-5-16,-81 40 6 0,10-17-6 0,71-23 10 0,0 0-10 16,-71 5 10-16,-1-17-10 0,72 12 6 0,0 0-6 15,-70-40 7-15,3-34-7 0,67 74 0 0,0 0 0 0,-59-87 1 16,13-12-1-16,1 1-1650 0</inkml:trace>
  <inkml:trace contextRef="#ctx0" brushRef="#br0" timeOffset="185478.37">13092 13324 1043 0,'0'0'0'0,"0"0"0"0,0 0 0 16,0 0 25-16,0 0-25 0,0 0 26 0,0 0-26 0,0 0 57 0,0 0-57 15,0 0 57-15,0 0-57 0,0 0 56 16,0 0-56-16,0 0 56 0,3-16-56 0,-3 16 45 0,0 0-45 0,0 0 46 16,-16-14-46-16,16 14 27 0,0 0-27 0,-7-12 27 15,4-10-27-15,3 22 25 16,0 0-25-16,0-30 25 0,1-6-25 0,-1 36 24 0,0 0-24 0,7-43 24 15,4-15-24-15,-11 58 34 0,0 0-34 16,18-60 34-16,10-8-34 0,-28 68 40 16,0 0-40-16,42-74 41 0,18-11-41 0,-60 85 41 0,0 0-41 15,73-93 41-15,11-6-41 0,-84 99 38 0,0 0-38 16,95-95 39-16,2 3-39 0,-97 92 30 0,0 0-30 16,106-92 30-16,16-3-30 0,-122 95 25 0,0 0-25 15,127-91 25-15,0 18-25 0,-127 73 19 0,0 0-19 0,118-61 20 0,-10 13-20 16,-108 48 15-1,0 0-15-15,92-37 16 0,-20 12-16 0,-72 25 15 0,0 0-15 16,65-18 15-16,-10 11-15 0,-55 7 11 16,0 0-11-16,44 0 12 0,-7 5-12 0,-37-5 8 15,0 0-8-15,25 7 9 0,-10-1-9 0,-15-6 4 16,0 0-4-16,11 7 5 0,3-4-5 0,-14-3 2 16,0 0-2-16,18 0 3 0,3-3-3 0,-21 3 2 15,0 0-2-15,23-13 2 0,-5-9-2 0,-18 22 0 0,0 0 0 16,8-33 0-16,-13-15 0 0,5 48-3 0,0 0 3 0,-18-54-2 15,-12 2 2-15,2 0-1541 0</inkml:trace>
  <inkml:trace contextRef="#ctx0" brushRef="#br0" timeOffset="185735.57">14293 11486 1278 0,'0'0'0'0,"-14"1"0"0,-27 6 0 16,41-7 3-16,0 0-3 0,-40 11 3 0,4 1-3 16,36-12 4-16,0 0-4 0,-19 7 4 0,7 1-4 15,12-8 17-15,0 0-17 0,5 13 17 0,21 7-17 0,-26-20 16 16,0 0-16-16,53 19 17 0,20-1-17 15,-73-18 25-15,0 0-25 0,86 3 26 0,-1-1-26 0,-85-2 20 16,0 0-20-16,95-4 20 0,4-1-20 0,-99 5 15 16,0 0-15-16,95-8 16 0,-16 2-16 0,-79 6 23 15,0 0-23-15,62-3 23 0,-23 5-23 0,-39-2 31 16,0 0-31-16,21 0 31 0,-10 0-31 0,-11 0 36 16,0 0-36-16,-2 19 36 0,-9 20-36 0,11-39 35 15,0 0-35-15,-21 70 36 0,-11 23-36 16,32-93 29-16,0 0-29 0,-39 113 29 0,-3 16-29 0,42-129 24 15,0 0-24-15,-47 113 25 0,-3-49-25 16,3 2-1320-16</inkml:trace>
  <inkml:trace contextRef="#ctx0" brushRef="#br0" timeOffset="187645.49">16771 15641 1446 0,'0'0'0'0,"0"0"0"15,0 0 0-15,0 0 42 0,0 0-42 0,0 0 42 16,0 0-42-16,0 0 93 0,0 0-93 0,0 0 93 0,0 0-93 16,0 0 58-16,0 0-58 0,0 0 58 0,0 0-58 15,0 0 21-15,0 0-21 0,0 0 22 0,0 0-22 16,0 0 13-16,0 0-13 0,-16 24 13 15,9 26-13-15,7-50 7 0,0 0-7 0,-12 63 7 16,-2 6-7-16,14-69 3 0,0 0-3 0,-22 71 3 16,-6-6-3-16,28-65 1 0,0 0-1 0,-37 66 2 15,-10 9-2-15,47-75 0 0,0 0 0 0,-60 72 1 16,-13-9-1-16,73-63 0 0,0 0 0 0,-84 53 0 16,1-15 0-16,83-38 0 0,0 0 0 0,-90 30 0 15,-21-6 0-15,111-24 0 0,0 0 0 16,-115 16 0-16,-1-13 0 0,116-3 0 0,0 0 0 0,-119-3 0 15,-11-8 0-15,130 11-1 0,0 0 1 0,-131-14 0 0,13-3 0 16,118 17-4-16,0 0 4 0,-125-24-4 0,-4-9 4 16,129 33-8-16,0 0 8 0,-130-43-8 0,8-8 8 15,122 51-11-15,0 0 11 0,-118-55-11 0,12-4 11 16,106 59-14-16,0 0 14 0,-104-57-13 0,3 3 13 16,101 54-13-16,0 0 13 0,-98-51-12 0,-3-8 12 15,101 59-10-15,0 0 10 0,-90-64-10 0,9-6 10 16,81 70-8-16,0 0 8 0,-78-67-7 0,6 5 7 0,72 62-3 15,0 0 3-15,-67-66-3 0,0-2 3 0,67 68-1 16,0 0 1-16,-64-81-1 0,15-4 1 0,49 85 0 16,0 0 0-16,-41-78 0 0,4 9 0 0,37 69 1 15,0 0-1-15,-31-60 1 0,-3 8-1 0,34 52 3 16,0 0-3-16,-30-47 4 0,4 7-4 0,26 40 5 16,0 0-5-16,-27-38 5 0,-3 5-5 0,30 33 8 15,0 0-8-15,-28-26 9 0,5 11-9 0,23 15 7 16,0 0-7-16,-26-5 8 0,3 10-8 0,23-5 7 0,0 0-7 0,-23 19 8 15,-9 17-8-15,32-36 6 0,0 0-6 16,-32 47 7-16,4 6-7 0,28-53 2 0,0 0-2 16,-21 71 3-16,3 21-3 0,18-92 0 0,0 0 0 0,-14 97 1 15,2 2-1-15,12-99 0 0,0 0 0 0,-11 83 0 16,2-24 0-16,9-59 0 0,0 0 0 0,-5 48 0 16,2-10 0-16,3-38 0 0,0 0 0 0,0 28 0 15,0-13 0-15,0-15 0 0,0 0 0 0,0 9 0 0,0-9 0 16,0 0 0-16,0 0 0 0,0 0 1 15,-15-28-1-15,15 28 1 0,0 0-1 0,-7-33 1 0,7-18-1 16,0 51 2-16,0 0-2 0,7-66 2 16,4-24-2-16,-11 90 4 0,0 0-4 0,14-92 4 0,7 7-4 15,-21 85 8-15,0 0-8 0,22-79 8 0,6 11-8 16,-28 68 10-16,0 0-10 0,23-59 11 0,0 4-11 0,-23 55 14 16,0 0-14-16,21-52 14 0,2 9-14 0,-23 43 15 15,0 0-15-15,23-35 16 0,5 9-16 0,-28 26 20 16,0 0-20-16,32-19 20 0,-1 9-20 0,-31 10 21 15,0 0-21-15,44 0 22 0,15 10-22 0,-59-10 23 16,0 0-23-16,83 28 23 0,33 17-23 0,-116-45 19 16,0 0-19-16,145 54 19 0,40 10-19 0,-185-64 18 0,0 0-18 15,206 55 18-15,2-15-18 0,4 0-1577 0</inkml:trace>
  <inkml:trace contextRef="#ctx0" brushRef="#br0" timeOffset="189149.36">16805 11500 1591 0,'0'0'0'0,"0"0"0"16,0 0 0-16,0 0 44 0,0 0-44 0,0 0 45 15,31-11-45-15,-31 11 70 0,0 0-70 0,30 0 70 0,16-2-70 0,-46 2 41 0,0 0-41 16,57 2 41-1,6 7-41-15,-63-9 12 0,0 0-12 0,65 12 12 16,6 4-12-16,-71-16 9 0,0 0-9 0,78 19 10 16,3 5-10-16,-81-24 5 0,0 0-5 0,77 29 6 15,3 6-6-15,-80-35 2 0,0 0-2 16,74 47 3-16,-7 10-3 0,-67-57 1 0,0 0-1 16,65 60 1-16,0-1-1 0,-65-59 2 0,0 0-2 15,66 62 2-15,-3 9-2 0,-63-71 1 0,0 0-1 0,57 76 1 16,-22 9-1-16,-35-85 0 0,0 0 0 0,28 90 1 15,-14-1-1-15,-14-89 0 0,0 0 0 0,12 89 1 0,-1 8-1 16,-11-97 0-16,0 0 0 0,7 96 0 16,-2-1 0-16,-5-95 0 0,0 0 0 0,0 85 0 15,-5-14 0-15,5-71 0 0,0 0 0 0,-9 69 0 16,-1-5 0-16,10-64-1 0,0 0 1 0,-16 59 0 0,-2-7 0 16,18-52-2-16,0 0 2 0,-21 46-1 0,-4-6 1 15,25-40-2-15,0 0 2 0,-26 36-1 0,-1-3 1 16,27-33-6-16,0 0 6 0,-23 35-5 0,2 3 5 15,21-38-11-15,0 0 11 0,-16 36-11 0,9-8 11 16,7-28-17-16,0 0 17 0,0 29-17 0,7 3 17 0,-7-32-26 16,0 0 26-16,6 26-25 0,-3-11 25 0,3-3-1325 15</inkml:trace>
  <inkml:trace contextRef="#ctx0" brushRef="#br0" timeOffset="189430.54">17297 13209 1267 0,'0'0'0'0,"0"0"0"0,7 6 0 16,-7-6 3-16,0 0-3 0,23 12 4 0,21 8-4 16,-44-20 5-16,0 0-5 0,60 28 5 0,3 5-5 15,-63-33 5-15,0 0-5 0,64 42 6 0,-3 8-6 0,-61-50 16 16,0 0-16-16,68 60 17 0,4 10-17 15,-72-70 21-15,0 0-21 0,70 67 22 0,-8-12-22 16,-62-55 28-16,0 0-28 0,55 49 28 0,-13-13-28 0,-42-36 11 16,0 0-11-16,34 30 11 0,-15-11-11 15,-19-19 2-15,0 0-2 0,14 13 3 0,-1 3-3 16,-13-16 0-16,0 0 0 0,19 4 0 0,13-11 0 16,-2 0-1031-16</inkml:trace>
  <inkml:trace contextRef="#ctx0" brushRef="#br0" timeOffset="189986.87">18457 13081 1838 0,'0'0'0'0,"0"0"0"0,0 0 0 0,0 0-7 0,0 0 7 16,0 0-6-16,0 0 6 0,0 0-7 0,0 0 7 0,-10-1-6 16,-3 7 6-16,13-6 0 0,0 0 0 15,-23 26 0-15,-17 25 0 0,40-51 1 0,0 0-1 0,-58 72 1 16,-15 24-1-16,73-96 2 0,0 0-2 0,-81 114 3 15,-7 22-3-15,88-136 4 0,0 0-4 0,-95 113 4 16,5-65-4-16,2 1-1311 0</inkml:trace>
  <inkml:trace contextRef="#ctx0" brushRef="#br0" timeOffset="-193315">20583 11044 1199 0,'0'0'0'0,"0"0"0"16,2 28 0-16,-2-28 25 0,0 0-25 0,5 40 26 16,2 27-26-16,-7-67 55 0,0 0-55 0,7 89 55 15,-2 20-55-15,-5-109 55 0,0 0-55 0,-5 133 56 16,-6 24-56-16,11-157 29 0,0 0-29 0,-15 193 29 0,-7 30-29 16,22-223 16-16,0 0-16 0,-19 249 16 15,-2 26-16-15,21-275 17 0,0 0-17 0,-11 298 17 0,2 31-17 16,9-329 16-16,0 0-16 0,-3 328 16 0,6-6-16 15,-3-322 13-15,0 0-13 0,4 326 14 0,1 16-14 16,-5-342 14-16,0 0-14 0,0 320 15 0,0-39-15 16,0-281 18-16,0 0-18 0,2 244 19 0,3-43-19 0,-5-201 20 15,0 0-20-15,9 155 21 0,7-47-21 0,-16-108 20 16,0 0-20-16,16 71 20 0,-4-30-20 0,-12-41 10 16,0 0-10-16,16 7 10 0,7-42-10 0,0 1-1306 15</inkml:trace>
  <inkml:trace contextRef="#ctx0" brushRef="#br0" timeOffset="-192895.15">20907 10790 1524 0,'0'0'0'0,"0"0"0"15,0 36 0-15,0-36 1 0,0 0-1 0,0 52 1 0,11 33-1 16,-11-85 0-16,0 0 0 0,11 113 0 0,-1 32 0 16,-10-145 16-16,0 0-16 0,9 171 16 0,-7 39-16 15,-2-210 22-15,0 0-22 0,3 237 22 0,1 15-22 0,-4-252 33 16,0 0-33-16,3 279 33 0,-1 31-33 0,-2-310 34 0,0 0-34 15,0 323 34-15,0 11-34 0,0-334 34 0,0 0-34 16,-3 345 34-16,-12 10-34 0,15-355 30 0,0 0-30 16,-19 351 30-16,-2-2-30 0,21-349 33 15,0 0-33-15,-27 341 33 0,-4-5-33 0,31-336 42 0,0 0-42 16,-30 317 42-16,5-26-42 0,25-291 48 16,0 0-48-16,-19 263 49 0,1-23-49 0,18-240 30 15,0 0-30-15,-12 201 31 0,10-47-31 0,2-154 12 16,0 0-12-16,0 99 13 0,-2-54-13 0,2-45 3 15,0 0-3-15,9-16 4 0,16-62-4 0,-3-2-1593 0</inkml:trace>
  <inkml:trace contextRef="#ctx0" brushRef="#br0" timeOffset="-192333.01">22908 11093 1412 0,'0'0'0'0,"-23"-5"0"0,-36-9 0 16,59 14 0-16,0 0 0 0,-82-17 1 0,-8 4-1 0,90 13 21 0,0 0-21 0,-101-8 21 16,-22 4-21-16,123 4 34 0,0 0-34 0,-126 0 35 15,1 7-35-15,125-7 20 0,0 0-20 16,-118 12 20-16,3 2-20 0,115-14 13 0,0 0-13 0,-95 19 13 0,33-1-13 15,62-18 9-15,0 0-9 0,-35 17 10 16,28 2-10-16,7-19 5 0,0 0-5 0,32 28 6 0,44 11-6 16,-76-39 4-16,0 0-4 0,100 51 5 0,22 11-5 0,-122-62 3 15,0 0-3-15,125 60 4 0,7-4-4 16,-132-56 6 0,0 0-6-16,119 52 6 0,-22 0-6 0,-97-52 14 15,0 0-14-15,72 53 14 0,-23 1-14 0,-49-54 21 16,0 0-21-16,23 57 21 0,-30 4-21 0,7-61 26 0,0 0-26 15,-33 57 26-15,-20-12-26 0,53-45 17 0,0 0-17 16,-85 36 18-16,-28-8-18 0,113-28 11 0,0 0-11 16,-113 15 11-16,9-6-11 0,104-9 4 0,0 0-4 15,-88-7 5-15,17-9-5 0,71 16 0 0,0 0 0 16,-51-29 0-16,25-14 0 0,26 43-3 0,0 0 3 0,3-56-3 16,33-16 3-16,-1-1-1313 0</inkml:trace>
  <inkml:trace contextRef="#ctx0" brushRef="#br0" timeOffset="-191840.05">22715 11195 1132 0,'0'0'0'0,"0"0"0"0,20 2 0 16,-20-2 0-16,0 0 0 0,19 7 1 0,2 5-1 15,-21-12 0-15,0 0 0 0,25 24 1 0,3 19-1 16,-28-43 10-16,0 0-10 0,28 54 10 0,-1 8-10 16,-27-62 35-16,0 0-35 0,25 69 36 0,-2 4-36 15,-23-73 45-15,0 0-45 0,24 75 46 0,1 4-46 16,-25-79 35-16,0 0-35 0,19 71 35 0,3-14-35 0,-22-57 19 15,0 0-19-15,12 40 20 0,-3-19-20 16,-9-21 16-16,0 0-16 0,10 10 17 0,1-6-17 0,-11-4 15 16,0 0-15-16,17-9 16 0,6-15-16 0,-23 24 23 15,0 0-23-15,23-33 24 0,-3-16-24 0,-20 49 38 16,0 0-38-16,19-53 39 0,8 1-39 0,-27 52 47 16,0 0-47-16,31-47 48 0,1 12-48 0,-32 35 40 15,0 0-40-15,32-24 40 0,0 12-40 0,-32 12 31 16,0 0-31-16,37 0 31 0,9 12-31 0,-46-12 18 0,0 0-18 15,47 26 19-15,8 14-19 0,-55-40 11 16,0 0-11-16,65 42 11 0,18 3-11 0,-83-45 0 16,0 0 0-16,86 34 1 0,4-25-1 0,-90-9-5 0,0 0 5 15,92-7-4-15,3-16 4 0,-95 23-13 0,0 0 13 16,94-31-12-16,-24-2 12 0,-70 33-20 0,0 0 20 0,53-39-19 16,-19 2 19-16,-34 37-16 0,0 0 16 0,14-40-16 15,-21 2 16-15,7 38-10 0,0 0 10 0,-30-36-10 0,-23 3 10 16,53 33-3-16,0 0 3 0,-72-19-3 15,-9 19 3-15,81 0-1 0,0 0 1 0,-85 12 0 16,2 14 0-16,83-26 0 0,0 0 0 0,-79 35 0 16,10 1 0-16,69-36 0 0,0 0 0 0,-53 38 0 0,19-1 0 15,34-37-9-15,0 0 9 0,0 27-9 16,39-13 9-16,-2 0-1260 0</inkml:trace>
  <inkml:trace contextRef="#ctx0" brushRef="#br0" timeOffset="-191473.92">24827 11465 1099 0,'0'0'0'0,"21"3"0"15,39 3 0-15,-60-6 23 0,0 0-23 16,53 7 23-16,-20-1-23 0,-33-6 52 0,0 0-52 16,16 11 53-16,-14 8-53 0,-2-19 57 0,0 0-57 15,-25 26 58-15,-36 5-58 0,61-31 36 0,0 0-36 16,-76 36 37-16,-7 11-37 0,83-47 10 0,0 0-10 0,-85 55 11 16,-10 13-11-16,95-68 11 0,0 0-11 0,-85 64 12 15,22-7-12-15,63-57 4 0,0 0-4 0,-48 49 5 16,20-15-5-16,28-34 3 0,0 0-3 0,-14 24 3 15,14-6-3-15,0-18 2 0,0 0-2 0,28 1 2 16,34-9-2-16,-62 8 1 0,0 0-1 0,77-23 1 0,13-17-1 16,-90 40 1-16,0 0-1 0,85-50 1 0,-18-5-1 15,-67 55 5-15,0 0-5 0,63-56 5 16,-4-2-5-16,-59 58 10 16,0 0-10-16,47-47 11 0,-13 19-11 0,-34 28 13 0,0 0-13 0,23-19 14 15,-9 11-14-15,-14 8 24 0,0 0-24 0,10 15 25 0,6 35-25 16,-16-50 21-16,0 0-21 15,18 71 21-15,-2 16-21 0,-16-87 17 0,0 0-17 0,19 92 18 16,8-4-18-16,-27-88 13 0,0 0-13 16,35 74 13-16,9-13-13 0,-44-61 1 0,0 0-1 15,51 34 1-15,6-34-1 0,1 0-1228 0</inkml:trace>
  <inkml:trace contextRef="#ctx0" brushRef="#br0" timeOffset="-191068.47">25686 11790 1267 0,'0'0'0'0,"3"-7"0"0,8-17 0 0,-11 24 2 16,0 0-2-16,12-24 3 0,1 3-3 0,-13 21 7 15,0 0-7-15,8-14 8 0,-2 7-8 0,-6 7 20 0,0 0-20 0,8 14 21 16,19 29-21-16,-27-43 15 16,0 0-15-16,30 59 15 0,5 16-15 0,-35-75 15 0,0 0-15 15,35 93 15-15,-1 18-15 0,-34-111 13 0,0 0-13 16,26 119 14-16,-4-6-14 0,-22-113 10 0,0 0-10 0,17 107 11 16,-3-3-11-16,-14-104 8 0,0 0-8 15,9 88 9-15,-9-27-9 0,0-61 7 0,0 0-7 0,-3 41 8 0,-6-20-8 16,9-21 10-1,0 0-10-15,-20-3 11 0,-24-27-11 0,44 30 6 0,0 0-6 0,-47-53 6 0,-1-27-6 16,48 80 4-16,0 0-4 0,-39-95 4 0,9-21-4 16,30 116 27-16,0 0-27 0,-17-120 27 0,8 3-27 15,9 117 51-15,0 0-51 0,9-114 51 0,10-8-51 16,-19 122 54 0,0 0-54-16,41-109 55 0,24 21-55 0,-65 88 47 0,0 0-47 0,74-60 48 0,4 28-48 15,-78 32 40-15,0 0-40 0,72-7 41 0,-9 18-41 16,-63-11 25-16,0 0-25 0,45 36 26 0,-26 27-26 15,-19-63 17-15,0 0-17 16,-14 79 17-16,-36 18-17 0,50-97 12 0,0 0-12 16,-82 107 12-16,-33 11-12 0,115-118 7 0,0 0-7 15,-122 97 7-15,16-42-7 0,-1 2-1495 0</inkml:trace>
  <inkml:trace contextRef="#ctx0" brushRef="#br0" timeOffset="-190043.92">27566 11354 1659 0,'0'0'0'0,"0"0"0"15,0 0 0-15,0 0 16 0,0 0-16 0,0 0 16 16,0 0-16-16,0 0 11 0,0 0-11 0,7 30 11 0,-2 8-11 15,-5-38 1-15,0 0-1 0,4 59 2 0,-6 17-2 16,2-76-4-16,0 0 4 0,-2 93-4 0,2 20 4 16,0-113-12-16,0 0 12 0,4 110-11 0,1-18 11 15,-5-92-16-15,0 0 16 0,13 68-15 0,6-25 15 16,-19-43-14-16,0 0 14 0,26 26-14 0,4-9 14 16,-30-17-10-16,0 0 10 0,39 4-9 0,4-17 9 15,-43 13 0-15,0 0 0 0,40-22 0 0,-6-7 0 0,-34 29 3 16,0 0-3-16,31-39 3 0,1-4-3 15,-32 43 28-15,0 0-28 0,30-47 29 0,0 2-29 16,-30 45 50-16,0 0-50 0,30-41 50 0,5 5-50 0,-35 36 53 16,0 0-53-16,48-35 54 0,17 12-54 15,-65 23 36-15,0 0-36 0,71-8 37 0,-2 15-37 16,-69-7 7-16,0 0-7 0,56 14 7 0,-19 1-7 16,-37-15 0-16,0 0 0 0,28 14 0 0,-5-4 0 15,-23-10-5-15,0 0 5 0,27 2-5 0,12-9 5 16,-39 7-16-16,0 0 16 0,38-22-16 0,-4-18 16 0,-34 40-24 15,0 0 24-15,21-54-24 0,-12-5 24 0,-9 59-11 16,0 0 11-16,-2-67-11 0,-7-13 11 0,9 80-4 0,0 0 4 16,-14-83-3-16,-4 2 3 0,18 81-1 15,0 0 1-15,-21-76 0 0,-2 15 0 0,23 61 2 0,0 0-2 16,-21-45 3-16,4 21-3 0,17 24 10 0,0 0-10 0,-16-17 10 16,2 10-10-16,14 7 7 0,0 0-7 15,-16 7 8-15,-4 13-8 0,20-20 5 0,0 0-5 16,-17 26 6-16,4 6-6 0,1-5-1362 0</inkml:trace>
  <inkml:trace contextRef="#ctx0" brushRef="#br0" timeOffset="-189616.75">29169 10594 1099 0,'0'0'0'0,"0"0"0"0,4 9 0 0,-4-9 11 0,0 0-11 15,0 0 11-15,2 9-11 0,-2-9 25 0,0 0-25 0,0 0 25 0,0 7-25 16,0-7 44-16,0 0-44 0,0 0 44 16,3 5-44-16,-3-5 36 0,0 0-36 0,0 0 36 0,0 0-36 15,0 0 46-15,0 0-46 0,0 0 47 0,7 7-47 16,-7-7 59-16,0 0-59 0,0 0 60 0,7 5-60 15,-7-5 55-15,0 0-55 0,0 0 55 0,7 0-55 16,-7 0 52-16,0 0-52 16,0 0 53-16,7 2-53 0,-7-2 50 0,0 0-50 15,0 0 50-15,8 5-50 0,-8-5 42 0,0 0-42 16,0 0 43-16,7 0-43 0,-7 0 35 0,0 0-35 0,0 0 35 0,8-4-35 16,-8 4 27-16,0 0-27 0,6-3 28 15,3-2-28-15,-9 5 21 0,0 0-21 0,10-7 21 16,1 2-21-16,-11 5 13 0,0 0-13 0,9-7 13 15,-2-5-13-15,-7 12 6 0,0 0-6 0,3-11 7 16,-5 3-7-16,2 8 1 0,0 0-1 16,0 0 1-16,-14-2-1 0,0 0-1554 0</inkml:trace>
  <inkml:trace contextRef="#ctx0" brushRef="#br0" timeOffset="-188991.89">29494 10290 1558 0,'0'0'0'0,"0"0"0"0,-16 2 0 0,16-2-12 0,0 0 12 15,-19 20-11-15,-8 25 11 0,27-45-17 16,0 0 17-16,-30 66-17 0,-5 33 17 0,35-99 2 15,0 0-2-15,-41 123 3 0,-6 29-3 0,47-152 14 16,0 0-14-16,-60 175 14 0,-23 27-14 0,83-202 28 0,0 0-28 16,-87 206 29-16,6-5-29 0,81-201 33 0,0 0-33 0,-68 175 34 15,15-30-34-15,53-145 31 0,0 0-31 16,-46 132 31-16,5-15-31 0,41-117 28 0,0 0-28 0,-33 99 28 16,8-23-28-16,25-76 26 15,0 0-26-15,-23 61 26 0,2-13-26 0,21-48 25 16,0 0-25-16,-16 35 25 0,7-15-25 0,9-20 16 0,0 0-16 15,-3 13 16-15,3-13-16 0,0 0 10 0,0 0-10 0,17-11 10 16,17-30-10-16,-34 41 1 0,0 0-1 16,47-68 1-16,22-32-1 0,0-2-1389 0</inkml:trace>
  <inkml:trace contextRef="#ctx0" brushRef="#br0" timeOffset="-188642.42">29669 11195 1244 0,'0'0'0'0,"-7"3"0"0,-13 4 0 0,20-7 2 0,0 0-2 16,-35 23 3-16,-20 20-3 0,55-43 0 15,0 0 0-15,-62 59 0 0,-6 14 0 16,68-73 3-16,0 0-3 0,-62 81 3 0,14 4-3 16,48-85 12-16,0 0-12 0,-35 88 12 0,14 2-12 15,21-90 30-15,0 0-30 0,-7 76 31 0,14-22-31 16,-7-54 40-16,0 0-40 0,25 43 40 0,19-5-40 15,-44-38 42-15,0 0-42 0,61 23 43 0,22-18-43 16,-83-5 39-16,0 0-39 0,85-9 39 0,0-20-39 16,-85 29 48-16,0 0-48 0,77-49 49 0,-10-22-49 0,-67 71 52 0,0 0-52 0,58-81 52 15,-10-2-52 1,-48 83 47-16,0 0-47 0,30-74 48 0,-18 8-48 16,-12 66 41-16,0 0-41 0,-5-56 42 0,-18 13-42 0,23 43 31 15,0 0-31-15,-35-29 32 0,-9 13-32 16,44 16 25-16,0 0-25 0,-48-8 26 0,1 8-26 0,47 0 19 15,0 0-19-15,-46-7 20 0,7-6-20 16,0 0-1527-16</inkml:trace>
  <inkml:trace contextRef="#ctx0" brushRef="#br0" timeOffset="-187202.59">24038 13118 1827 0,'0'0'0'0,"0"0"0"16,30-12 0-16,-30 12 56 0,0 0-56 0,41-9 57 15,19 2-57-15,-60 7 58 0,0 0-58 0,63 7 59 0,-8 21-59 0,-55-28 17 16,0 0-17-16,49 39 18 0,-1 18-18 16,-48-57 0-16,0 0 0 0,41 75 1 0,-3 15-1 15,-38-90 0-15,0 0 0 0,37 99 0 0,4-3 0 0,-41-96-2 0,0 0 2 16,46 85-2-16,5-21 2 0,-51-64-8 16,0 0 8-16,55 42-7 0,1-16 7 15,-56-26-9-15,0 0 9 0,64 5-9 16,6-14 9-16,-70 9-7 0,0 0 7 0,76-24-7 0,2-11 7 15,-78 35-1-15,0 0 1 0,70-41-1 0,-15-8 1 16,-55 49 0-16,0 0 0 0,44-51 0 16,-18-1 0-16,-26 52 7 0,0 0-7 0,20-42 7 0,-8 14-7 0,-12 28 13 15,0 0-13-15,4-12 14 0,-4 12-14 16,0 0 13-16,0 0-13 0,-11 28 13 0,-8 20-13 16,19-48 7-16,0 0-7 0,-20 61 8 0,8-4-8 0,12-57 2 0,0 0-2 15,-7 45 2-15,7-22-2 0,0-23-2 0,0 0 2 16,21 8-1-16,27-3 1 15,-48-5-17-15,0 0 17 0,67-5-16 0,14-19 16 0,-81 24-35 16,0 0 35-16,81-40-35 0,-7-12 35 16,-74 52-33-16,0 0 33 0,67-60-32 0,-7-6 32 15,-60 66-28-15,0 0 28 0,62-66-28 0,1 13 28 0,-63 53-7 16,0 0 7-16,67-45-7 0,0 12 7 16,-67 33-1-16,0 0 1 0,62-21 0 0,-16 12 0 0,-46 9 1 15,0 0-1-15,49 12 2 0,6 18-2 0,-55-30 5 16,0 0-5-16,49 48 5 0,-4 25-5 0,-45-73 8 0,0 0-8 0,24 85 9 15,-24 8-9-15,0-93 6 16,0 0-6-16,-16 94 7 0,-10-15-7 0,26-79 5 16,0 0-5-16,-28 61 6 0,3-21-6 0,25-40 2 15,0 0-2-15,-19 15 3 0,6-18-3 0,13 3 0 0,0 0 0 0,-7-18 1 16,5-11-1-16,2 29 0 0,0 0 0 0,6-43 0 0,11-16 0 16,-17 59 0-16,0 0 0 15,32-75 0-15,21-13 0 0,-53 88 0 0,0 0 0 0,67-83 0 16,12 17 0-16,-79 66 0 0,0 0 0 15,83-52 1-15,-12 23-1 0,-71 29 2 16,0 0-2-16,67-10 2 0,0 18-2 0,-67-8 2 16,0 0-2-16,62 35 2 0,-16 22-2 0,-46-57 4 0,0 0-4 15,33 76 5-15,-19 12-5 0,-14-88 4 0,0 0-4 0,-2 89 5 16,-15-11-5-16,17-78 4 0,0 0-4 0,-23 60 4 16,-2-15-4-16,25-45 4 0,0 0-4 0,-23 28 5 15,6-26-5-15,17-2 0 0,0 0 0 0,-18-26 0 0,-1-30 0 16,19 56-10-16,0 0 10 0,-18-83-9 0,6-38 9 15,12 121-46-15,0 0 46 0,-9-128-45 0,5 10 45 16,4 118-76-16,0 0 76 0,0-110-75 0,2-5 75 16,-2 115-74-16,0 0 74 0,3-98-73 0,5 20 73 15,-8 78-22-15,0 0 22 0,10-59-21 0,4 24 21 0,-14 35-1 16,0 0 1-16,27-20-1 0,17 7 1 0,-44 13 5 16,0 0-5-16,58 7 6 0,7 23-6 0,-65-30 27 15,0 0-27-15,67 57 27 0,-5 29-27 0,-62-86 25 16,0 0-25-16,58 96 25 0,-5 4-25 0,-53-100 24 15,0 0-24-15,53 104 24 0,-2 10-24 0,-51-114 8 16,0 0-8-16,51 104 8 0,-1-23-8 0,-50-81 1 0,0 0-1 16,37 61 1-16,-18-28-1 0,-19-33 0 0,0 0 0 0,18 20 0 15,5-6 0-15,-23-14 0 0,0 0 0 0,30 5 0 16,5-11 0-16,-35 6 8 0,0 0-8 16,37-16 9-16,2-10-9 0,-39 26 21 0,0 0-21 0,40-36 22 15,3-18-22-15,-43 54 44 0,0 0-44 0,46-55 45 16,-2 1-45-16,-44 54 36 0,0 0-36 0,37-43 37 15,-14 19-37-15,-23 24 27 0,0 0-27 0,14-13 28 0,-5 10-28 16,-9 3 9-16,0 0-9 0,5 22 10 0,-2 36-10 16,-3-58 0-16,0 0 0 0,8 69 0 0,6-3 0 15,-14-66-10-15,0 0 10 0,31 51-10 0,19-21 10 16,1-1-1434-16</inkml:trace>
  <inkml:trace contextRef="#ctx0" brushRef="#br0" timeOffset="-186754.76">28459 13533 1278 0,'0'0'0'0,"17"-17"0"0,33-30 0 0,-50 47 5 16,0 0-5-16,49-45 5 0,-10 12-5 0,-39 33 60 0,0 0-60 15,26-29 60-15,-17 3-60 0,-9 26 91 0,0 0-91 16,-18-21 91-16,-26 12-91 0,44 9 70 0,0 0-70 16,-61 4 71-16,-17 25-71 0,78-29 69 0,0 0-69 15,-83 52 69-15,-5 21-69 0,88-73 29 0,0 0-29 0,-76 74 30 16,25-6-30-16,51-68 1 0,0 0-1 16,-35 52 1-16,17-26-1 0,18-26-4 0,0 0 4 15,18 12-4-15,40-9 4 0,-58-3-21 0,0 0 21 0,72-10-21 16,4-15 21-16,-76 25-31 15,0 0 31-15,76-36-31 0,0-14 31 0,-76 50-26 16,0 0 26-16,76-50-25 0,-9 3 25 0,-67 47-1 0,0 0 1 16,52-35 0-16,-16 16 0 0,-36 19 3 0,0 0-3 15,23-15 4-15,-7 6-4 0,-16 9 16 0,0 0-16 16,10 14 17-16,-5 33-17 0,-5-47 29 0,0 0-29 16,-5 67 29-16,-14 27-29 0,19-94 30 15,0 0-30-15,-30 117 30 0,-16 24-30 0,46-141 13 16,0 0-13-16,-51 143 13 0,-2-20-13 0,53-123 2 0,0 0-2 15,-53 107 3-15,7-25-3 0,46-82 0 0,0 0 0 16,-35 59 0-16,12-30 0 0,23-29-4 0,0 0 4 16,-14 9-4-16,1-20 4 0,13 11-8 0,0 0 8 0,-3-27-8 15,10-22 8-15,-7 49-1 0,0 0 1 0,19-57-1 0,18-4 1 0,-37 61 5 0,0 0-5 16,57-74 6-16,26-23-6 0,-83 97 27 16,0 0-27-16,93-97 28 0,10 2-28 0,-103 95 53 15,0 0-53-15,111-73 53 0,7 23-53 0,-118 50 32 0,0 0-32 16,97-21 33-16,-42 33-33 0,-1 1-1565 0</inkml:trace>
  <inkml:trace contextRef="#ctx0" brushRef="#br0" timeOffset="-186242.22">22132 13697 1715 0,'0'0'0'0,"0"0"0"0,0 0 0 0,0 0 52 0,0 0-52 15,26 49 53-15,-5 20-53 0,-21-69 94 0,0 0-94 0,21 94 95 16,-5 21-95-16,-16-115 64 0,0 0-64 0,14 130 64 16,-1 12-64-16,-13-142 23 0,0 0-23 15,16 133 24-15,5-25-24 0,-21-108 16 0,0 0-16 0,26 97 16 16,4-7-16-16,-30-90 2 0,0 0-2 0,25 71 2 15,-6-23-2-15,-19-48-1 16,0 0 1-16,13 33-1 0,-6-12 1 0,-7-21-30 0,0 0 30 0,0 8-29 16,-9-9 29-16,2-1-1560 0</inkml:trace>
  <inkml:trace contextRef="#ctx0" brushRef="#br0" timeOffset="-185289.99">22077 14632 1166 0,'0'0'0'0,"0"0"0"16,0 0 0-16,0 0 0 0,0 0 0 0,0 0 0 0,10-9 0 15,-10 9-1-15,0 0 1 0,30-10-1 0,22-9 1 16,-52 19 0-16,0 0 0 0,74-23 1 0,21 1-1 16,-95 22 18-16,0 0-18 0,100-23 18 0,1-4-18 0,-101 27 45 15,0 0-45-15,102-32 46 0,6-2-46 0,-108 34 55 16,0 0-55-16,106-31 56 0,-18 8-56 0,-88 23 55 16,0 0-55-16,78-14 56 0,-11 9-56 15,-67 5 48-15,0 0-48 0,58 7 48 0,-11 12-48 16,-47-19 44-16,0 0-44 0,41 30 44 0,-13 8-44 15,-28-38 38-15,0 0-38 0,25 36 39 0,-8-8-39 16,-17-28 36-16,0 0-36 0,20 22 36 0,3 1-36 16,-23-23 31-16,0 0-31 0,23 17 31 0,1-7-31 0,-24-10 28 15,0 0-28-15,29-3 29 0,9-13-29 0,-38 16 19 16,0 0-19-16,43-31 20 0,1-14-20 0,-44 45 15 16,0 0-15-16,40-55 16 0,-10-9-16 0,-30 64 10 15,0 0-10-15,20-63 10 0,-13 13-10 0,-7 50 2 16,0 0-2-16,-11-40 2 0,-17 9-2 0,28 31 0 15,0 0 0-15,-44-17 0 0,-16 17 0 0,60 0-2 16,0 0 2-16,-74 17-2 0,-21 21 2 0,95-38-9 16,0 0 9-16,-96 64-8 0,8 35 8 0,88-99-9 15,0 0 9-15,-70 107-9 0,20-3 9 0,50-104-10 16,0 0 10-16,-31 102-9 0,24-7 9 0,7-95-4 0,0 0 4 0,21 84-3 16,32-20 3-16,-53-64-1 0,0 0 1 0,81 43-1 15,28-22 1-15,-109-21 0 0,0 0 0 0,117-6 0 16,-1-23 0-16,-116 29-1 0,0 0 1 0,115-50-1 15,-10-19 1-15,-105 69-2 0,0 0 2 0,94-73-2 16,-16 5 2-16,-78 68-5 0,0 0 5 0,63-67-4 16,-19 1 4-16,-44 66-7 0,0 0 7 0,32-57-7 15,-11 9 7-15,-21 48-3 0,0 0 3 0,12-35-2 16,-6 19 2-16,-6 16 0 0,0 0 0 0,3 11 0 16,-1 27 0-16,-2-38 2 0,0 0-2 0,2 55 2 15,3 21-2-15,-5-76 7 0,0 0-7 0,7 89 7 0,-7 13-7 16,0-102 7-16,0 0-7 0,0 98 8 0,0-20-8 15,0-78 5-15,0 0-5 0,2 54 6 0,0-23-6 0,-2-31 2 16,0 0-2-16,1 17 2 0,1-6-2 16,-2-11 0-16,0 0 0 0,0 0 0 0,9-21 0 0,-9 21-1 15,0 0 1-15,9-29-1 0,7-11 1 0,-16 40-2 16,0 0 2-16,19-52-1 0,6-10 1 16,-25 62-3-16,0 0 3 0,32-59-2 0,5 12 2 15,-37 47 0-15,0 0 0 0,47-36 0 0,11 6 0 16,-58 30 1-16,0 0-1 0,69-14 1 0,11 21-1 15,-80-7 6-15,0 0-6 0,81 30 6 0,-11 23-6 16,-70-53 15-16,0 0-15 0,57 73 15 0,-19 12-15 0,-38-85 17 16,0 0-17-16,23 88 18 0,-14 4-18 0,-9-92 7 15,0 0-7-15,0 81 8 0,-5-15-8 0,5-66 1 16,0 0-1-16,-7 47 2 0,3-28-2 0,4-19-1 16,0 0 1-16,2-11 0 0,3-29 0 0,-5 40-5 0,0 0 5 0,11-53-5 15,7-15 5-15,-18 68-13 0,0 0 13 0,24-78-12 0,10-5 12 16,-34 83-20-16,0 0 20 0,46-83-20 15,15 5 20-15,-61 78-20 0,0 0 20 0,66-67-20 16,1 20 20-16,-67 47-10 0,0 0 10 0,53-31-10 16,-22 19 10-16,-31 12-3 0,0 0 3 0,20 21-3 15,3 38 3-15,-23-59-1 0,0 0 1 0,10 81 0 16,-18 19 0-16,8-100 0 0,0 0 0 0,-22 102 0 16,-8-1 0-16,30-101 1 0,0 0-1 0,-28 81 1 0,10-32-1 15,18-49 0-15,0 0 0 0,-3 19 0 0,14-30 0 16,-1 1-1405-16</inkml:trace>
  <inkml:trace contextRef="#ctx0" brushRef="#br0" timeOffset="-184826.68">25636 14666 1569 0,'0'0'0'0,"7"-3"0"0,11-4 0 0,-18 7 13 0,0 0-13 16,18-9 13-16,-8 6-13 0,-10 3 20 0,0 0-20 16,16 21 20-16,18 32-20 0,-34-53 58 0,0 0-58 15,31 78 59-15,-4 31-59 0,-27-109 46 0,0 0-46 16,19 125 46-16,-8 20-46 0,-11-145 43 0,0 0-43 0,5 142 44 15,-3-10-44-15,-2-132 31 0,0 0-31 0,0 123 32 16,-2-6-32-16,2-117 23 0,0 0-23 0,-3 99 23 16,-3-28-23-16,6-71 16 0,0 0-16 15,-7 47 16-15,2-18-16 0,5-29 13 0,0 0-13 0,-12 16 13 16,-2-13-13-16,14-3 11 16,0 0-11-16,-22-17 11 0,-1-27-11 0,23 44 13 0,0 0-13 15,-22-70 14-15,2-33-14 0,20 103 22 0,0 0-22 16,-14-131 23-16,14-23-23 0,0 154 20 0,0 0-20 0,14-171 20 15,14-23-20-15,-28 194 15 0,0 0-15 16,53-192 15-16,25 8-15 0,-78 184 8 0,0 0-8 16,88-152 8-16,0 38-8 0,-88 114 1 0,0 0-1 15,83-75 1-15,-3 44-1 0,-80 31-1 0,0 0 1 16,79 0 0-16,2 28 0 0,-81-28-9 0,0 0 9 0,69 52-8 0,-22 22 8 16,-47-74-20-16,0 0 20 0,23 85-20 15,-24 14 20-15,1-99-18 0,0 0 18 0,-27 103-17 0,-24 8 17 16,51-111-9-16,0 0 9 0,-65 102-8 0,-9-29 8 15,74-73-4-15,0 0 4 0,-78 55-4 16,-1-15 4-16,79-40-2 0,0 0 2 0,-78 24-1 0,-3-15 1 0,81-9-1 16,0 0 1-16,-74-2 0 15,19-10 0-15,55 12-4 0,0 0 4 0,-39-19-4 0,16-9 4 0,23 28-18 16,0 0 18-16,0-34-18 0,30-9 18 0,4 1-1526 16</inkml:trace>
  <inkml:trace contextRef="#ctx0" brushRef="#br0" timeOffset="-184203.41">26742 15101 1211 0,'0'0'0'0,"0"0"0"0,0 0 0 0,0 0-1 0,0 0 1 15,-7 7 0-15,7-7 0 0,0 0 0 0,0 0 0 0,0 0 0 0,7-2 0 16,-7 2 2-16,0 0-2 0,0 0 2 15,7-2-2-15,-7 2 3 0,0 0-3 0,0 0 3 16,0 0-3-16,0 0 5 0,0 0-5 16,7 2 5-16,-7-2-5 0,0 0 6 0,0 0-6 0,2 14 7 15,-4-4-7-15,2-10 6 0,0 0-6 0,-1 12 6 16,-6-1-6-16,7-11 6 0,0 0-6 0,-6 7 7 0,6-7-7 0,0 0 9 0,0 0-9 16,-1 8 10-1,1-8-10-15,0 0 13 0,0 0-13 0,0 0 13 0,0 0-13 16,0 0 16-16,0 0-16 0,7 2 16 0,-7-2-16 0,0 0 21 0,0 0-21 0,17-3 22 31,3-1-22-31,-20 4 39 0,0 0-39 0,21-2 40 16,-4 2-40-16,-17 0 44 0,0 0-44 0,13 0 45 0,-6 0-45 15,-7 0 44-15,0 0-44 0,5 11 45 16,0 20-45-16,-5-31 34 0,0 0-34 0,-3 38 34 0,-25-3-34 16,-1 1-1225-16</inkml:trace>
  <inkml:trace contextRef="#ctx0" brushRef="#br0" timeOffset="-183371.23">23139 15731 1636 0,'0'0'0'0,"0"0"0"0,-27-26 0 16,27 26 54-16,0 0-54 0,-30-24 55 0,-12-4-55 15,42 28 88-15,0 0-88 0,-55-19 88 0,-14 14-88 16,69 5 61-16,0 0-61 0,-86 12 62 0,-18 21-62 0,104-33 31 16,0 0-31-16,-109 59 31 0,-15 22-31 15,124-81 18-15,0 0-18 0,-122 111 18 0,6 37-18 16,116-148 14-16,0 0-14 0,-104 182 14 0,19 31-14 16,85-213 12-16,0 0-12 0,-61 222 12 0,29-1-12 15,32-221 9-15,0 0-9 0,0 189 10 0,32-37-10 16,-32-152 8-16,0 0-8 0,54 128 9 0,24-17-9 15,-78-111 4-15,0 0-4 0,102 81 5 0,25-36-5 0,-127-45 2 0,0 0-2 16,148 9 3-16,15-40-3 0,1-1-1623 16</inkml:trace>
  <inkml:trace contextRef="#ctx0" brushRef="#br0" timeOffset="-182547.51">23012 16423 1614 0,'0'0'0'0,"0"0"0"0,9-2 0 0,-9 2 18 15,0 0-18-15,22-7 19 0,30-3-19 0,-52 10 59 0,0 0-59 0,75-14 59 0,35-1-59 16,-110 15 61-16,0 0-61 0,134-21 61 0,23-3-61 15,-157 24 53-15,0 0-53 0,180-28 53 16,7 2-53 0,-187 26 39-16,0 0-39 0,176-23 40 0,-19 6-40 15,-157 17 33-15,0 0-33 0,145-14 34 0,-20 4-34 16,-125 10 12-16,0 0-12 0,95-9 13 0,-33 1-13 16,-62 8 0-16,0 0 0 0,35-11 1 0,-28-4-1 0,-7 15-5 0,0 0 5 0,-24-12-5 0,-43 5 5 31,67 7-50-31,0 0 50 0,-85 0-50 0,-7 10 50 0,92-10-90 0,0 0 90 0,-102 16-89 15,-6 3 89-15,108-19-76 16,0 0 76-16,-109 24-75 0,7 3 75 0,102-27-64 16,0 0 64-16,-87 33-63 0,15 2 63 0,72-35-49 15,0 0 49-15,-57 35-48 0,19-3 48 0,38-32-34 16,0 0 34-16,-25 32-34 0,16-5 34 0,9-27-22 16,0 0 22-16,9 37-22 0,16 18 22 0,-25-55-17 15,0 0 17-15,33 66-17 0,2 3 17 0,-35-69-9 0,0 0 9 16,37 66-9-16,2-6 9 0,-39-60-4 0,0 0 4 15,41 59-4-15,6 2 4 0,-47-61-2 0,0 0 2 16,50 62-2-16,-1 6 2 0,-49-68 0 0,0 0 0 16,41 57 0-16,-18-23 0 0,-23-34 2 0,0 0-2 15,14 31 2-15,-5 6-2 0,-9-37 3 0,0 0-3 0,0 31 3 16,-9-5-3-16,9-26 7 0,0 0-7 0,-27 15 8 16,-17-8-8-16,44-7 10 0,0 0-10 0,-53 4 11 15,-3 1-11-15,56-5 14 0,0 0-14 0,-57 5 14 16,3-7-14-16,54 2 12 0,0 0-12 0,-57-5 12 15,3-2-12-15,54 7 9 0,0 0-9 0,-50-7 10 0,8 2-10 16,42 5 7-16,0 0-7 0,-30-7 7 0,19-3-7 16,11 10 7-16,0 0-7 0,13-14 7 0,31-3-7 15,-44 17 7-15,0 0-7 0,65-19 7 0,22-9-7 16,-87 28 5-16,0 0-5 0,102-35 6 0,25-6-6 16,-127 41 0-16,0 0 0 0,136-43 1 0,8-1-1 15,-144 44-8-15,0 0 8 0,136-39-8 0,-16 2 8 16,-2 1-1053-16</inkml:trace>
  <inkml:trace contextRef="#ctx0" brushRef="#br0" timeOffset="-182174.58">24982 16837 819 0,'0'0'0'0,"9"-4"0"0,12-6 0 0,-21 10 7 0,0 0-7 0,25-14 8 16,-8 0-8-16,-17 14 31 0,0 0-31 16,11-12 31-16,-8 5-31 0,-3 7 63 0,0 0-63 0,0 0 63 15,2-9-63-15,-2 9 81 0,0 0-81 0,0 0 81 16,0 0-81-16,0 0 81 0,0 0-81 0,0 0 81 16,4 7-81-16,-4-7 82 0,0 0-82 0,7 6 82 15,10 9-82-15,-17-15 69 0,0 0-69 0,29 31 69 16,9 18-69-16,-38-49 62 0,0 0-62 0,34 64 62 0,-6 10-62 15,-28-74 41-15,0 0-41 0,23 71 41 16,-9-19-41-16,-14-52 23 0,0 0-23 0,5 38 24 16,-1-12-24-16,-4-26 13 0,0 0-13 0,0 17 14 0,0-6-14 15,0-11 8-15,0 0-8 0,2 8 8 0,-2-8-8 0,0 0 5 16,0 0-5-16,0 0 6 0,7-5-6 0,-7 5 5 0,0 0-5 16,12-21 6-16,13-13-6 0,-25 34 5 0,0 0-5 15,37-49 6-15,21-18-6 16,-58 67 8-16,0 0-8 0,72-71 9 0,4 7-9 15,-76 64 16-15,0 0-16 0,85-56 16 0,8 13-16 16,-93 43 19-16,0 0-19 0,94-24 20 0,-4 26-20 16,-90-2 22-16,0 0-22 0,72 20 22 0,-17 19-22 15,-55-39 21-15,0 0-21 0,37 58 21 0,-12 27-21 16,-25-85 17-16,0 0-17 0,8 97 17 0,-11 2-17 0,3-99 8 16,0 0-8-16,-9 88 8 0,-3-14-8 0,12-74 2 15,0 0-2-15,-13 51 3 0,6-36-3 0,-3 1-1595 0</inkml:trace>
  <inkml:trace contextRef="#ctx0" brushRef="#br0" timeOffset="-181941.07">26592 16297 1491 0,'0'0'0'16,"4"17"0"-1,5 28 0-15,-9-45 13 0,0 0-13 0,12 76 14 0,4 33-14 0,-16-109 29 0,0 0-29 0,18 123 30 16,-1-4-30-16,-17-119 43 0,0 0-43 0,16 122 44 31,0-5-44-31,-16-117 27 0,0 0-27 0,14 106 27 0,-5-25-27 0,-9-81 22 0,0 0-22 0,5 59 22 16,1-24-22 0,-6-35 12-16,0 0-12 0,1 19 13 0,-1-19-13 0,0 0-1281 0</inkml:trace>
  <inkml:trace contextRef="#ctx0" brushRef="#br0" timeOffset="-180471.51">26418 16823 1468 0,'0'0'0'0,"0"0"0"0,7 1 0 15,-7-1 19 1,0 0-19-16,16 2 19 0,15-2-19 0,-31 0 27 0,0 0-27 0,48-3 27 0,19-1-27 16,-67 4 54-16,0 0-54 0,78-1 55 0,12-1-55 15,-90 2 66 1,0 0-66-16,90-2 66 0,-13 4-66 0,-77-2 68 15,0 0-68-15,69 8 68 16,-9 8-68-16,-60-16 57 0,0 0-57 0,56 19 57 0,-3 4-57 16,-53-23 40-16,0 0-40 0,53 31 41 0,-3 12-41 15,-50-43 27-15,0 0-27 0,44 47 28 0,-7 1-28 16,-37-48 20-16,0 0-20 0,32 40 20 0,-8-14-20 16,-24-26 16-16,0 0-16 0,36 16 16 0,16-8-16 15,-52-8 13-15,0 0-13 0,62-3 13 0,7-16-13 16,-69 19 11-16,0 0-11 0,69-31 12 0,-2-9-12 15,-67 40 6-15,0 0-6 0,56-47 7 0,-13 0-7 0,-43 47 2 16,0 0-2-16,28-46 2 0,-16 1-2 0,-12 45 0 16,0 0 0-16,-7-39 0 0,-19 7 0 0,26 32-6 15,0 0 6-15,-46-18-5 0,-25 20 5 0,71-2-15 0,0 0 15 16,-74 21-15-16,5 19 15 0,69-40-21 0,0 0 21 16,-61 62-20-16,9 18 20 0,52-80-28 0,0 0 28 15,-35 88-28-15,18-3 28 0,17-85-19 0,0 0 19 16,1 71-18-16,24-13 18 0,-25-58-14 0,0 0 14 15,56 47-13-15,40-11 13 0,-96-36-8 0,0 0 8 0,114 16-8 16,17-23 8-16,-131 7-5 0,0 0 5 16,143-28-5-16,19-17 5 0,-162 45-3 0,0 0 3 0,166-62-2 0,-6-18 2 15,-160 80-2-15,0 0 2 0,140-79-2 16,-33 10 2-16,-107 69-2 0,0 0 2 0,83-59-2 16,-23 5 2-16,-60 54-1 0,0 0 1 0,37-48-1 15,-24 6 1-15,-13 42-1 0,0 0 1 0,-8-36-1 16,-16 5 1-16,24 31-3 0,0 0 3 0,-39-18-2 0,-16 15 2 15,55 3-3-15,0 0 3 0,-65 16-2 0,-7 22 2 16,72-38-3-16,0 0 3 0,-71 57-2 0,8 19 2 16,63-76-2-16,0 0 2 0,-50 83-2 0,24 9 2 15,26-92-5-15,0 0 5 0,-14 71-4 0,12-35 4 16,2-36-7-16,0 0 7 0,12 22-6 0,25-1 6 16,-37-21-11-16,0 0 11 0,48 12-10 0,8-12 10 15,-56 0-11-15,0 0 11 0,59-15-11 0,-5-13 11 0,-54 28-11 16,0 0 11-16,51-48-10 0,-5-22 10 0,-46 70-10 15,0 0 10-15,43-72-10 0,-6 11 10 16,-37 61-5-16,0 0 5 0,37-50-4 0,3 12 4 0,-40 38-1 0,0 0 1 16,30-26-1-16,-14 15 1 0,-16 11 0 0,0 0 0 15,21 20 0-15,18 37 0 0,-39-57 0 0,0 0 0 16,32 84 0-16,-16 34 0 0,-16-118 0 16,0 0 0-16,-4 137 1 0,-19 17-1 0,23-154 1 0,0 0-1 15,-37 145 1-15,-12-18-1 0,49-127 0 0,0 0 0 16,-50 105 1-16,3-15-1 0,47-90 0 0,0 0 0 15,-44 69 1-15,7-31-1 0,37-38-1 0,0 0 1 16,-32 14 0-16,7-22 0 0,25 8-5 0,0 0 5 0,-12-35-5 16,14-33 5-16,-2 68-16 0,0 0 16 0,14-91-16 15,14-20 16-15,-28 111-51 0,0 0 51 0,39-114-50 16,8 13 50-16,-47 101-74 0,0 0 74 16,59-91-73-16,4 15 73 0,-63 76-72 0,0 0 72 0,65-64-71 15,-3 10 71-15,-62 54-54 0,0 0 54 0,50-40-53 16,-19 18 53-16,-31 22-12 0,0 0 12 0,23-11-12 15,-2 11 12-15,-21 0 6 0,0 0-6 0,30 19 6 16,16 24-6-16,-46-43 49 0,0 0-49 0,50 51 50 16,-5-5-50-16,-45-46 76 0,0 0-76 0,46 44 76 0,4-6-76 15,-50-38 51-15,0 0-51 0,56 27 52 0,6-13-52 16,-62-14 34-16,0 0-34 0,62-1 34 0,-4-17-34 16,-58 18 19-16,0 0-19 0,55-33 19 0,3-17-19 0,-58 50 4 15,0 0-4-15,51-66 5 0,-12-17-5 16,-39 83 0-16,0 0 0 0,23-84 1 0,-16 13-1 0,-7 71 0 0,0 0 0 15,-13-61 0-15,-17 11 0 0,30 50 0 16,0 0 0-16,-44-37 0 0,-12 15 0 0,56 22-1 16,0 0 1-16,-62-3 0 0,-5 23 0 0,67-20 0 0,0 0 0 15,-74 49 0-15,-9 29 0 0,83-78 3 0,0 0-3 16,-70 97 4-16,13 13-4 0,57-110 5 16,0 0-5-16,-35 109 6 0,22-8-6 0,13-101 6 0,0 0-6 15,9 90 6-15,25-19-6 0,-34-71 6 0,0 0-6 16,56 50 7-16,22-22-7 0,-78-28 5 15,0 0-5-15,88 5 6 0,4-23-6 0,-92 18 4 0,0 0-4 16,95-41 5-16,14-28-5 0,-109 69 5 0,0 0-5 16,104-83 5-16,-17-9-5 0,-87 92 6 0,0 0-6 15,79-101 6-15,-5-16-6 0,-74 117 7 0,0 0-7 0,69-109 7 16,-5 22-7-16,-64 87 7 0,0 0-7 0,58-79 8 16,-7 3-8-16,-51 76 5 0,0 0-5 0,46-68 5 15,-2 7-5-15,-44 61 2 0,0 0-2 0,46-46 3 0,1 18-3 16,-47 28 1-16,0 0-1 0,55-14 1 0,5 16-1 15,-60-2 0-15,0 0 0 0,60 14 0 16,-4 12 0-16,-56-26 0 0,0 0 0 0,46 38 0 0,-12 14 0 16,-34-52-1-16,0 0 1 0,21 59 0 0,-16 3 0 15,-5-62-5-15,0 0 5 0,-7 71-4 0,-12 8 4 16,19-79-9-16,0 0 9 0,-28 85-8 0,-9 10 8 0,37-95-14 16,0 0 14-16,-36 92-13 0,10-14 13 0,26-78-11 15,0 0 11-15,-16 67-10 0,16-15 10 0,0-52-4 16,0 0 4-16,12 45-3 0,11-3 3 15,-23-42-1-15,0 0 1 0,25 33 0 0,-6-12 0 16,-19-21 0-16,0 0 0 0,32-6 0 0,23-27 0 0,-55 33 0 16,0 0 0-16,56-53 1 0,1-27-1 0,-1 1-1376 0</inkml:trace>
  <inkml:trace contextRef="#ctx0" brushRef="#br0" timeOffset="-180123.32">31928 15662 1379 0,'0'0'0'0,"9"27"0"16,12 34 0-16,-21-61 11 0,0 0-11 0,32 92 12 15,14 41-12-15,-46-133 47 0,0 0-47 0,53 173 48 16,8 69-48-16,-61-242 65 0,0 0-65 0,25 303 65 16,-67 40-65-16,42-343 44 0,0 0-44 0,-134 392 44 15,-96 53-44-15,230-445 38 0,0 0-38 0,-1031 1175 0 16</inkml:trace>
  <inkml:trace contextRef="#ctx0" brushRef="#br0" timeOffset="-44491.98">1528 8231 1087 0,'0'0'0'0,"0"0"0"15,0 0 0-15,0 0 22 16,0 0-22-16,0 0 23 0,0 0-23 0,0 0 55 0,0 0-55 16,17 10 56-16,-8-7-56 0,-9-3 48 0,0 0-48 0,14 9 49 15,-2 3-49-15,-12-12 24 0,0 0-24 0,11 17 24 16,3 8-24-16,-14-25 17 0,0 0-17 0,12 31 18 0,-6 7-18 16,-6-38 12-16,0 0-12 0,0 40 12 0,-6 3-12 15,6-43 7-15,0 0-7 16,-12 42 8-16,2 1-8 0,10-43 5 0,0 0-5 15,-13 41 6-15,3-1-6 0,10-40 4 0,0 0-4 16,-13 30 5-16,8-17-5 0,5-13 0 0,0 0 0 0,0 0 0 16,5-24 0-16,-1 0-1052 0</inkml:trace>
  <inkml:trace contextRef="#ctx0" brushRef="#br0" timeOffset="-44238.4">1744 7339 1110 0,'0'0'0'0,"9"2"0"0,5 5 0 15,-14-7 0-15,0 0 0 0,23 9 1 0,9 8-1 16,-32-17 0-16,0 0 0 0,39 22 0 0,7 11 0 16,0-2-774-16</inkml:trace>
  <inkml:trace contextRef="#ctx0" brushRef="#br0" timeOffset="-43741.47">2260 7858 1278 0,'0'0'0'0,"3"14"0"0,2 28 0 0,-5-42-8 0,0 0 8 16,14 53-7-16,4 24 7 0,-18-77-3 0,0 0 3 15,23 91-2-15,4 17 2 0,-27-108-15 0,0 0 15 0,26 107-14 16,-3-10 14-16,-23-97-37 0,0 0 37 0,28 97-36 15,13 1 36-15,-41-98-39 0,0 0 39 0,44 85-38 16,5-26 38-16,-49-59-35 0,0 0 35 0,46 33-34 16,0-26 34-16,-46-7-25 0,0 0 25 0,44-12-25 15,-3-16 25-15,-41 28 0 0,0 0 0 0,40-45 0 16,1-16 0-16,-41 61 9 0,0 0-9 0,42-64 9 16,-3 0-9-16,-39 64 29 0,0 0-29 0,40-64 29 15,1 0-29-15,-41 64 70 0,0 0-70 16,41-53 70-16,-4 15-70 0,-37 38 79 0,0 0-79 15,35-14 79-15,-3 28-79 0,-32-14 64 0,0 0-64 0,31 34 64 16,1 18-64-16,-32-52 40 0,0 0-40 0,35 52 40 16,11 5-40-16,-46-57 27 0,0 0-27 0,58 42 28 15,17-11-28-15,-75-31 18 0,0 0-18 0,79 7 18 16,-1-23-18-16,-78 16 10 0,0 0-10 0,75-36 11 16,3-21-11-16,-78 57 7 0,0 0-7 0,76-75 8 15,-13-18-8-15,-63 93 5 0,0 0-5 0,55-102 6 0,-9 5-6 16,-46 97 7-16,0 0-7 0,32-102 7 0,-11-11-7 15,-21 113 8-15,0 0-8 0,10-107 9 0,-6 17-9 0,-4 90 7 16,0 0-7-16,0-69 7 0,0 17-7 16,0 52 7-16,0 0-7 0,0-36 8 0,0 20-8 15,0 16 6-15,0 0-6 0,0 0 6 0,0 10-6 0,0-10 5 16,0 0-5-16,3 30 5 0,3 18-5 0,-6-48 4 16,0 0-4-16,14 73 5 0,9 19-5 0,-23-92 2 0,0 0-2 15,26 102 3-15,6-9-3 0,-32-93 1 0,0 0-1 16,35 101 2-16,2 4-2 0,-37-105 0 15,0 0 0-15,32 100 1 0,-4-22-1 0,-28-78 0 16,0 0 0-16,25 61 1 0,-11-16-1 0,-14-45 0 16,0 0 0-16,9 31 0 0,-9-12 0 0,0 2-1276 15</inkml:trace>
  <inkml:trace contextRef="#ctx0" brushRef="#br0" timeOffset="-43590.57">3651 8073 1323 0,'0'0'0'0,"7"7"0"16,4 12 0-16,-11-19 7 0,0 0-7 0,39 28 7 16,33 10-7-16,-72-38 4 0,0 0-4 0,90 34 5 0,19-8-5 15,-109-26-3-15,0 0 3 0,127 9-3 0,23-21 3 16,2 0-945-16</inkml:trace>
  <inkml:trace contextRef="#ctx0" brushRef="#br0" timeOffset="-43154.94">5569 7935 886 0,'0'0'0'0,"17"-6"0"0,33-6 0 16,-50 12 85-16,0 0-85 0,51-15 86 0,-2-3-86 0,-49 18 124 16,0 0-124-16,41-15 125 0,-10 4-125 0,-31 11 97 0,0 0-97 0,27-5 98 15,-16 0-98-15,-11 5 34 16,0 0-34-16,0 0 35 0,0 0-35 0,0 0 11 16,0 0-11-16,-6 10 11 0,-4 6-11 0,10-16 2 15,0 0-2-15,-22 21 2 0,0 5-2 0,22-26-2 16,0 0 2-16,-32 29-1 0,-9 4 1 0,41-33-15 0,0 0 15 15,-40 43-14-15,-4 14 14 0,44-57-30 0,0 0 30 0,-41 75-29 16,7 20 29-16,34-95-41 0,0 0 41 16,-30 97-40-16,11-16 40 0,19-81-11 15,0 0 11-15,-9 64-10 0,15-15 10 0,-6-49-1 16,0 0 1-16,17 29-1 0,10-10 1 0,-27-19 0 0,0 0 0 16,40 0 1-16,10-21-1 0,-50 21 5 15,0 0-5-15,54-31 5 0,1-8-5 0,-55 39 10 0,0 0-10 16,55-51 10-16,-6-4-10 0,-49 55 13 0,0 0-13 15,41-66 13-15,-6-3-13 0,-35 69 30 0,0 0-30 16,28-64 31-16,-10 17-31 0,-18 47 39 0,0 0-39 0,14-34 40 16,-5 16-40-16,-9 18 41 0,0 0-41 0,5-5 42 15,2 10-42-15,-7-5 33 0,0 0-33 0,9 28 33 16,-4 27-33-16,-5-55 22 0,0 0-22 0,5 73 22 16,-1 14-22-16,-4-87 13 0,0 0-13 0,5 91 13 0,8-2-13 15,-13-89 6-15,0 0-6 0,19 77 7 16,11-18-7-16,-30-59 0 0,0 0 0 0,37 38 0 15,5-19 0-15,-1 2-1313 0</inkml:trace>
  <inkml:trace contextRef="#ctx0" brushRef="#br0" timeOffset="-43019.39">6523 8412 1065 0,'0'0'0'0,"0"0"0"0,16-14 0 0,-16 14 0 16,0 0 0-16,14-10 0 0,5 1 0 0,-19 9 2 0,0 0-2 16,21 4 2-16,-6 13-2 0,-15-17 24 0,0 0-24 15,14 35 25-15,0 25-25 0,-14-60 49 0,0 0-49 16,7 82 49-16,-7 27-49 0,0-109 43 0,0 0-43 0,0 112 44 15,2-6-44-15,-2-106 20 0,0 0-20 0,7 91 20 16,-2-13-20-16,-2 0-948 0</inkml:trace>
  <inkml:trace contextRef="#ctx0" brushRef="#br0" timeOffset="-42465.63">7452 7433 740 0,'0'0'0'0,"-1"8"0"0,-3 20 0 16,4-28-1-16,0 0 1 0,-9 49 0 0,4 23 0 15,5-72 0-15,0 0 0 0,-7 90 0 0,5 19 0 0,2-109 3 16,0 0-3-16,0 109 4 0,6-17-4 15,-6-92 8-15,0 0-8 0,8 87 8 0,10-8-8 0,-18-79 17 16,0 0-17-16,23 64 18 0,-4-17-18 16,-19-47 29-16,0 0-29 0,18 29 30 0,-6-15-30 0,-12-14 29 15,0 0-29-15,9 5 30 0,-9-5-30 16,0 0 53-16,0 0-53 0,9-14 54 0,-4-13-54 16,-5 27 89-16,0 0-89 0,9-33 90 0,0-10-90 15,-9 43 104-15,0 0-104 0,17-40 104 0,6 4-104 16,-23 36 91-16,0 0-91 0,32-26 92 0,9 3-92 0,-41 23 64 15,0 0-64-15,49-9 65 0,9 13-65 0,-58-4 46 16,0 0-46-16,64 19 46 0,5 16-46 0,-69-35 33 16,0 0-33-16,60 53 34 0,-16 25-34 0,-44-78 13 15,0 0-13-15,23 81 13 0,-16-3-13 0,-7-78 6 16,0 0-6-16,-9 71 6 0,-12-10-6 0,21-61 3 16,0 0-3-16,-36 52 3 0,-9-4-3 0,45-48 1 0,0 0-1 0,-46 35 2 15,0-13-2-15,46-22 0 0,0 0 0 0,-41 4 1 16,-3-11-1-16,44 7 0 0,0 0 0 15,-40-19 1-15,-1-11-1 0,41 30 3 0,0 0-3 16,-32-33 4-16,9 1-4 0,23 32 8 0,0 0-8 0,-23-35 8 16,6-7-8-16,17 42 11 0,0 0-11 0,-18-39 12 15,13 7-12-15,5 32 4 0,0 0-4 0,2-36 4 16,13-18-4-16,1 1-1428 0</inkml:trace>
  <inkml:trace contextRef="#ctx0" brushRef="#br0" timeOffset="-42239.89">8862 7687 1412 0,'0'0'0'0,"7"4"0"16,10 8 0-16,-17-12 0 0,0 0 0 0,23 24 0 16,0 11 0-16,-23-35 0 15,0 0 0-15,14 34 0 0,-3-10 0 0,-11-24 2 16,0 0-2-16,9 21 3 0,-2-12-3 0,-7-9 0 0,0 0 0 0,0 0 1 0,10 7-1 15,-10-7 0-15,0 0 0 0,8 0 0 16,0-9 0-16,-8 9-1 0,0 0 1 16,11-22 0-16,1-18 0 0,2 2-1003 0</inkml:trace>
  <inkml:trace contextRef="#ctx0" brushRef="#br0" timeOffset="-42107.75">9239 8205 1278 0,'0'0'0'0,"0"48"0"16,0 78 0-16,0-126 0 0,0 0 0 0,-21 177 0 16,-28 34 0-16,49-211-7 0,0 0 7 0,-83 227-7 15,-48-8 7-15,4 1-888 0</inkml:trace>
  <inkml:trace contextRef="#ctx0" brushRef="#br0" timeOffset="-38681.9">5727 7623 695 0,'0'0'0'0,"0"0"0"0,22-21 0 0,-22 21 11 0,0 0-11 15,24-27 12-15,20-17-12 0,-44 44 29 0,0 0-29 16,44-48 30-16,2-2-30 0,-46 50 30 0,0 0-30 0,46-57 31 15,4-2-31-15,-50 59 19 0,0 0-19 0,54-54 19 16,4 7-19-16,-58 47 13 0,0 0-13 0,53-38 13 16,-7 2-13-16,-46 36 12 0,0 0-12 0,32-33 13 15,-6 5-13-15,-26 28 11 0,0 0-11 16,20-27 11-16,-6-4-11 0,-14 31 6 0,0 0-6 16,12-26 6-16,-8 10-6 0,-4 16 5 0,0 0-5 0,2-9 5 15,-2 9-5-15,0 0-669 0</inkml:trace>
  <inkml:trace contextRef="#ctx0" brushRef="#br0" timeOffset="-38537.49">5921 7725 729 0,'0'0'0'0,"9"7"0"0,14 9 0 16,-23-16 0-16,0 0 0 0,53 14 0 0,37-8 0 0,-90-6-1 15,0 0 1-15,109-8 0 0,4-27 0 0,-113 35-3 0,0 0 3 16,117-41-3-16,-4-15 3 15,-1 3-482-15</inkml:trace>
  <inkml:trace contextRef="#ctx0" brushRef="#br0" timeOffset="-38115.78">6699 6657 1323 0,'0'0'0'0,"0"0"0"0,13-12 0 16,-13 12-3-16,0 0 3 0,8-20-2 0,10-12 2 0,-18 32 0 15,0 0 0-15,27-45 0 0,15-6 0 16,-42 51 9-16,0 0-9 0,55-49 9 0,12 16-9 16,-67 33 18-16,0 0-18 0,67-19 18 0,-13 16-18 15,-54 3 17-15,0 0-17 0,44 19 17 0,-19 21-17 16,-25-40 16-16,0 0-16 0,9 60 17 0,-20 13-17 16,11-73 12-16,0 0-12 0,-26 72 12 0,-11 1-12 15,37-73 10-15,0 0-10 0,-35 69 11 0,8-8-11 16,27-61 8-16,0 0-8 0,-14 52 8 0,14-14-8 15,0-38 7-15,0 0-7 0,26 26 8 0,26-5-8 0,-52-21 6 0,0 0-6 16,75 1 7-16,19-18-7 16,-94 17 5-16,0 0-5 0,109-29 5 0,18-18-5 0,0 2-1094 15</inkml:trace>
  <inkml:trace contextRef="#ctx0" brushRef="#br0" timeOffset="-37622.85">7890 9489 1670 0,'0'0'0'0,"0"-7"0"0,5-11 0 0,-5 18 2 0,0 0-2 16,27-34 3-16,27-11-3 0,-54 45 0 0,0 0 0 0,71-57 1 15,6-21-1-15,-77 78-8 0,0 0 8 0,82-76-8 16,8 3 8-16,-90 73-32 0,0 0 32 0,68-67-31 16,-31 15 31-16,2 1-1138 0</inkml:trace>
  <inkml:trace contextRef="#ctx0" brushRef="#br0" timeOffset="-37488.5">7772 9579 1188 0,'0'0'0'0,"10"-2"0"16,20-3 0-16,-30 5 0 0,0 0 0 0,66-21 0 0,45-17 0 16,-111 38-5-16,0 0 5 0,130-61-5 0,29-15 5 0,-6-2-824 15</inkml:trace>
  <inkml:trace contextRef="#ctx0" brushRef="#br0" timeOffset="-37199.2">8839 8556 1255 0,'0'0'0'0,"-11"0"0"0,-15 0 0 0,26 0-7 16,0 0 7-16,-32 3-6 0,9 8 6 0,23-11 0 0,0 0 0 15,-12 31 0-15,8 23 0 0,4-54-1 16,0 0 1-16,16 62 0 0,21 0 0 0,-37-62-10 0,0 0 10 16,50 57-10-16,13-1 10 0,-63-56-6 0,0 0 6 15,64 52-6-15,-1 10 6 0,-63-62-5 0,0 0 5 16,64 67-4-16,1-1 4 15,-65-66-4-15,0 0 4 0,72 64-3 0,6-5 3 0,-78-59-2 0,0 0 2 16,67 57-1-16,-21-3 1 0,-46-54 0 0,0 0 0 16,31 59 0-16,-13 10 0 0,-18-69 5 15,0 0-5-15,5 69 5 0,-10-7-5 0,5-62 14 0,0 0-14 16,-23 49 15-16,-26-15-15 0,49-34 23 0,0 0-23 16,-62 7 24-16,-16-33-24 0,-3 0-897 0</inkml:trace>
  <inkml:trace contextRef="#ctx0" brushRef="#br0" timeOffset="-37083.11">8789 8592 1267 0,'0'0'0'16,"22"-8"0"-16,29-11 0 0,-51 19 1 0,0 0-1 15,93-25 1-15,43-2-1 16,-136 27-10-16,0 0 10 0,159-38-9 0,12-13 9 0,0 1-878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26:50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4757 1492 415 0,'0'0'0'0,"0"0"0"15,0 0 0-15,0 0 16 0,0 0-16 0,0 0 17 0,0 0-17 0,0 0 44 16,0 0-44-16,0 0 45 0,0 0-45 15,0 0 44-15,0 0-44 0,-16-4 45 0,16 4-45 16,0 0 46-16,0 0-46 0,0 0 46 16,0 0-46-16,0 0 31 0,0 0-31 0,0 0 31 15,0 0-31-15,0 0 27 0,0 0-27 0,0 0 28 0,0 0-28 16,0 0 23-16,0 0-23 0,0 0 24 0,0 0-24 16,0 0 22-16,0 0-22 0,0 0 23 0,0 0-23 15,0 0 20-15,0 0-20 0,0 0 21 0,0 0-21 16,0 0 24-16,0 0-24 0,0 0 24 0,0 0-24 15,0 0 26-15,0 0-26 0,0 0 27 0,0-8-27 0,0 8 26 16,0 0-26-16,0 0 26 0,0 0-26 16,0 0 23-16,0 0-23 0,0 0 23 0,0 0-23 0,0 0 21 0,0 0-21 0,0 0 21 15,0 0-21-15,0 0 17 16,0 0-17-16,0 0 17 0,0 0-17 0,0 0 14 0,0 0-14 16,0 0 15-16,-8-4-15 0,8 4 12 15,0 0-12-15,0 0 13 0,0 0-13 0,0 0 13 0,0 0-13 16,0 0 13-16,0 0-13 0,0 0 11 0,0 0-11 0,0 0 12 15,0 0-12-15,0 0 11 0,0 0-11 16,0 0 11-16,0 0-11 0,0 0 10 0,0 0-10 16,0 0 10-16,0 0-10 0,0 0 13 0,0 0-13 0,0 0 13 15,0 0-13-15,0 0 13 0,0 0-13 0,0 0 14 16,0 0-14-16,0 0 13 0,0 0-13 16,0 0 13-16,0 0-13 0,0 0 13 0,0 0-13 0,0 0 14 15,0 0-14-15,0 0 12 0,0 0-12 0,0 0 13 16,0 0-13-16,0 0 11 0,0 0-11 0,0 0 11 15,0 0-11-15,0 0 10 0,0 0-10 0,0 0 11 16,0 0-11-16,0 0 8 0,0 0-8 0,0 0 8 16,0 0-8-16,0 0 5 0,0 0-5 0,0 0 6 0,0 0-6 15,0 0 4-15,0 0-4 0,0 0 4 0,0 0-4 16,0 0 2-16,0 0-2 0,0 0 3 0,0 0-3 16,0 0 2-16,0 0-2 0,0 0 3 0,-8 0-3 15,8 0 4-15,0 0-4 0,-5-2 4 0,-7 2-4 0,12 0 5 16,0 0-5-16,-16 2 5 0,-16 2-5 15,32-4 4-15,0 0-4 0,-30 3 5 0,-2-3-5 16,32 0 2-16,0 0-2 0,-35 5 3 0,-2 7-3 0,37-12 1 16,0 0-1-16,-37 16 1 0,-2 0-1 0,39-16 0 15,0 0 0-15,-31 15 1 0,6 2-1 16,25-17 0-16,0 0 0 0,-21 19 1 0,3-8-1 16,18-11 0-16,0 0 0 0,-14 12 0 0,2 0 0 15,12-12 0-15,0 0 0 0,-6 10 0 0,6-4 0 16,0-6 0-16,0 0 0 0,0 0 0 0,6 8 0 0,-6-8 0 15,0 0 0-15,0 0 1 0,8 4-1 0,-8-4 0 16,0 0 0-16,0 0 1 0,13 0-1 0,-13 0 0 0,0 0 0 16,9-4 1-16,-4 3-1 0,-5 1 0 0,0 0 0 0,0 0 0 15,9-13 0-15,-9 13 0 0,0 0 0 16,3-10 1-16,3 1-1 0,-6 9 2 0,0 0-2 16,8-12 2-16,-2 0-2 0,-6 12 6 0,0 0-6 0,8-12 6 15,-4 0-6-15,-4 12 8 0,0 0-8 16,5-9 8-16,-1 1-8 0,-4 8 10 0,0 0-10 0,5-7 10 15,0 2-10-15,-5 5 9 0,0 0-9 0,7-7 9 16,-5-2-9-16,-2 9 7 0,0 0-7 0,4-5 7 0,-4 5-7 0,0 0 6 16,0 0-6-16,14-11 6 0,-14 11-6 15,0 0 5-15,0 0-5 0,5-5 6 0,-5 5-6 16,0 0 6-16,0 0-6 0,0-7 6 16,0 7-6-16,0 0 7 0,0 0-7 0,9-14 8 0,3 2-8 15,-12 12 8-15,0 0-8 0,14-15 8 0,4 3-8 16,-18 12 8-16,0 0-8 0,28-16 8 0,11 4-8 15,-39 12 8-15,0 0-8 0,51-12 8 0,30 3-8 16,-81 9 7-16,0 0-7 0,94-3 7 0,3-1-7 16,-97 4 5-16,0 0-5 0,111 0 6 0,12 4-6 0,-123-4 4 0,0 0-4 15,120 3 5-15,-14 1-5 16,-106-4 5-16,0 0-5 0,94 5 5 0,-11 7-5 16,-83-12 5-16,0 0-5 0,70 12 5 0,-20-3-5 15,-50-9 5-15,0 0-5 0,31 7 6 0,-8-2-6 16,-23-5 6-16,0 0-6 0,9 3 6 0,-9-3-6 0,0 0 8 0,0 0-8 0,0 0 8 0,-14-3-8 15,14 3 6-15,0 0-6 0,-16-5 6 0,0 1-6 16,16 4 0-16,0 0 0 0,-21-3 0 0,-2-6 0 16,0 4-1391-1</inkml:trace>
  <inkml:trace contextRef="#ctx0" brushRef="#br0" timeOffset="349.78">5140 1423 1211 0,'0'0'0'0,"0"0"0"0,5 8 0 0,-5-8 2 0,0 0-2 16,9 16 2-16,3 1-2 0,-12-17 3 16,0 0-3-16,15 28 3 0,-1 8-3 15,-14-36 31-15,0 0-31 0,3 49 32 0,-1 2-32 16,-2-51 42-16,0 0-42 0,-5 58 43 0,-6-1-43 15,11-57 44-15,0 0-44 0,-18 67 45 0,1 11-45 16,17-78 42-16,0 0-42 0,-18 92 43 16,-1 5-43-16,19-97 41 0,0 0-41 0,-18 97 41 0,0-13-41 15,18-84 37-15,0 0-37 0,-12 73 37 0,7-7-37 16,5-66 32-16,0 0-32 0,0 55 32 0,3-17-32 16,-3-38 15-16,0 0-15 0,6 31 15 0,2-6-15 15,-8-25 7-15,0 0-7 0,18 8 8 0,5-13-8 16,-23 5 0-16,0 0 0 0,37-28 1 0,16-20-1 15,2 0-1297-15</inkml:trace>
  <inkml:trace contextRef="#ctx0" brushRef="#br0" timeOffset="1165.43">5667 1892 1121 0,'0'0'0'0,"-7"17"0"16,-3 17 0-16,10-34 6 0,0 0-6 0,-18 51 6 15,0 20-6-15,18-71 13 0,0 0-13 0,-19 72 14 0,-2 6-14 16,21-78 34-16,0 0-34 0,-20 80 35 0,5 1-35 16,15-81 37-16,0 0-37 0,-11 73 37 15,6-21-37-15,5-52 52 0,0 0-52 0,1 41 52 0,12-13-52 16,-13-28 52-16,0 0-52 0,14 21 53 16,4-14-53-16,-18-7 41 0,0 0-41 15,26-4 41-15,11-15-41 0,-37 19 37 0,0 0-37 16,41-33 38-16,-1-19-38 0,-40 52 32 0,0 0-32 0,46-57 32 15,7 0-32-15,-53 57 25 0,0 0-25 0,51-57 26 0,2 14-26 0,-53 43 20 16,0 0-20-16,51-37 20 0,4 17-20 0,-55 20 18 16,0 0-18-16,53-13 19 0,0 17-19 15,-53-4 11-15,0 0-11 0,42 12 12 0,-7 12-12 0,-35-24 7 16,0 0-7-16,27 30 7 0,-11 6-7 0,-16-36 4 16,0 0-4-16,16 28 5 0,1-8-5 15,-17-20 2-15,0 0-2 0,16 4 3 0,5-13-3 16,-21 9 0-16,0 0 0 0,27-24 0 0,1-12 0 15,-28 36-1-15,0 0 1 0,35-52 0 0,2-16 0 0,-37 68-2 16,0 0 2-16,41-74-2 0,-1-6 2 0,-40 80-3 0,0 0 3 0,44-78-3 16,-6 18 3-16,-38 60-3 15,0 0 3-15,31-52-3 0,-8 12 3 0,-23 40-3 16,0 0 3-16,21-29-2 0,-5 13 2 0,-16 16-2 0,0 0 2 0,13 0-2 16,-1 16 2-16,-12-16-5 0,0 0 5 15,5 24-4-15,-1 9 4 0,-4-33-10 0,0 0 10 16,2 36-9-16,1 9 9 0,-3-45-18 0,0 0 18 15,5 52-17-15,8 9 17 0,-13-61-26 0,0 0 26 16,19 52-26-16,11-11 26 0,-30-41-33 0,0 0 33 0,34 36-32 0,6-4 32 0,-40-32-37 16,0 0 37-1,46 20-36-15,3-2 36 0,-49-18-56 0,0 0 56 16,48 15-55-16,-7-3 55 0,-41-12-53 0,0 0 53 0,33 16-53 16,-1 5 53-16,-32-21-48 0,0 0 48 0,26 27-48 15,-4 1 48-15,-22-28-33 0,0 0 33 0,14 33-32 16,-6 0 32-16,-8-33-26 0,0 0 26 0,11 31-26 15,1 5 26-15,-12-36-12 0,0 0 12 0,11 30-12 0,5-9 12 16,-16-21-4-16,0 0 4 0,23 10-3 16,5-14 3-16,-28 4-1 0,0 0 1 0,44-20 0 0,11-20 0 15,-55 40 0-15,0 0 0 0,63-52 1 0,-1-12-1 0,-62 64 9 16,0 0-9-16,51-69 9 0,-7-13-9 16,-44 82 22-16,0 0-22 0,32-88 23 0,-14 3-23 15,-18 85 34-15,0 0-34 0,5-81 35 0,-10 17-35 16,5 64 39-16,0 0-39 0,-36-49 40 0,-36 8-40 15,72 41 37-15,0 0-37 0,-86-19 37 0,-13 15-37 16,99 4 29-16,0 0-29 0,-108 16 30 0,-10 15-30 0,118-31 14 16,0 0-14-16,-113 37 14 0,18 8-14 0,95-45 3 15,0 0-3-15,-72 48 4 0,31-8-4 0,0 1-1104 16</inkml:trace>
  <inkml:trace contextRef="#ctx0" brushRef="#br0" timeOffset="2346.16">8784 1464 1009 0,'0'0'0'0,"0"0"0"0,13-2 0 0,-13 2 0 0,0 0 0 16,10-3 0-16,4 3 0 0,-14 0 13 0,0 0-13 15,13 0 14-15,-13 0-14 0,0 0 25 0,0 0-25 16,-4 17 26-16,-12 7-26 0,16-24 22 0,0 0-22 16,-25 44 23-16,-12 13-23 0,37-57 26 0,0 0-26 0,-45 76 26 15,-14 9-26 1,59-85 30-16,0 0-30 0,-68 93 31 0,-14 9-31 0,82-102 29 16,0 0-29-16,-81 95 29 0,9-20-29 0,72-75 18 0,0 0-18 0,-56 59 19 15,18-26-19-15,38-33 5 0,0 0-5 16,-28 20 6-16,12-8-6 0,16-12 1 15,0 0-1-15,-10 4 2 0,5-4-2 0,5 0 0 16,0 0 0-16,0 0 0 0,0-12 0 0,0 12-1 0,0 0 1 16,10-9 0-16,8-3 0 0,-18 12-2 0,0 0 2 0,26-7-2 15,6 14 2-15,-32-7-3 0,0 0 3 0,40 21-3 16,6 12 3-16,-46-33-9 0,0 0 9 0,50 43-8 16,-1 14 8-16,-49-57-13 0,0 0 13 0,55 61-13 0,-1-8 13 0,-54-53-10 15,0 0 10-15,68 40-10 16,21-21 10-16,-89-19-15 0,0 0 15 0,101 0-14 0,1-24 14 0,-102 24-16 15,0 0 16-15,110-49-15 0,11-23 15 0,-121 72-6 16,0 0 6-16,117-85-6 0,-4-19 6 0,-113 104-1 0,0 0 1 16,104-112-1-1,-5-3 1-15,-99 115 1 0,0 0-1 0,79-124 2 0,-17-6-2 16,-62 130 9-16,0 0-9 0,46-116 10 0,-16 26-10 16,-30 90 18-16,0 0-18 0,8-73 18 0,-20 25-18 15,12 48 24-15,0 0-24 0,-44-28 24 0,-28 20-24 16,72 8 23-16,0 0-23 0,-82 12 23 0,0 31-23 15,82-43 21-15,0 0-21 0,-87 66 21 0,2 27-21 16,85-93 17-16,0 0-17 0,-81 104 17 0,23-11-17 16,58-93 9-16,0 0-9 0,-35 89 10 0,30-15-10 0,5-74 4 15,0 0-4-15,21 68 5 0,28-11-5 0,-49-57 2 16,0 0-2-16,64 36 3 0,8-12-3 0,-72-24 1 16,0 0-1-16,78 7 1 0,-1-14-1 0,-77 7 0 15,0 0 0-15,81-20 1 0,4-20-1 0,-85 40 0 0,0 0 0 0,76-42 0 16,-13-1 0-16,-63 43 0 0,0 0 0 0,50-36 0 15,-19 11 0-15,-31 25 2 0,0 0-2 0,23-17 3 0,-3 10-3 16,-20 7 9-16,0 0-9 0,14 7 9 16,-5 10-9-16,-9-17 14 0,0 0-14 0,3 40 15 0,-3 29-15 15,0-69 21-15,0 0-21 16,-9 80 21-16,-5-2-21 0,14-78 23 0,0 0-23 0,-17 67 23 0,-3-10-23 16,20-57 19-16,0 0-19 0,-16 37 19 15,6-16-19-15,10-21 14 0,0 0-14 0,-9 0 14 16,-5-21-14-16,14 21 7 0,0 0-7 0,-13-49 8 0,5-48-8 15,-1 1-1209-15</inkml:trace>
  <inkml:trace contextRef="#ctx0" brushRef="#br0" timeOffset="4052.1">9980 1213 908 0,'0'0'0'0,"0"0"21"0,0 0-21 0,32 19 22 0,3 14-22 15,-35-33 5-15,0 0-5 0,37 40 6 0,4 5-6 16,-41-45 2-16,0 0-2 0,40 57 3 0,1 19-3 15,-41-76 2-15,0 0-2 0,37 85 3 0,-5 0-3 16,-32-85 2-16,0 0-2 0,30 81 3 0,-2-8-3 16,-28-73 2-16,0 0-2 0,23 69 3 0,-6 7-3 15,-17-76 3-15,0 0-3 0,18 69 4 0,-4-8-4 16,-14-61 14-16,0 0-14 0,9 55 14 0,-5-6-14 16,-4-49 21-16,0 0-21 0,-4 45 21 0,-10 0-21 15,14-45 26-15,0 0-26 0,-18 43 27 0,-10-2-27 16,28-41 24-16,0 0-24 0,-32 40 25 0,-3-3-25 15,35-37 20-15,0 0-20 0,-32 24 20 0,9-12-20 16,23-12 16-16,0 0-16 0,-17 3 16 0,1-9-16 16,16 6 15-16,0 0-15 0,-7-25 16 0,3-20-16 15,4 45 17-15,0 0-17 0,13-57 17 0,24-2-17 16,-37 59 17-16,0 0-17 0,49-65 17 0,9-12-17 0,-58 77 19 16,0 0-19-16,69-76 19 0,3 7-19 0,-72 69 33 15,0 0-33-15,85-54 34 0,-4 27-34 0,-81 27 40 16,0 0-40-16,69-16 41 0,-18 16-41 0,-51 0 38 15,0 0-38-15,34 12 39 0,-15 16-39 0,-19-28 31 0,0 0-31 16,4 45 31-16,-22 24-31 0,18-69 25 16,0 0-25-16,-32 68 26 0,-8-11-26 0,40-57 21 15,0 0-21-15,-37 40 22 0,15-20-22 0,22-20 12 16,0 0-12-16,-12 7 12 0,12-7-12 0,0 0 3 0,0 0-3 16,7-22 3-16,25-20-3 0,-32 42 0 0,0 0 0 15,40-60 0-15,15-10 0 0,-55 70-2 0,0 0 2 0,60-67-2 16,12 10 2-16,-72 57-3 0,0 0 3 0,76-45-2 15,5 9 2-15,-81 36-2 0,0 0 2 0,73-20-1 16,-15 15 1-16,-58 5-1 0,0 0 1 0,40 18 0 16,-13 18 0-16,-27-36-1 0,0 0 1 0,14 57 0 0,-18 31 0 15,4-88 0-15,0 0 0 0,-8 89 0 16,-6-8 0-16,14-81 0 0,0 0 0 0,-15 67 0 0,7-18 0 16,8-49 0-16,0 0 0 0,1 29 0 15,15-22 0-15,-16-7-2 0,0 0 2 0,32-12-2 16,14-24 2-16,-46 36-10 0,0 0 10 15,58-52-9-15,20-16 9 0,-78 68-24 0,0 0 24 0,77-74-24 0,-6-2 24 16,-71 76-33-16,0 0 33 0,63-69-32 0,-11 20 32 16,-52 49-29-16,0 0 29 0,42-31-29 0,-5 19 29 15,-37 12-16-15,0 0 16 0,23 7-16 0,-11 29 16 0,-12-36-12 16,0 0 12-16,-2 57-11 0,-13 25 11 0,15-82-7 16,0 0 7-16,-22 84-6 0,3-4 6 0,19-80-3 0,0 0 3 15,-12 60-3 1,10-15 3-16,2-45-2 0,0 0 2 0,10 25-2 0,12-13 2 15,-22-12-2-15,0 0 2 0,38-9-1 0,19-22 1 16,-57 31-3-16,0 0 3 0,60-42-2 0,2-13 2 0,-62 55-5 16,0 0 5-16,45-60-4 0,-9-13 4 0,-36 73-7 15,0 0 7-15,24-66-7 0,-10 11 7 0,-14 55-3 0,0 0 3 0,-1-49-3 16,-22 8 3-16,23 41-1 16,0 0 1-16,-46-24-1 0,-26 20 1 0,72 4-1 15,0 0 1-15,-85 24 0 0,-1 37 0 0,86-61 0 16,0 0 0-16,-82 81 0 0,12 11 0 0,70-92 0 0,0 0 0 15,-48 86 1-15,27-22-1 0,21-64 0 16,0 0 0-16,9 49 0 0,28-13 0 0,-37-36 0 0,0 0 0 0,67 16 0 0,25-28 0 16,-92 12-1-16,0 0 1 0,104-28 0 15,2-17 0-15,-106 45-1 0,0 0 1 0,104-52-1 16,-9-5 1-16,-95 57-2 0,0 0 2 0,90-64-1 16,-4 3 1-16,-86 61-2 0,0 0 2 0,69-57-1 15,-14 9 1-15,-55 48-2 0,0 0 2 0,39-31-1 16,-13 17 1-16,-26 14 0 0,0 0 0 0,14 9 0 15,-10 18 0-15,-4-27 2 0,0 0-2 0,-9 54 3 0,-16 38-3 0,25-92 7 0,0 0-7 16,-33 96 7-16,-17-2-7 0,50-94 12 16,0 0-12-16,-49 81 12 15,17-13-12-15,32-68 13 0,0 0-13 0,-23 48 13 0,14-18-13 16,9-30 12-16,0 0-12 0,4 12 12 0,15-17-12 0,-19 5 11 16,0 0-11-16,28-25 11 0,17-18-11 0,-45 43 5 15,0 0-5-15,45-48 5 0,5-1-5 16,-50 49 2-16,0 0-2 0,53-45 3 0,-7 5-3 0,-46 40 1 15,0 0-1-15,49-39 2 0,2 6-2 0,-51 33 1 16,0 0-1-16,50-18 1 0,-5 18-1 0,-45 0 0 0,0 0 0 0,39 12 1 0,-16 14-1 16,-23-26 0-16,0 0 0 0,18 32 0 15,-8 4 0-15,-10-36 0 0,0 0 0 0,13 33 0 0,10-2 0 16,-23-31 0-16,0 0 0 0,44 12 0 0,19-15 0 16,-63 3 0-16,0 0 0 0,90-19 0 15,23-14 0-15,-113 33-1 0,0 0 1 0,115-45 0 0,5-16 0 16,-120 61-4-16,0 0 4 0,109-64-4 15,-8-2 4-15,-101 66-12 16,0 0 12-16,84-60-12 0,-24 8 12 0,-60 52-14 0,0 0 14 16,43-36-13-16,-24 15 13 0,-19 21-10 0,0 0 10 0,-9-16-10 0,-33 8 10 0,42 8-4 0,0 0 4 15,-67 5-4 1,-27 22 4-16,94-27-2 0,0 0 2 16,-91 49-1-16,15 17 1 0,76-66-1 0,0 0 1 0,-62 67 0 15,23-6 0-15,39-61 0 0,0 0 0 0,-17 48 0 16,24-12 0-16,-7-36 0 0,0 0 0 0,26 33 0 15,22-5 0-15,-48-28 0 0,0 0 0 0,60 21 1 0,21-13-1 16,-81-8 1-16,0 0-1 0,84 11 1 16,-4 1-1-16,-80-12 3 0,0 0-3 0,70 14 3 15,-15-2-3-15,-55-12 3 0,0 0-3 0,44 15 3 0,-19 5-3 16,-25-20 4-16,0 0-4 0,10 25 4 0,-17 12-4 16,7-37 3-16,0 0-3 0,-28 43 4 0,-30 2-4 15,58-45 4-15,0 0-4 0,-72 33 4 0,-13-11-4 16,85-22 3-16,0 0-3 0,-81 6 4 0,16-24-4 15,65 18 2-15,0 0-2 0,-50-36 3 0,18-25-3 0,32 61 1 16,0 0-1-16,-12-67 1 0,21-6-1 16,-9 73 0-16,0 0 0 0,35-69 0 0,25-4 0 0,-60 73 0 15,0 0 0-15,78-69 0 0,6 14 0 0,-84 55-1 16,0 0 1-16,90-49-1 0,4 20 1 0,-94 29-1 16,0 0 1-16,95-7-1 0,-5 26 1 0,-90-19-1 15,0 0 1-15,79 42 0 0,-17 18 0 0,-62-60 0 16,0 0 0-16,44 73 0 0,-19 6 0 0,-25-79 4 15,0 0-4-15,5 90 4 0,-19 14-4 0,14-104 11 0,0 0-11 16,-25 99 11-16,-8-23-11 0,33-76 14 0,0 0-14 16,-41 61 14-16,-4-22-14 0,45-39 16 0,0 0-16 0,-43 16 16 15,3-23-16-15,40 7 1 0,0 0-1 0,-23-52 2 16,14-50-2-16,9 102-1 0,0 0 1 0,2-137 0 16,14-24 0-16,3-1-1161 0</inkml:trace>
  <inkml:trace contextRef="#ctx0" brushRef="#br0" timeOffset="5128.52">14529 1246 822 0,'18'16'0'0,"-18"-16"11"0,0 0-11 0,53 51 11 0,10 19-11 0,-63-70 5 15,0 0-5-15,58 85 6 0,-6 8-6 0,-52-93 1 0,0 0-1 0,44 88 1 16,-6-15-1-16,-38-73 0 0,0 0 0 16,34 60 0-16,-4-11 0 0,-30-49 0 0,0 0 0 0,25 45 0 15,-8-5 0-15,-17-40-1 0,0 0 1 0,13 40 0 16,-8 10 0-16,-5-50-1 0,0 0 1 0,-4 52 0 15,-3-7 0-15,7-45 0 0,0 0 0 0,-10 48 0 16,-4 1 0-16,14-49 0 0,0 0 0 16,-18 51 0-16,2 5 0 0,16-56 0 0,0 0 0 0,-16 57 0 15,-1 9 0-15,17-66-1 16,0 0 1-16,-20 60 0 0,1-13 0 0,19-47 0 16,0 0 0-16,-13 29 0 0,1-10 0 0,12-19 0 15,0 0 0-15,-7 13 1 0,7-13-1 0,0 0 5 0,0 0-5 16,-7 5 5-16,7-5-5 0,0 0 11 0,0 0-11 0,-3-12 12 0,1-13-12 15,2 25 19-15,0 0-19 16,-6-36 19-16,8-12-19 0,-2 48 30 0,0 0-30 0,4-49 30 16,1 13-30-16,-5 36 35 0,0 0-35 0,7-37 35 15,4-11-35-15,-11 48 34 0,0 0-34 16,14-54 35-16,3 6-35 0,-17 48 34 0,0 0-34 0,20-49 35 0,-4 1-35 16,-16 48 28-16,0 0-28 0,9-40 28 15,-4 9-28-15,-5 31 21 0,0 0-21 0,3-21 22 0,-1 9-22 16,-2 12 19-16,0 0-19 0,0-8 19 15,0 8-19-15,0 0 15 0,0 0-15 0,0-13 16 0,-5-6-16 0,5 19 13 16,0 0-13-16,-9-13 14 0,4 2-14 16,5 11 11-16,0 0-11 0,-9-5 12 0,-12 1-12 15,21 4 10-15,0 0-10 0,-32 7 11 0,-9 11-11 0,41-18 10 16,0 0-10-16,-49 43 10 0,-11 30-10 16,60-73 11-16,0 0-11 0,-67 86 11 0,9 6-11 15,58-92 10-15,0 0-10 0,-43 93 11 0,21-1-11 16,22-92 11-16,0 0-11 0,0 81 12 0,19-15-12 15,-19-66 11-15,0 0-11 0,49 56 11 0,29-20-11 0,-78-36 10 16,0 0-10-16,93 21 11 0,6-18-11 16,-99-3 8-16,0 0-8 0,104-15 8 0,2-18-8 15,-106 33 9-15,0 0-9 0,94-45 10 0,-24-11-10 0,-70 56 10 16,0 0-10-16,48-72 11 0,-18-13-11 0,-30 85 12 0,0 0-12 16,5-82 12-16,-28 3-12 0,23 79 15 15,0 0-15-15,-44-66 16 0,-25 11-16 0,69 55 16 16,0 0-16-16,-79-33 16 0,5 21-16 0,74 12 12 0,0 0-12 15,-71 7 13-15,8 10-13 0,63-17 13 16,0 0-13-16,-55 28 13 0,13 5-13 0,42-33 7 0,0 0-7 16,-25 31 7-16,20-7-7 0,5-24 0 0,0 0 0 15,12 21 0-15,11-9 0 0,-23-12-6 0,0 0 6 0,41 8-6 0,17-13 6 0,-58 5-22 0,0 0 22 16,67-15-21 0,12-13 21-16,-79 28-42 0,0 0 42 0,81-36-42 15,-3-6 42-15,-78 42-38 0,0 0 38 0,65-36-38 0,-10 12 38 16,-55 24-50-16,0 0 50 0,51-23-49 0,-2 2 49 15,-49 21-23-15,0 0 23 0,50-15-23 0,-3 22 23 16,-47-7-11-16,0 0 11 0,46 20-10 0,-10 12 10 16,-36-32-2-16,0 0 2 0,28 38-2 0,-11 5 2 15,-17-43 0-15,0 0 0 0,15 41 0 0,-1-6 0 16,-14-35 1-16,0 0-1 0,19 29 1 0,8-4-1 0,-27-25 2 16,0 0-2-16,33 19 3 0,6-7-3 0,-39-12 4 15,0 0-4-15,53 8 5 0,14-11-5 0,-67 3 5 16,0 0-5-16,77-9 6 0,17-10-6 0,-94 19 10 15,0 0-10-15,95-20 11 0,-8-10-11 0,-87 30 13 16,0 0-13-16,81-28 13 0,3 4-13 0,-84 24 16 16,0 0-16-16,78-24 16 0,-15 3-16 0,-63 21 17 15,0 0-17-15,41-15 17 0,-16 6-17 0,-25 9 17 16,0 0-17-16,17-7 17 0,-3 4-17 0,-14 3 11 16,0 0-11-16,11 0 11 0,-2 3-11 0,-9-3 6 0,0 0-6 15,7 4 6-15,-7-4-6 0,0 0 1 0,0 0-1 16,9 5 2-16,3 2-2 0,-12-7 0 15,0 0 0-15,12 8 0 0,4 1 0 0,-16-9-2 0,0 0 2 16,30 7-2-16,11-7 2 0,-41 0-9 0,0 0 9 16,46-4-8-16,7-1 8 0,1 2-1122 0</inkml:trace>
  <inkml:trace contextRef="#ctx0" brushRef="#br0" timeOffset="5733.76">18447 1083 905 0,'-127'-12'0'0,"127"12"-2"0,0 0 2 0,-145-7-1 0,-31 11 1 15,176-4-20-15,0 0 20 0,-168 15-20 16,20 18 20-16,148-33-2 0,0 0 2 0,-131 45-1 0,15 14 1 16,116-59 7-16,0 0-7 0,-76 57 8 0,44-3-8 0,32-54 33 15,0 0-33-15,11 55 34 0,49 14-34 16,-60-69 47-16,0 0-47 0,90 73 48 0,25 8-48 0,-115-81 44 0,0 0-44 0,139 85 44 0,18-9-44 31,-157-76 36-31,0 0-36 0,164 78 36 0,-7 14-36 0,-157-92 46 0,0 0-46 0,125 85 46 0,-38-16-46 16,-87-69 43-1,0 0-43-15,54 61 44 0,-25-13-44 0,-29-48 39 16,0 0-39-16,-2 40 39 0,-37-7-39 0,39-33 28 16,0 0-28-16,-72 27 28 0,-39-2-28 0,111-25 23 0,0 0-23 0,-124 15 24 15,6-10-24-15,118-5 18 0,0 0-18 0,-115-8 18 0,11-17-18 0,104 25 1 16,0 0-1-16,-85-36 2 0,29-16-2 15,56 52-5-15,0 0 5 0,-16-72-4 16,39-25 4-16,-4-4-1130 0</inkml:trace>
  <inkml:trace contextRef="#ctx0" brushRef="#br0" timeOffset="5968.96">18916 1198 1003 0,'0'27'0'0,"0"-27"12"0,0 0-12 0,3 80 12 0,3 10-12 16,-6-90 4-16,0 0-4 0,7 100 4 15,2 9-4-15,-9-109 16 0,0 0-16 0,12 118 16 0,4-4-16 16,-16-114 32-16,0 0-32 0,19 113 33 0,4-13-33 16,-23-100 39-16,0 0-39 0,18 81 40 0,-8-17-40 15,-10-64 43-15,0 0-43 0,7 42 43 16,-5-14-43-16,-2-28 16 0,0 0-16 0,-3 6 16 0,-3-12-16 15,1 0-937-15</inkml:trace>
  <inkml:trace contextRef="#ctx0" brushRef="#br0" timeOffset="6072.89">18613 1907 740 0,'0'0'0'0,"28"0"0"0,34 0 0 0,-62 0 0 0,0 0 0 16,86-7 0-16,32-8 0 0,-5 1-495 0</inkml:trace>
  <inkml:trace contextRef="#ctx0" brushRef="#br0" timeOffset="6540.91">19477 1988 427 0,'0'0'0'0,"0"0"0"0,-18 6 0 15,18-6 53-15,0 0-53 0,-10 3 54 16,1-6-54-16,9 3 94 0,0 0-94 0,-4-13 95 0,4-12-95 15,0 25 119-15,0 0-119 0,4-28 120 0,-1 0-120 16,-3 28 88-16,0 0-88 0,16-29 88 0,21-11-88 16,-37 40 54-16,0 0-54 0,53-33 55 0,14 9-55 15,-67 24 48-15,0 0-48 0,71-12 48 0,-6 17-48 0,-65-5 37 16,0 0-37-16,64 15 37 0,-6 13-37 16,-58-28 40-16,0 0-40 0,49 42 40 0,-12 18-40 15,-37-60 23-15,0 0-23 0,21 68 23 0,-14 6-23 16,-7-74 16-16,0 0-16 0,-1 64 16 15,-5-21-16-15,6-43 8 0,0 0-8 0,-7 25 9 16,7-13-9-16,0-12 3 0,0 0-3 0,0 0 4 0,0 8-4 16,0-8 1-16,0 0-1 0,9-8 1 0,9-8-1 15,-18 16 0-15,0 0 0 0,26-27 1 0,17-18-1 16,-43 45 0-16,0 0 0 0,49-45 0 0,2-4 0 16,-51 49 0-16,0 0 0 0,51-36 0 0,-1 12 0 15,-50 24 0-15,0 0 0 0,45-11 0 0,1 18 0 16,-46-7 0-16,0 0 0 0,43 21 0 0,-6 10 0 15,-37-31 0-15,0 0 0 0,26 36 0 0,-13 6 0 16,-13-42 0-16,0 0 0 0,7 31 1 0,-6-19-1 0,-1-12 0 0,0 0 0 16,-1-10 0-16,-12-20 0 0,13 30-4 0,0 0 4 0,-10-52-4 15,1-36 4-15,0 2-1137 0</inkml:trace>
  <inkml:trace contextRef="#ctx0" brushRef="#br0" timeOffset="7400.12">20436 1416 942 0,'0'0'0'15,"2"-9"0"-15,2-7 0 0,-4 16 6 0,0 0-6 0,9-20 7 16,5 2-7-16,-14 18 12 0,0 0-12 0,28-10 12 0,25 1-12 0,-53 9 28 15,0 0-28-15,60 4 29 16,3 13-29-16,-63-17 28 0,0 0-28 0,62 31 29 0,-13 14-29 0,-49-45 10 16,0 0-10-16,46 61 11 0,-9 20-11 15,-37-81 5-15,0 0-5 0,29 85 5 16,-10 0-5-16,-19-85 2 0,0 0-2 0,14 79 2 16,0-13-2-16,-14-66 1 0,0 0-1 0,18 64 1 0,5-7-1 15,-23-57 1-15,0 0-1 0,21 43 1 0,0-18-1 16,-21-25 2-16,0 0-2 0,16 17 2 0,2-14-2 15,-18-3 5-15,0 0-5 0,26-15 6 0,13-21-6 0,-39 36 11 16,0 0-11-16,44-42 11 0,-4 6-11 0,-40 36 35 16,0 0-35-16,45-35 35 15,2 6-35-15,-47 29 44 0,0 0-44 0,46-21 45 0,-2 14-45 0,-44 7 45 16,0 0-45-16,39 0 45 0,-6 16-45 0,-33-16 26 0,0 0-26 0,29 32 27 16,-5 24-27-1,-24-56 18-15,0 0-18 0,27 57 18 0,5-5-18 16,-32-52 4-16,0 0-4 0,49 38 4 0,22-16-4 15,-71-22 0-15,0 0 0 0,88 2 0 0,16-16 0 16,-104 14-2-16,0 0 2 0,106-27-1 0,-8-18 1 16,-98 45-10-16,0 0 10 0,92-52-9 0,-7 3 9 0,-85 49-11 15,0 0 11-15,70-48-10 0,-18 11 10 16,-52 37-6-16,0 0 6 0,35-32-5 0,-18 4 5 0,-17 28-3 16,0 0 3-16,-14-24-2 0,-40-8 2 0,54 32-1 15,0 0 1-15,-76-13 0 0,-19 25 0 0,95-12 0 16,0 0 0-16,-110 26 0 0,-4 17 0 0,114-43 0 15,0 0 0-15,-103 61 0 0,27 8 0 0,76-69 0 16,0 0 0-16,-49 67 0 0,30-22 0 16,19-45 0-16,0 0 0 0,12 37 0 0,30-10 0 0,-42-27-3 15,0 0 3-15,62 21-2 0,19-9 2 0,-81-12-6 16,0 0 6-16,88 12-6 0,-1 0 6 0,-87-12-11 16,0 0 11-16,90 16-11 0,3 1 11 0,-93-17-14 0,0 0 14 15,85 28-13-15,-15 12 13 0,-70-40-13 0,0 0 13 16,53 57-12-16,-19 21 12 0,-34-78-10 0,0 0 10 15,12 91-10-15,-28 3 10 0,16-94-11 0,0 0 11 16,-42 100-11-16,-32 6 11 0,74-106-10 0,0 0 10 0,-87 100-10 16,-6-22 10-16,93-78-10 0,0 0 10 0,-92 59-10 15,16-30 10-15,76-29-7 0,0 0 7 0,-65 16-6 16,16-20 6-16,49 4-7 0,0 0 7 0,-27-24-6 0,31-24 6 16,-4 48-4-16,0 0 4 0,30-66-4 0,30-22 4 15,-60 88-1-15,0 0 1 0,84-92 0 0,33-7 0 16,-117 99 0-16,0 0 0 0,134-103 0 0,19-6 0 15,-153 109 6-15,0 0-6 0,168-113 7 0,14 11-7 16,-182 102 14-16,0 0-14 0,167-94 15 0,-20 6-15 16,-147 88 24-16,0 0-24 0,109-67 24 0,-46 25-24 15,-63 42 26-15,0 0-26 0,41-24 27 0,-16 8-27 0,-25 16 24 16,0 0-24-16,10-8 24 0,-8-8-24 0,-2 16 19 0,0 0-19 16,-9-5 19-16,-12 10-19 0,21-5 15 15,0 0-15-15,-19 31 16 0,6 35-16 0,13-66 8 16,0 0-8-16,0 88 9 0,18 21-9 0,-18-109 4 15,0 0-4-15,32 130 4 0,1 24-4 0,-33-154 2 16,0 0-2-16,32 173 2 0,-16 12-2 0,-16-185 1 16,0 0-1-16,-21 179 2 0,-46-22-2 0,-2-3-1095 0</inkml:trace>
  <inkml:trace contextRef="#ctx0" brushRef="#br0" timeOffset="12380.92">17676 640 432 0,'0'0'0'0,"0"0"-264"0</inkml:trace>
  <inkml:trace contextRef="#ctx0" brushRef="#br0" timeOffset="12658.55">17538 704 447 0,'-8'0'0'0,"8"0"64"0,0 0-64 0,-53 7 64 0,-2 2-64 15,55-9 79-15,0 0-79 0,-49 0 80 0,3 0-80 16,46 0 89-16,0 0-89 0,-44-4 89 0,3-1-89 15,41 5 54-15,0 0-54 0,-35-10 54 0,1-4-54 0,34 14 55 16,0 0-55-16,-35-16 56 0,-6 8-56 0,41 8 47 16,0 0-47-16,-45-4 48 0,-15 8-48 0,60-4 37 15,0 0-37-15,-62 12 38 0,4 17-38 16,58-29 24-16,0 0-24 0,-52 40 24 0,5 12-24 0,47-52 14 16,0 0-14-16,-43 69 15 0,-2 32-15 0,45-101 11 15,0 0-11-15,-44 126 12 0,-9 35-12 0,53-161 10 16,0 0-10-16,-50 218 10 0,13 57-10 0,37-275 5 15,0 0-5-15,-25 303 6 0,22 3-6 0,3-306 1 16,0 0-1-16,14 296 1 0,20-22-1 0,-34-274 0 16,0 0 0-16,42 226 0 0,6-56 0 0,-48-170-1 0,0 0 1 15,61 121 0-15,20-52 0 0,-81-69-11 16,0 0 11-16,110 28-11 0,40-38 11 0,-2-1-999 16</inkml:trace>
  <inkml:trace contextRef="#ctx0" brushRef="#br0" timeOffset="13148.98">23721 535 974 0,'69'-5'0'0,"-69"5"1"0,0 0-1 0,102 8 2 0,20 22-2 15,-122-30 0-15,0 0 0 0,121 58 0 0,-15 32 0 16,-106-90-6-16,0 0 6 0,102 149-6 0,-12 62 6 16,-90-211-1-16,0 0 1 0,64 291-1 0,-43 88 1 0,-21-379-6 0,0 0 6 0,-46 457-6 15,-76 64 6-15,-1 0-654 0</inkml:trace>
  <inkml:trace contextRef="#ctx0" brushRef="#br0" timeOffset="45149.25">3997 4169 1031 0,'0'0'0'0,"0"0"0"16,-26-7 0-16,26 7 12 0,0 0-12 0,-18-3 13 0,0 1-13 0,18 2 33 16,0 0-33-16,-19 5 33 0,-16 2-33 0,35-7 22 0,0 0-22 0,-36 12 22 31,17-7-22-31,19-5 10 0,0 0-10 0,-14 0 10 0,7 4-10 15,7-4 2-15,0 0-2 0,0 0 3 16,24 0-3-16,-24 0 2 0,0 0-2 0,34-4 2 0,33 1-2 16,-67 3 2-16,0 0-2 0,81-5 2 0,14-4-2 15,-95 9 2-15,0 0-2 0,113-7 3 0,9-2-3 16,-122 9 9-16,0 0-9 0,130-7 10 0,1-1-10 16,-131 8 18-16,0 0-18 0,123-5 18 0,-6 1-18 15,-117 4 22-15,0 0-22 0,99 0 22 0,-13 0-22 0,-86 0 24 16,0 0-24-16,78-3 24 0,-8-3-24 0,-70 6 24 15,0 0-24-15,57-3 25 0,-17 0-25 0,-40 3 12 16,0 0-12-16,34-9 12 0,-11-3-12 0,-23 12 4 16,0 0-4-16,14-12 4 0,-9 5-4 0,-5 7 0 15,0 0 0-15,-14-12 0 0,-14-6 0 0,-2-1-1014 16</inkml:trace>
  <inkml:trace contextRef="#ctx0" brushRef="#br0" timeOffset="45478.16">4651 4096 438 0,'0'0'0'0,"0"0"0"16,-21 21 0-16,21-21 0 0,0 0 0 0,-23 21 0 16,9 0 0-16,14-21-2 0,0 0 2 0,-12 19-2 15,7-11 2-15,5-8-7 0,0 0 7 0,0 7-6 16,3 2 6-16,-3-9-7 0,0 0 7 0,5 8-7 0,1 8 7 16,-6-16-1-16,0 0 1 0,12 16 0 0,-1-4 0 15,-11-12 1-15,0 0-1 0,17 14 2 0,1 5-2 16,-18-19 12-16,0 0-12 0,17 32 13 0,1 8-13 15,-18-40 35-15,0 0-35 0,20 45 35 16,1 7-35-16,-21-52 55 0,0 0-55 0,23 64 56 0,0 14-56 16,-23-78 62-16,0 0-62 0,28 88 62 0,2-3-62 15,-30-85 56-15,0 0-56 0,26 76 57 0,-6-10-57 16,-20-66 46-16,0 0-46 0,17 61 46 16,-3-4-46-16,-14-57 43 0,0 0-43 0,9 57 43 0,-4-7-43 15,-5-50 38-15,0 0-38 0,4 45 38 0,-4-5-38 16,0-40 32-16,0 0-32 0,0 33 32 0,0-9-32 15,0-24 24-15,0 0-24 0,5 21 24 0,1-4-24 16,1 2-854-16</inkml:trace>
  <inkml:trace contextRef="#ctx0" brushRef="#br0" timeOffset="45892.15">5623 4885 763 0,'0'0'0'16,"0"0"0"-16,14-5 0 0,-14 5-3 0,0 0 3 0,13-7-3 15,-8 2 3-15,-5 5 2 0,0 0-2 0,0 0 2 0,4-9-2 16,-4 9 11-16,0 0-11 0,-7 2 12 16,-8 5-12-16,15-7 17 0,0 0-17 0,-26 9 17 15,-16 8-17-15,42-17 26 0,0 0-26 0,-46 24 26 0,-2 7-26 16,48-31 18-16,0 0-18 0,-40 42 18 0,6 10-18 0,34-52 15 16,0 0-15-16,-35 59 15 15,8 0-15-15,27-59 12 0,0 0-12 0,-14 50 13 16,18-16-13-16,-4-34 23 0,0 0-23 0,19 19 23 0,16-12-23 0,-35-7 29 15,0 0-29-15,43-7 30 16,13-12-30-16,-56 19 22 0,0 0-22 0,69-36 22 0,12-18-22 0,-81 54 25 16,0 0-25-16,81-65 25 0,-5 2-25 0,-76 63 29 15,0 0-29-15,60-57 30 0,-23 4-30 0,-37 53 33 16,0 0-33-16,21-58 33 0,-12 6-33 0,-9 52 33 0,0 0-33 16,-9-45 34-16,-8 6-34 0,17 39 33 0,0 0-33 15,-29-28 34-15,-18 7-34 0,47 21 27 0,0 0-27 0,-51-3 28 16,-11 10-28-16,62-7 23 0,0 0-23 0,-55 20 24 15,4 8-24-15,51-28 13 0,0 0-13 0,-41 33 13 16,19 3-13-16,22-36 6 16,0 0-6-16,-13 33 6 0,13-9-6 0,0-24 0 0,0 0 0 0,27 16 0 15,27-12 0-15,1 1-1110 0</inkml:trace>
  <inkml:trace contextRef="#ctx0" brushRef="#br0" timeOffset="46255.01">6715 4589 807 0,'0'0'0'0,"23"4"0"0,44 5 0 15,-67-9-1-15,0 0 1 0,87 20 0 16,8 8 0-16,-95-28-4 0,0 0 4 0,86 36-4 0,-13-3 4 16,-73-33-17-16,0 0 17 0,58 31-17 0,-18-6 17 15,-40-25-49-15,0 0 49 0,27 22-49 0,-13 1 49 16,-14-23-41-16,0 0 41 0,0 13-41 0,-5-2 41 0,5-11-27 16,0 0 27-16,-23 8-27 0,-21 5 27 0,44-13-11 15,0 0 11-15,-53 12-10 0,-4 0 10 0,57-12-2 16,0 0 2-16,-47 12-2 0,18-5 2 0,29-7 4 15,0 0-4-15,-21 9 5 0,7-1-5 0,14-8 27 16,0 0-27-16,7 12 28 0,16 4-28 0,-23-16 49 0,0 0-49 0,41 21 49 16,13 3-49-16,-54-24 61 0,0 0-61 15,60 24 62-15,2 0-62 0,-62-24 63 0,0 0-63 0,58 37 64 16,-3 6-64-16,-55-43 56 0,0 0-56 0,46 48 57 16,-23-1-57-16,-23-47 45 0,0 0-45 0,3 38 46 15,-20-5-46-15,17-33 36 0,0 0-36 0,-36 24 37 16,-18-3-37-1,54-21 28-15,0 0-28 0,-64 16 29 0,-12-4-29 0,76-12 21 0,0 0-21 0,-77 3 21 0,-1-3-21 16,78 0 5-16,0 0-5 0,-62-7 6 16,22-1-6-16,40 8 0 0,0 0 0 0,-23-32 0 0,12-21 0 15,-1-3-918-15</inkml:trace>
  <inkml:trace contextRef="#ctx0" brushRef="#br0" timeOffset="46602.55">7777 4133 807 0,'0'0'0'0,"0"0"0"15,12 8 0-15,-12-8 0 0,0 0 0 0,7 24 0 16,2 16 0-16,-9-40 0 0,0 0 0 0,13 54 0 15,-1 6 0-15,-12-60 0 0,0 0 0 0,7 68 0 16,-4 1 0-16,-3-69 2 0,0 0-2 0,-3 73 3 16,-2 15-3-16,5-88 8 0,0 0-8 0,-6 94 8 15,-2-4-8-15,8-90 13 0,0 0-13 0,-13 91 14 16,4-9-14-16,9-82 16 0,0 0-16 0,-7 76 16 16,0-4-16-16,7-72 20 0,0 0-20 0,-1 61 21 15,6-16-21-15,-5-45 22 0,0 0-22 0,5 28 23 0,7-8-23 16,-12-20 23-16,0 0-23 0,11 4 23 0,5-13-23 15,-16 9 19-15,0 0-19 0,19-24 19 0,-1-19-19 16,1 0-733-16</inkml:trace>
  <inkml:trace contextRef="#ctx0" brushRef="#br0" timeOffset="47691.34">7557 4775 830 0,'0'0'0'16,"0"0"0"-16,-18 17 0 0,18-17 6 0,0 0-6 0,-11 15 7 15,17 6-7-15,-6-21 13 0,0 0-13 16,17 19 14-16,27 2-14 0,-44-21 12 0,0 0-12 0,66 12 12 15,22-8-12-15,-88-4 7 0,0 0-7 16,95 1 7-16,14 3-7 0,-109-4 2 0,0 0-2 0,108 0 2 16,-18-4-2-16,-90 4 0 15,0 0 0-15,81-5 1 0,-9-2-1 0,-72 7 6 0,0 0-6 0,60-3 6 16,-16 5-6-16,-44-2 22 0,0 0-22 0,32 1 23 16,-14 3-23-16,-18-4 47 0,0 0-47 0,5 12 48 15,-10 16-48-15,5-28 53 0,0 0-53 16,-12 32 53-16,-6-2-53 0,18-30 49 0,0 0-49 0,-9 28 49 15,13-1-49-15,-4-27 39 0,0 0-39 0,10 28 39 16,11-2-39-16,-21-26 30 0,0 0-30 16,29 15 30-16,9-15-30 0,-38 0 22 0,0 0-22 0,37-12 22 15,4-8-22-15,-41 20 26 0,0 0-26 0,35-32 26 16,-1-2-26-16,-34 34 25 0,0 0-25 16,30-37 26-16,-11-2-26 0,-19 39 23 0,0 0-23 15,7-40 23-15,-16-5-23 0,9 45 21 0,0 0-21 0,-17-49 21 16,-13 1-21-16,30 48 17 0,0 0-17 0,-28-49 17 15,5 17-17-15,23 32 7 0,0 0-7 0,-18-19 8 16,0 6-8-16,18 13 3 0,0 0-3 0,-17 7 4 0,-6 18-4 16,23-25 1-16,0 0-1 0,-14 45 1 0,17 8-1 15,-3-53 0-15,0 0 0 0,23 56 0 0,19-8 0 16,-42-48-7-16,0 0 7 0,59 33-6 0,16-14 6 16,-75-19-19-16,0 0 19 0,78 12-19 0,-2-7 19 15,-76-5-24-15,0 0 24 0,63 4-24 0,-11 1 24 16,-52-5-24-16,0 0 24 0,38 7-23 0,-15-2 23 15,-23-5-9-15,0 0 9 0,13 7-8 0,-6-2 8 0,-7-5-3 16,0 0 3-16,0 0-2 0,7 0 2 0,-7 0-1 16,0 0 1-16,0 0-1 0,9-5 1 0,-9 5-1 15,0 0 1-15,8-10 0 0,8-8 0 0,-16 18-1 16,0 0 1-16,25-20 0 0,7-5 0 0,-32 25 0 16,0 0 0-16,37-24 0 0,9 0 0 0,-46 24 0 15,0 0 0-15,49-19 0 0,4 1 0 0,-53 18 2 16,0 0-2-16,46-10 2 0,-6 8-2 0,-40 2 5 15,0 0-5-15,29 9 6 0,-6 7-6 16,-23-16 10-16,0 0-10 0,15 27 10 0,-9 15-10 0,-6-42 11 16,0 0-11-16,-4 48 11 0,-1 6-11 0,5-54 12 0,0 0-12 15,-5 61 13-15,1 6-13 0,4-67 10 16,0 0-10-16,0 64 10 0,9-16-10 0,-9-48 9 0,0 0-9 0,10 37 10 0,12-13-10 16,-22-24 9-16,0 0-9 0,26 12 9 0,8-12-9 15,-34 0 7-15,0 0-7 0,44-12 7 0,10-12-7 0,-54 24 2 16,0 0-2-16,62-40 2 15,-2-21-2-15,-60 61 0 0,0 0 0 0,58-60 0 0,-14 3 0 0,-44 57-4 0,0 0 4 16,46-49-4 0,-5 1 4-16,-41 48-15 0,0 0 15 0,35-40-14 15,-7 11 14-15,-28 29-28 0,0 0 28 0,27-16-28 0,-4 9 28 16,-23 7-25-16,0 0 25 0,23 4-24 0,3 8 24 16,-26-12-18-16,0 0 18 0,25 20-18 0,0 12 18 15,-25-32-13-15,0 0 13 0,22 33-13 0,1 6 13 16,-23-39-9-16,0 0 9 0,29 33-9 0,1-9 9 15,-30-24-7-15,0 0 7 0,31 16-7 0,5-16 7 0,-36 0-4 16,0 0 4-16,40-12-3 0,-3-12 3 0,-37 24-1 16,0 0 1-16,35-33-1 0,-5-4 1 0,-30 37-1 0,0 0 1 0,22-34 0 0,-14 10 0 15,-8 24 1-15,0 0-1 0,-5-28 2 0,-21-10-2 16,26 38 10-16,0 0-10 0,-37-37 10 0,-7 10-10 0,44 27 20 16,0 0-20-16,-62-7 21 0,-26 22-21 0,88-15 18 15,0 0-18-15,-94 35 18 0,2 19-18 0,92-54 16 31,0 0-16-31,-81 64 16 0,32 8-16 0,49-72 10 0,0 0-10 0,-27 78 10 16,22 2-10-16,5-80 8 0,0 0-8 0,27 66 9 0,33-14-9 0,-60-52 7 16,0 0-7-16,81 39 7 0,23-14-7 0,-104-25 5 15,0 0-5-15,116 8 6 0,8-23-6 0,-124 15 1 16,0 0-1-16,125-33 1 0,-7-19-1 0,-1 2-1167 16</inkml:trace>
  <inkml:trace contextRef="#ctx0" brushRef="#br0" timeOffset="48261.43">11569 4837 1524 0,'0'0'0'0,"0"0"0"15,14 3 0-15,-14-3-1 0,0 0 1 0,11 4-1 0,1-4 1 0,-12 0-3 16,0 0 3-16,18 0-2 0,3 0 2 16,-21 0 8-16,0 0-8 0,25 2 8 0,1 4-8 0,-26-6 27 15,0 0-27-15,32 13 28 0,0 7-28 16,-32-20 38-16,0 0-38 0,35 25 39 15,-1 2-39-15,-34-27 42 0,0 0-42 0,33 37 42 16,-5 2-42-16,-28-39 30 0,0 0-30 0,20 49 30 16,-4 8-30-16,-16-57 19 0,0 0-19 15,5 52 20-15,-5-16-20 0,0-36 15 0,0 0-15 0,-5 24 16 16,-4-11-16-16,9-13 12 0,0 0-12 0,-18 1 13 16,-5-6-13-16,23 5 11 0,0 0-11 0,-26-24 11 15,-6-18-11-15,32 42 12 0,0 0-12 0,-23-50 12 16,9 0-12-16,14 50 16 0,0 0-16 0,-4-48 17 15,6 11-17-15,-2 37 19 0,0 0-19 0,11-40 20 16,8 4-20-16,-19 36 19 0,0 0-19 0,27-36 19 0,13 11-19 16,-40 25 14-16,0 0-14 0,46-19 15 0,14 14-15 15,-60 5 6-15,0 0-6 0,58 9 7 0,-3 19-7 16,-55-28 2-16,0 0-2 0,48 36 2 0,-15 12-2 16,-33-48 0-16,0 0 0 0,23 56 0 0,-14 13 0 15,-9-69-3-15,0 0 3 0,0 69-2 0,-7-5 2 0,7-64-6 16,0 0 6-16,-9 49-6 0,2-23 6 0,7-26-9 15,0 0 9-15,-2 15-9 0,2-15 9 0,0 0-13 16,0 0 13-16,9-1-13 0,14-19 13 0,-23 20-11 16,0 0 11-16,42-36-11 0,34-30 11 0,-76 66-20 0,0 0 20 15,87-67-19-15,3 6 19 0,-1 1-1428 0</inkml:trace>
  <inkml:trace contextRef="#ctx0" brushRef="#br0" timeOffset="49193.45">12843 4865 1076 0,'0'0'0'0,"18"-4"0"16,29-5 0-16,-47 9 1 0,0 0-1 0,57-12 1 15,-17 7-1-15,-40 5 0 0,0 0 0 0,28 2 0 16,-15 5 0-16,-13-7 3 0,0 0-3 0,-6 12 3 0,-13 9-3 15,19-21 5-15,0 0-5 0,-28 19 6 16,-9 3-6-16,37-22 9 0,0 0-9 0,-41 23 10 0,-5-11-10 16,46-12 12-16,0 0-12 0,-40 14 13 15,1 1-13-15,39-15 12 0,0 0-12 0,-28 19 13 0,1 2-13 16,27-21 11-16,0 0-11 0,-19 28 12 16,1 8-12-16,18-36 16 0,0 0-16 0,-14 36 16 0,11 6-16 15,3-42 21-15,0 0-21 0,-4 40 21 0,8-13-21 16,-4-27 25-16,0 0-25 0,8 18 25 0,10-10-25 15,-18-8 23-15,0 0-23 0,23 0 23 0,18-8-23 16,-41 8 23-16,0 0-23 0,44-24 24 0,7-13-24 16,-51 37 23-16,0 0-23 0,51-45 24 0,-2-12-24 15,-49 57 23-15,0 0-23 0,44-59 24 0,-3 11-24 16,-41 48 21-16,0 0-21 0,30-42 22 0,-9 2-22 16,-21 40 24-16,0 0-24 0,18-29 25 0,-6 8-25 0,-12 21 22 15,0 0-22-15,11-12 22 0,1 12-22 0,-12 0 18 16,0 0-18-16,18 11 18 0,-1 15-18 15,-17-26 10-15,0 0-10 0,20 36 10 0,6 9-10 0,-26-45 3 16,0 0-3-16,28 45 3 0,11 3-3 0,-39-48 0 16,0 0 0-16,43 42 0 0,-3-18 0 0,-40-24-9 15,0 0 9-15,41 7-8 0,-6-23 8 0,-35 16-31 0,0 0 31 0,30-24-30 16,-7-5 30-16,-23 29-53 0,0 0 53 0,18-37-53 16,-3-2 53-16,-15 39-29 0,0 0 29 0,13-42-29 15,-10 7 29-15,-3 35-14 0,0 0 14 0,2-29-14 16,-2 1 14-16,0 28-4 0,0 0 4 0,0-20-3 0,4 7 3 15,-4 13 0-15,0 0 0 0,0-8 0 0,0 8 0 16,0 0 1-16,0 0-1 0,8 0 2 0,8 12-2 16,-16-12 4-16,0 0-4 0,27 21 4 0,5 6-4 15,-32-27 4-15,0 0-4 0,40 33 5 0,4 0-5 16,-44-33 2-16,0 0-2 0,41 40 3 0,-10-2-3 16,-31-38 1-16,0 0-1 0,18 35 1 0,-7-2-1 0,-11-33 0 15,0 0 0-15,7 27 0 0,-5-15 0 0,-2-12 0 16,0 0 0-16,3 9 1 0,-3-9-1 0,0 0 1 15,0 0-1-15,0 0 1 0,-5-12-1 0,5 12 2 0,0 0-2 16,-9-21 2-16,0-13-2 0,9 34 5 16,0 0-5-16,-7-39 6 0,5 8-6 15,2 31 11-15,0 0-11 0,9-29 12 0,5 5-12 0,-14 24 16 16,0 0-16-16,20-25 16 0,6 10-16 0,-26 15 19 0,0 0-19 16,30-9 20-16,4 9-20 0,-34 0 17 15,0 0-17-15,38 12 17 0,3 13-17 0,-41-25 16 0,0 0-16 0,42 36 17 16,2 16-17-16,-44-52 12 0,0 0-12 0,32 66 13 15,-19 15-13-15,-13-81 8 0,0 0-8 0,5 76 8 16,-9-24-8 0,4-52 3-16,0 0-3 0,-5 36 3 0,-2-18-3 15,7-18 1-15,0 0-1 0,-2 7 1 0,2-7-1 0,0 0 0 0,0 0 0 0,0-20 0 16,0-25 0-16,0 45 0 16,0 0 0-16,9-55 0 0,9-11 0 0,-18 66 0 15,0 0 0-15,23-65 0 0,5 14 0 0,-28 51 1 16,0 0-1-16,35-41 2 0,0 8-2 0,-35 33 5 15,0 0-5-15,41-24 5 0,-4 5-5 0,-37 19 10 16,0 0-10-16,41-9 10 0,1 13-10 0,-42-4 4 0,0 0-4 16,42 15 4-16,-5 15-4 0,-37-30 1 0,0 0-1 15,27 39 1-15,-8 15-1 0,-19-54 0 0,0 0 0 0,12 59 0 0,-6-6 0 0,-6-53-2 16,0 0 2-16,0 40-2 16,1-19 2-16,-1-21-9 0,0 0 9 0,0 0-9 0,9-9 9 15,0 2-1212-15</inkml:trace>
  <inkml:trace contextRef="#ctx0" brushRef="#br0" timeOffset="49498.91">14686 5046 964 0,'0'0'0'0,"5"-8"0"16,11-17 0-1,-16 25 1-15,0 0-1 0,20-31 1 0,-3 4-1 16,-17 27 0-16,0 0 0 0,14-21 0 0,8 4 0 16,-22 17 4-16,0 0-4 0,17-11 4 0,3 11-4 0,-20 0 13 15,0 0-13-15,19 12 13 0,-1 19-13 0,-18-31 16 16,0 0-16-16,14 44 16 0,-2 15-16 16,-12-59 12-16,0 0-12 0,13 67 13 0,2-6-13 15,-15-61 7-15,0 0-7 0,25 48 7 0,3-19-7 0,-28-29 3 16,0 0-3-16,44 16 3 0,11-18-3 0,-55 2 2 0,0 0-2 15,55-19 2-15,-2-14-2 0,-53 33 4 16,0 0-4-16,42-46 4 0,-12-13-4 16,-30 59 8-16,0 0-8 0,18-62 9 0,-13 4-9 15,-5 58 34-15,0 0-34 0,-7-52 34 0,-13 7-34 16,20 45 51-16,0 0-51 0,-31-32 51 0,-15 13-51 16,46 19 56-16,0 0-56 0,-57 3 57 0,-6 28-57 15,63-31 47-15,0 0-47 0,-57 61 48 0,13 32-48 16,44-93 34-16,0 0-34 0,-30 106 35 0,23 6-35 15,7-112 12-15,0 0-12 0,25 114 12 0,40-3-12 0,-65-111 1 16,0 0-1-16,110 94 2 0,47-16-2 0,1 1-1125 16</inkml:trace>
  <inkml:trace contextRef="#ctx0" brushRef="#br0" timeOffset="62231.82">16794 4892 393 0,'0'0'0'0,"0"0"0"0,0 0 0 0,0 0 15 15,0 0-15-15,0 0 16 0,0 0-16 0,0 0 42 0,0 0-42 16,-4-22 43-16,-1 8-43 0,5 14 61 16,0 0-61-16,-14-16 62 0,-2 4-62 0,16 12 52 0,0 0-52 15,-25-3 52-15,-15 18-52 0,40-15 31 0,0 0-31 16,-44 25 31-16,-2 14-31 0,46-39 23 0,0 0-23 16,-44 52 23-16,5 14-23 0,39-66 21 0,0 0-21 15,-25 68 22-15,20 1-22 0,5-69 19 16,0 0-19-16,18 53 20 0,13-16-20 0,-31-37 16 0,0 0-16 15,45 10 16-15,11-22-16 0,-56 12 14 0,0 0-14 16,56-38 14-16,-1-24-14 0,-55 62 22 0,0 0-22 16,51-71 22-16,-3 0-22 0,-48 71 26 15,0 0-26-15,39-75 26 0,-13-8-26 0,-26 83 34 0,0 0-34 16,13-76 35-16,-22 19-35 0,9 57 38 0,0 0-38 16,-18-40 38-16,-5 25-38 0,23 15 33 0,0 0-33 0,-23 7 33 15,-3 22-33-15,26-29 36 0,0 0-36 0,-23 48 36 16,7 4-36-16,16-52 21 0,0 0-21 0,-5 54 22 15,10-7-22-15,-5-47 14 0,0 0-14 0,18 34 15 16,17-11-15-16,-35-23 9 0,0 0-9 0,46 9 9 0,7-15-9 16,-53 6 7-16,0 0-7 0,54-19 8 15,5-14-8-15,-59 33 6 0,0 0-6 0,49-48 6 16,-3-21-6-16,-46 69 6 0,0 0-6 0,46-71 6 0,7-2-6 16,-53 73 5-16,0 0-5 0,52-57 5 0,1 21-5 15,-53 36 4-15,0 0-4 0,50-21 5 0,-11 14-5 16,-39 7 4-16,0 0-4 0,31 10 5 0,-13 20-5 0,-18-30 4 15,0 0-4-15,14 48 4 0,-10 25-4 16,-4-73 3-16,0 0-3 0,5 79 4 0,-3 3-4 16,-2-82 4-16,0 0-4 0,1 81 4 0,-2 7-4 0,1-88 4 15,0 0-4-15,-2 90 5 0,2 6-5 0,0-96 5 16,0 0-5-16,3 83 5 0,3-16-5 0,-6-67 4 16,0 0-4-16,5 54 5 0,7-11-5 0,-12-43 4 15,0 0-4-15,16 29 4 0,2-6-4 0,-18-23 2 16,0 0-2-16,18 12 3 0,-6-8-3 0,-12-4 4 0,0 0-4 0,14-7 5 15,4-18-5-15,-18 25 8 16,0 0-8-16,8-36 8 0,-6-12-8 0,-2 48 13 16,0 0-13-16,-5-57 14 0,-9-16-14 0,14 73 18 15,0 0-18-15,-23-73 18 0,-14 14-18 0,37 59 22 0,0 0-22 16,-43-46 23-16,1 14-23 0,42 32 21 0,0 0-21 16,-32-19 22-16,15 11-22 0,17 8 20 0,0 0-20 15,3-5 20-15,27-6-20 0,-30 11 21 0,0 0-21 0,50-12 22 16,17-10-22-16,-67 22 15 0,0 0-15 0,84-28 16 15,26-5-16-15,-110 33 11 0,0 0-11 0,116-40 12 16,-1-8-12-16,1-4-1365 0</inkml:trace>
  <inkml:trace contextRef="#ctx0" brushRef="#br0" timeOffset="62948.71">18957 4423 953 0,'0'0'0'0,"0"0"0"0,0 0 0 0,0 0 21 16,0 0-21-16,0 0 22 0,0 0-22 0,0 0 60 0,0 0-60 0,14 18 61 16,-6 6-61-16,-8-24 57 0,0 0-57 15,9 31 57-15,0 7-57 0,-9-38 44 0,0 0-44 0,5 52 44 0,-5 21-44 0,0-73 26 16,0 0-26-1,2 79 27-15,5-1-27 0,-7-78 22 0,0 0-22 16,5 76 23-16,3-15-23 0,-8-61 21 0,0 0-21 0,7 52 22 16,0-2-22-16,-7-50 22 0,0 0-22 15,3 52 22-15,4-7-22 0,-7-45 20 0,0 0-20 0,6 40 20 16,-3-11-20-16,-3-29 19 0,0 0-19 16,4 23 20-16,-4-15-20 0,0-8 14 0,0 0-14 0,10-3 14 15,11-15-14-15,-21 18 16 0,0 0-16 16,23-34 16-16,-3-20-16 0,-1-3-1173 0</inkml:trace>
  <inkml:trace contextRef="#ctx0" brushRef="#br0" timeOffset="63339.42">19593 4602 875 0,'0'0'0'0,"0"0"0"0,0 0 0 0,0 0 6 16,0 0-6-16,0 0 7 0,2 12-7 0,-2-12 18 16,0 0-18-16,-11 20 18 0,-6 20-18 0,17-40 18 15,0 0-18-15,-23 52 18 0,-5 14-18 0,28-66 22 16,0 0-22-16,-30 73 23 0,1 3-23 0,29-76 20 0,0 0-20 16,-21 81 20-16,2 4-20 0,19-85 24 0,0 0-24 0,-9 81 24 15,20-13-24-15,-11-68 22 0,0 0-22 0,24 53 23 16,10-16-23-16,-34-37 18 0,0 0-18 0,49 15 18 15,18-15-18-15,-67 0 21 0,0 0-21 16,73-20 22-16,2-25-22 0,-75 45 22 0,0 0-22 16,78-61 23-16,-11-15-23 0,-67 76 25 0,0 0-25 15,58-88 26-15,-19 6-26 0,-39 82 45 16,0 0-45-16,18-85 46 0,-29 1-46 0,11 84 38 16,0 0-38-16,-32-70 39 0,-24 22-39 0,56 48 43 0,0 0-43 0,-79-24 44 15,-24 24-44-15,103 0 42 0,0 0-42 0,-95 5 43 16,28-2-43-16,0 1-1180 0</inkml:trace>
  <inkml:trace contextRef="#ctx0" brushRef="#br0" timeOffset="64554.32">21661 4941 1110 0,'0'0'0'0,"0"0"0"16,0 0 0-16,0 0 54 0,0 0-54 16,0 0 54-16,0 0-54 0,0 0 104 0,0 0-104 0,0 0 105 15,-11-24-105-15,11 24 66 0,0 0-66 16,-23-13 67-16,-10 5-67 0,33 8 32 0,0 0-32 15,-41-2 32-15,-17 9-32 0,58-7 19 0,0 0-19 16,-60 12 20-16,5 4-20 0,55-16 9 0,0 0-9 0,-42 17 10 16,15 4-10-16,27-21 4 0,0 0-4 0,-9 22 4 15,17-8-4-15,-8-14 3 0,0 0-3 0,26 10 3 16,16 6-3-16,-42-16 1 0,0 0-1 0,55 17 1 16,7-1-1-16,-62-16 0 0,0 0 0 0,60 15 1 15,-14 6-1-15,-46-21 0 0,0 0 0 0,33 24 0 16,-13 1 0-16,-20-25 0 0,0 0 0 0,8 24 0 0,-9 9 0 15,1-33 0-15,0 0 0 0,-15 33 0 16,-11-2 0-16,26-31 0 0,0 0 0 0,-39 24 0 16,-12-8 0-16,51-16 1 0,0 0-1 0,-62 10 2 15,-5-7-2-15,67-3 7 0,0 0-7 0,-65-3 7 16,9-2-7-16,56 5 6 0,0 0-6 0,-52-12 7 16,8-6-7-16,44 18 4 0,0 0-4 0,-40-22 5 0,6-6-5 15,-3-1-1244-15</inkml:trace>
  <inkml:trace contextRef="#ctx0" brushRef="#br0" timeOffset="64920.9">21983 4416 1099 0,'0'0'0'16,"0"0"0"-16,0 0 0 0,0 0 16 0,0 0-16 0,0 0 17 16,0 7-17-16,0-7 41 0,0 0-41 0,0 0 41 15,7 18-41-15,-7-18 34 0,0 0-34 0,6 24 34 16,-3 7-34-16,-3-31 18 0,0 0-18 0,2 42 18 16,2 13-18-16,-4-55 13 0,0 0-13 0,1 69 14 15,3 12-14-15,-4-81 18 0,0 0-18 0,5 82 19 16,2-3-19-16,-7-79 18 0,0 0-18 0,9 73 19 0,0-7-19 15,-9-66 22-15,0 0-22 0,14 67 23 16,5-3-23-16,-19-64 26 0,0 0-26 0,21 57 27 16,2-15-27-16,-23-42 23 0,0 0-23 0,25 31 24 0,-2-10-24 15,-23-21 19-15,0 0-19 0,25 5 20 16,6-17-20-16,-2 0-1143 0</inkml:trace>
  <inkml:trace contextRef="#ctx0" brushRef="#br0" timeOffset="66503.39">21934 5079 1233 0,'0'0'0'0,"0"0"0"0,21-14 0 0,-21 14 10 15,0 0-10-15,23-13 11 0,7-1-11 0,-30 14 22 16,0 0-22-16,37-16 22 0,4-3-22 0,-41 19 63 16,0 0-63-16,37-17 63 0,2-1-63 0,-39 18 48 0,0 0-48 15,38-13 48-15,1 0-48 0,-39 13 41 16,0 0-41-16,34-5 42 0,1 0-42 0,-35 5 42 0,0 0-42 15,32 5 42-15,-8 2-42 0,-24-7 32 0,0 0-32 16,23 18 32-16,-3 1-32 0,-20-19 25 0,0 0-25 0,17 24 26 16,-1 9-26-16,-16-33 18 15,0 0-18-15,16 33 18 0,5 6-18 0,-21-39 12 0,0 0-12 16,23 37 13-16,-2-11-13 0,-21-26 10 0,0 0-10 16,16 19 11-16,-5-11-11 0,-11-8 11 0,0 0-11 15,17-1 11-15,15-12-11 0,-32 13 10 0,0 0-10 0,34-22 11 16,1-11-11-16,-35 33 10 15,0 0-10-15,32-31 10 0,-8 14-10 0,-24 17 13 0,0 0-13 16,22-16 13-16,6 7-13 0,-28 9 7 16,0 0-7-16,28-3 8 0,-5 10-8 0,-23-7 6 15,0 0-6-15,16 21 6 0,-6 15-6 0,-10-36 3 16,0 0-3-16,11 42 4 0,7 1-4 0,-18-43 2 16,0 0-2-16,24 36 2 0,15-8-2 0,-39-28 0 0,0 0 0 15,48 21 1-15,5-9-1 0,-53-12 0 0,0 0 0 16,61 3 0-16,10-3 0 0,-71 0-7 0,0 0 7 15,72-12-6-15,2-7 6 0,-74 19-38 0,0 0 38 16,67-26-37-16,-17-9 37 0,-50 35-65 0,0 0 65 16,44-38-64-16,-9-5 64 0,-35 43-41 0,0 0 41 0,28-40-40 15,-17 7 40-15,-11 33-22 0,0 0 22 16,-2-31-22-16,-12 2 22 0,14 29-4 0,0 0 4 0,-25-28-4 0,-8 14 4 16,33 14 0-16,0 0 0 0,-49-3 0 15,-15 15 0-15,64-12 5 0,0 0-5 0,-69 24 5 0,0 13-5 16,69-37 13-16,0 0-13 0,-54 57 13 0,20 10-13 15,34-67 16-15,0 0-16 0,-9 66 16 0,24-14-16 16,-15-52 15-16,0 0-15 0,40 38 16 0,27-14-16 16,-67-24 13-16,0 0-13 0,76 7 14 0,0-19-14 15,-76 12 11-15,0 0-11 0,76-40 12 0,5-26-12 16,-81 66 12-16,0 0-12 0,72-79 13 0,-15 1-13 16,-57 78 15-16,0 0-15 0,42-97 15 0,-14-24-15 0,-28 121 15 15,0 0-15-15,16-121 16 0,-12 12-16 16,-4 109 16-16,0 0-16 0,-4-94 16 0,-12 22-16 0,16 72 14 15,0 0-14-15,-21-56 14 0,-9 23-14 0,30 33 11 0,0 0-11 16,-34-3 11-16,1 22-11 0,33-19 10 0,0 0-10 16,-32 41 10-16,4 11-10 0,28-52 7 0,0 0-7 15,-21 61 8-15,10 12-8 0,11-73 1 0,0 0-1 16,-3 76 2-16,10 5-2 0,-7-81 0 0,0 0 0 16,19 66 0-16,13-18 0 0,-32-48-1 0,0 0 1 15,39 35 0-15,5-14 0 0,-44-21-1 0,0 0 1 0,47 8 0 16,1-8 0-16,-48 0-1 0,0 0 1 0,46-15 0 15,-2-10 0-15,-44 25 0 0,0 0 0 0,44-32 0 16,0-13 0-16,-44 45 0 0,0 0 0 0,43-40 0 0,-8 10 0 16,-35 30 0-16,0 0 0 0,35-19 0 15,-3 16 0-15,-32 3 0 0,0 0 0 0,33 15 0 16,-1 22 0-16,-32-37 0 0,0 0 0 0,30 48 1 0,-3-6-1 16,-27-42 0-16,0 0 0 0,31 38 1 15,1-5-1-15,-32-33 0 0,0 0 0 0,28 24 0 0,-7-12 0 16,-21-12-1-16,0 0 1 0,18 2 0 0,-4-7 0 0,-14 5-1 15,0 0 1-15,11-12 0 0,1-9 0 0,-12 21 0 16,0 0 0-16,4-35 0 0,-13-12 0 16,9 47 0-16,0 0 0 0,-18-48 0 0,-7 5 0 0,25 43 0 15,0 0 0-15,-35-25 1 0,-9 17-1 0,44 8 0 16,0 0 0-16,-55 15 1 0,-1 20-1 0,56-35 0 0,0 0 0 16,-51 48 0-16,7 8 0 0,44-56 0 0,0 0 0 15,-23 53 0-15,21-2 0 0,2-51-3 0,0 0 3 16,26 45-2-16,31 0 2 0,-57-45-5 0,0 0 5 15,71 33-5-15,6-9 5 0,-77-24-8 0,0 0 8 16,83 7-8-16,0-23 8 0,-83 16-8 0,0 0 8 0,81-28-7 16,-3-1 7-16,-78 29-5 0,0 0 5 0,63-31-5 15,-19 1 5-15,-44 30-1 0,0 0 1 0,34-27-1 16,-10-15 1-16,-24 42 0 0,0 0 0 0,20-31 0 16,-11 12 0-16,-9 19 0 0,0 0 0 15,5-5 0-15,-5 5 0 0,0 0 0 0,0 0 0 0,9 7 0 16,1 15 0-16,-10-22 0 0,0 0 0 0,14 28 0 15,4 3 0-15,-18-31-1 0,0 0 1 0,23 28 0 0,7-7 0 0,-30-21-2 16,0 0 2-16,41 8-1 16,3-4 1-16,-44-4-2 0,0 0 2 0,46-11-2 15,-1-6 2-15,-45 17-1 0,0 0 1 0,39-17-1 16,-7 1 1-16,-32 16-1 0,0 0 1 0,32-21-1 16,5-5 1-16,-37 26 0 0,0 0 0 0,32-22 0 15,-17 10 0-15,-15 12-1 0,0 0 1 0,16-4 0 16,11 6 0-16,-27-2-1 0,0 0 1 0,33 10 0 15,4 11 0-15,-37-21-2 0,0 0 2 0,41 21-2 0,8 1 2 16,-49-22-3-16,0 0 3 0,58 18-2 0,8-6 2 0,-66-12-3 16,0 0 3-16,69 3-2 0,-8-13 2 15,-61 10-3-15,0 0 3 0,60-26-2 0,-3-19 2 0,-57 45-1 16,0 0 1-16,53-64 0 0,-9-21 0 16,-44 85 0-16,0 0 0 0,33-88 1 0,-15 10-1 15,-18 78 2-15,0 0-2 0,3-83 2 0,-15-7-2 0,12 90 6 16,0 0-6-16,-21-92 6 0,-9 18-6 0,30 74 7 15,0 0-7-15,-34-59 8 0,1 30-8 0,33 29 8 16,0 0-8-16,-34-4 8 0,3 23-8 0,31-19 4 16,0 0-4-16,-29 45 5 0,5 28-5 0,24-73 0 15,0 0 0-15,-18 85 0 0,11 3 0 0,7-88-2 0,0 0 2 16,0 97-2-16,11 14 2 0,-11-111-9 0,0 0 9 16,17 103-8-16,4-16 8 0,-21-87-11 15,0 0 11-15,25 74-11 0,3-8 11 0,-28-66-10 0,0 0 10 16,36 55-9-16,1-8 9 0,-37-47-7 15,0 0 7-15,35 35-6 0,-16-21 6 0,-19-14-8 0,0 0 8 16,21-9-7-16,1-29 7 0,1 0-1359 0</inkml:trace>
  <inkml:trace contextRef="#ctx0" brushRef="#br0" timeOffset="66867.98">25707 4768 1177 0,'0'0'0'0,"0"0"0"0,0 0 0 0,0 0 15 15,0 0-15-15,2-6 16 0,-2 6-16 0,0 0 10 16,0 0-10-16,30-10 11 0,28-7-11 0,-58 17 29 0,0 0-29 15,83-24 29-15,19-1-29 0,-102 25 26 16,0 0-26-16,106-27 27 0,-2 2-27 0,-104 25 28 0,0 0-28 0,99-29 28 16,-11 1-28-16,-88 28 30 0,0 0-30 15,74-27 31-15,-26 2-31 0,-48 25 34 0,0 0-34 16,31-29 35-16,-9-14-35 0,-22 43 33 16,0 0-33-16,8-37 34 0,-11 17-34 0,3 20 30 15,0 0-30-15,-14-7 31 0,-13 17-31 0,27-10 28 16,0 0-28-16,-28 21 29 0,0 8-29 0,28-29 13 15,0 0-13-15,-21 37 14 0,8 2-14 0,13-39 3 16,0 0-3-16,0 52 4 0,14 18-4 0,-14-70 0 16,0 0 0-16,25 72 0 0,7 4 0 0,-32-76-1 15,0 0 1-15,32 70 0 0,-8-13 0 0,-24-57-2 16,0 0 2-16,13 45-2 0,-15-14 2 0,2-31-1 16,0 0 1-16,-16 21-1 0,-12-2 1 0,28-19-1 0,0 0 1 15,-39 12 0-15,-14-4 0 0,53-8 0 0,0 0 0 16,-53 6 1-16,7-3-1 0,46-3 0 15,0 0 0-15,-31 4 0 0,15-1 0 0,0-3-1244 0</inkml:trace>
  <inkml:trace contextRef="#ctx0" brushRef="#br0" timeOffset="96192.03">23033 6270 1020 0,'0'0'0'0,"0"0"0"0,0 0 0 16,0 0 20-16,0 0-20 0,0-21 20 0,0 21-20 0,0 0 39 15,0 0-39-15,0 0 40 16,-4 9-40-16,4-9 30 0,0 0-30 0,-3 20 30 0,6 20-30 0,-3-40 14 16,0 0-14-16,2 61 14 0,3 32-14 15,-5-93 10-15,0 0-10 0,7 101 11 0,2 4-11 16,-9-105 6-16,0 0-6 0,9 113 7 0,2 25-7 16,-11-138 5-16,0 0-5 0,14 152 5 0,2 30-5 15,-16-182 5-15,0 0-5 0,14 203 5 16,0 18-5-16,-14-221 4 0,0 0-4 0,16 234 4 0,-4 15-4 0,-12-249 7 15,0 0-7-15,16 254 7 16,2 11-7-16,-18-265 12 0,0 0-12 0,24 287 12 0,6 20-12 16,-30-307 18-16,0 0-18 0,34 316 18 0,1-4-18 15,-35-312 19-15,0 0-19 0,35 322 19 0,-1 20-19 16,-34-342 25-16,0 0-25 0,30 340 26 0,-4-3-26 16,-26-337 31-16,0 0-31 0,27 346 32 0,-6 9-32 15,-21-355 29-15,0 0-29 0,18 341 30 0,-1-19-30 16,-17-322 25-16,0 0-25 0,21 323 26 0,1 4-26 15,-22-327 20-15,0 0-20 0,22 310 20 0,1-22-20 0,-23-288 16 16,0 0-16-16,25 261 16 0,5-17-16 0,-30-244 13 16,0 0-13-16,23 225 14 0,-2-14-14 0,-21-211 15 0,0 0-15 0,18 187 16 0,-6-28-16 0,-12-159 15 31,0 0-15-31,9 140 16 0,-4-15-16 0,-5-125 16 0,0 0-16 16,4 104 16-16,-2-16-16 0,-2-88 14 0,0 0-14 0,0 69 14 0,-4-27-14 0,1 1-1325 15</inkml:trace>
  <inkml:trace contextRef="#ctx0" brushRef="#br0" timeOffset="127791.96">24202 7659 460 0,'0'0'0'0,"0"0"0"0,23-5 0 0,-23 5 25 15,0 0-25-15,18-1 25 0,-9-1-25 16,-9 2 39-16,0 0-39 0,0 0 40 0,0 0-40 0,0 0 55 0,0 0-55 0,0 0 56 16,7 0-56-16,-7 0 47 0,0 0-47 15,0 0 48-15,0 0-48 0,0 0 37 0,0 0-37 0,0 0 37 16,0 0-37-16,0 0 29 0,0 0-29 16,0 0 30-16,7 0-30 0,-7 0 24 0,0 0-24 15,0 0 24-15,0 0-24 0,0 0 18 0,0 0-18 16,5-12 19-16,-5 5-19 0,0 7 17 0,0 0-17 15,-5-5 18-15,-8-6-18 0,13 11 14 0,0 0-14 16,-19-8 15-16,-7 2-15 0,26 6 13 0,0 0-13 0,-36-3 13 16,-4 6-13-16,40-3 8 0,0 0-8 15,-41 6 8-15,8 9-8 0,33-15 4 0,0 0-4 16,-30 19 4-16,3 5-4 0,27-24 2 0,0 0-2 16,-24 30 2-16,2 11-2 0,22-41 0 0,0 0 0 15,-15 47 1-15,4-2-1 0,11-45 0 0,0 0 0 16,-2 45 0-16,9-2 0 0,-7-43-1 0,0 0 1 15,11 33 0-15,5-9 0 0,-16-24-1 0,0 0 1 16,21 19 0-16,9-5 0 0,-30-14-1 0,0 0 1 0,39 9 0 0,8-2 0 16,-47-7 0-16,0 0 0 0,41 0 1 15,-16-7-1-15,-25 7 1 0,0 0-1 0,22-12 2 0,7-12-2 16,-29 24 0-16,0 0 0 0,24-35 1 16,-13-5-1-16,1 0-791 0</inkml:trace>
  <inkml:trace contextRef="#ctx0" brushRef="#br0" timeOffset="128621.39">24502 6981 729 0,'0'0'0'0,"0"0"0"15,0-9 0-15,0 9 9 0,0 0-9 0,0-6 10 16,0 6-10-16,0 0 9 0,0 0-9 0,0-9 9 16,0 9-9-16,0 0 29 0,0 0-29 0,0-9 30 0,0 9-30 15,0 0 40-15,0 0-40 0,0 0 41 16,0 0-41-16,0 0 38 0,0 0-38 0,0 0 38 15,0 0-38-15,0 0 37 0,0 0-37 0,9 9 38 16,3 8-38-16,-12-17 30 0,0 0-30 0,14 26 30 16,-1 4-30-16,-13-30 27 0,0 0-27 0,7 29 27 15,-7 6-27-15,0-35 21 0,0 0-21 0,-2 36 21 0,-3 0-21 0,5-36 16 16,0 0-16-16,-5 37 17 0,1 1-17 16,4-38 12-16,0 0-12 0,-2 50 12 0,2 16-12 0,0-66 12 15,0 0-12-15,4 64 13 0,1-4-13 0,-5-60 11 16,0 0-11-16,7 54 11 0,-2-7-11 0,-5-47 10 15,0 0-10-15,2 45 11 0,-7-7-11 16,5-38 5-16,0 0-5 0,-5 36 6 0,1 4-6 16,4-40 3-16,0 0-3 0,-3 40 4 0,-3-4-4 15,6-36 0-15,0 0 0 0,-5 36 0 0,5-8 0 0,0-28-1 16,0 0 1-16,3 24 0 0,3-12 0 0,-6-12-2 16,0 0 2-16,9 12-1 0,3-3 1 0,-12-9-1 15,0 0 1-15,14 5-1 0,2-1 1 0,-16-4 0 16,0 0 0-16,18-2 0 0,3-5 0 0,-21 7 0 15,0 0 0-15,23-15 0 0,-2-6 0 0,-21 21 4 0,0 0-4 16,17-30 5-16,-2-6-5 0,-15 36 15 0,0 0-15 0,8-38 16 16,-6 0-16-16,-2 38 28 0,0 0-28 0,0-35 29 15,-2 11-29-15,2 24 32 0,0 0-32 0,-1-17 33 16,2-4-33-16,-1 21 30 0,0 0-30 16,6-16 31-16,-1 4-31 0,-5 12 23 0,0 0-23 15,9-12 24-15,8 0-24 0,-17 12 18 0,0 0-18 0,27-12 19 16,6 5-19-16,-33 7 9 0,0 0-9 0,39-2 10 0,0 4-10 15,-39-2 5-15,0 0-5 16,37 7 6-16,-2 0-6 0,-35-7 3 0,0 0-3 0,32 10 3 16,-5 2-3-16,-27-12 1 0,0 0-1 0,22 16 2 15,-6 3-2-15,-16-19 1 0,0 0-1 0,9 21 2 16,-7 3-2-16,-2-24 1 0,0 0-1 0,-4 36 1 16,-3 4-1-16,7-40 1 0,0 0-1 0,-12 40 2 15,1 1-2-15,11-41 2 0,0 0-2 0,-8 33 2 16,1-5-2-16,7-28 2 0,0 0-2 0,-2 21 3 0,2 1-3 15,0-22 2-15,0 0-2 0,3 18 3 0,3-6-3 16,-6-12 2-16,0 0-2 0,17 0 2 0,18-12-2 16,1-1-1232-16</inkml:trace>
  <inkml:trace contextRef="#ctx0" brushRef="#br0" timeOffset="129443.77">25643 7672 953 0,'0'0'0'16,"0"0"0"-16,-8-7 0 0,8 7 11 0,0 0-11 0,-13-6 12 15,-4 3-12-15,17 3 10 0,0 0-10 0,-18-3 11 16,4-3-11-16,14 6 31 0,0 0-31 0,-11-7 31 0,2 2-31 16,9 5 33-16,0 0-33 15,-8-3 33-15,-1-1-33 0,9 4 29 0,0 0-29 0,-13-1 30 16,-8 1-30-16,21 0 24 0,0 0-24 0,-28 1 24 15,-4 6-24-15,32-7 19 0,0 0-19 0,-31 12 19 16,-1 4-19-16,32-16 13 0,0 0-13 0,-30 17 14 0,3 2-14 16,27-19 7-16,0 0-7 0,-19 28 7 15,7 8-7-15,12-36 3 0,0 0-3 0,-7 45 3 16,10 0-3-16,-3-45 1 0,0 0-1 0,11 42 2 16,10-8-2-16,-21-34 1 0,0 0-1 0,25 25 1 15,8-8-1-15,-33-17 0 0,0 0 0 0,41 10 1 16,13-4-1-16,-54-6 4 0,0 0-4 0,59 0 4 15,-5-13-4-15,-54 13 8 0,0 0-8 0,48-27 8 16,-9-11-8-16,-39 38 13 0,0 0-13 0,30-44 13 16,-7-1-13-16,-23 45 15 0,0 0-15 0,17-34 15 0,-4 10-15 15,-13 24 18-15,0 0-18 0,8-14 18 0,-1 2-18 16,-7 12 17-16,0 0-17 0,0 0 18 0,4-11-18 16,-4 11 19-16,0 0-19 0,0 0 20 0,7 2-20 15,-7-2 16-15,0 0-16 0,11 17 17 0,3 13-17 16,-14-30 11-16,0 0-11 0,16 31 11 0,-4-7-11 0,-12-24 7 15,0 0-7-15,9 16 7 0,0-4-7 16,-9-12 3-16,0 0-3 0,1 8 3 0,-1-8-3 16,0 0 2-16,0 0-2 0,9-7 2 0,12-18-2 0,-21 25 3 15,0 0-3-15,21-37 3 0,2-8-3 0,-23 45 5 16,0 0-5-16,20-43 5 0,-8 7-5 0,-12 36 8 16,0 0-8-16,13-33 9 0,-1-7-9 0,-12 40 9 15,0 0-9-15,12-36 9 0,-5 3-9 16,-7 33 14-16,0 0-14 0,4-28 15 0,-4 4-15 0,0 24 15 15,0 0-15-15,0-21 16 0,2 5-16 0,-2 16 14 0,0 0-14 0,1-12 15 16,-1 12-15-16,0 0 13 0,0 0-13 0,0 0 13 16,7-5-13-16,-7 5 11 0,0 0-11 0,20 9 12 15,12 12-12-15,-32-21 7 0,0 0-7 0,37 27 8 16,-4 10-8-16,-33-37 2 0,0 0-2 0,30 29 2 16,-5-5-2-16,-25-24 0 0,0 0 0 0,23 24 1 15,-2 1-1-15,-21-25 0 0,0 0 0 0,17 24 0 0,-4 0 0 16,-13-24 0-16,0 0 0 0,5 24 0 15,-10-1 0-15,5-23 0 0,0 0 0 0,-11 29 0 0,1 2 0 16,10-31 0-16,0 0 0 0,-4 37 1 0,9 4-1 16,-5-41 1-16,0 0-1 0,16 40 2 0,13-4-2 15,-29-36 2-15,0 0-2 0,37 30 3 0,10-2-3 16,-47-28 9-16,0 0-9 0,51 25 10 0,1 0-10 0,-52-25 14 16,0 0-14-16,52 22 15 0,3 4-15 0,0 0-1334 15</inkml:trace>
  <inkml:trace contextRef="#ctx0" brushRef="#br0" timeOffset="131467.64">27058 7533 673 0,'0'0'0'0,"0"0"0"0,0 0 0 0,0 0 28 0,0 0-28 16,0 0 28-16,0 0-28 0,0 0 75 0,0 0-75 15,0 0 75-15,0 0-75 0,0 0 78 0,0 0-78 0,23-19 79 16,-5 2-79-16,-18 17 56 0,0 0-56 0,19-16 56 16,-3 1-56-16,-16 15 32 0,0 0-32 15,16-9 33-15,1 0-33 0,-17 9 25 0,0 0-25 16,20-3 26-16,3-1-26 0,-23 4 19 0,0 0-19 0,28 6 19 15,13 7-19-15,-41-13 11 0,0 0-11 0,42 21 12 16,0 9-12-16,-42-30 8 0,0 0-8 0,37 33 9 16,-3-2-9-16,-34-31 5 0,0 0-5 0,28 29 5 15,-9-3-5-15,-19-26 3 0,0 0-3 0,16 24 3 16,-3 0-3-16,-13-24 2 0,0 0-2 0,8 21 3 16,-6 0-3-16,-2-21 1 0,0 0-1 0,-2 16 1 0,1-4-1 15,1-12 1-15,0 0-1 0,0 0 1 0,-9 5-1 16,9-5 1-16,0 0-1 0,-9-5 1 0,-3-11-1 15,12 16 1-15,0 0-1 0,-11-21 1 0,6-3-1 16,5 24 2-16,0 0-2 0,-2-28 2 0,4-3-2 16,-2 31 4-16,0 0-4 0,7-34 5 0,5-10-5 15,-12 44 8-15,0 0-8 0,18-51 8 0,7-1-8 16,-25 52 9-16,0 0-9 0,26-42 9 0,-1 13-9 16,-25 29 9-16,0 0-9 0,33-16 10 0,18 4-10 15,-51 12 9-15,0 0-9 0,57 0 10 0,-8 12-10 16,-49-12 6-16,0 0-6 0,43 21 6 0,-6 3-6 0,-37-24 4 15,0 0-4-15,31 33 4 0,-4 7-4 16,-27-40 2-16,0 0-2 0,17 40 2 0,-6-4-2 16,-11-36 1-16,0 0-1 0,4 33 2 0,-4-2-2 0,0-31 2 15,0 0-2-15,0 29 2 0,0 1-2 0,0-30 2 16,0 0-2-16,1 27 2 0,1 6-2 0,-2-33 2 16,0 0-2-16,4 31 2 0,1-6-2 0,-5-25 1 15,0 0-1-15,7 24 1 0,0-8-1 0,-7-16 0 16,0 0 0-16,7 12 1 0,0-4-1 0,-7-8 0 0,0 0 0 15,11 0 0-15,6-7 0 0,1 2-1064 0</inkml:trace>
  <inkml:trace contextRef="#ctx0" brushRef="#br0" timeOffset="131930.54">28466 7542 1132 0,'0'0'0'0,"0"0"0"16,0 0 0-16,0 0 18 0,0 0-18 0,0 0 18 0,-14-11-18 0,14 11 54 15,0 0-54-15,-15 2 54 0,-4 7-54 16,19-9 51-16,0 0-51 0,-23 8 52 0,-2 8-52 16,25-16 31-16,0 0-31 0,-28 17 31 0,-5 8-31 15,33-25 21-15,0 0-21 0,-32 31 22 0,9 2-22 0,23-33 17 16,0 0-17-16,-11 32 17 0,15 12-17 16,-4-44 12-16,0 0-12 0,18 38 12 0,15-4-12 15,-33-34 10-15,0 0-10 0,37 25 11 0,-3-13-11 16,-34-12 5-16,0 0-5 0,38-4 6 0,15-15-6 0,-53 19 3 15,0 0-3-15,57-33 4 0,-8-8-4 0,-49 41 1 16,0 0-1-16,41-49 2 0,-9 1-2 0,-32 48 2 16,0 0-2-16,26-49 2 0,-8 1-2 0,-18 48 1 15,0 0-1-15,12-43 2 0,-7 10-2 16,-5 33 1-16,0 0-1 0,4-21 2 0,-2 9-2 16,-2 12 1-16,0 0-1 0,0 9 2 0,0 15-2 0,0-24 1 15,0 0-1-15,0 31 2 0,5 7-2 16,-5-38 1-16,0 0-1 0,10 40 2 0,3 0-2 0,-13-40 2 15,0 0-2-15,12 41 3 0,-1 2-3 0,-11-43 0 16,0 0 0-16,10 40 1 0,3-7-1 0,-13-33-1 16,0 0 1-16,8 21-1 0,-4-16 1 0,-4-5-6 15,0 0 6-15,0-10-6 0,0-21 6 0,0-1-1137 16</inkml:trace>
  <inkml:trace contextRef="#ctx0" brushRef="#br0" timeOffset="132512.81">28831 7332 1177 0,'0'0'0'0,"0"0"0"0,12 4 0 16,-12-4 1-16,0 0-1 0,11 3 2 0,1 2-2 16,-12-5 4-16,0 0-4 0,23 13 4 0,19 11-4 15,-42-24 21-15,0 0-21 0,48 33 22 0,5 1-22 16,-53-34 28-16,0 0-28 0,47 38 29 0,-8 2-29 0,-39-40 40 16,0 0-40-16,29 40 40 0,-12-11-40 0,-17-29 43 15,0 0-43-15,9 28 43 0,-7-4-43 0,-2-24 39 0,0 0-39 16,-4 25 40-16,-6-10-40 15,10-15 33-15,0 0-33 0,-14 12 34 0,-2-3-34 0,16-9 27 16,0 0-27-16,-18 0 27 0,2-4-27 0,16 4 20 16,0 0-20-16,-12-5 21 0,5-3-21 0,7 8 16 15,0 0-16-15,-2-16 17 0,9-5-17 0,-7 21 13 16,0 0-13-16,12-26 14 0,6-3-14 0,-18 29 12 0,0 0-12 0,25-36 12 16,6-8-12-16,-31 44 10 0,0 0-10 0,30-38 11 15,-10 17-11-15,-20 21 10 0,0 0-10 16,16-10 10-16,0 7-10 0,-16 3 4 0,0 0-4 0,24 7 5 15,10 10-5-15,-34-17 1 0,0 0-1 16,33 24 2-16,-4 4-2 0,-29-28 0 0,0 0 0 0,17 31 1 16,-10 5-1-16,-7-36 0 15,0 0 0-15,0 37 0 0,-7-1 0 0,7-36 0 16,0 0 0-16,-10 29 0 0,-1-1 0 0,11-28 0 16,0 0 0-16,-9 24 0 0,2-6 0 0,7-18 0 15,0 0 0-15,-7 3 0 0,0-12 0 0,7 9-1 0,0 0 1 16,-5-20 0-16,1-12 0 0,4 32-1 0,0 0 1 15,-2-32 0-15,2-13 0 0,0 45 0 0,0 0 0 0,9-49 0 16,9-11 0-16,-18 60 0 0,0 0 0 16,30-68 0-16,16 2 0 0,-46 66 0 0,0 0 0 0,54-59 1 15,3 27-1-15,-57 32 0 0,0 0 0 0,55-16 0 16,-11 18 0-16,-44-2 0 0,0 0 0 0,38 17 0 0,-1 16 0 16,-37-33 0-16,0 0 0 0,30 45 0 0,-10 14 0 15,-20-59 0-15,0 0 0 0,10 53 0 0,-4-1 0 0,-6-52 0 16,0 0 0-16,3 42 0 15,-1-6 0-15,-2-36 0 0,0 0 0 0,0 26 0 0,0-9 0 16,0-17 0-16,0 0 0 0,4 9 0 0,-4-9 0 16,0 0-1314-16</inkml:trace>
  <inkml:trace contextRef="#ctx0" brushRef="#br0" timeOffset="132885.19">30034 7272 1065 0,'0'0'0'0,"7"-7"0"0,12-7 0 0,-19 14 11 0,0 0-11 0,20-12 12 16,-10 3-12-16,-10 9 25 0,0 0-25 0,13-1 25 0,4 7-25 15,-17-6 19-15,0 0-19 0,23 16 20 16,2 8-20-16,-25-24 10 0,0 0-10 0,21 33 10 0,-7 3-10 16,-14-36 9-16,0 0-9 0,9 37 10 15,-4-8-10-15,-5-29 8 0,0 0-8 0,5 24 9 16,1-11-9-16,-6-13 12 0,0 0-12 0,0 0 12 16,0 0-12-16,0 0 19 0,0 0-19 0,12-6 19 15,2-25-19-15,-14 31 24 0,0 0-24 0,18-36 24 0,-2-6-24 16,-16 42 25-16,0 0-25 0,9-39 26 15,-2 6-26-15,-7 33 30 0,0 0-30 0,1-31 31 16,-8 5-31-16,7 26 24 0,0 0-24 0,-12-16 24 16,-7 4-24-16,19 12 17 0,0 0-17 0,-30 0 17 15,-13 9-17-15,43-9 18 0,0 0-18 0,-56 19 18 16,-15 8-18-16,71-27 11 0,0 0-11 0,-67 45 11 16,5 19-11-16,62-64 5 0,0 0-5 0,-44 70 5 15,21-8-5-15,23-62 1 0,0 0-1 16,0 59 1-16,20-14-1 0,-20-45 0 0,0 0 0 0,40 33 0 0,19-6 0 0,-59-27-1 15,0 0 1-15,60 24 0 0,-4-8 0 16,-56-16-1-16,0 0 1 0,53 9 0 0,-2-9 0 16,-51 0-1-16,0 0 1 0,55-9 0 0,7-3 0 15,1-4-1143-15</inkml:trace>
  <inkml:trace contextRef="#ctx0" brushRef="#br0" timeOffset="133972.69">29141 8101 953 0,'0'0'0'0,"0"0"0"16,0 0 0-16,0 0 4 0,0 0-4 0,0 0 5 15,0 0-5-15,0 0 12 0,0 0-12 0,6 34 13 0,-5 6-13 16,-1-40 13-16,0 0-13 0,0 56 14 15,2 18-14-15,-2-74 9 0,0 0-9 0,2 78 10 0,-2-2-10 16,0-76 9-16,0 0-9 0,-2 81 10 0,-1 11-10 0,3-92 9 0,0 0-9 0,-4 93 9 31,2-8-9-31,2-85 10 0,0 0-10 0,0 73 11 0,0-16-11 16,0-57 16-16,0 0-16 0,2 49 16 16,3-10-16-16,-5-39 18 0,0 0-18 0,4 33 19 0,-6-9-19 15,2-24 16-15,0 0-16 0,-5 16 17 16,-4-13-17-16,9-3 14 0,0 0-14 0,-14-6 15 0,-6-19-15 0,1 5-857 15</inkml:trace>
  <inkml:trace contextRef="#ctx0" brushRef="#br0" timeOffset="134339.37">29071 8128 987 0,'0'0'0'16,"0"0"0"-16,-9-5 0 0,9 5 5 0,0 0-5 0,-7-3 6 15,7 3-6-15,0 0 16 0,0 0-16 0,0 0 16 16,-2 14-16-16,2-14 31 0,0 0-31 0,2 26 31 16,-4 13-31-16,2-39 27 0,0 0-27 0,-5 54 28 15,-6 8-28-15,11-62 21 0,0 0-21 0,-14 59 22 16,-2-9-22-16,16-50 16 0,0 0-16 0,-14 37 16 16,5-15-16-16,9-22 13 0,0 0-13 0,-3 12 13 15,1-3-13-15,2-9 17 0,0 0-17 0,0 0 17 16,0-7-17-16,0 7 25 0,0 0-25 0,3-21 26 15,5-12-26-15,-8 33 29 0,0 0-29 0,12-45 30 16,2-15-30-16,-14 60 34 0,0 0-34 16,21-61 34-16,6 4-34 0,-27 57 31 0,0 0-31 0,23-40 32 15,-11 16-32-15,-12 24 28 0,0 0-28 0,10-12 29 16,-1 5-29-16,-9 7 27 0,0 0-27 0,23 2 27 16,20 10-27-16,-43-12 21 0,0 0-21 0,49 29 21 15,2 25-21-15,-51-54 19 0,0 0-19 0,69 61 19 16,21-3-19-16,-2 1-1226 0</inkml:trace>
  <inkml:trace contextRef="#ctx0" brushRef="#br0" timeOffset="136572.66">30993 6787 371 0,'0'0'0'15,"0"0"0"-15,0 0 0 0,0 0 2 0,0 0-2 16,0 0 3-16,0 0-3 0,0 0 6 0,0 0-6 0,0 0 6 0,0 0-6 0,0 0 13 16,0 0-13-16,0 0 14 15,0 0-14-15,0 0 13 0,0 0-13 0,0 0 13 16,0 0-13-16,0 0 12 0,0 0-12 0,0 0 12 0,0 0-12 15,0 0 11-15,0 0-11 0,0 0 11 16,0 0-11-16,0 0 10 0,0 0-10 0,-21 0 10 0,2 0-10 16,19 0 11-16,0 0-11 0,-28-3 11 15,-10 1-11-15,38 2 14 0,0 0-14 0,-38 0 14 16,1 2-14-16,37-2 17 0,0 0-17 0,-37 3 17 0,3-3-17 0,34 0 19 0,0 0-19 0,-32-3 20 31,2 1-20-31,30 2 26 0,0 0-26 0,-28-3 26 0,2-1-26 16,26 4 26-16,0 0-26 0,-23-7 27 0,7 2-27 15,16 5 23-15,0 0-23 0,-11-3 24 0,11 3-24 0,0 0 23 0,0 0-23 16,-7 0 24-16,7 0-24 0,0 0 21 0,0 0-21 0,0 0 21 0,9 0-21 16,-9 0 17-16,0 0-17 0,0 0 17 15,14 3-17-15,-14-3 14 0,0 0-14 0,11 3 15 0,-1 1-15 16,-10-4 12-16,0 0-12 0,11 9 13 0,-1 4-13 16,-10-13 13-1,0 0-13-15,9 19 13 0,-3 2-13 16,-6-21 12-16,0 0-12 0,1 31 12 0,-2 9-12 15,1-40 9-15,0 0-9 0,-2 45 10 0,2 4-10 0,0-49 8 16,0 0-8-16,0 48 9 0,-2-3-9 0,2-45 7 16,0 0-7-16,-2 42 7 0,4-3-7 0,-2-39 9 15,0 0-9-15,2 37 10 0,0 3-10 0,-2-40 11 16,0 0-11-16,0 43 12 0,-4 16-12 0,4-59 13 16,0 0-13-16,-3 62 13 0,-3-3-13 0,6-59 13 15,0 0-13-15,-9 55 14 0,-1-13-14 0,10-42 13 16,0 0-13-16,-11 38 13 0,4-5-13 0,7-33 13 15,0 0-13-15,-7 27 14 0,0-6-14 0,7-21 12 16,0 0-12-16,-3 12 12 0,3 4-12 0,0-16 11 0,0 0-11 16,3 17 11-16,2-5-11 0,-5-12 12 0,0 0-12 0,6 5 12 15,1-1-12-15,-7-4 17 0,0 0-17 0,17 3 17 16,20-3-17-16,-37 0 21 0,0 0-21 0,62 0 22 16,35-5-22-16,-97 5 21 0,0 0-21 0,113-3 21 15,16 3-21-15,-129 0 15 0,0 0-15 0,0 0-999 0</inkml:trace>
  <inkml:trace contextRef="#ctx0" brushRef="#br0" timeOffset="139965.79">31147 6900 359 0,'0'0'0'0,"0"0"0"0,0 0 0 0,0 0 2 15,0 0-2-15,0 0 3 0,0 0-3 0,0 0 7 0,0 0-7 16,0 0 7-16,0 0-7 0,0 0 7 0,0 0-7 16,-4 21 7-16,8-6-7 0,-4-15 16 0,0 0-16 15,3 21 17-15,3 10-17 0,-6-31 11 16,0 0-11-16,7 38 12 0,0 5-12 0,-7-43 18 0,0 0-18 15,5 42 19-15,-3 3-19 0,-2-45 26 0,0 0-26 0,3 47 26 16,4 10-26-16,-7-57 28 0,0 0-28 0,13 57 29 16,3 3-29-16,-16-60 34 0,0 0-34 0,19 57 34 15,0-13-34-15,-19-44 31 0,0 0-31 0,16 33 31 16,-5-13-31-16,-11-20 31 0,0 0-31 0,7 13 31 16,-2-7-31-16,-5-6 31 0,0 0-31 0,0 0 32 15,0 0-32-15,0 0 26 0,0 0-26 0,-2-12 26 16,-3-7-26-16,5 19 28 0,0 0-28 0,-2-29 28 0,9-7-28 15,0-1-658-15</inkml:trace>
  <inkml:trace contextRef="#ctx0" brushRef="#br0" timeOffset="140444.56">31794 7030 539 0,'0'0'0'0,"0"0"0"0,0 0 0 0,0 0 13 15,0 0-13-15,11-9 14 0,-11 9-14 0,0 0 21 0,0 0-21 16,0 0 21-16,0 0-21 0,0 0 22 0,0 0-22 16,0 0 23-16,-6 5-23 0,6-5 24 0,0 0-24 15,-10 10 24-15,-8 11-24 0,18-21 20 0,0 0-20 0,-23 33 21 16,-1 7-21-16,24-40 21 0,0 0-21 0,-27 45 22 16,-1 3-22-16,28-48 22 15,0 0-22-15,-23 57 23 0,9 7-23 16,14-64 23-16,0 0-23 0,-7 61 23 0,9-4-23 0,-2-57 26 15,0 0-26-15,7 47 26 0,3-14-26 0,-10-33 23 0,0 0-23 0,14 24 23 16,4-10-23-16,-18-14 25 16,0 0-25-16,23 10 26 0,3-6-26 0,-26-4 25 0,0 0-25 0,30-4 26 0,2-6-26 15,-32 10 22-15,0 0-22 0,34-23 23 16,1-15-23-16,-35 38 18 0,0 0-18 16,26-53 19-16,-8-17-19 0,-18 70 21 0,0 0-21 0,7-71 22 0,-9 6-22 15,2 65 24-15,0 0-24 16,-7-61 25-16,-2 4-25 0,9 57 25 0,0 0-25 0,-10-55 25 15,-6-2-25-15,16 57 25 0,0 0-25 16,-16-58 25-16,4 13-25 0,12 45 22 0,0 0-22 16,-13-36 23-16,3 14-23 0,10 22 25 0,0 0-25 15,-11-13 25-15,1 8-25 0,10 5 22 0,0 0-22 0,-11 9 23 0,0 7-23 16,11-16 20-16,0 0-20 0,-8 24 20 16,1 5-20-16,7-29 15 0,0 0-15 0,-2 35 15 15,11 6-15-15,-9-41 9 0,0 0-9 0,12 30 10 16,0-16-10-16,1-1-1125 0</inkml:trace>
  <inkml:trace contextRef="#ctx0" brushRef="#br0" timeOffset="141147.76">32112 6806 527 0,'0'0'0'0,"0"0"0"16,0 0 0-16,0 0 50 0,0 0-50 0,0 0 50 15,0 0-50-15,0 0 96 0,0 0-96 0,0 0 96 0,0 0-96 16,0 0 46-16,0 0-46 0,8 5 46 16,-8-5-46-16,0 0 25 0,0 0-25 0,25 4 26 0,21-4-26 15,-46 0 17-15,0 0-17 0,46 0 18 0,-14 0-18 16,-32 0 15-16,0 0-15 0,28-4 15 15,5-1-15-15,-33 5 14 0,0 0-14 0,32-3 15 0,-7-6-15 0,-25 9 17 0,0 0-17 16,21-7 17-16,0-8-17 0,-21 15 19 0,0 0-19 16,20-12 19-16,-6 6-19 15,-14 6 21-15,0 0-21 0,7-7 21 16,-7 7-21-16,0 0 18 0,0 0-18 0,8-12 18 16,0 7-18-16,-8 5 15 0,0 0-15 0,0 0 15 15,8 0-15-15,-8 0 13 0,0 0-13 0,0 0 13 16,0 0-13-16,0 0 10 0,0 0-10 0,7 12 10 15,-3 6-10-15,-4-18 9 0,0 0-9 0,0 24 9 16,-5 9-9-16,5-33 5 0,0 0-5 0,-7 43 5 16,1 14-5-16,6-57 1 0,0 0-1 0,-3 64 2 0,-1 0-2 15,4-64 0-15,0 0 0 0,-3 57 1 16,-3-8-1-16,6-49 0 0,0 0 0 0,-5 41 0 0,3-3 0 0,2-38 0 0,0 0 0 0,-1 42 0 16,-3-1 0-16,4-41 0 0,0 0 0 15,-3 44 0-15,-3-8 0 0,6-36 0 0,0 0 0 16,-9 31 0-16,1-7 0 0,8-24 1 0,0 0-1 0,-6 21 1 0,5-12-1 15,1-9 2-15,0 0-2 0,0 0 2 0,0 8-2 16,0-8 5-16,0 0-5 0,0 0 5 0,0 0-5 0,0 0 10 16,0 0-10-16,-7-5 11 0,-2-7-11 15,9 12 16-15,0 0-16 0,-13-15 17 0,-4-10-17 0,17 25 22 32,0 0-22-32,-21-29 23 0,-8-6-23 0,29 35 29 0,0 0-29 0,-33-29 30 0,-4 6-30 15,37 23 31 1,0 0-31-16,-37-13 31 0,5 2-31 0,32 11 22 15,0 0-22-15,-26-5 22 0,6 5-22 0,20 0 15 0,0 0-15 16,-10 9 16-16,6 10-16 0,4-19 5 0,0 0-5 16,4 17 6-16,4-8-6 0,-1 1-1167 0</inkml:trace>
  <inkml:trace contextRef="#ctx0" brushRef="#br0" timeOffset="141411.15">32911 6936 877 0,'-4'-9'0'0,"4"9"84"16,0 0-84-16,-10-34 84 0,2 13-84 0,8 21 66 15,0 0-66-15,-1-9 67 0,1 9-67 0,0 0 57 0,0 0-57 16,3-8 57-16,-3 8-57 0,0 0 41 0,0 0-41 15,7-4 41-15,-7 4-41 0,0 0 28 0,0 0-28 16,0 0 28-16,0 0-28 0,0 0 19 0,0 0-19 16,-16-3 19-16,-1 3-19 0,17 0 16 0,0 0-16 0,-27 0 17 15,-8 7-17-15,35-7 12 0,0 0-12 16,-32 12 12-16,13 9-12 0,-1-4-1084 0</inkml:trace>
  <inkml:trace contextRef="#ctx0" brushRef="#br0" timeOffset="141558.54">32884 7717 1092 0,'-32'96'0'0,"32"-96"60"0,0 0-60 0,-44 122 61 0,-16 18-61 15,60-140 11-15,0 0-11 0,-61 142 12 0,4-9-12 16,-1 0-867-16</inkml:trace>
  <inkml:trace contextRef="#ctx0" brushRef="#br0" timeOffset="142969.12">26552 9923 785 0,'0'0'0'0,"0"0"0"0,0 0 0 16,0 0 16-16,0 0-16 0,0 0 17 0,0 0-17 0,0 0 48 16,0 0-48-16,0 0 49 0,26-10-49 0,-26 10 57 15,0 0-57-15,25-4 57 0,23 1-57 0,-48 3 39 16,0 0-39-16,68-5 40 0,21-2-40 0,-89 7 27 16,0 0-27-16,104-6 27 0,17-1-27 0,-121 7 20 15,0 0-20-15,140-8 20 16,24-1-20-16,-164 9 22 0,0 0-22 0,201-10 23 0,33-4-23 0,-234 14 20 15,0 0-20-15,258-16 20 0,21-1-20 0,-279 17 21 16,0 0-21-16,285-19 22 0,-6-3-22 0,-279 22 18 16,0 0-18-16,272-26 18 0,-13 1-18 0,-259 25 15 15,0 0-15-15,242-34 15 0,-22-3-15 0,-220 37 17 16,0 0-17-16,198-41 17 0,-25 1-17 0,-173 40 20 16,0 0-20-16,142-33 21 0,-23 12-21 0,-119 21 24 15,0 0-24-15,81-17 25 0,-34 10-25 0,-47 7 23 16,0 0-23-16,32-8 23 0,-14 4-23 0,-18 4 21 15,0 0-21-15,-7-3 21 0,-29-3-21 0,1 3-1146 16</inkml:trace>
  <inkml:trace contextRef="#ctx0" brushRef="#br0" timeOffset="143585.96">26698 9812 1289 0,'0'0'0'0,"0"0"0"0,7 0 0 0,-7 0 5 15,0 0-5-15,11 5 5 0,8 11-5 0,-19-16 17 0,0 0-17 0,27 31 17 16,8 21-17-16,-35-52 21 0,0 0-21 15,35 73 21-15,-8 20-21 0,-27-93 12 0,0 0-12 16,19 101 13-16,-7 6-13 0,-12-107 17 0,0 0-17 0,9 111 18 16,-2 5-18-1,-7-116 17-15,0 0-17 0,9 110 18 0,0-8-18 16,-9-102 16-16,0 0-16 0,9 97 16 0,-2-8-16 0,-7-89 16 16,0 0-16-16,7 76 16 0,0-17-16 0,-7-59 13 15,0 0-13-15,7 46 14 0,0-13-14 0,-7-33 12 0,0 0-12 0,12 30 12 16,1-8-12-16,-13-22 11 15,0 0-11-15,26 23 11 0,17-1-11 0,-43-22 12 16,0 0-12-16,56 17 12 0,16-6-12 0,-72-11 12 16,0 0-12-16,89 3 13 0,13-6-13 0,-102 3 13 15,0 0-13-15,116-11 14 0,27-4-14 0,-143 15 18 0,0 0-18 16,171-26 19-16,39-10-19 0,-210 36 18 0,0 0-18 0,247-52 19 16,32-18-19-16,-279 70 18 0,0 0-18 0,293-72 18 15,12-1-18-15,-305 73 17 0,0 0-17 0,298-61 18 16,-9 20-18-16,-289 41 13 0,0 0-13 0,272-31 14 15,-20 7-14-15,-252 24 8 0,0 0-8 0,235-25 9 16,-26 1-9-16,-209 24 6 0,0 0-6 0,191-19 7 16,-25 5-7-16,-166 14 5 0,0 0-5 0,144-12 5 15,-10 5-5-15,-134 7 4 0,0 0-4 0,112-5 4 0,-28-2-4 16,-84 7 2-16,0 0-2 0,60-3 3 0,-26 1-3 16,-34 2 2-16,0 0-2 0,24 0 3 0,-4 0-3 15,-20 0 3-15,0 0-3 0,12 0 3 0,-12 0-3 16,0 0-1380-16</inkml:trace>
  <inkml:trace contextRef="#ctx0" brushRef="#br0" timeOffset="144217.88">27825 10013 718 0,'0'0'0'0,"0"0"0"16,0 0 0-16,0 0 48 0,0 0-48 0,9 19 49 16,2 12-49-16,-11-31 84 0,0 0-84 0,14 42 84 0,0 6-84 15,-14-48 31-15,0 0-31 0,18 59 32 0,-1 9-32 16,-17-68 17-16,0 0-17 0,16 77 17 0,-2 17-17 16,-14-94 13-16,0 0-13 0,11 93 14 0,-2-13-14 15,-9-80 9-15,0 0-9 0,7 55 9 16,-2-20-9-16,-5-35 8 0,0 0-8 0,5 19 9 0,1-10-9 0,-1-1-797 15</inkml:trace>
  <inkml:trace contextRef="#ctx0" brushRef="#br0" timeOffset="144409.47">28543 9916 931 0,'0'0'0'0,"0"0"0"0,11 7 0 0,-11-7-2 16,0 0 2-16,14 23-2 0,4 18 2 0,-18-41 0 0,0 0 0 0,15 57 0 15,-4 16 0-15,-11-73 0 0,0 0 0 16,11 74 1-16,-1 1-1 0,-10-75 1 0,0 0-1 0,13 79 2 0,2 11-2 16,-15-90 8-16,0 0-8 15,22 82 9-15,6-24-9 0,-28-58 11 16,0 0-11-16,32 39 11 0,-6-24-11 0,0 4-668 16</inkml:trace>
  <inkml:trace contextRef="#ctx0" brushRef="#br0" timeOffset="144595.25">29381 9937 819 0,'0'0'0'0,"2"9"0"15,1 15 0-15,-3-24 5 0,0 0-5 0,6 40 5 16,-1 25-5-16,-5-65 17 0,0 0-17 0,4 71 17 16,-3 0-17-16,-1-71 21 0,0 0-21 0,6 69 21 0,4 2-21 0,-10-71 13 15,0 0-13-15,20 58 13 16,8-10-13-16,-28-48 11 0,0 0-11 0,32 28 11 15,-2-25-11-15,1 1-655 0</inkml:trace>
  <inkml:trace contextRef="#ctx0" brushRef="#br0" timeOffset="144790.37">29880 9627 953 0,'0'0'0'0,"0"0"0"0,7 19 0 0,-7-19 3 16,0 0-3-16,13 26 4 0,6 17-4 0,-19-43 22 15,0 0-22-15,18 54 23 0,-4 14-23 0,-14-68 33 16,0 0-33-16,9 81 33 0,-6 31-33 0,-3-112 24 16,0 0-24-16,4 106 24 0,3-11-24 15,-7-95 16-15,0 0-16 0,10 87 17 0,6-8-17 0,-16-79 16 16,0 0-16-16,16 63 16 0,-4-32-16 0,-1-4-828 16</inkml:trace>
  <inkml:trace contextRef="#ctx0" brushRef="#br0" timeOffset="149179.71">23133 11872 931 0,'0'0'0'0,"0"0"0"0,0 0 0 15,0 0 22-15,0 0-22 0,18-11 23 0,24-3-23 0,-42 14 61 16,0 0-61-16,55-10 62 0,10 5-62 0,-65 5 53 16,0 0-53-16,78 0 54 0,7 0-54 0,-85 0 25 0,0 0-25 15,105 3 26-15,26 2-26 0,-131-5 18 0,0 0-18 0,155 4 19 0,37-2-19 16,-192-2 14-16,0 0-14 0,226 3 14 0,34 1-14 15,-260-4 9-15,0 0-9 16,292 3 9-16,36-3-9 0,-328 0 4 16,0 0-4-16,350-5 5 0,18 1-5 0,-368 4 2 15,0 0-2-15,390 4 3 0,21 10-3 0,-411-14 7 16,0 0-7-16,422 17 8 0,17 6-8 0,-439-23 13 16,0 0-13-16,444 24 14 0,8-7-14 0,-452-17 20 15,0 0-20-15,446 14 20 0,-10-2-20 0,-436-12 20 16,0 0-20-16,430 9 21 0,-12-4-21 0,-418-5 19 15,0 0-19-15,404 3 20 0,-17-3-20 0,-387 0 16 16,0 0-16-16,366-3 17 0,-25 1-17 0,-341 2 14 16,0 0-14-16,324-5 14 0,-17-5-14 0,-307 10 12 15,0 0-12-15,276-9 12 0,-35 2-12 0,-241 7 9 0,0 0-9 0,215-9 10 16,-19-1-10-16,-196 10 7 0,0 0-7 16,189-12 8-16,-11-4-1 0,92-112-7 15</inkml:trace>
  <inkml:trace contextRef="#ctx0" brushRef="#br0" timeOffset="149905.84">23165 6372 998 0,'0'0'0'0,"0"0"0"0,0 0 0 0,0 0 19 15,0 0-19-15,9-21 19 0,-7 13-19 16,-2 8 44-16,0 0-44 0,19-9 44 0,27-7-44 0,-46 16 41 0,0 0-41 16,62-19 42-16,8 5-42 0,-70 14 22 0,0 0-22 0,80-12 22 15,20 5-22-15,-100 7 22 0,0 0-22 0,110-3 23 16,10 3-23-1,-120 0 20-15,0 0-20 0,141-2 20 0,14-1-20 0,-155 3 17 16,0 0-17-16,192-7 17 0,25-2-17 0,-217 9 12 16,0 0-12-16,259-12 13 0,36 3-13 0,-295 9 9 15,0 0-9-15,328-12 10 0,30 0-10 0,-358 12 7 16,0 0-7-16,388-12 7 0,32 9-7 0,-420 3 8 0,0 0-8 0,437-6 8 16,11 8-8-16,-448-2 7 15,0 0-7-15,447 0 7 0,-6-2-7 0,-441 2 7 16,0 0-7-16,444-3 7 0,8-1-7 0,-452 4 7 15,0 0-7-15,450-5 7 0,-13 2-7 0,-437 3 7 0,0 0-7 0,413-4 7 16,-22-1-7-16,-391 5 7 16,0 0-7-16,380-3 8 0,-21 3-8 0,-359 0 7 15,0 0-7-15,330 0 8 0,-26-4-8 0,-304 4 0 0,0 0 0 16,282-8 1-16,-12-13-1 0,0-2-1089 0</inkml:trace>
  <inkml:trace contextRef="#ctx0" brushRef="#br0" timeOffset="152617.59">25818 13109 505 0,'0'0'0'16,"0"0"0"-16,0 0 0 0,0 0 16 0,0 0-16 16,-5-19 16-16,5 19-16 0,0 0 33 0,0 0-33 0,10 14 34 15,22 33-34-15,-32-47 35 0,0 0-35 0,37 58 35 16,-3 5-35-16,-34-63 24 0,0 0-24 0,28 60 25 16,-9 1-25-16,-19-61 23 0,0 0-23 0,14 62 23 15,-5 7-23-15,-9-69 25 0,0 0-25 0,5 61 25 16,-3-23-25-16,-2-38 16 0,0 0-16 0,-3 22 16 15,3-22-16-15,0 0 10 0,0 0-10 0,-7-15 10 16,12-37-10-16,0 2-594 0</inkml:trace>
  <inkml:trace contextRef="#ctx0" brushRef="#br0" timeOffset="152933.84">26100 12868 1054 0,'0'0'0'0,"0"0"0"0,13-6 0 0,-13 6-4 15,0 0 4-15,12-6-3 0,6 3 3 0,-18 3-24 16,0 0 24-16,37-2-24 0,30-1 24 0,-67 3 1 16,0 0-1-16,81-2 2 0,18 2-2 0,-99 0 25 15,0 0-25-15,105-4 26 0,5-6-26 16,-110 10 58-16,0 0-58 0,121-10 59 0,17 5-59 0,-138 5 60 16,0 0-60-16,157-6 61 0,28 1-61 0,-185 5 42 15,0 0-42-15,208-5 43 0,22 1-43 0,-230 4 34 0,0 0-34 16,248 0 34-16,22 4-34 0,-270-4 29 0,0 0-29 0,293 10 29 15,25 2-29-15,-318-12 19 0,0 0-19 0,301 18 20 16,-26 1-20-16,-275-19 12 0,0 0-12 0,260 15 12 16,-15-1-12-16,-245-14 8 0,0 0-8 0,222 11 9 15,-23-3-9-15,-199-8 6 0,0 0-6 0,164 7 7 16,-38 0-7-16,-126-7 3 0,0 0-3 0,83 5 3 0,-43-3-3 16,-40-2 2-16,0 0-2 0,14 5 2 15,-24 9-2-15,-1 0-1144 0</inkml:trace>
  <inkml:trace contextRef="#ctx0" brushRef="#br0" timeOffset="153340.79">26495 13851 1233 0,'0'0'0'0,"7"-3"0"0,9 1 0 0,-16 2-7 16,0 0 7-16,23-2-7 0,7 1 7 0,-30 1-18 0,0 0 18 16,41-2-18-16,21-3 18 0,-62 5 0 0,0 0 0 0,75-4 0 15,17 4 0-15,-92 0 6 0,0 0-6 0,99-1 7 16,10-3-7-16,-109 4 19 0,0 0-19 15,120-8 19-15,21-1-19 0,-141 9 35 0,0 0-35 16,159-7 35-16,30 2-35 0,-189 5 30 0,0 0-30 16,213 0 31-16,15 0-31 0,-228 0 28 0,0 0-28 0,243 0 29 15,15-2-29-15,-258 2 24 0,0 0-24 16,252 3 24-16,-3 10-24 0,-249-13 19 0,0 0-19 0,232 15 19 16,-18 2-19-16,-214-17 15 0,0 0-15 0,192 16 16 15,-21 0-16-15,-171-16 8 0,0 0-8 0,129 8 9 0,-41 1-9 16,-88-9 1-16,0 0-1 0,51-5 1 15,-38-28-1-15,-1 2-1109 0</inkml:trace>
  <inkml:trace contextRef="#ctx0" brushRef="#br0" timeOffset="153615.81">26742 12806 1199 0,'0'0'0'0,"0"0"0"0,-7-2 0 0,7 2 28 15,0 0-28-15,0 0 28 0,0 0-28 0,0 0 29 16,0 0-29-16,13 16 29 0,24 20-29 16,-37-36 29-16,0 0-29 0,46 54 29 0,-1 13-29 0,-45-67 14 15,0 0-14-15,48 82 15 0,-2 13-15 0,-46-95 16 16,0 0-16-16,44 95 16 0,2-13-16 0,-46-82 2 15,0 0-2-15,58 72 2 0,13-3-2 0,-71-69 0 16,0 0 0-16,79 52 0 0,6-22 0 0,-2-3-1017 16</inkml:trace>
  <inkml:trace contextRef="#ctx0" brushRef="#br0" timeOffset="153822.88">28374 12910 1132 0,'0'0'0'0,"0"0"0"0,-9 14 0 16,9-14 0-16,0 0 0 0,-14 34 1 15,-12 34-1-15,26-68 6 0,0 0-6 0,-27 80 6 0,8 3-6 16,19-83 16-16,0 0-16 0,-7 76 17 0,15-16-17 16,-8-60 15-16,0 0-15 0,16 47 15 0,4-16-15 15,-1-3-846-15</inkml:trace>
  <inkml:trace contextRef="#ctx0" brushRef="#br0" timeOffset="153969.13">29071 13014 1155 0,'0'0'0'0,"7"21"0"0,10 34 0 16,-17-55 21-16,0 0-21 0,23 80 21 0,0 16-21 0,-23-96 44 15,0 0-44-15,25 109 45 0,1 18-45 0,-26-127 23 16,0 0-23-16,32 124 23 0,0-11-23 0,-32-113 19 15,0 0-19-15,33 95 20 0,-3-20-20 0,0 1-969 0</inkml:trace>
  <inkml:trace contextRef="#ctx0" brushRef="#br0" timeOffset="154347.79">26178 14653 1166 0,'0'0'0'0,"0"0"0"16,0 0 0-16,0 0 29 15,0 0-29-15,0 0 29 0,7 31-29 16,-7-31 47-16,0 0-47 0,5 41 47 0,2 34-47 0,-7-75 43 16,0 0-43-16,9 86 44 0,3 3-44 0,-12-89 21 15,0 0-21-15,13 83 22 0,-8-12-22 16,-5-71 13-16,0 0-13 0,4 58 14 0,-3-16-14 15,-1-42 9-15,0 0-9 0,6 24 10 0,4-19-10 0,1 1-1061 16</inkml:trace>
  <inkml:trace contextRef="#ctx0" brushRef="#br0" timeOffset="154634.14">26206 14417 1155 0,'0'0'0'16,"11"4"0"-16,17 4 0 0,-28-8 8 0,0 0-8 0,63 16 8 15,45 5-8-15,-108-21 32 0,0 0-32 0,145 21 32 16,52-2-32-16,-197-19 118 0,0 0-118 0,261 13 118 16,57-6-118-16,-318-7 102 0,0 0-102 0,333 4 102 15,6 4-102-15,-339-8 57 0,0 0-57 0,335 6 58 16,-12-6-58-16,-323 0 39 0,0 0-39 0,307-6 40 0,-13 1-40 16,-294 5 21-16,0 0-21 0,272-3 22 0,-29-1-22 15,-243 4 18-15,0 0-18 0,208 2 18 0,-38 3-18 16,-170-5 14-16,0 0-14 0,139 9 14 15,-24 3-14-15,-115-12 12 0,0 0-12 0,76 9 13 16,-39-2-13-16,-37-7 0 0,0 0 0 0,0 0 1 16,-20 12-1-16,1 0-1442 0</inkml:trace>
  <inkml:trace contextRef="#ctx0" brushRef="#br0" timeOffset="154986">26178 15565 1502 0,'0'0'0'15,"32"3"0"-15,54 6 0 0,-86-9 27 0,0 0-27 0,125 12 28 16,38 3-28-16,-163-15 16 0,0 0-16 0,206 18 16 15,46 1-16-15,-252-19 41 0,0 0-41 0,288 14 41 0,20 1-41 16,-308-15 28-16,0 0-28 0,328 14 28 0,25-5-28 16,-353-9 25-16,0 0-25 0,339 10 25 15,-27 4-25-15,-312-14 25 0,0 0-25 16,282 9 26-16,-29-6-26 0,-253-3 20 0,0 0-20 0,229 0 21 16,-21-3-21-16,-208 3 14 0,0 0-14 15,183-9 15-15,-31 0-15 0,-152 9 6 0,0 0-6 16,110-10 7-16,-40 1-7 0,-70 9 4 0,0 0-4 15,32-27 5-15,-37-24-5 0,-1 1-1380 0</inkml:trace>
  <inkml:trace contextRef="#ctx0" brushRef="#br0" timeOffset="155200.94">27480 14493 1255 0,'0'0'0'0,"0"0"0"0,1 19 0 0,-1-19-15 0,0 0 15 16,9 28-14-16,7 22 14 0,-16-50-45 0,0 0 45 15,27 61-44-15,8 6 44 0,-35-67-1 0,0 0 1 0,42 80-1 16,8 22 1-16,-50-102 0 0,0 0 0 16,54 100 1-16,-1-15-1 15,-53-85 0-15,0 0 0 0,51 83 0 0,-3-5 0 0,-48-78 0 0,0 0 0 16,49 59 0-16,11-26 0 0,0 0-792 0</inkml:trace>
  <inkml:trace contextRef="#ctx0" brushRef="#br0" timeOffset="155391.09">28753 14666 942 0,'0'0'0'0,"0"0"0"0,9 20 0 15,-9-20 2-15,0 0-2 0,7 31 2 0,-2 22-2 16,-5-53 4-16,0 0-4 0,0 71 5 0,-7 24-5 15,7-95 6-15,0 0-6 0,-12 99 6 0,-4-4-6 16,16-95 5-16,0 0-5 0,-7 92 5 16,11-4-5-16,-4-88 5 0,0 0-5 0,19 69 5 15,18-36-5-15,0 0-681 0</inkml:trace>
  <inkml:trace contextRef="#ctx0" brushRef="#br0" timeOffset="155567.34">29810 14817 964 0,'0'0'0'0,"1"9"0"0,5 15 0 0,-6-24 4 0,0 0-4 16,12 45 4-16,6 26-4 0,-18-71 8 0,0 0-8 15,17 78 8-15,1 1-8 0,-18-79 25 0,0 0-25 0,23 85 26 0,5 7-26 16,-28-92 24-16,0 0-24 16,41 79 25-16,12-21-25 0,-53-58 25 0,0 0-25 0,67 24 25 15,17-36-25-15,1 0-794 0</inkml:trace>
  <inkml:trace contextRef="#ctx0" brushRef="#br0" timeOffset="155676.79">30641 15066 1211 0,'0'0'0'0,"0"0"0"0,-2 16 0 15,2-16 0-15,0 0 0 0,-9 36 0 0,-9 33 0 16,18-69-2-16,0 0 2 0,-26 99-2 0,-9 38 2 16,35-137-23-16,0 0 23 0,-27 133-22 0,18-15 22 15,0-2-812-15</inkml:trace>
  <inkml:trace contextRef="#ctx0" brushRef="#br0" timeOffset="156152.6">26100 16437 1244 0,'0'0'0'0,"0"0"0"16,0 0 0-16,0 0 20 0,0 0-20 0,-21 0 21 0,19 9-21 15,2-9 34-15,0 0-34 0,4 36 34 0,5 40-34 16,-9-76 33-16,0 0-33 0,10 92 34 0,1 3-34 15,-11-95 33-15,0 0-33 0,10 90 34 0,-1-16-34 16,-9-74 14-16,0 0-14 0,7 57 15 0,-1-22-15 16,-6-35 8-16,0 0-8 0,1 16 8 15,-1-16-8-15,0 0-1089 0</inkml:trace>
  <inkml:trace contextRef="#ctx0" brushRef="#br0" timeOffset="156409.54">26285 16222 1132 0,'0'0'0'0,"32"5"0"16,51 11 0-16,-83-16 27 0,0 0-27 0,139 23 28 16,48 2-28-16,-187-25 38 0,0 0-38 15,233 21 38-15,44-5-38 0,-277-16 24 0,0 0-24 16,334 8 24-16,45-2-24 0,-379-6 20 0,0 0-20 16,414 7 20-16,4 3-20 0,-418-10 16 0,0 0-16 15,413 14 17-15,-21 0-17 0,-392-14 36 0,0 0-36 0,375 12 36 16,-22 0-36-16,-353-12 49 0,0 0-49 15,327 10 50-15,-38-1-50 0,-289-9 44 16,0 0-44-16,245 10 45 0,-46 4-45 0,-199-14 37 0,0 0-37 0,171 12 38 16,-26-5-38-16,-145-7 29 0,0 0-29 15,101 5 29-15,-49 1-29 0,-52-6 19 0,0 0-19 16,27 12 20-16,-20 14-20 0,-2 0-1302 0</inkml:trace>
  <inkml:trace contextRef="#ctx0" brushRef="#br0" timeOffset="156735.69">26263 17404 1603 0,'0'0'0'0,"7"-1"0"16,8-1 0-16,-15 2 2 15,0 0-2-15,57 0 2 0,61 3-2 0,-118-3 36 16,0 0-36-16,159 9 36 0,54 5-36 0,-213-14 45 16,0 0-45-16,275 21 45 0,41 6-45 0,-316-27 25 0,0 0-25 15,332 31 26-15,3 2-26 0,-335-33 19 0,0 0-19 0,349 30 20 16,15-3-20-16,-364-27 18 0,0 0-18 0,345 18 18 16,-25-11-18-16,-320-7 16 15,0 0-16-15,301 0 17 0,-13-7-17 0,-288 7 9 0,0 0-9 0,264-9 10 16,-34-1-10-16,-230 10 4 0,0 0-4 0,188-14 5 15,-40-5-5-15,2 0-1407 0</inkml:trace>
  <inkml:trace contextRef="#ctx0" brushRef="#br0" timeOffset="156982.54">27861 16430 1278 0,'0'0'0'0,"0"0"0"0,5 7 0 0,-5-7 29 0,0 0-29 0,14 24 29 16,12 25-29 0,-26-49 31-16,0 0-31 0,34 76 32 0,7 33-32 0,-41-109 37 15,0 0-37-15,47 116 38 0,6 0-38 16,-53-116 25-16,0 0-25 0,60 107 25 0,7-7-25 15,-67-100 6-15,0 0-6 0,72 80 6 0,-1-32-6 16,0 3-1092-16</inkml:trace>
  <inkml:trace contextRef="#ctx0" brushRef="#br0" timeOffset="157154.06">29445 16518 1099 0,'0'0'0'15,"-15"24"0"-15,-18 30 0 0,33-54 6 0,0 0-6 0,-34 71 7 16,4 21-7-16,30-92 1 0,0 0-1 0,-24 100 1 0,8-1-1 0,16-99-2 0,0 0 2 0,2 88-2 31,22-14 2-31,-24-74-23 0,0 0 23 0,52 45-22 16,29-36 22-16,-2 0-739 0</inkml:trace>
  <inkml:trace contextRef="#ctx0" brushRef="#br0" timeOffset="157288.34">30536 16754 1087 0,'0'0'0'0,"4"10"0"0,7 18 0 16,-11-28 0-16,0 0 0 0,14 57 0 0,5 38 0 15,-19-95 0-15,0 0 0 0,19 119 0 0,3 27 0 16,-22-146-2-16,0 0 2 0,33 143-2 0,15-8 2 16,-1 2-753-16</inkml:trace>
  <inkml:trace contextRef="#ctx0" brushRef="#br0" timeOffset="179360.57">12878 6948 707 0,'0'0'0'0,"0"0"0"15,-3 28 0-15,3-28 19 0,0 0-19 0,-6 29 20 0,6 4-20 16,0-33 40-16,0 0-40 0,0 40 41 0,6 3-41 16,-6-43 29-16,0 0-29 0,5 50 29 0,2 6-29 15,-7-56 19-15,0 0-19 0,7 69 20 16,0 24-20-16,-7-93 14 0,0 0-14 0,7 106 15 16,0 13-15-16,-7-119 14 0,0 0-14 0,9 125 14 15,0 10-14-15,-9-135 16 0,0 0-16 0,9 145 16 16,-4 23-16-16,-5-168 18 0,0 0-18 0,2 187 19 15,1 16-19-15,-3-203 11 0,0 0-11 0,7 218 11 0,4 12-11 16,-11-230 8-16,0 0-8 0,12 242 8 0,2 4-8 16,-14-246 9-16,0 0-9 0,14 256 9 15,4 7-9-15,-18-263 8 0,0 0-8 0,14 282 9 0,0 12-9 16,-14-294 11-16,0 0-11 0,14 295 12 0,-1-3-12 16,-13-292 13-16,0 0-13 0,12 289 13 15,2-5-13-15,-14-284 16 0,0 0-16 0,14 287 16 0,-5 4-16 0,-9-291 18 0,0 0-18 0,9 292 19 16,-5-4-19-16,-4-288 18 0,0 0-18 0,1 280 19 15,-4-8-19-15,3-272 16 0,0 0-16 0,-9 257 16 16,-5-7-16-16,14-250 22 0,0 0-22 0,-16 242 22 16,4-8-22-16,12-234 25 0,0 0-25 0,-11 219 26 0,4-8-26 15,7-211 25-15,0 0-25 0,3 203 26 16,6-14-26-16,-9-189 28 0,0 0-28 0,9 169 29 0,-4-20-29 16,-5-149 24-16,0 0-24 0,6 132 25 0,1-18-25 15,-7-114 22-15,0 0-22 0,7 102 22 0,0-14-22 16,-7-88 15-16,0 0-15 15,2 88 16-15,3-6-16 0,-5-82 8 0,0 0-8 0,3 59 9 0,-8-30-9 16,0 0-1181-16</inkml:trace>
  <inkml:trace contextRef="#ctx0" brushRef="#br0" timeOffset="181539.51">4260 7062 449 0,'0'0'0'0,"0"0"0"0,0 0 0 16,0 0 4-16,0 0-4 0,5 32 4 0,2 0-4 15,-7-32 14-15,0 0-14 0,5 42 14 0,4 5-14 0,-9-47 35 16,0 0-35-16,6 57 35 0,-3 21-35 0,-3-78 38 0,0 0-38 15,9 83 38-15,-4-11-38 0,-5-72 28 0,0 0-28 16,0 64 29-16,0-10-29 16,0-54 27-16,0 0-27 0,-5 49 27 0,1-8-27 0,4-41 27 15,0 0-27-15,-8 35 28 0,-1-11-28 16,9-24 21-16,0 0-21 0,-6 12 22 0,6-12-22 0,0 0-570 0</inkml:trace>
  <inkml:trace contextRef="#ctx0" brushRef="#br0" timeOffset="181868.48">4089 7062 807 0,'0'0'0'0,"0"0"0"16,-6-1 0-16,6 1 4 0,0 0-4 0,0 0 4 15,0 0-4-15,0 0 2 0,0 0-2 0,6 5 3 16,17-2-3-16,-23-3 15 0,0 0-15 0,47 0 15 0,34-7-15 15,-81 7 22-15,0 0-22 0,101-8 22 0,12-8-22 16,-113 16 24-16,0 0-24 0,139-15 24 0,20 1-24 16,-159 14 28-16,0 0-28 0,185-19 29 15,14 3-29-15,-199 16 25 0,0 0-25 0,207-14 25 16,-4-1-25-16,-203 15 22 0,0 0-22 0,194-21 22 0,-9-2-22 16,-185 23 20-16,0 0-20 0,167-17 20 15,-17 2-20-15,-150 15 14 0,0 0-14 0,143-6 15 16,-10 3-15-16,-133 3 12 0,0 0-12 0,107 7 13 15,-20 10-13-15,-87-17 11 0,0 0-11 0,72 19 11 0,-10 7-11 16,-62-26 2-16,0 0-2 0,51 28 2 0,-23-7-2 16,2 3-850-16</inkml:trace>
  <inkml:trace contextRef="#ctx0" brushRef="#br0" timeOffset="182244.97">4246 8023 919 0,'0'0'0'0,"14"2"0"15,18 1 0-15,-32-3 12 0,0 0-12 0,52 7 12 16,21 5-12-16,-73-12 27 0,0 0-27 0,83 9 28 15,15-1-28-15,-98-8 30 0,0 0-30 0,113 7 30 16,9 0-30-16,-122-7 19 0,0 0-19 0,136 5 20 16,9-8-20-16,-145 3 17 0,0 0-17 0,162-9 17 15,19-3-17-15,-181 12 16 0,0 0-16 0,203-21 16 16,14 2-16-16,-217 19 18 0,0 0-18 0,233-20 18 16,16 1-18-16,-249 19 17 0,0 0-17 0,252-18 18 0,7-1-18 15,-259 19 17-15,0 0-17 0,249-10 18 0,-16 6-18 16,-233 4 19-16,0 0-19 0,194 0 19 15,-32 9-19-15,-162-9 14 0,0 0-14 0,118 12 15 16,-28 2-15-16,-90-14 16 0,0 0-16 0,55 14 17 0,-36-5-17 16,3-4-967-16</inkml:trace>
  <inkml:trace contextRef="#ctx0" brushRef="#br0" timeOffset="182983.31">3893 6323 964 0,'0'0'0'0,"0"0"0"0,0-17 0 0,0 17 4 16,0 0-4-16,9-12 4 0,10 0-4 0,-19 12 11 0,0 0-11 0,27-4 11 15,4 4-11-15,-31 0 9 0,0 0-9 16,36 7 10-16,6 6-10 0,-42-13 13 0,0 0-13 0,44 17 14 0,-3 7-14 15,-41-24 12-15,0 0-12 0,37 36 13 16,-6 13-13-16,-31-49 11 0,0 0-11 0,18 48 12 16,-9 4-12-16,-9-52 11 0,0 0-11 15,0 45 11-15,-5-17-11 0,5-28 10 16,0 0-10-16,-9 17 10 0,-9-5-10 0,18-12 9 0,0 0-9 16,-18 4 10-16,4-9-10 0,14 5 11 15,0 0-11-15,-17-19 11 0,-1-25-11 0,18 44 16 0,0 0-16 0,-14-50 16 0,18 2-16 16,-4 48 18-16,0 0-18 0,15-49 19 0,15 9-19 15,-30 40 18-15,0 0-18 0,36-32 19 0,1 7-19 16,-37 25 16-16,0 0-16 0,40-12 16 0,6 9-16 16,-46 3 6-16,0 0-6 0,37 7 7 0,-2 5-7 15,-35-12 1-15,0 0-1 0,23 24 1 0,-5 5-1 16,-18-29 0-16,0 0 0 0,4 42 0 0,-4 10 0 16,0-52 0-16,0 0 0 0,0 52 0 0,5-4 0 0,-5-48-1 15,0 0 1-15,12 33-1 0,4-14 1 0,-16-19-3 0,0 0 3 16,35-9-2-16,24-22 2 0,-1 0-928 15</inkml:trace>
  <inkml:trace contextRef="#ctx0" brushRef="#br0" timeOffset="183312.67">4946 6206 852 0,'0'0'0'0,"-5"0"0"0,-18 0 0 0,23 0 21 16,0 0-21-16,-36 7 22 0,-18 7-22 0,54-14 61 0,0 0-61 15,-62 22 62-15,2 11-62 0,60-33 100 0,0 0-100 16,-49 36 100-16,8 2-100 0,41-38 60 0,0 0-60 15,-26 38 61-15,12 0-61 0,14-38 10 0,0 0-10 0,0 37 11 16,12-4-11-16,-12-33 2 0,0 0-2 0,19 22 2 16,8-18-2-16,-27-4 0 0,0 0 0 0,33-14 0 15,15-16 0-15,-48 30 0 0,0 0 0 16,46-39 0-16,-9-3 0 0,-37 42 0 16,0 0 0-16,30-45 1 0,-7 5-1 0,-23 40 3 0,0 0-3 15,14-33 3-15,-11 9-3 0,-3 24 7 16,0 0-7-16,2-19 8 0,-2 7-8 0,0 12 10 15,0 0-10-15,0 0 11 0,0 0-11 0,0 0 9 0,0 0-9 16,-9 16 9-16,8 8-9 0,1-24 7 0,0 0-7 0,1 33 8 16,6 7-8-16,-7-40 4 0,0 0-4 15,14 38 4-15,4 5-4 0,-18-43 1 16,0 0-1-16,23 29 2 0,3-13-2 0,-26-16-1 0,0 0 1 16,23 0 0-16,-5-17 0 0,-2 1-1028 0</inkml:trace>
  <inkml:trace contextRef="#ctx0" brushRef="#br0" timeOffset="183957.24">5032 6261 897 0,'0'0'0'0,"4"-7"0"0,1-17 0 15,-5 24 13-15,0 0-13 0,4-28 13 0,1 8-13 16,-5 20 31-16,0 0-31 0,0-13 31 0,0 13-31 16,0 0 29-16,0 0-29 0,12 7 30 0,-1 14-30 15,-11-21 21-15,0 0-21 0,18 28 22 0,-1 5-22 0,-17-33 16 16,0 0-16-16,18 36 17 0,0 0-17 0,-18-36 17 16,0 0-17-16,19 37 18 0,2-1-18 0,-21-36 15 15,0 0-15-15,19 26 15 0,3-10-15 0,-22-16 21 16,0 0-21-16,14 3 22 0,0-15-22 0,-14 12 25 0,0 0-25 15,12-21 25-15,-1-7-25 16,-11 28 25-16,0 0-25 0,12-29 26 0,2 1-26 0,-14 28 28 16,0 0-28-16,14-20 29 0,-1 4-29 15,-13 16 27-15,0 0-27 0,10-9 27 0,3 6-27 16,-13 3 21-16,0 0-21 0,14 3 21 0,-2 6-21 16,-12-9 15-16,0 0-15 0,14 16 16 0,4 1-16 0,-18-17 4 15,0 0-4-15,16 21 5 0,5-1-5 0,-21-20 0 16,0 0 0-16,26 16 0 0,-1-7 0 0,-25-9-1 15,0 0 1-15,30 1-1 0,2-4 1 0,-32 3-4 0,0 0 4 16,28-12-4-16,2-11 4 0,-30 23-2 16,0 0 2-16,28-22-2 0,-5-2 2 0,-23 24-1 15,0 0 1-15,18-28 0 0,-6-5 0 0,-12 33 0 16,0 0 0-16,9-28 0 0,0 8 0 0,-9 20 1 0,0 0-1 16,5-13 1-16,-5 13-1 0,0 0 2 0,0 0-2 15,5 9 3-15,-1 15-3 0,-4-24 2 16,0 0-2-16,9 25 2 0,8 4-2 0,-17-29 2 15,0 0-2-15,23 28 2 0,5-4-2 0,-28-24 1 0,0 0-1 0,32 19 1 16,-2-10-1-16,-30-9 0 0,0 0 0 16,25 0 0-16,-2-4 0 0,-23 4 0 0,0 0 0 0,21-15 0 15,-7-6 0-15,-14 21 0 0,0 0 0 0,9-28 0 16,-13 2 0-16,4 26 1 0,0 0-1 16,-8-34 1-16,-8-11-1 0,16 45 3 0,0 0-3 0,-21-45 4 0,-2 13-4 15,23 32 6-15,0 0-6 0,-32-13 6 16,-12 14-6-16,44-1 7 0,0 0-7 0,-46 23 7 0,0 22-7 15,46-45 5-15,0 0-5 0,-35 53 6 16,15 3-6-16,20-56 3 0,0 0-3 0,0 64 4 0,29 5-4 16,-29-69 2-16,0 0-2 0,49 69 2 0,23-1-2 0,-72-68 1 15,0 0-1-15,85 57 1 0,10-21-1 0,-95-36-2 0,0 0 2 16,101 24-1-16,-2-18 1 0,-99-6-11 16,0 0 11-16,84-14-11 0,-11-23 11 0,-5 1-1109 15</inkml:trace>
  <inkml:trace contextRef="#ctx0" brushRef="#br0" timeOffset="184362.34">6481 6298 919 0,'0'0'0'0,"0"-7"0"0,0-14 0 0,0 21 6 0,0 0-6 0,-4-19 6 0,-1 7-6 16,5 12 13-16,0 0-13 0,-4-6 13 0,4 6-13 16,0 0 31-16,0 0-31 0,4-6 32 0,-4 6-32 15,0 0 31-15,0 0-31 0,14 10 32 0,0-1-32 0,-14-9 32 16,0 0-32-16,26 5 32 0,10-2-32 16,-36-3 27-16,0 0-27 0,33 0 28 0,-3-5-28 15,-30 5 23-15,0 0-23 0,23-12 24 16,-5-11-24-16,-18 23 18 0,0 0-18 0,14-32 19 0,-2-17-19 15,-12 49 31-15,0 0-31 0,5-54 32 0,-5 3-32 0,0 51 42 16,0 0-42-16,-5-44 42 0,2 18-42 0,3 26 39 16,0 0-39-16,-6-19 40 15,6 11-40-15,0 8 34 0,0 0-34 0,0 0 35 0,-7 0-35 16,7 0 20-16,0 0-20 0,-5 24 21 16,-6 24-21-16,11-48 10 0,0 0-10 0,-7 64 11 0,6 14-11 15,1-78 4-15,0 0-4 0,5 80 4 0,6-7-4 16,-11-73 0-16,0 0 0 0,8 74 1 0,-4 9-1 15,-4-83 0-15,0 0 0 0,0 81 0 0,-5-11 0 0,5-70-1 0,0 0 1 16,-15 53-1-16,-2-15 1 0,17-38-4 0,0 0 4 16,-27 26-4-16,1-3 4 0,26-23-5 0,0 0 5 0,-23 17-4 15,9-12 4-15,14-5-6 16,0 0 6-16,-9 2-5 0,4 0 5 16,5-2-5-16,0 0 5 0,0 0-5 0,-9-2 5 15,9 2-3-15,0 0 3 0,5-7-2 0,22-9 2 0,-27 16-1 0,0 0 1 0,46-15 0 0,35 3 0 16,-81 12 0-1,0 0 0-15,107-2 0 0,38 7 0 0,-145-5 0 0,0 0 0 0,155 19 1 0,6 7-1 16,-3 2-1146-16</inkml:trace>
  <inkml:trace contextRef="#ctx0" brushRef="#br0" timeOffset="185112.89">6539 7111 785 0,'0'0'0'0,"0"0"0"0,-9-24 0 0,9 24 31 0,0 0-31 0,-7-25 31 0,10-4-31 0,-3 29 70 32,0 0-70-32,15-33 71 0,11 2-71 0,-26 31 64 0,0 0-64 15,37-28 64-15,19 2-64 0,-56 26 39 0,0 0-39 16,73-19 39-16,10 0-39 0,-83 19 26 0,0 0-26 16,107-10 27-16,29 10-27 0,-136 0 17 0,0 0-17 15,154 5 17-15,17 7-17 0,-171-12 14 0,0 0-14 16,190 21 14-16,4 10-14 0,-194-31 13 15,0 0-13-15,168 36 14 0,-25 9-14 0,-143-45 7 16,0 0-7-16,121 40 8 0,-15-7-8 0,-2 0-954 16</inkml:trace>
  <inkml:trace contextRef="#ctx0" brushRef="#br0" timeOffset="185818.5">3872 10193 595 0,'0'0'0'0,"0"0"0"16,-9-17 0-16,9 17 17 0,0 0-17 0,0-25 17 15,12-11-17-15,-12 36 37 0,0 0-37 0,20-36 38 16,6 1-38-16,-26 35 38 0,0 0-38 0,32-29 39 0,5 3-39 0,-37 26 37 0,0 0-37 16,40-19 37-16,-1 12-37 0,-39 7 23 15,0 0-23-15,41 7 24 0,-1 8-24 16,-40-15 14-16,0 0-14 0,41 26 14 0,0 7-14 15,-41-33 10-15,0 0-10 0,37 37 10 16,-6 4-10-16,-31-41 7 0,0 0-7 0,32 35 7 16,-9-11-7-16,-23-24 7 0,0 0-7 0,14 15 7 0,-7-9-7 0,-7-6 9 15,0 0-9-15,0 0 10 0,-3-19-10 16,3 19 15-16,0 0-15 0,-9-28 15 0,-2-12-15 16,11 40 18-16,0 0-18 0,-7-52 19 0,11 0-19 15,-4 52 21-15,0 0-21 0,9-48 21 0,5 10-21 16,-14 38 22-16,0 0-22 0,23-31 22 0,12 12-22 15,-35 19 20-15,0 0-20 0,35-13 21 0,-3 13-21 0,-32 0 10 16,0 0-10-16,28 13 10 0,-1 9-10 0,-27-22 6 16,0 0-6-16,19 36 6 0,-7 13-6 0,-12-49 4 15,0 0-4-15,6 60 4 0,-6 4-4 0,0-64 4 16,0 0-4-16,-2 61 4 0,-7-13-4 0,9-48 4 0,0 0-4 16,-7 37 5-16,7-16-5 0,0-21 3 0,0 0-3 15,12 7 3-15,20-14-3 0,-5 0-881 0</inkml:trace>
  <inkml:trace contextRef="#ctx0" brushRef="#br0" timeOffset="186163.01">4969 9885 987 0,'0'0'0'0,"0"0"0"15,0-9 0-15,0 9 3 0,0 0-3 0,3-7 4 16,-3 7-4-16,0 0 6 0,0 0-6 0,0 0 6 16,-8-1-6-16,8 1 25 0,0 0-25 0,-9 13 25 15,-12 15-25-15,21-28 26 0,0 0-26 0,-20 42 27 16,8 8-27-16,12-50 29 0,0 0-29 0,-5 54 29 15,8-9-29-15,-3-45 26 0,0 0-26 0,11 36 27 16,6-8-27-16,-17-28 21 0,0 0-21 0,18 12 21 16,5-12-21-16,-23 0 16 0,0 0-16 0,26-16 17 0,1-8-17 15,-27 24 22-15,0 0-22 0,23-33 22 16,-6-10-22-16,-17 43 25 0,0 0-25 0,14-45 26 0,1 0-26 16,-15 45 28-16,0 0-28 0,8-40 29 15,1 14-29-15,-9 26 27 0,0 0-27 0,9-14 28 0,-9 9-28 16,0 5 19-16,0 0-19 0,0 0 20 0,2 19-20 15,-2-19 10-15,0 0-10 0,3 29 11 0,6 9-11 16,-9-38 5-16,0 0-5 0,9 44 5 16,5-1-5-16,-14-43 2 0,0 0-2 0,12 38 2 15,6-7-2-15,-18-31 0 0,0 0 0 0,14 16 1 0,4-11-1 16,-18-5-2-16,0 0 2 0,14-14-1 0,-5-17 1 16,0-5-1121-16</inkml:trace>
  <inkml:trace contextRef="#ctx0" brushRef="#br0" timeOffset="186847.81">5235 9923 942 0,'0'0'0'0,"0"-9"0"0,4-15 0 0,-4 24 5 0,0 0-5 16,9-29 6-16,-4 5-6 0,-5 24 7 0,0 0-7 0,9-18 8 15,1 11-8-15,-10 7 28 0,0 0-28 0,13 2 29 16,4 5-29-16,-17-7 38 0,0 0-38 0,23 16 38 16,4 4-38-16,-27-20 37 0,0 0-37 0,23 33 38 0,-9 10-38 15,-14-43 31-15,0 0-31 0,12 42 32 0,-7-2-32 16,-5-40 28-16,0 0-28 0,6 33 29 0,1-14-29 16,-7-19 26-16,0 0-26 0,5 7 26 0,-5-7-26 15,0 0 22-15,0 0-22 0,0-23 23 16,0-13-23-16,0 36 20 0,0 0-20 0,5-42 21 15,8 6-21-15,-13 36 17 0,0 0-17 0,15-33 17 16,7 4-17-16,-22 29 10 0,0 0-10 0,26-26 11 16,8 3-11-16,-34 23 9 0,0 0-9 0,35-12 10 0,0 10-10 15,-35 2 7-15,0 0-7 0,32 7 7 16,-6 11-7-16,-26-18 2 0,0 0-2 0,23 24 3 16,-5 2-3-16,-18-26 0 0,0 0 0 15,14 29 1-15,-3 9-1 0,-11-38 0 0,0 0 0 16,12 35 0-16,2-6 0 0,-14-29-1 0,0 0 1 0,14 18-1 15,2-12 1-15,-16-6-2 0,0 0 2 0,19-6-1 0,3-10 1 16,-22 16 0-16,0 0 0 0,19-24 0 0,-1-9 0 16,-18 33 1-16,0 0-1 0,23-35 1 0,0 6-1 15,-23 29 5-15,0 0-5 0,21-23 6 16,-2 3-6-16,-19 20 9 0,0 0-9 0,14-16 9 0,7 9-9 16,-21 7 10-16,0 0-10 0,20 4 10 0,1 1-10 0,-21-5 8 15,0 0-8-15,28 10 9 0,11 4-9 16,-39-14 6-16,0 0-6 0,42 15 6 0,8 1-6 15,-50-16 3-15,0 0-3 0,46 12 4 0,3 0-4 16,-49-12 2-16,0 0-2 0,49 4 2 0,-5-11-2 16,-44 7 0-16,0 0 0 0,38-14 0 0,-3-3 0 15,-35 17 0-15,0 0 0 0,23-25 0 0,-13 0 0 0,-10 25-1 16,0 0 1-16,4-28-1 0,-13 7 1 0,9 21-3 0,0 0 3 0,-18-22-3 16,-10 3 3-16,28 19-4 0,0 0 4 0,-37-7-4 0,-12 12 4 15,49-5-4-15,0 0 4 16,-59 19-4-16,-4 9 4 0,63-28-4 0,0 0 4 15,-62 39-3-15,8 11 3 0,54-50-11 0,0 0 11 16,-41 59-10-16,23 12 10 0,18-71-11 16,0 0 11-16,9 70-11 0,26-12 11 0,-35-58-13 0,0 0 13 15,55 49-13-15,12-13 13 0,-67-36-11 0,0 0 11 16,74 24-11-16,7-8 11 0,-81-16-10 0,0 0 10 16,85 9-10-16,5-13 10 0,-90 4-11 0,0 0 11 15,81-9-10-15,-17-10 10 0,-64 19-10 0,0 0 10 0,58-29-10 16,-7-19 10-16,2-1-1014 0</inkml:trace>
  <inkml:trace contextRef="#ctx0" brushRef="#br0" timeOffset="187212.73">6981 9897 763 0,'0'0'0'0,"0"0"0"0,-17-10 0 0,17 10 12 0,0 0-12 15,-13-9 12-15,8-1-12 0,5 10 44 0,0 0-44 0,0-11 44 16,5-1-44-16,-5 12 29 0,0 0-29 0,15-17 29 16,9-7-29-16,-24 24 37 0,0 0-37 0,32-28 38 15,5 0-38-15,-37 28 29 0,0 0-29 0,44-26 29 16,-3 4-29-16,-41 22 27 0,0 0-27 0,32-12 27 16,-8 17-27-16,-24-5 28 0,0 0-28 0,13 22 29 15,-19 11-29-15,6-33 24 0,0 0-24 0,-31 42 25 16,-28 6-25-16,59-48 22 0,0 0-22 0,-76 56 22 15,-1 9-22-15,77-65 12 16,0 0-12-16,-71 64 12 0,17-12-12 0,54-52 6 16,0 0-6-16,-37 40 6 0,15-19-6 0,22-21 5 0,0 0-5 15,-7 19 5-15,7 2-5 0,0-21 4 0,0 0-4 16,20 15 4-16,20 1-4 0,-40-16 3 0,0 0-3 0,64 14 4 0,26-2-4 16,-90-12 4-16,0 0-4 15,84 3 4-15,-6-20-4 0,-2 1-945 0</inkml:trace>
  <inkml:trace contextRef="#ctx0" brushRef="#br0" timeOffset="187512.36">4419 10866 1121 0,'0'0'0'0,"-2"-8"0"0,-5-12 0 0,7 20 15 0,0 0-15 0,-6-17 16 16,10 10-16-16,-4 7 34 0,0 0-34 0,14 12 34 16,5 25-34-16,-19-37 38 0,0 0-38 0,25 52 39 15,-2 24-39-15,-23-76 16 0,0 0-16 0,18 86 16 16,-4 6-16-16,-14-92 13 0,0 0-13 0,9 100 14 0,-4 8-14 15,-5-108 11-15,0 0-11 0,5 95 12 16,8-26-12-16,-13-69 12 0,0 0-12 0,14 45 13 16,-5-21-13-16,-9-24 13 0,0 0-13 0,8-5 13 15,6-29-13-15,-1-3-1013 0</inkml:trace>
  <inkml:trace contextRef="#ctx0" brushRef="#br0" timeOffset="187800.75">4329 10662 1087 0,'0'0'0'0,"24"2"0"0,33 3 0 0,-57-5 12 16,0 0-12-16,97 5 13 0,40-1-13 0,-137-4 34 15,0 0-34-15,177 1 35 0,52 1-35 0,-229-2 21 16,0 0-21-16,280 0 21 0,36-5-21 0,-316 5 14 16,0 0-14-16,339-7 14 0,17-2-14 0,-356 9 11 15,0 0-11-15,335-8 11 0,-30-1-11 0,-305 9 15 0,0 0-15 16,281-7 15-16,-20 0-15 0,-261 7 30 0,0 0-30 15,228-5 30-15,-31-2-30 16,-197 7 38-16,0 0-38 0,164-5 39 0,-25 1-39 16,-139 4 41-16,0 0-41 0,103 0 41 0,-29 4-41 15,-74-4 30-15,0 0-30 0,49 7 30 0,-22 0-30 16,-27-7 16-16,0 0-16 0,-14 10 16 0,-43-3-16 0,2 2-1151 16</inkml:trace>
  <inkml:trace contextRef="#ctx0" brushRef="#br0" timeOffset="188101.62">3976 11797 1177 0,'0'0'0'0,"-11"0"0"0,-15 4 0 0,26-4 10 15,0 0-10-15,-13 1 11 0,38-2-11 0,-25 1 25 0,0 0-25 16,64-11 26-16,49-8-26 15,-113 19 48-15,0 0-48 0,155-22 49 0,65-4-49 16,-220 26 51-16,0 0-51 0,258-24 51 0,17 8-51 0,-275 16 43 16,0 0-43-16,275-14 43 0,-12 4-43 15,-263 10 36-15,0 0-36 0,252-9 37 0,-16-1-37 16,-236 10 26-16,0 0-26 0,219-11 27 16,-23-1-27-16,-196 12 20 0,0 0-20 0,168-7 20 0,-26 4-20 15,-142 3 13-15,0 0-13 0,133-2 14 0,-8 2-14 16,-125 0 13-16,0 0-13 0,123 2 14 0,-10 5-14 15,-113-7 6-15,0 0-6 0,108 7 6 0,-9 10-6 16,-4 0-1265-16</inkml:trace>
  <inkml:trace contextRef="#ctx0" brushRef="#br0" timeOffset="188853.05">3371 13393 931 0,'0'0'0'0,"0"0"0"16,0 0 0-16,0 0 12 0,0 0-12 0,-5-26 13 15,17 15-13-15,-12 11 36 0,0 0-36 0,23-1 37 16,17 4-37-16,-40-3 21 0,0 0-21 0,50 14 21 15,-3 9-21-15,-47-23 13 0,0 0-13 0,44 39 14 16,-6 22-14-16,-38-61 5 0,0 0-5 0,29 71 5 16,-2 5-5-16,-27-76 5 0,0 0-5 0,23 67 6 15,-9-16-6-15,-14-51 5 0,0 0-5 0,14 38 6 16,-5-14-6-16,-9-24 8 0,0 0-8 0,5 17 9 16,-1-10-9-16,-4-7 10 0,0 0-10 0,0 0 11 0,0-19-11 15,0 19 16-15,0 0-16 0,3-24 16 16,8-12-16-16,-11 36 21 0,0 0-21 0,17-52 22 0,15-14-22 15,-32 66 23-15,0 0-23 0,37-68 23 0,20 8-23 16,-57 60 24-16,0 0-24 0,63-49 24 16,-3 22-24-16,-60 27 21 0,0 0-21 0,55-11 22 15,-2 17-22-15,-53-6 16 0,0 0-16 0,49 19 16 16,2 22-16-16,-51-41 10 0,0 0-10 0,44 55 10 0,-8 18-10 16,-36-73 5-16,0 0-5 0,24 71 5 0,-6-12-5 15,-18-59 3-15,0 0-3 0,14 47 4 0,7-13-4 0,-21-34 2 16,0 0-2-16,27 21 2 0,5-14-2 15,1 2-1030-15</inkml:trace>
  <inkml:trace contextRef="#ctx0" brushRef="#br0" timeOffset="189735.84">4778 13407 1121 0,'0'0'0'16,"-8"-2"0"-16,-15-3 0 0,23 5 17 0,0 0-17 16,-30-2 18-16,-4 11-18 0,34-9 14 0,0 0-14 0,-40 27 15 15,-8 22-15-15,48-49 13 0,0 0-13 0,-42 59 14 16,6 5-14-16,36-64 14 0,0 0-14 0,-23 64 14 15,18-14-14-15,5-50 17 0,0 0-17 0,9 41 17 16,16-11-17-16,-25-30 19 0,0 0-19 0,38 8 20 0,17-9-20 16,-55 1 18-16,0 0-18 0,55-12 18 15,7-11-18-15,-62 23 13 0,0 0-13 0,54-33 14 16,-11-15-14-16,-43 48 11 0,0 0-11 0,35-56 12 16,-12-2-12-16,-23 58 10 0,0 0-10 0,17-49 10 15,-3 18-10-15,-14 31 8 0,0 0-8 0,13-21 8 0,-13 21-8 16,0 0 5-16,0 0-5 0,5 12 6 15,-1 25-6-15,-4-37 3 0,0 0-3 0,5 45 3 0,7 10-3 16,-12-55 1-16,0 0-1 0,20 54 1 16,8-6-1-16,-28-48 0 0,0 0 0 0,39 38 1 15,7-15-1-15,-46-23 0 0,0 0 0 0,49 12 0 0,-5-16 0 16,-44 4 0-16,0 0 0 0,42-13 0 0,-10-13 0 0,-32 26 0 16,0 0 0-16,27-37 0 15,-4-10 0-15,-23 47-2 0,0 0 2 0,17-46-1 16,3 4 1-16,-20 42-5 0,0 0 5 0,21-27-5 0,-7 6 5 15,-14 21-2-15,0 0 2 0,12-4-2 0,-1 18 2 16,-11-14-1-16,0 0 1 0,9 28 0 0,-1 17 0 0,-8-45 0 16,0 0 0-16,4 50 0 0,-4 0 0 0,0-50 0 15,0 0 0-15,5 43 0 0,8-6 0 0,-13-37 0 16,0 0 0-16,19 21 0 0,2-9 0 16,-21-12 0-16,0 0 0 0,23 3 0 0,-4-11 0 15,-19 8 0-15,0 0 0 0,23-16 0 0,7-7 0 0,-30 23 0 16,0 0 0-16,32-29 1 0,5-4-1 15,-37 33 3-15,0 0-3 0,37-36 3 0,2 3-3 16,-39 33 5-16,0 0-5 0,37-21 6 0,-2 18-6 0,-35 3 8 16,0 0-8-16,32 10 8 0,-5 13-8 0,-27-23 5 15,0 0-5-15,24 27 5 0,1 8-5 0,-25-35 2 0,0 0-2 16,25 31 2-16,6-7-2 0,-31-24 1 0,0 0-1 0,41 16 2 16,3-9-2-16,-44-7 0 0,0 0 0 15,46 5 1-15,-2-9-1 0,-44 4 1 0,0 0-1 16,32-5 1-16,-6-7-1 0,-26 12 1 0,0 0-1 0,20-15 2 15,-3-6-2-15,-17 21 1 0,0 0-1 0,14-16 2 16,8-1-2-16,-22 17 3 0,0 0-3 16,19-12 3-16,7 5-3 0,-26 7 4 0,0 0-4 0,27-4 5 15,10 11-5-15,-37-7 5 0,0 0-5 0,41 12 6 16,8 4-6-16,-49-16 5 0,0 0-5 0,49 17 6 16,6-8-6-16,-55-9 3 0,0 0-3 0,58 7 4 15,0-4-4-15,-58-3 3 0,0 0-3 0,55-1 3 16,-14-5-3-16,-41 6 1 0,0 0-1 0,31-15 2 15,-13-9-2-15,-18 24 2 0,0 0-2 0,9-31 2 16,-16-6-2-16,7 37 2 0,0 0-2 0,-14-38 3 0,-15-7-3 16,29 45 3-16,0 0-3 0,-40-33 3 0,-18 14-3 15,58 19 4-15,0 0-4 0,-64-3 4 0,1 24-4 0,63-21 1 16,0 0-1-16,-59 38 2 0,14 22-2 16,45-60 0-16,0 0 0 0,-32 66 0 0,11-6 0 15,21-60-1-15,0 0 1 0,3 49-1 0,25-9 1 0,-28-40-5 16,0 0 5-16,55 34-4 0,26-6 4 0,-81-28-9 15,0 0 9-15,94 19-8 0,-4-14 8 16,-90-5-10-16,0 0 10 0,91-3-10 0,8-11 10 0,-5 2-1086 16</inkml:trace>
  <inkml:trace contextRef="#ctx0" brushRef="#br0" timeOffset="190078.62">7216 13379 1099 0,'0'0'0'0,"0"0"0"15,0-19 0-15,0 19 21 0,0 0-21 0,5-17 21 0,1 5-21 16,-6 12 60-16,0 0-60 0,12-11 61 0,2 11-61 15,-14 0 54-15,0 0-54 0,23 5 55 0,9 4-55 16,-32-9 32-16,0 0-32 0,35 14 33 0,7 5-33 16,-42-19 20-16,0 0-20 0,41 24 21 0,-6 2-21 15,-35-26 16-15,0 0-16 0,21 31 16 0,-15 2-16 16,-6-33 8-16,0 0-8 0,-6 33 8 0,-15-4-8 16,21-29 5-16,0 0-5 0,-23 21 5 0,6-10-5 15,17-11 2-15,0 0-2 0,-14 3 3 0,8-1-3 0,6-2 1 0,0 0-1 16,0 0 2-16,14-11-2 0,-14 11 1 0,0 0-1 0,32-8 1 15,18 4-1-15,-50 4 0 0,0 0 0 0,49 5 0 16,-3 13 0 0,-46-18 0-16,0 0 0 0,28 29 0 0,-12 16 0 0,-16-45 0 15,0 0 0-15,-16 49 0 0,-30 2 0 0,46-51 0 16,0 0 0-16,-69 49 1 0,-26 6-1 16,95-55 1-16,0 0-1 0,-102 63 1 0,-2 9-1 0,104-72 1 0,0 0-1 15,-96 64 1-15,15-20-1 0,0 1-1103 0</inkml:trace>
  <inkml:trace contextRef="#ctx0" brushRef="#br0" timeOffset="190368.58">4034 14554 1233 0,'0'0'0'0,"0"0"0"0,-23 16 0 16,23-16 5-16,0 0-5 0,-14 26 5 0,14 17-5 15,0-43 12-15,0 0-12 0,2 59 12 0,5 17-12 0,-7-76 36 16,0 0-36-16,9 93 36 0,-1 20-36 0,-8-113 37 16,0 0-37-16,2 117 37 0,2 11-37 15,-4-128 39-15,0 0-39 0,1 118 39 0,7-21-39 0,-8-97 35 16,0 0-35-16,5 76 35 0,4-20-35 0,-9-56 28 15,0 0-28-15,14 34 29 0,7-23-29 0,-21-11 24 16,0 0-24-16,28-23 24 0,7-37-24 0,2 1-1190 16</inkml:trace>
  <inkml:trace contextRef="#ctx0" brushRef="#br0" timeOffset="190663.4">4390 14480 1065 0,'0'0'0'0,"14"10"0"15,22 18 0-15,-36-28 26 0,0 0-26 0,60 33 27 0,30 5-27 16,-90-38 38-16,0 0-38 0,118 34 39 0,39-4-39 16,-157-30 47-16,0 0-47 0,206 24 48 15,57-5-48-15,-263-19 32 0,0 0-32 0,298 14 32 0,18-6-32 16,-316-8 22-16,0 0-22 0,324 0 23 0,12-13-23 16,-336 13 22-16,0 0-22 0,333-19 22 15,-1-2-22-15,-332 21 20 0,0 0-20 0,322-28 20 16,-4-5-20-16,-318 33 18 0,0 0-18 0,307-36 19 0,-13-4-19 15,-294 40 22-15,0 0-22 0,261-33 23 0,-40 12-23 16,-221 21 28-16,0 0-28 0,180-7 28 0,-30 14-28 16,-150-7 25-16,0 0-25 0,113 16 25 0,-38 8-25 15,-75-24 20-15,0 0-20 0,46 24 20 0,-28 6-20 16,-18-30 16-16,0 0-16 0,-27 29 17 0,-45-3-17 16,-4 0-1248-16</inkml:trace>
  <inkml:trace contextRef="#ctx0" brushRef="#br0" timeOffset="190967.34">3803 15966 1155 0,'0'0'0'0,"-14"0"0"15,-27 0 0-15,41 0-8 0,0 0 8 0,-26-2-8 16,40 1 8-16,-14 1-1 0,0 0 1 0,63-7 0 15,59-5 0-15,-122 12 16 0,0 0-16 0,177-18 17 16,78-8-17-16,-255 26 54 0,0 0-54 0,321-29 54 16,46-4-54-16,-367 33 73 0,0 0-73 0,383-24 74 0,1 10-74 15,-384 14 61-15,0 0-61 0,348-14 62 0,-41-3-62 16,-307 17 48-16,0 0-48 0,266-17 49 16,-31-8-49-16,-235 25 34 0,0 0-34 0,199-26 35 15,-40 2-35-15,-159 24 15 0,0 0-15 0,143-28 16 16,-22 2-16-16,-121 26 9 0,0 0-9 0,110-53 9 15,-11-39-9-15,-1-1-1263 0</inkml:trace>
  <inkml:trace contextRef="#ctx0" brushRef="#br0" timeOffset="191420.6">8327 13298 1087 0,'0'0'0'0,"0"0"0"0,-38-14 0 0,38 14 5 0,0 0-5 16,-32-11 6-16,7 3-6 0,25 8 0 0,0 0 0 0,-23-4 0 15,6 3 0-15,17 1 4 0,0 0-4 0,-23-2 5 16,-7-7-5-16,30 9 8 0,0 0-8 0,-37-8 8 15,5-3-8-15,32 11 11 0,0 0-11 0,-39-12 12 0,-3 0-12 16,42 12 17-16,0 0-17 0,-48-9 17 0,6 9-17 16,42 0 16-16,0 0-16 0,-41 5 16 0,1 11-16 0,40-16 14 15,0 0-14-15,-37 24 14 0,-8 9-14 16,45-33 4-16,0 0-4 0,-37 40 4 0,11 12-4 0,26-52 1 16,0 0-1-16,-14 57 1 0,5 14-1 15,9-71 0-15,0 0 0 16,0 74 0-16,11 4 0 0,-11-78-1 0,0 0 1 15,21 73 0-15,7-11 0 0,-28-62 0 0,0 0 0 0,35 54 0 16,2-2 0-16,-37-52 0 0,0 0 0 0,46 52 0 0,12 1 0 0,-58-53 1 16,0 0-1-16,71 49 2 0,7-9-2 15,-78-40 5-15,0 0-5 0,81 24 5 16,3-10-5-16,-84-14 6 0,0 0-6 0,87-2 7 16,-6-21-7-16,5 3-897 0</inkml:trace>
  <inkml:trace contextRef="#ctx0" brushRef="#br0" timeOffset="191811.01">8959 13318 1121 0,'0'0'0'0,"0"0"0"0,10-12 0 0,-10 12 19 0,0 0-19 0,14-12 20 16,8 0-20-16,-22 12 52 0,0 0-52 16,31-5 53-16,10 1-53 0,-41 4 54 0,0 0-54 15,51 2 54-15,11 2-54 0,-62-4 34 0,0 0-34 16,60 5 35-16,-7 2-35 0,-53-7 29 0,0 0-29 0,42 7 29 15,-15 1-29-15,-27-8 20 0,0 0-20 0,21 5 20 0,-11 11-20 16,-10-16 16-16,0 0-16 0,13 16 16 16,-5-3-16-16,-8-13 10 0,0 0-10 0,11 18 10 15,3 11-10-15,-14-29 4 0,0 0-4 0,16 37 4 16,-7 8-4-16,-9-45 2 0,0 0-2 0,9 51 2 16,-4 10-2-16,-5-61 0 15,0 0 0-15,2 64 1 0,-4-3-1 0,2-61 0 16,0 0 0-16,-4 52 0 0,3-14 0 0,1-38-1 0,0 0 1 15,-7 36-1-15,-4 4 1 0,11-40-2 0,0 0 2 16,-18 45-1-16,-12 7 1 0,30-52-2 0,0 0 2 16,-40 48-2-16,-17-6 2 0,57-42-3 0,0 0 3 15,-63 43-2-15,-2-7 2 0,65-36-3 0,0 0 3 0,-66 31-3 16,-9-1 3-16,75-30-4 0,0 0 4 16,-73 7-4-16,15-35 4 0,0 0-1123 0</inkml:trace>
  <inkml:trace contextRef="#ctx0" brushRef="#br0" timeOffset="192627.65">8047 9130 819 0,'0'0'0'0,"0"0"0"16,0 0 0-16,0 0 30 0,0 0-30 15,0 28 30-15,-12-16-30 0,12-12 58 0,0 0-58 0,-29 21 59 0,-20 14-59 16,49-35 47-16,0 0-47 15,-64 41 48-15,-6-5-48 0,70-36 15 0,0 0-15 0,-72 30 15 0,-3-4-15 16,75-26 5-16,0 0-5 16,-70 21 6-16,6-9-6 0,64-12 5 0,0 0-5 0,-49 5 5 15,23-2-5-15,26-3 6 0,0 0-6 16,-15 0 6-16,7 4-6 0,8-4 6 0,0 0-6 0,0 0 7 0,-6 9-7 16,6-9 3-16,0 0-3 0,4 5 4 15,5 9-4-15,-9-14 3 0,0 0-3 16,5 26 3-16,-5 13-3 0,0-39 0 0,0 0 0 15,-4 54 1-15,-4 20-1 0,8-74-1 0,0 0 1 16,-14 78 0-16,-6 4 0 0,20-82-3 0,0 0 3 16,-18 88-2-16,1 0 2 0,17-88-4 0,0 0 4 15,-5 87-4-15,15-15 4 0,-10-72-5 0,0 0 5 16,27 59-5-16,10-14 5 0,-37-45-2 0,0 0 2 16,53 33-2-16,10-9 2 0,-63-24-1 0,0 0 1 0,67 16 0 15,5-14 0-15,-72-2 0 0,0 0 0 0,78-9 0 16,12-8 0-16,-90 17-2 0,0 0 2 0,90-42-2 0,-4-24 2 15,-1 4-801-15</inkml:trace>
  <inkml:trace contextRef="#ctx0" brushRef="#br0" timeOffset="192929.8">8184 9373 942 0,'0'0'0'0,"0"0"0"0,8-18 0 0,-8 18 0 0,0 0 0 16,15-15 1-16,15-1-1 0,-30 16 0 0,0 0 0 15,41-12 0-15,5 3 0 0,-46 9 1 0,0 0-1 0,49-5 2 16,4 4-2-16,-53 1 2 0,0 0-2 0,46 6 3 0,-5 7-3 0,-41-13 4 0,0 0-4 16,31 15 4-16,-4 2-4 15,-27-17 1-15,0 0-1 0,16 21 2 16,-4 3-2-16,-12-24 1 0,0 0-1 0,3 26 1 16,-3 7-1-16,0-33 0 0,0 0 0 0,0 40 1 15,0 14-1-15,0-54 0 0,0 0 0 0,6 62 1 0,-1 4-1 0,-5-66 0 16,0 0 0-16,7 67 1 15,-2-3-1-15,-5-64 1 0,0 0-1 0,-5 73 1 16,-4 14-1-16,9-87 2 0,0 0-2 0,-16 90 2 16,-3-11-2-16,19-79 4 0,0 0-4 15,-30 69 5-15,-7-18-5 0,37-51 7 0,0 0-7 16,-58 39 7-16,-29-6-7 0,87-33 6 0,0 0-6 16,-104 31 7-16,-23-6-7 0,127-25 7 0,0 0-7 0,-125 5 7 15,12-29-7-15,4-2-708 0</inkml:trace>
  <inkml:trace contextRef="#ctx0" brushRef="#br0" timeOffset="193593.15">7650 5853 651 0,'0'0'0'0,"0"0"0"0,-26-11 0 0,26 11 35 0,0 0-35 15,-32-5 35-15,-5 2-35 0,37 3 28 0,0 0-28 16,-50 5 29-16,-17 7-29 0,67-12 19 16,0 0-19-16,-68 14 20 0,9-2-20 15,59-12 8-15,0 0-8 0,-46 9 9 0,16-4-9 0,30-5 12 0,0 0-12 0,-19 3 12 16,1-6-12-16,18 3 11 0,0 0-11 0,-8-2 11 16,-1 4-11-16,9-2 10 15,0 0-10-15,0 0 11 0,-9 8-11 0,9-8 6 0,0 0-6 0,0 11 6 16,0 4-6-16,0-15 3 0,0 0-3 0,4 30 3 15,1 10-3-15,-5-40 0 0,0 0 0 16,3 57 0-16,-6 12 0 0,3-69-1 0,0 0 1 0,-5 76 0 16,6-12 0-16,-1-64-2 0,0 0 2 0,9 66-2 15,9-2 2-15,-18-64-4 0,0 0 4 16,23 62-3-16,7 2 3 0,-30-64-5 0,0 0 5 16,37 59-5-16,12-17 5 0,-49-42-3 0,0 0 3 0,67 27-2 15,12-15 2-15,-79-12 0 0,0 0 0 0,85-3 0 16,2-25 0-16,1 2-609 0</inkml:trace>
  <inkml:trace contextRef="#ctx0" brushRef="#br0" timeOffset="193855.3">8093 6048 729 0,'0'0'0'16,"0"0"0"-16,0-20 0 0,0 20 0 16,0 0 0-16,-4-16 0 0,8 0 0 0,-4 16-3 0,0 0 3 0,10-13-2 15,8 0 2-15,-18 13 10 0,0 0-10 0,26-15 11 16,11 6-11-16,-37 9 32 0,0 0-32 0,45-10 32 15,6 5-32-15,-51 5 45 0,0 0-45 0,53 0 46 16,0 7-46-16,-53-7 39 0,0 0-39 0,47 17 39 16,-8 11-39-16,-39-28 28 15,0 0-28-15,32 38 28 0,-9 10-28 0,-23-48 14 16,0 0-14-16,12 59 14 0,-7 7-14 0,-5-66 5 16,0 0-5-16,-3 67 6 0,-11 2-6 15,14-69 2-15,0 0-2 0,-36 82 2 0,-15 18-2 0,51-100 0 16,0 0 0-16,-70 118 1 0,-13 6-1 0,83-124 1 0,0 0-1 0,-87 123 1 15,-3-3-1-15,0 1-750 0</inkml:trace>
  <inkml:trace contextRef="#ctx0" brushRef="#br0" timeOffset="194331.25">6692 16823 1603 0,'0'0'0'15,"0"0"0"-15,0 0 0 0,0 0 27 0,0 0-27 0,0 0 27 16,11 17-27-16,-11-17 75 0,0 0-75 0,9 24 75 16,3 14-75-16,-12-38 25 0,0 0-25 0,14 51 26 15,4 7-26-15,-18-58-19 0,0 0 19 0,19 68-19 16,4-2 19-16,0-1-1305 0</inkml:trace>
  <inkml:trace contextRef="#ctx0" brushRef="#br0" timeOffset="194448.68">6652 17674 1222 0,'0'0'0'0,"-4"9"0"0,-5 13 0 16,9-22 2-16,0 0-2 0,-14 42 2 0,2 17-2 15,12-59 0-15,0 0 0 0,-2 71 1 0,7 13-1 16,-1 3-861-16</inkml:trace>
  <inkml:trace contextRef="#ctx0" brushRef="#br0" timeOffset="196413.69">14771 7736 897 0,'0'0'0'0,"0"0"0"0,0 0 0 0,0 0 7 0,0 0-7 16,0 0 7-16,0 0-7 0,0 0 21 0,0 0-21 0,0 36 22 15,0 9-22-15,0-45 30 0,0 0-30 0,-4 52 31 0,1 8-31 16,3-60 25-16,0 0-25 0,-7 61 25 16,-2 10-25-16,9-71 19 15,0 0-19-15,-12 86 20 0,-3 22-20 0,15-108 16 16,0 0-16-16,-14 119 16 0,-3-1-16 0,17-118 13 15,0 0-13-15,-9 121 14 0,4 9-14 0,5-130 10 16,0 0-10-16,0 140 10 0,10 14-10 0,-10-154 8 0,0 0-8 16,16 157 8-16,5-8-8 0,-21-149 5 0,0 0-5 15,25 146 5-15,3 9-5 0,-28-155 6 0,0 0-6 16,28 165 6-16,-3 11-6 0,-25-176 7 0,0 0-7 0,18 185 8 16,-4 4-8-16,-14-189 13 15,0 0-13-15,5 192 13 0,-3 11-13 0,-2-203 16 16,0 0-16-16,0 202 17 0,0 2-17 0,0-204 17 15,0 0-17-15,7 205 17 0,-2 4-17 0,-5-209 15 16,0 0-15-16,14 211 16 0,7-5-16 0,-21-206 15 0,0 0-15 16,23 206 16-16,0 2-16 0,-23-208 15 15,0 0-15-15,27 214 16 0,-1 8-16 0,-26-222 15 0,0 0-15 16,20 223 16-16,-1-5-16 0,-19-218 12 16,0 0-12-16,12 215 12 0,-8-3-12 0,-4-212 12 0,0 0-12 0,-4 205 13 15,-4-8-13-15,8-197 11 0,0 0-11 16,-11 185 11-16,-7-15-11 0,18-170 10 0,0 0-10 15,-12 149 11-15,7-16-11 0,5-133 10 16,0 0-10-16,-6 111 10 0,-1-18-10 0,7-93 9 0,0 0-9 16,-5 73 10-16,0-16-10 0,5-57 6 0,0 0-6 15,0 43 6-15,9-13-6 0,-1-1-1137 0</inkml:trace>
  <inkml:trace contextRef="#ctx0" brushRef="#br0" timeOffset="197644.78">14730 7602 617 0,'0'0'0'0,"0"0"0"0,27-3 0 0,-27 3 45 0,0 0-45 16,23-4 46-16,-4 1-46 0,-19 3 73 0,0 0-73 0,14-2 74 16,-2-1-74-16,-12 3 56 0,0 0-56 0,6-4 57 15,1 4-57-15,-7 0 28 0,0 0-28 0,10-1 29 16,5-3-29-16,-15 4 20 0,0 0-20 0,21-3 20 0,2-4-20 15,-23 7 13-15,0 0-13 16,31-5 14-16,10-8-14 0,-41 13 9 0,0 0-9 0,49-12 10 16,24 0-10-16,-73 12 10 15,0 0-10-15,81-12 10 0,9 3-10 0,-90 9 6 0,0 0-6 0,106-12 7 16,19-3-7-16,-125 15 5 0,0 0-5 0,139-19 6 16,15-2-6-16,-154 21 6 0,0 0-6 0,171-26 7 15,10-2-7-15,-181 28 8 0,0 0-8 16,198-27 8-16,15-6-8 0,-213 33 8 0,0 0-8 0,221-24 9 15,-4 8-9-15,-217 16 8 0,0 0-8 0,226-12 9 16,5 3-9-16,-231 9 8 0,0 0-8 0,229-10 9 16,-3 5-9-16,-226 5 7 0,0 0-7 0,220-7 7 15,-6 5-7-15,-214 2 7 0,0 0-7 0,203-4 7 16,-9 1-7-16,-194 3 5 0,0 0-5 0,181-2 5 0,1-1-5 16,-182 3 3-16,0 0-3 0,175-9 3 0,-4 2-3 15,-171 7 2-15,0 0-2 0,157-7 2 0,-13 6-2 16,-144 1 2-16,0 0-2 0,141-4 2 15,0-5-2-15,-141 9 1 0,0 0-1 0,136-10 2 16,-14 0-2-16,-122 10 1 0,0 0-1 0,115-7 1 0,-11 0-1 16,-104 7 3-16,0 0-3 0,100-5 4 0,-17-4-4 15,-83 9 4-15,0 0-4 0,83-9 5 0,9 2-5 16,-92 7 6-16,0 0-6 0,86-3 7 0,-1 1-7 16,-85 2 9-16,0 0-9 0,85-1 9 0,-1-5-9 15,-84 6 9-15,0 0-9 0,88-5 9 0,8 2-9 0,-96 3 9 16,0 0-9-16,86-4 10 0,-10 8-10 15,-76-4 4-15,0 0-4 0,60 0 4 0,-16 3-4 0,-44-3 1 16,0 0-1-16,32 2 2 0,-8-2-2 16,-24 0 0-16,0 0 0 0,20 0 1 0,-6 0-1 15,-14 0 0-15,0 0 0 0,12 0 1 0,-1 0-1 0,-11 0 0 16,0 0 0-16,5 3 0 0,-5-3 0 0,0 0 0 0,0 0 0 16,13 6 0-16,-5-6 0 0,-8 0 0 0,0 0 0 0,11 0 1 15,1 1-1-15,-12-1 0 0,0 0 0 0,7 5 0 16,-7-5 0-16,0 0 0 0,0 0 0 0,9 4 1 0,-2-4-1 15,-7 0 0-15,0 0 0 0,9 3 0 16,0 6 0-16,-9-9 0 0,0 0 0 16,9 9 1-16,1 6-1 0,-10-15 0 0,0 0 0 15,13 21 1-15,1-2-1 0,-14-19 0 0,0 0 0 0,17 29 1 16,-3 3-1-16,-14-32 0 0,0 0 0 0,16 38 0 16,4 7 0-16,-20-45 0 0,0 0 0 0,14 48 0 15,-2-1 0-15,-12-47 0 0,0 0 0 0,11 38 0 16,1 0 0-16,-12-38-1 0,0 0 1 0,14 33 0 0,-5-4 0 15,-9-29-1-15,0 0 1 0,9 31 0 0,1-1 0 16,-10-30 0-16,0 0 0 0,13 31 0 0,-1-7 0 16,-12-24 0-16,0 0 0 0,9 24 0 0,-2-8 0 15,0 1-984-15</inkml:trace>
  <inkml:trace contextRef="#ctx0" brushRef="#br0" timeOffset="198499.21">14935 8570 460 0,'0'0'0'0,"0"0"0"16,0 0 0-16,0 0 9 0,0 0-9 0,0 0 10 15,30 12-10-15,-30-12 28 0,0 0-28 0,33 2 29 16,26-4-29-16,-59 2 40 0,0 0-40 0,72-2 40 15,13-1-40-15,-85 3 47 0,0 0-47 0,95-6 47 16,16 0-47-16,-111 6 29 0,0 0-29 0,123-9 29 16,19 5-29-16,-142 4 24 0,0 0-24 0,158-6 25 0,36-7-25 15,-194 13 25-15,0 0-25 0,233-13 26 16,33-6-26-16,-266 19 22 0,0 0-22 0,290-21 23 0,13 0-23 16,-303 21 25-16,0 0-25 0,312-28 25 15,-7-8-25-15,-305 36 27 0,0 0-27 0,322-45 28 16,11-4-28-16,-333 49 26 0,0 0-26 0,326-43 27 15,-5 9-27-15,-321 34 26 0,0 0-26 0,305-32 26 0,-22 8-26 16,-283 24 20-16,0 0-20 0,266-24 21 0,-19 5-21 16,-247 19 31-16,0 0-31 0,227-17 31 0,-13-6-31 15,-214 23 22-15,0 0-22 0,201-19 22 0,-9 0-22 16,-192 19 20-16,0 0-20 0,166-17 20 0,-25 3-20 0,-141 14 28 16,0 0-28-16,110-10 28 0,-36 3-28 15,-74 7 29-15,0 0-29 0,52-9 30 0,-25 6-30 16,-27 3 23-16,0 0-23 0,-7 1 24 0,-39 6-24 0,0 0-1044 15</inkml:trace>
  <inkml:trace contextRef="#ctx0" brushRef="#br0" timeOffset="199069.95">14660 9837 942 0,'0'0'0'16,"0"0"0"-16,0 0 0 15,0 0 0-15,0 0 0 0,0 0 0 0,-7 0 0 0,7 0 7 0,0 0-7 0,8 0 7 16,14 3-7-16,-22-3 16 16,0 0-16-16,30 3 17 0,5-1-17 0,-35-2 14 0,0 0-14 0,40 4 15 15,6-1-15-15,-46-3 30 16,0 0-30-16,59 0 30 0,4-3-30 0,-63 3 32 16,0 0-32-16,81-4 32 0,20 1-32 0,-101 3 33 15,0 0-33-15,116-11 34 0,22-8-34 0,-138 19 30 16,0 0-30-16,160-24 31 0,43-5-31 0,-203 29 25 15,0 0-25-15,243-38 26 0,31-11-26 16,-274 49 20-16,0 0-20 0,305-50 20 0,13-2-20 16,-318 52 20-16,0 0-20 0,342-48 20 0,11 11-20 0,-353 37 19 0,0 0-19 15,351-33 19-15,-22 6-19 16,-329 27 18-16,0 0-18 0,323-25 18 0,-4 1-18 0,-319 24 24 16,0 0-24-16,302-24 24 0,-23-5-24 0,-279 29 27 15,0 0-27-15,263-32 27 0,-20-4-27 0,-243 36 26 0,0 0-26 16,231-42 27-16,-12 3-27 0,-219 39 24 0,0 0-24 15,204-37 24-15,-8 4-24 0,-196 33 23 0,0 0-23 0,180-27 24 16,-25 6-24-16,-155 21 19 16,0 0-19-16,147-16 19 0,-13 8-19 0,-134 8 19 0,0 0-19 15,102-4 20-15,-31 4-20 0,-71 0 9 16,0 0-9-16,44 4 10 0,-28 4-10 0,-4-2-1306 0</inkml:trace>
  <inkml:trace contextRef="#ctx0" brushRef="#br0" timeOffset="199639.81">14513 10948 1289 0,'0'0'0'0,"0"0"0"16,0 0 0-16,0 0 27 0,0 0-27 0,-17-21 28 0,17 21-28 15,0 0 63-15,0 0-63 0,0-9 64 16,12 7-64-16,-12 2 16 0,0 0-16 0,37-1 17 0,32-8-17 15,-69 9 18-15,0 0-18 0,84-7 18 0,15-2-18 16,-99 9 18-16,0 0-18 0,120-8 19 0,25-4-19 16,-145 12 22-16,0 0-22 0,164-12 22 15,41-8-22-15,-205 20 17 0,0 0-17 0,229-20 18 0,28-4-18 16,-257 24 17-16,0 0-17 0,276-32 17 16,27 3-17-16,-303 29 16 0,0 0-16 0,324-35 17 0,24 1-17 15,-348 34 16-15,0 0-16 0,369-40 16 16,12-14-16-16,-381 54 14 0,0 0-14 0,388-55 14 15,-9-6-14-15,-379 61 12 0,0 0-12 0,370-53 13 0,-12 16-13 16,-358 37 11-16,0 0-11 0,325-34 11 0,-50 1-11 16,-275 33 10-16,0 0-10 0,242-35 10 0,-20 9-10 15,-222 26 9-15,0 0-9 0,199-33 10 0,-22-5-10 16,-177 38 9-16,0 0-9 0,155-34 10 16,-26 3-10-16,-129 31 9 0,0 0-9 0,118-26 9 0,-9 7-9 15,-109 19 8-15,0 0-8 0,92-9 9 0,-23 11-9 0,-69-2 0 16,0 0 0-16,46 12 0 0,-23 14 0 15,-23-26-3-15,0 0 3 0,-9 29-3 0,-32-10 3 16,1 4-1378-16</inkml:trace>
  <inkml:trace contextRef="#ctx0" brushRef="#br0" timeOffset="200122.86">14750 12093 1311 0,'0'0'0'0,"0"0"0"0,0 0 0 16,0 0 19-16,0 0-19 0,23-5 19 0,15 0-19 15,-38 5 43-15,0 0-43 0,55-9 44 0,23-8-44 16,-78 17 64-16,0 0-64 0,95-16 65 0,25 2-65 0,-120 14 40 16,0 0-40-16,136-13 41 0,26-12-41 15,-162 25 27-15,0 0-27 0,194-33 28 0,32-6-28 16,-226 39 23-16,0 0-23 0,254-52 24 0,24-5-24 16,-278 57 20-16,0 0-20 0,306-56 20 0,25 10-20 15,-331 46 16-15,0 0-16 0,344-40 17 0,-3 9-17 16,-341 31 18-16,0 0-18 0,358-32 18 0,10 1-18 15,-368 31 15-15,0 0-15 0,362-36 16 0,-8-4-16 16,-354 40 17-16,0 0-17 0,350-45 17 0,3-7-17 16,-353 52 11-16,0 0-11 0,340-52 12 0,-19-1-12 15,-321 53 13-15,0 0-13 0,307-44 14 0,-7 5-14 16,-300 39 14-16,0 0-14 0,264-32 14 0,-36 8-14 16,-228 24 15-16,0 0-15 0,183-19 15 0,-56 4-15 15,-127 15 13-15,0 0-13 0,90-11 14 0,-40 3-14 16,-50 8 9-16,0 0-9 0,31-6 9 0,-18 3-9 0,-13 3 4 15,0 0-4-15,-21 3 5 0,-52 6-5 0,1 0-1503 16</inkml:trace>
  <inkml:trace contextRef="#ctx0" brushRef="#br0" timeOffset="200588.55">14455 13209 1547 0,'0'0'0'0,"0"0"0"16,0 0 0-16,0 0 4 0,0 0-4 15,0 0 4-15,0 0-4 0,0 0 6 0,0 0-6 16,0 0 6-16,41 0-6 0,-41 0 4 0,0 0-4 0,63-10 5 16,32-4-5-16,-95 14 17 0,0 0-17 15,120-17 17-15,21-6-17 0,-141 23 27 0,0 0-27 0,159-27 28 16,32-8-28-16,-191 35 35 16,0 0-35-16,233-36 36 0,33-1-36 0,-266 37 37 0,0 0-37 15,284-38 37-15,14-2-37 0,-298 40 29 0,0 0-29 0,323-41 30 16,28-6-30-16,-351 47 24 0,0 0-24 15,351-45 25-15,2-3-25 0,-353 48 19 0,0 0-19 0,356-42 19 0,7 13-19 16,-363 29 13-16,0 0-13 0,355-28 14 0,-20 0-14 16,-335 28 11-16,0 0-11 0,326-26 12 0,-1 7-12 15,-325 19 10-15,0 0-10 0,307-13 11 0,-23 0-11 16,-284 13 9-16,0 0-9 0,245-12 10 0,-35-1-10 0,-210 13 6 16,0 0-6-16,171-14 7 0,-42 2-7 0,-129 12 5 15,0 0-5-15,95-9 5 0,-33 2-5 0,-62 7 2 16,0 0-2-16,31-12 3 0,-25-9-3 0,-1 0-1496 15</inkml:trace>
  <inkml:trace contextRef="#ctx0" brushRef="#br0" timeOffset="201015.53">15020 14554 1468 0,'0'0'0'0,"0"0"0"15,35 19 0-15,-35-19 2 0,0 0-2 0,54 14 2 0,33-4-2 16,-87-10 4-16,0 0-4 0,118 2 5 0,36-9-5 16,-154 7 42-16,0 0-42 0,188-21 43 15,50-15-43-15,-238 36 38 0,0 0-38 0,286-48 39 16,35-15-39-16,-321 63 44 0,0 0-44 0,334-60 44 16,4 11-44-16,-338 49 39 0,0 0-39 0,312-45 39 15,-33 2-39-15,-279 43 33 0,0 0-33 0,254-54 33 16,-23-1-33-16,-231 55 29 0,0 0-29 0,215-59 29 15,-19 9-29-15,-196 50 26 0,0 0-26 0,189-47 27 16,-18 14-27-16,-171 33 18 0,0 0-18 0,153-22 19 16,-27 11-19-16,-126 11 13 0,0 0-13 0,102-31 14 0,-30-31-14 15,2-2-1478-15</inkml:trace>
  <inkml:trace contextRef="#ctx0" brushRef="#br0" timeOffset="201690.14">15771 7485 270 0,'0'0'0'0,"0"0"0"0,0 0 0 0,0 0 5 0,0 0-5 16,-25 33 6-16,16-4-6 0,9-29 28 0,0 0-28 16,-12 48 28-16,1 23-28 0,11-71 49 0,0 0-49 0,-8 96 49 15,-1 32-49-15,9-128 63 0,0 0-63 16,-14 148 63-16,-4 46-63 0,18-194 40 0,0 0-40 16,-21 253 40-16,-2 52-40 0,23-305 36 0,0 0-36 15,-23 320 37-15,4 3-37 0,19-323 31 16,0 0-31-16,-14 334 31 0,14 5-31 0,0-339 28 15,0 0-28-15,5 348 28 0,5 4-28 0,-10-352 26 16,0 0-26-16,4 349 26 0,-13 15-26 0,9-364 25 0,0 0-25 16,-10 337 25-16,3-31-25 0,7-306 30 0,0 0-30 0,-4 282 30 15,2-24-30-15,2-258 31 16,0 0-31-16,-7 237 31 0,-3-25-31 0,10-212 28 0,0 0-28 0,-11 180 29 16,2-26-29-16,9-154 25 0,0 0-25 0,-7 100 25 15,4-57-25-15,1 0-813 0</inkml:trace>
  <inkml:trace contextRef="#ctx0" brushRef="#br0" timeOffset="202063.73">16681 7687 1155 0,'0'0'0'0,"0"26"0"0,-3 57 0 16,3-83 2-16,0 0-2 0,-6 123 3 16,-6 47-3-16,12-170-3 0,0 0 3 0,-16 232-3 0,-5 63 3 15,21-295 5-15,0 0-5 0,-23 352 5 0,0 53-5 0,23-405 16 16,0 0-16-16,-14 429 16 0,12 17-16 0,2-446 31 15,0 0-31-15,11 431 32 0,17-5-32 0,-28-426 38 16,0 0-38-16,30 389 39 16,0-37-39-16,-30-352 34 0,0 0-34 0,23 325 35 0,-11-20-35 15,-12-305 39-15,0 0-39 0,5 283 39 16,-1-16-39-16,-4-267 33 0,0 0-33 0,-5 239 33 16,-11-28-33-16,16-211 25 0,0 0-25 0,-25 166 25 15,-15-50-25-15,1-2-1140 0</inkml:trace>
  <inkml:trace contextRef="#ctx0" brushRef="#br0" timeOffset="202411.43">17330 7775 1300 0,'0'0'0'0,"-3"51"0"0,-20 87 0 0,23-138 30 0,0 0-30 16,-18 220 31-16,6 81-31 0,12-301 68 0,0 0-68 0,0 346 68 15,16 30-68-15,-16-376 41 0,0 0-41 0,28 399 41 16,5 25-41-16,-33-424 30 0,0 0-30 0,39 421 30 0,-2 3-30 15,-37-424 18-15,0 0-18 0,34 412 18 16,-6-25-18-16,-28-387 12 0,0 0-12 0,23 385 13 16,-14-6-13-16,-9-379 16 0,0 0-16 0,0 366 17 0,-7-21-17 0,7-345 16 0,0 0-16 0,-11 315 17 15,-3-44-17 1,14-271 14-16,0 0-14 0,-18 215 15 0,-5-63-15 0,-3 2-1287 16</inkml:trace>
  <inkml:trace contextRef="#ctx0" brushRef="#br0" timeOffset="202776.52">18443 7493 1155 0,'0'0'0'0,"4"61"0"0,-1 100 0 0,-3-161 73 0,0 0-73 16,2 242 73-16,-5 66-73 0,3-308 119 0,0 0-119 0,-2 365 120 16,2 54-120-16,0-419 55 0,0 0-55 0,9 457 55 15,8 19-55-15,-17-476 28 0,0 0-28 0,32 462 28 16,12-7-28-16,-44-455 11 0,0 0-11 0,53 428 11 15,3-29-11-15,-56-399 4 0,0 0-4 0,48 378 5 16,-14-20-5-16,-34-358 6 0,0 0-6 0,19 304 6 0,-16-48-6 16,-3-256 2-16,0 0-2 0,-8 219 2 0,-15-40-2 15,23-179 0-15,0 0 0 0,-28 134 1 0,3-55-1 16,0 1-1256-16</inkml:trace>
  <inkml:trace contextRef="#ctx0" brushRef="#br0" timeOffset="203125.49">19477 7499 1166 0,'0'0'0'0,"12"24"0"15,11 33 0-15,-23-57 0 0,0 0 0 16,34 95 0-16,10 59 0 0,-44-154 0 0,0 0 0 0,47 222 0 16,-3 98 0-16,-44-320 6 0,0 0-6 0,43 393 7 0,-1 50-7 15,-42-443 10-15,0 0-10 0,35 465 10 16,-8 9-10-16,-27-474 28 16,0 0-28-16,23 454 29 0,-4-25-29 0,-19-429 37 15,0 0-37-15,16 394 38 0,-5-39-38 0,-11-355 37 16,0 0-37-16,3 315 38 0,-12-26-38 0,9-289 33 0,0 0-33 15,-14 244 33-15,5-48-33 0,9-196 22 16,0 0-22-16,-7 150 22 0,6-42-22 0,1 1-1077 16</inkml:trace>
  <inkml:trace contextRef="#ctx0" brushRef="#br0" timeOffset="203441.96">20590 7235 1054 0,'0'0'0'0,"2"28"0"0,-1 26 0 0,-1-54 1 15,0 0-1-15,-1 92 2 0,-8 55-2 16,9-147 8-16,0 0-8 0,-14 206 9 0,-16 93-9 15,30-299 16-15,0 0-16 0,-25 382 16 0,9 58-16 0,16-440 20 16,0 0-20-16,2 453 21 0,26 13-21 0,-28-466 24 16,0 0-24-16,41 465 25 0,10-15-25 15,-51-450 23-15,0 0-23 0,46 431 24 0,-7-17-24 16,-39-414 34-16,0 0-34 0,26 372 35 0,-12-47-35 0,-14-325 17 16,0 0-17-16,2 291 17 0,-13-26-17 15,11-265 9-15,0 0-9 0,-30 220 9 0,-21-51-9 16,0 1-963-16</inkml:trace>
  <inkml:trace contextRef="#ctx0" brushRef="#br0" timeOffset="205885.7">14041 7929 281 0,'0'0'0'0,"0"0"0"0,0 0 0 16,0 0 15-16,0 0-15 0,0 0 16 0,0 0-16 0,0 0 59 15,0 0-59-15,0 0 60 0,0 0-60 0,0 0 36 0,0 0-36 16,0 0 37-16,0 0-37 0,0 0 20 15,0 0-20-15,-25-15 20 0,7 18-20 0,18-3 13 0,0 0-13 0,-23 6 14 16,-7 9-14 0,30-15 10-16,0 0-10 0,-28 12 10 0,10 0-10 15,18-12 6-15,0 0-6 0,-17 14 7 0,-6 12-7 0,23-26 3 16,0 0-3-16,-18 28 3 0,9 1-3 0,9-29 3 16,0 0-3-16,4 30 3 0,14 1-3 0,-18-31 4 0,0 0-4 0,24 29 4 15,3 8-4-15,-27-37 6 0,0 0-6 0,35 36 6 16,6-5-6-16,-41-31 15 15,0 0-15-15,49 19 15 0,9-9-15 0,-58-10 24 0,0 0-24 0,62 0 24 0,-4-12-24 16,-58 12 34-16,0 0-34 0,55-22 34 0,-11-9-34 16,-44 31 41-16,0 0-41 0,35-33 41 15,-8 5-41-15,-27 28 41 0,0 0-41 0,16-24 42 0,-8 5-42 16,-8 19 41-16,0 0-41 0,-1-16 42 0,-12-3-42 16,13 19 40-16,0 0-40 0,-23-19 41 0,-10 4-41 15,33 15 31-15,0 0-31 16,-44-7 32-16,-15 8-32 0,59-1 26 15,0 0-26-15,-63 9 26 0,5-4-26 0,58-5 14 0,0 0-14 16,-50 9 14-16,13 5-14 0,37-14 3 0,0 0-3 0,-23-2 4 16,29-27-4-16,-1-1-886 0</inkml:trace>
  <inkml:trace contextRef="#ctx0" brushRef="#br0" timeOffset="207276">13984 9001 583 0,'0'0'0'0,"0"0"0"0,0 0 0 0,0 0 19 15,0 0-19-15,0 0 19 0,0 0-19 0,0 0 53 0,0 0-53 16,0 0 53-16,14-19-53 0,-14 19 44 15,0 0-44-15,25-2 44 0,15-2-44 0,-40 4 34 0,0 0-34 16,53-7 35-16,6 2-35 0,-59 5 19 0,0 0-19 16,54-8 20-16,-17-4-20 0,-37 12 19 0,0 0-19 15,30-13 19-15,-7-6-19 0,-23 19 20 0,0 0-20 0,18-20 20 16,-4-17-20-16,-14 37 18 0,0 0-18 0,5-36 19 16,-5 0-19-1,0 36 20-15,0 0-20 0,-3-30 20 0,-3 11-20 0,6 19 19 16,0 0-19-16,-5-12 20 0,0 5-20 0,5 7 16 15,0 0-16-15,0 0 16 0,-14 7-16 0,14-7 16 16,0 0-16-16,-13 16 16 0,-4 16-16 0,17-32 10 0,0 0-10 16,-14 37 11-16,7 4-11 0,7-41 7 0,0 0-7 0,-2 44 8 15,-2-5-8-15,4-39 2 0,0 0-2 0,-1 45 2 16,-1 7-2-16,2-52 0 0,0 0 0 0,-2 61 1 16,-1 8-1-16,3-69 0 0,0 0 0 0,-6 68 0 15,1-8 0-15,5-60 0 0,0 0 0 0,-9 50 0 16,-5-6 0-16,14-44-1 0,0 0 1 0,-9 36-1 15,0-7 1-15,9-29-1 0,0 0 1 0,0 28-1 16,0-4 1-16,0-24-1 0,0 0 1 0,0 19-1 0,2 0 1 16,-2-19-1-16,0 0 1 0,0 16-1 0,0-7 1 15,0-9-1-15,0 0 1 0,0 0-1 0,-2 7 1 0,2-7-1 16,0 0 1-16,-8 0-1 0,-7-2 1 0,15 2 0 16,0 0 0-16,-21-4 0 0,2 1 0 0,19 3 0 15,0 0 0-15,-25-11 0 0,6 3 0 0,19 8 2 16,0 0-2-16,-14-9 3 0,1 4-3 0,13 5 8 0,0 0-8 15,-5-3 8-15,5 3-8 0,0 0 11 0,0 0-11 16,9-6 12-16,26-1-12 0,-35 7 13 0,0 0-13 16,58-8 14-16,34 8-14 0,-92 0 14 0,0 0-14 15,102 8 15-15,2 10-15 0,-104-18 13 0,0 0-13 16,97 8 14-16,-21-18-14 0,-3-2-943 0</inkml:trace>
  <inkml:trace contextRef="#ctx0" brushRef="#br0" timeOffset="207959.96">13815 10553 393 0,'0'0'0'0,"0"0"0"0,32-26 0 16,-32 26 55-16,0 0-55 0,26-24 55 0,2-4-55 15,-28 28 56-15,0 0-56 0,34-28 57 0,3-1-57 16,-37 29 34-16,0 0-34 0,37-24 35 0,2 5-35 15,-39 19 18-15,0 0-18 0,45-14 18 0,5 3-18 16,-50 11 9-16,0 0-9 0,49-5 10 0,8 7-10 16,-57-2 12-16,0 0-12 0,54 12 12 0,-10 11-12 0,-44-23 16 15,0 0-16-15,36 36 17 16,-19 12-17-16,-17-48 19 0,0 0-19 0,11 56 20 0,-7 3-20 0,-4-59 21 16,0 0-21-16,-9 57 22 15,-5 2-22-15,14-59 18 0,0 0-18 0,-29 57 19 0,-6 7-19 16,35-64 13-16,0 0-13 0,-40 60 14 0,-6-3-14 15,46-57 10-15,0 0-10 0,-41 49 10 16,9-8-10-16,32-41 9 0,0 0-9 0,-19 32 9 16,12-15-9-16,7-17 8 0,0 0-8 0,2 10 9 15,12-5-9-15,-14-5 8 0,0 0-8 0,31 0 8 16,21-5-8-16,-52 5 8 0,0 0-8 0,60-15 8 0,7-6-8 16,-67 21 7-16,0 0-7 0,68-24 7 15,5-4-7-15,-73 28 7 0,0 0-7 0,72-33 7 16,-1-2-7-16,-3 3-734 0</inkml:trace>
  <inkml:trace contextRef="#ctx0" brushRef="#br0" timeOffset="208578.31">13963 11609 707 0,'0'0'0'0,"3"-7"0"0,6-9 0 15,-9 16 44-15,0 0-44 0,14-21 45 0,6-3-45 16,-20 24 71-16,0 0-71 0,32-24 72 0,13 0-72 16,-45 24 60-16,0 0-60 0,59-23 61 0,11 9-61 0,-70 14 32 15,0 0-32-15,73-7 32 0,-8 14-32 0,-65-7 22 16,0 0-22-16,53 14 22 0,-13 14-22 0,-40-28 18 15,0 0-18-15,27 31 19 0,-11-3-19 0,-16-28 15 16,0 0-15-16,1 27 15 0,-9 3-15 0,8-30 13 16,0 0-13-16,-23 31 13 0,-11-7-13 15,34-24 11-15,0 0-11 0,-37 21 12 0,0-4-12 0,37-17 7 16,0 0-7-16,-32 12 8 0,16-6-8 0,16-6 8 16,0 0-8-16,-7 1 9 0,7-1-9 0,0 0 5 0,0 0-5 15,7 4 6-15,20-4-6 0,-27 0 2 16,0 0-2-16,39 1 3 0,7 8-3 0,-46-9 1 15,0 0-1-15,44 16 1 0,1 6-1 0,-45-22 0 0,0 0 0 16,36 31 0-16,-12 7 0 0,-24-38 0 16,0 0 0-16,6 45 0 0,-26 4 0 0,20-49-1 15,0 0 1-15,-40 43 0 0,-20-1 0 0,60-42-1 16,0 0 1-16,-80 31-1 0,-25 0 1 0,105-31-2 16,0 0 2-16,-115 28-1 0,4 3 1 0,111-31-2 15,0 0 2-15,-97 24-2 0,24 0 2 0,73-24-1 0,0 0 1 16,-45 14 0-16,39-7 0 0,-3 0-933 0</inkml:trace>
  <inkml:trace contextRef="#ctx0" brushRef="#br0" timeOffset="209299.48">14208 12398 572 0,'0'0'0'0,"-2"8"0"0,-5 11 0 0,7-19 46 16,0 0-46-16,-10 26 46 0,-13 16-46 0,23-42 85 15,0 0-85-15,-18 55 86 0,4 9-86 0,14-64 34 0,0 0-34 16,-9 71 34-16,9-2-34 0,0-69 31 16,0 0-31-16,0 59 31 0,6-17-31 0,-6-42 23 15,0 0-23-15,7 33 24 0,3-11-24 0,-10-22 20 0,0 0-20 0,9 16 20 16,0-8-20 0,-9-8 23-16,0 0-23 0,17-1 23 0,6-13-23 0,-23 14 23 15,0 0-23-15,25-21 24 0,0-7-24 0,-25 28 21 16,0 0-21-16,19-29 22 0,4 0-22 0,-23 29 20 15,0 0-20-15,23-25 20 0,-2 12-20 0,-21 13 16 16,0 0-16-16,14-6 17 0,4 8-17 0,-18-2 18 0,0 0-18 0,18 14 18 0,-1 17-18 0,-17-31 17 31,0 0-17-31,11 40 18 0,-2 14-18 0,-9-54 11 16,0 0-11-16,7 64 12 0,-2 15-12 0,-5-79 8 16,0 0-8-16,9 66 9 0,5-31-9 0,0-1-969 0</inkml:trace>
  <inkml:trace contextRef="#ctx0" brushRef="#br0" timeOffset="209689.64">14483 13614 763 0,'0'0'0'0,"0"0"0"0,0-10 0 0,0 10 10 15,0 0-10-15,-1-7 11 0,-12-5-11 0,13 12 11 16,0 0-11-16,-14-10 12 0,-9 8-12 0,23 2 35 0,0 0-35 16,-23 12 35-16,-3 12-35 0,26-24 34 0,0 0-34 15,-27 30 35-15,13 1-35 0,14-31 33 0,0 0-33 16,-5 36 34-16,7 6-34 0,-2-42 21 0,0 0-21 15,8 45 22-15,8-4-22 0,-16-41 15 0,0 0-15 0,20 45 15 16,-6 4-15-16,-14-49 10 0,0 0-10 16,9 50 11-16,-15 2-11 0,6-52 12 0,0 0-12 15,-21 46 12-15,-12-2-12 0,33-44 15 0,0 0-15 16,-44 34 15-16,-8-8-15 0,52-26 20 0,0 0-20 16,-44 18 20-16,14-10-20 0,30-8 12 0,0 0-12 15,-19-7 12-15,5-14-12 0,0-3-859 0</inkml:trace>
  <inkml:trace contextRef="#ctx0" brushRef="#br0" timeOffset="209816.56">14483 13500 1177 0,'0'0'0'0,"14"-7"0"0,25-8 0 16,-39 15 12-16,0 0-12 0,60-13 12 0,27 12-12 16,-87 1 23-16,0 0-23 0,88 7 23 0,-12 13-23 15,-76-20 0-15,0 0 0 0,70 28 1 0,-3 7-1 16,2-2-876-16</inkml:trace>
  <inkml:trace contextRef="#ctx0" brushRef="#br0" timeOffset="210087.11">14513 15094 964 0,'0'0'0'0,"0"0"0"16,6 0 0-16,-6 0 13 0,0 0-13 0,8 2 14 0,7 5-14 16,-15-7 36-16,0 0-36 0,21 12 37 0,5 10-37 15,-26-22 2-15,0 0-2 0,32 28 3 0,0 1-3 16,-2 1-742-16</inkml:trace>
  <inkml:trace contextRef="#ctx0" brushRef="#br0" timeOffset="210234.95">14667 15585 796 0,'0'0'0'0,"0"9"0"0,-7 19 0 16,7-28 34-16,0 0-34 0,-6 46 35 0,5 20-35 0,1-66 66 0,0 0-66 15,0 73 66-15,0 10-66 0,0-83 7 16,0 0-7-16,1 85 7 0,5 0-7 0,1 1-699 15</inkml:trace>
  <inkml:trace contextRef="#ctx0" brushRef="#br0" timeOffset="210346.61">14667 16518 729 0,'0'0'0'0,"-4"11"0"0,-5 20 0 0,9-31 23 16,0 0-23-16,-12 48 23 0,1 16-23 0,11-64 55 16,0 0-55-16,-8 69 56 0,4 6-56 0,4-75 49 0,0 0-49 0,0 74 49 15,2-3-49-15,-2-71 30 0,0 0-30 16,2 47 31-16,1-40-31 0,-3 0-724 0</inkml:trace>
  <inkml:trace contextRef="#ctx0" brushRef="#br0" timeOffset="-202648.75">15349 7974 583 0,'0'0'0'16,"0"0"0"-16,0 0 0 0,0 0 19 0,0 0-19 0,0 0 19 15,-19-15-19-15,19 15 64 0,0 0-64 0,-4-12 64 16,-4-2-64-16,8 14 68 0,0 0-68 0,-11-16 69 15,-1-3-69-15,12 19 46 0,0 0-46 0,-14-15 47 16,-1 4-47-16,15 11 25 0,0 0-25 0,-15-7 26 16,-5 4-26-16,20 3 21 0,0 0-21 0,-23 0 21 15,6 3-21-15,17-3 16 0,0 0-16 0,-25 16 17 16,-9 17-17-16,34-33 11 0,0 0-11 0,-37 41 12 16,-1 10-12-16,38-51 9 0,0 0-9 0,-36 58 9 15,5 12-9-15,31-70 7 0,0 0-7 0,-25 72 7 16,7 6-7-16,18-78 2 0,0 0-2 0,-5 68 3 0,10-20-3 15,-5-48 1-15,0 0-1 0,11 31 1 0,13-13-1 16,-24-18 0-16,0 0 0 0,38-2 1 0,11-21-1 16,-49 23 0-16,0 0 0 0,55-36 0 15,-2-19 0-15,-53 55 0 0,0 0 0 0,45-63 0 0,-8 1 0 16,-37 62 0-16,0 0 0 0,29-62 1 0,-12-1-1 16,-17 63 8-16,0 0-8 0,13-72 9 0,-8-16-9 15,-5 88 22-15,0 0-22 0,5-94 23 0,-1 2-23 16,-4 92 35-16,0 0-35 0,3-86 35 0,3 3-35 15,-6 83 43-15,0 0-43 0,5-66 44 0,2 21-44 16,-7 45 36-16,0 0-36 0,2-24 37 0,1 12-37 16,-3 12 29-16,0 0-29 0,0 0 29 0,5 12-29 0,-5-12 19 15,0 0-19-15,4 26 20 0,-4 24-20 0,0-50 15 16,0 0-15-16,2 59 16 0,0 3-16 0,-2-62 9 16,0 0-9-16,5 69 10 0,-2 16-10 0,-3-85 5 15,0 0-5-15,11 85 5 0,3-16-5 0,-14-69 3 16,0 0-3-16,21 61 4 0,7-22-4 0,-28-39 2 15,0 0-2-15,36 30 3 0,13-11-3 0,-49-19 2 0,0 0-2 16,55 10 2-16,5-6-2 0,-60-4 0 0,0 0 0 16,61-2 0-16,-11-5 0 0,-50 7-1 0,0 0 1 15,42-12-1-15,-10-4 1 0,-32 16-7 0,0 0 7 16,23-17-7-16,-7 0 7 0,-16 17-13 0,0 0 13 16,7-19-13-16,-4-4 13 0,-3 23-14 0,0 0 14 15,4-22-13-15,-4 1 13 0,0 21-12 0,0 0 12 0,3-14-11 16,-3 9 11-16,0 5-5 0,0 0 5 0,0 0-5 15,0 0 5-15,0 0-2 0,0 0 2 0,15 3-2 0,2 15 2 16,-17-18-1-16,0 0 1 0,23 22 0 16,0-3 0-16,-23-19-1 0,0 0 1 0,25 16 0 0,3-2 0 15,-28-14 0-15,0 0 0 0,33 7 0 0,3-9 0 16,-36 2 0-16,0 0 0 0,31-11 0 0,-8-1 0 16,-23 12 0-16,0 0 0 0,22-19 1 15,-3-8-1-15,-19 27 3 0,0 0-3 0,11-28 3 0,-11-5-3 16,0 33 4-16,0 0-4 0,-9-35 4 0,-7 10-4 0,16 25 3 0,0 0-3 15,-21-21 4-15,1 14-4 16,20 7 3-16,0 0-3 0,-23 8 4 0,-1 29-4 16,24-37 2-16,0 0-2 0,-20 48 2 0,6 6-2 15,14-54 0-15,0 0 0 0,-3 55 1 0,6-1-1 0,-3-54 0 16,0 0 0-16,16 52 0 0,14 0 0 0,-30-52-1 0,0 0 1 0,41 43 0 0,8-5 0 16,-49-38-1-1,0 0 1-15,62 26-1 0,10-14 1 0,-72-12-3 16,0 0 3-16,79 0-2 0,6-10 2 0,-85 10-5 15,0 0 5-15,81-21-4 0,-7-15 4 0,2 1-1098 16</inkml:trace>
  <inkml:trace contextRef="#ctx0" brushRef="#br0" timeOffset="-202380.46">16910 7810 964 0,'0'0'0'0,"6"-9"0"32,-1-11 0-32,-5 20 1 0,0 0-1 0,12-25 1 0,-5 13-1 0,-7 12 0 0,0 0 0 0,18 0 1 15,16 9-1 1,-34-9 20-16,0 0-20 0,37 24 20 0,0 21-20 0,-37-45 35 15,0 0-35-15,35 56 35 0,-9-1-35 0,-26-55 47 0,0 0-47 0,23 50 48 16,-3-5-48 0,-20-45 45-16,0 0-45 0,16 33 45 0,-2-14-45 15,-14-19 37-15,0 0-37 0,10 9 37 0,-3-6-37 16,-7-3 31-16,0 0-31 0,7-5 32 0,6-11-32 16,-13 16 25-16,0 0-25 0,12-33 26 0,6-13-26 15,-18 46 24-15,0 0-24 0,19-59 25 16,-5-14-25-16,-14 73 24 0,0 0-24 0,18-72 24 15,-4 7-24-15,-14 65 23 0,0 0-23 0,21-51 24 16,4 9-24-16,-25 42 19 0,0 0-19 0,26-28 20 0,3 16-20 16,-1 0-1165-16</inkml:trace>
  <inkml:trace contextRef="#ctx0" brushRef="#br0" timeOffset="-201612.33">17612 7450 774 0,'0'0'0'0,"0"0"0"16,0 0 0-16,0 0 20 0,0 0-20 0,13 24 21 0,4 4-21 16,-17-28 43-16,0 0-43 0,25 28 43 0,9 5-43 0,-34-33 42 15,0 0-42-15,40 36 43 0,8 7-43 0,-48-43 32 0,0 0-32 16,47 54 32-16,-10 12-32 16,-37-66 20-16,0 0-20 0,39 71 21 0,-5-6-21 15,-34-65 12-15,0 0-12 0,26 56 13 0,-8-17-13 16,-18-39 15-16,0 0-15 0,14 30 16 0,-9-15-16 15,-5-15 17-15,0 0-17 0,6 11 18 0,-3-4-18 0,-3-7 13 16,0 0-13-16,0 0 14 0,0 0-14 0,0 0 10 16,0 0-10-16,-5-18 11 0,0-21-11 0,1-1-863 15</inkml:trace>
  <inkml:trace contextRef="#ctx0" brushRef="#br0" timeOffset="-201345.76">18050 7602 841 0,'0'0'0'16,"0"0"0"-16,0-12 0 0,0 12 0 0,0 0 0 0,0-12 0 15,0 3 0-15,0 9-1 0,0 0 1 16,0 0 0-16,0-6 0 0,0 6 15 0,0 0-15 0,0 0 16 16,3 6-16-16,-3-6 37 0,0 0-37 0,6 18 37 0,3 11-37 15,-9-29 51-15,0 0-51 0,8 37 52 0,6 2-52 16,-14-39 52-16,0 0-52 0,20 35 52 0,5-6-52 16,-25-29 40-16,0 0-40 0,31 12 40 0,10-20-40 15,-41 8 28-15,0 0-28 0,42-23 28 16,6-6-28-16,-48 29 28 0,0 0-28 0,40-36 28 15,-15-8-28-15,-25 44 23 0,0 0-23 0,5-48 24 16,-19-6-24-16,14 54 21 0,0 0-21 0,-28-53 21 16,-9 13-21-16,37 40 21 0,0 0-21 0,-41-28 22 15,-4 25-22-15,45 3 17 0,0 0-17 0,-45 20 18 0,7 20-18 16,-3 3-1074-16</inkml:trace>
  <inkml:trace contextRef="#ctx0" brushRef="#br0" timeOffset="-198612.44">15081 9125 460 0,'0'0'0'0,"0"0"0"0,0 0 0 15,0 0 5-15,0 0-5 0,0 0 6 0,0 0-6 0,0 0 31 16,0 0-31-16,0 0 31 0,25 0-31 0,-25 0 47 0,0 0-47 0,26-7 47 0,1-1-47 16,-27 8 44-16,0 0-44 15,32-9 45-15,-1-7-45 0,-31 16 23 0,0 0-23 16,32-15 24-16,-12 1-24 0,-20 14 25 0,0 0-25 15,21-12 25-15,-4 0-25 0,-17 12 21 0,0 0-21 0,14-12 22 0,-5 1-22 16,-9 11 19 0,0 0-19-16,9-5 19 0,0 2-19 0,-9 3 18 0,0 0-18 15,10-4 18-15,3 1-18 0,-13 3 17 0,0 0-17 16,9-2 18-16,-9 2-18 0,0 0 15 0,0 0-15 16,7 5 15-16,-7-5-15 0,0 0 5 0,0 0-5 0,0 7 6 0,0 5-6 15,0-12 1-15,0 0-1 0,0 14 2 16,-2 9-2-16,2-23 0 0,0 0 0 0,-5 20 0 15,-2-4 0-15,7-16-3 0,0 0 3 0,-6 15-3 16,6-1 3-16,0-14-8 0,0 0 8 0,4 16-7 16,-2 3 7-16,-2-19-13 0,0 0 13 0,1 17-13 15,-1-5 13-15,0-12-13 0,0 0 13 16,0 6-13-16,0-6 13 0,0 0-13 0,0 0 13 0,6 10-12 16,-6-10 12-16,0 0-10 0,0 0 10 0,1 12-9 0,-1-12 9 15,0 0-6-15,0 0 6 0,0 0-6 16,4 5 6-16,-4-5-4 0,0 0 4 0,0 0-4 0,0 7 4 15,0-7-3-15,0 0 3 0,0 0-3 16,0 0 3-16,0 0-2 0,0 0 2 0,0 9-2 0,0-9 2 16,0 0-2-16,0 0 2 0,0 0-2 0,0 0 2 0,0 0-584 15</inkml:trace>
  <inkml:trace contextRef="#ctx0" brushRef="#br0" timeOffset="-198143.57">14990 8883 572 0,'0'0'0'0,"0"0"0"15,0 0 0-15,0 0 0 0,0 0 0 0,0-10 1 0,0 10-1 16,0 0 9-16,0 0-9 0,7 1 10 0,12 8-10 0,-19-9 19 16,0 0-19-16,30 16 20 0,7 6-20 0,-37-22 39 0,0 0-39 0,41 38 40 15,-1 16-40-15,-40-54 45 16,0 0-45-16,30 67 46 0,-2 16-46 16,-28-83 45-16,0 0-45 0,23 83 45 0,-5-10-45 15,-18-73 44-15,0 0-44 0,11 61 44 0,-6-9-44 0,-5-52 35 0,0 0-35 0,2 48 36 16,-4-3-36-16,2-45 25 15,0 0-25-15,-2 29 26 0,-1-13-26 0,1 0-766 16</inkml:trace>
  <inkml:trace contextRef="#ctx0" brushRef="#br0" timeOffset="-197828.39">15011 9207 841 0,'0'0'0'0,"9"-7"0"16,8-5 0-16,-17 12 2 0,0 0-2 0,32-21 3 15,17-5-3-15,-49 26 5 0,0 0-5 0,55-31 5 16,-2-2-5-16,-53 33 6 0,0 0-6 0,51-33 6 16,-16 2-6-16,-35 31 20 0,0 0-20 0,29-31 21 0,-10-7-21 0,-19 38 33 0,0 0-33 15,12-40 34-15,-5-5-34 0,-7 45 31 16,0 0-31-16,6-44 31 0,-1 5-31 0,-5 39 27 0,0 0-27 0,0-30 28 16,2 15-28-1,-2 15 18-15,0 0-18 0,0 0 19 0,-7 3-19 16,7-3 13-16,0 0-13 0,-9 17 13 0,-4 23-13 15,13-40 8-15,0 0-8 0,-10 52 8 0,1 5-8 16,9-57 4-16,0 0-4 0,-3 64 4 0,11 9-4 16,-8-73 2-16,0 0-2 0,14 76 2 15,9 0-2-15,-23-76 1 0,0 0-1 0,32 71 2 0,7-15-2 16,-39-56 0-16,0 0 0 0,46 41 0 0,9-10 0 16,-1-3-831-16</inkml:trace>
  <inkml:trace contextRef="#ctx0" brushRef="#br0" timeOffset="-197450.76">15730 9013 863 0,'0'0'0'16,"0"0"0"-16,11 12 0 0,-11-12 22 0,0 0-22 0,14 12 22 16,2 4-22-16,-16-16 51 0,0 0-51 0,19 17 51 15,10 11-51-15,-29-28 48 0,0 0-48 0,31 20 48 16,10-4-48-16,-41-16 31 0,0 0-31 0,40 9 32 15,-3-6-32-15,-37-3 22 0,0 0-22 0,36-9 22 16,-4-15-22-16,-32 24 19 0,0 0-19 0,26-33 19 16,-10-3-19-16,-16 36 17 0,0 0-17 0,7-38 18 15,-12 0-18-15,5 38 15 0,0 0-15 16,-13-37 15-16,-10 6-15 0,23 31 15 0,0 0-15 0,-23-27 15 0,-1 6-15 16,24 21 11-16,0 0-11 0,-25-12 12 0,-3 15-12 15,28-3 10-15,0 0-10 0,-27 16 10 0,-3 13-10 16,30-29 4-16,0 0-4 0,-23 40 5 0,9 8-5 15,14-48 1-15,0 0-1 0,-5 58 1 16,14 11-1-16,-9-69 0 0,0 0 0 0,23 67 1 0,14-10-1 16,-37-57 0-16,0 0 0 0,53 47 0 0,16-14 0 15,-69-33-2-15,0 0 2 0,72 21-2 0,5-9 2 16,-77-12-3-16,0 0 3 0,80 0-2 0,-1-16 2 16,2 1-984-16</inkml:trace>
  <inkml:trace contextRef="#ctx0" brushRef="#br0" timeOffset="-196984.58">16722 8971 796 0,'0'0'0'0,"0"0"0"0,10-2 0 0,-10 2 1 0,0 0-1 16,13-1 2-16,4-3-2 0,-17 4 21 0,0 0-21 16,20 0 22-16,4 0-22 0,-24 0 21 0,0 0-21 0,29-3 22 0,-3 6-22 15,-26-3 26-15,0 0-26 16,23 4 27-16,-4 4-27 0,-19-8 29 0,0 0-29 0,16 13 29 0,-2 11-29 15,-14-24 20-15,0 0-20 0,7 36 21 0,-7 16-21 16,0-52 13-16,0 0-13 0,-1 57 13 0,1-3-13 16,0-54 9-1,0 0-9-15,3 48 10 0,2-11-10 0,-5-37 7 0,0 0-7 0,2 26 7 0,0-13-7 16,-2-13 5-16,0 0-5 0,0 9 6 16,0-9-6-16,0 0 6 0,0 0-6 0,0 7 7 0,0-7-7 0,0 0 7 15,0 0-7-15,-2-9 7 0,-7-3-7 0,9 12 13 16,0 0-13-16,-7-28 14 0,9-8-14 0,-2 36 21 15,0 0-21-15,12-43 22 0,6-2-22 16,-18 45 28-16,0 0-28 0,25-42 29 0,10-1-29 0,-35 43 29 16,0 0-29-16,37-33 29 0,-3 9-29 0,-34 24 30 15,0 0-30-15,33-16 31 0,4 13-31 0,-37 3 14 16,0 0-14-16,35 10 15 0,-3 8-15 16,-32-18 7-16,0 0-7 0,27 33 8 0,-6 15-8 0,-21-48 4 15,0 0-4-15,14 55 4 0,-5 1-4 0,-9-56 3 16,0 0-3-16,10 46 3 0,3-14-3 0,-13-32 1 15,0 0-1-15,23 8 2 0,14-22-2 0,1 1-1021 16</inkml:trace>
  <inkml:trace contextRef="#ctx0" brushRef="#br0" timeOffset="-196779.04">17798 8641 1110 0,'0'0'0'0,"0"0"0"0,-11 0 0 0,11 0-1 16,0 0 1-16,-9-4-1 15,9 4 1-15,0 0-11 0,0 0 11 0,-12 19-10 16,1 19 10-16,11-38 1 0,0 0-1 0,-7 52 2 0,14 4-2 0,-7-56 11 0,0 0-11 16,14 57 11-16,4-5-11 15,-18-52 26-15,0 0-26 0,27 46 26 16,3 1-26-16,-30-47 29 0,0 0-29 0,28 45 29 16,0 0-29-16,-28-45 25 0,0 0-25 0,23 40 26 0,-11-16-26 15,-12-24 25-15,0 0-25 0,9 12 25 16,-9-12-25-16,0 0 11 0,0 0-11 0,0 0 12 0,2-12-12 15,1-3-950-15</inkml:trace>
  <inkml:trace contextRef="#ctx0" brushRef="#br0" timeOffset="-196612.5">17718 8459 1244 0,'0'0'0'0,"0"0"0"0,-7 0 0 0,7 0 12 16,0 0-12-16,0 0 13 0,-5 0-13 15,5 0 42-15,0 0-42 0,0 0 42 0,10 9-42 0,-10-9 14 16,0 0-14-16,22 12 14 0,6 3-14 0,-28-15 1 16,0 0-1-16,37 6 2 0,5-15-2 0,-1 0-978 15</inkml:trace>
  <inkml:trace contextRef="#ctx0" brushRef="#br0" timeOffset="-196351.58">18860 8231 1479 0,'0'0'0'0,"0"0"0"16,-6-7 0-16,6 7-3 0,0 0 3 0,0 0-2 0,-7 1 2 16,7-1-6-16,0 0 6 0,-3 21-6 0,-4 26 6 15,7-47 0-15,0 0 0 0,-7 57 1 16,5 5-1-16,2-62 1 0,0 0-1 0,2 68 2 0,3 4-2 0,-5-72 5 15,0 0-5-15,5 85 5 0,0 3-5 0,-5-88 10 16,0 0-10-16,4 82 11 16,-6-15-11-16,2-67 9 0,0 0-9 0,-7 59 10 15,-3-9-10-15,10-50 8 0,0 0-8 0,-9 35 8 0,5-19-8 0,1-1-1089 16</inkml:trace>
  <inkml:trace contextRef="#ctx0" brushRef="#br0" timeOffset="-195932.42">19951 8452 919 0,'0'0'0'0,"0"0"0"0,-10 7 0 0,10-7 0 15,0 0 0-15,-9 3 0 16,2 6 0-16,7-9-10 0,0 0 10 0,0 12-10 0,7 9 10 15,-7-21 2-15,0 0-2 0,9 28 2 16,10 8-2-16,-19-36 12 0,0 0-12 0,23 45 13 16,7 16-13-16,-30-61 25 0,0 0-25 0,32 64 25 0,1-7-25 15,-33-57 33-15,0 0-33 0,32 48 34 0,-2-8-34 0,-30-40 31 0,0 0-31 0,27 33 32 16,-10-12-32-16,-17-21 23 0,0 0-23 0,16 8 24 16,0-9-24-16,0-3-807 0</inkml:trace>
  <inkml:trace contextRef="#ctx0" brushRef="#br0" timeOffset="-195697.07">20189 8438 919 0,'0'0'0'0,"2"9"0"0,0 8 0 16,-2-17 14-16,0 0-14 0,2 28 14 0,-4 8-14 16,2-36 5-16,0 0-5 0,2 42 5 0,7 6-5 0,-9-48 11 15,0 0-11 1,14 47 11-16,3-11-11 0,-17-36 12 0,0 0-12 0,16 26 12 0,0-15-12 0,-16-11 18 15,0 0-18-15,19-16 18 0,15-29-18 0,-34 45 29 16,0 0-29-16,32-52 29 0,-9-8-29 0,-23 60 32 16,0 0-32-16,10-64 32 0,-15-6-32 15,5 70 39-15,0 0-39 0,-21-57 39 16,-13 17-39-16,34 40 46 0,0 0-46 0,-51-12 47 0,-16 30-47 0,-5 1-939 16</inkml:trace>
  <inkml:trace contextRef="#ctx0" brushRef="#br0" timeOffset="-193781.06">15349 10717 427 0,'0'0'0'0,"0"0"0"15,0 0 0-15,0 0 19 0,0 0-19 0,0 0 19 16,0 0-19-16,0 0 38 0,0 0-38 0,0 0 38 15,0 0-38-15,0 0 51 0,0 0-51 0,0 0 51 16,0 0-51-16,0 0 46 0,0 0-46 0,0 0 46 16,0 0-46-16,0 0 30 0,0 0-30 0,18-20 31 15,1 9-31-15,-19 11 22 0,0 0-22 0,30-12 23 0,4 2-23 0,-34 10 17 16,0 0-17-16,39-11 18 16,5-1-18-16,-44 12 18 0,0 0-18 0,56-14 19 0,13 1-19 15,-69 13 17-15,0 0-17 0,81-20 18 0,13-2-18 16,-94 22 17-16,0 0-17 0,116-26 17 0,16-2-17 15,-132 28 11-15,0 0-11 0,159-31 11 0,42-5-11 16,-201 36 17-16,0 0-17 0,237-36 17 0,24 3-17 16,-261 33 17-16,0 0-17 0,275-28 18 0,18-1-18 15,-293 29 21-15,0 0-21 0,292-28 22 0,-11 4-22 16,-281 24 21-16,0 0-21 0,266-23 21 16,-17 4-21-16,-249 19 17 0,0 0-17 0,222-17 18 0,-19-1-18 15,-203 18 21-15,0 0-21 0,175-19 21 0,-29 0-21 16,-146 19 13-16,0 0-13 0,131-19 14 0,-10-5-14 0,-121 24 10 15,0 0-10-15,101-24 10 0,-25 7-10 16,-76 17 14-16,0 0-14 0,65-13 14 0,-16 3-14 0,-49 10 14 16,0 0-14-16,41-9 15 0,-6 4-15 15,-35 5 22-15,0 0-22 0,25-5 22 0,-11 3-22 0,-14 2 26 16,0 0-26-16,9 0 26 0,-2 0-26 0,-7 0 26 16,0 0-26-16,7-3 26 0,-7 3-26 0,0 0 26 0,0 0-26 15,9 0 26-15,-9 0-26 0,0 0 23 0,0 0-23 16,0 0 23-16,0 0-23 0,0 0 18 0,0 0-18 15,0 0 19-15,-2 9-19 0,0-1-1157 0</inkml:trace>
  <inkml:trace contextRef="#ctx0" brushRef="#br0" timeOffset="-193129.9">19752 10188 1222 0,'0'0'0'0,"0"0"0"0,0 0 0 16,0 0 15-16,0 0-15 0,26 3 16 0,-4-1-16 15,-22-2 52-15,0 0-52 0,30-3 53 0,14-8-53 16,-44 11 44-16,0 0-44 0,54-14 45 0,15 0-45 15,-69 14 22-15,0 0-22 0,81-17 23 0,8 3-23 0,-89 14 12 0,0 0-12 0,82-17 13 16,3-4-13 0,-85 21 8-16,0 0-8 0,81-22 9 0,2 4-9 15,-83 18 7-15,0 0-7 0,74-22 8 0,-10-2-8 16,-64 24 5-16,0 0-5 0,51-23 5 0,-12 8-5 0,-39 15 6 16,0 0-6-16,28-16 6 0,-10 7-6 0,-18 9 8 15,0 0-8-15,14-5 8 0,-6 0-8 0,-8 5 8 16,0 0-8-16,0 0 8 0,6-5-8 0,-6 5 7 15,0 0-7-15,0 0 7 0,12-9-7 0,-12 9 6 0,0 0-6 16,20-12 6-16,10-9-6 0,0 1-1162 0</inkml:trace>
  <inkml:trace contextRef="#ctx0" brushRef="#br0" timeOffset="-192911.03">20879 9359 1132 0,'0'0'0'0,"0"0"0"15,-19-2 0-15,19 2 6 0,0 0-6 0,-14-2 7 16,14 2-7-16,0 0 12 0,0 0-12 0,-9 9 13 16,7 3-13-16,2-12 22 0,0 0-22 0,0 24 23 15,5 6-23-15,-5-30 14 0,0 0-14 0,14 40 14 0,11 6-14 16,-25-46 11-16,0 0-11 0,30 54 12 0,0 3-12 16,-30-57 11-16,0 0-11 0,32 52 11 0,-2-14-11 15,-30-38 4-15,0 0-4 0,25 28 4 0,-11-13-4 16,-14-15 2-16,0 0-2 0,21 0 3 0,7-15-3 15,2-1-916-15</inkml:trace>
  <inkml:trace contextRef="#ctx0" brushRef="#br0" timeOffset="-192663.31">21239 9340 1009 0,'0'0'0'0,"0"0"0"0,-7 15 0 0,7-15 2 0,0 0-2 15,-9 21 2-15,0 10-2 0,9-31-1 0,0 0 1 0,-5 42 0 16,7 6 0-16,-2-48-1 0,0 0 1 15,12 52 0-15,4 5 0 0,-16-57-1 0,0 0 1 0,28 45 0 16,15-8 0-16,-43-37-1 0,0 0 1 0,58 15 0 16,9-22 0-16,-67 7 1 0,0 0-1 0,65-27 1 15,-12-22-1-15,-53 49 9 0,0 0-9 0,28-57 10 16,-19-2-10-16,-9 59 20 0,0 0-20 0,-16-55 20 16,-24 3-20-16,40 52 30 0,0 0-30 15,-60-42 30-15,-14 10-30 0,74 32 32 0,0 0-32 16,-64-28 33-16,25-9-33 0,-1 1-837 0</inkml:trace>
  <inkml:trace contextRef="#ctx0" brushRef="#br0" timeOffset="-191566.97">15392 11659 158 0,'0'0'0'0,"0"0"0"15,0 0 0-15,0 0 3 0,0 0-3 0,0 0 4 16,0 0-4-16,0 0 12 0,0 0-12 0,0 0 12 16,0 0-12-16,0 0 33 0,0 0-33 0,7 24 34 15,-21-8-34-15,14-16 40 0,0 0-40 0,-27 24 40 16,-3 2-40-16,30-26 27 0,0 0-27 0,-30 26 27 16,4-11-27-16,26-15 17 0,0 0-17 0,-25 11 17 15,6-8-17-15,19-3 19 0,0 0-19 0,-14 0 20 16,8 0-20-16,6 0 29 0,0 0-29 0,0 0 30 15,0 0-30-15,0 0 37 0,0 0-37 0,14-3 38 0,27-8-38 16,-41 11 40-16,0 0-40 0,60-19 40 0,25-10-40 16,-85 29 70-16,0 0-70 0,112-31 70 0,33-6-70 15,-145 37 76-15,0 0-76 0,171-34 76 0,46-4-76 16,-217 38 66-16,0 0-66 0,244-47 67 0,15-2-67 16,-259 49 63-16,0 0-63 0,259-46 63 0,-5 6-63 15,-254 40 55-15,0 0-55 0,228-33 55 0,-33 7-55 0,-195 26 41 16,0 0-41-16,179-17 41 0,-17 5-41 0,-162 12 31 15,0 0-31-15,132-9 32 0,-26 2-32 0,-106 7 25 16,0 0-25-16,83-3 26 0,-16 3-26 16,-67 0 17-16,0 0-17 0,49 0 17 0,-22-2-17 15,-27 2 20-15,0 0-20 0,16-5 20 0,-6 0-20 16,-10 5 16-16,0 0-16 0,11-9 17 0,3-3-17 16,-14 12 9-16,0 0-9 0,12-14 10 0,-3-2-10 15,0-3-1185-15</inkml:trace>
  <inkml:trace contextRef="#ctx0" brushRef="#br0" timeOffset="-191209.6">17619 10790 763 0,'0'0'0'0,"0"0"0"0,0 0 0 15,0 0 55-15,0 0-55 0,0 0 55 0,0 0-55 0,0 0 65 16,0 0-65-16,15 4 65 0,8 11-65 0,-23-15 37 0,0 0-37 16,31 23 38-16,10 11-38 0,-41-34 17 0,0 0-17 0,37 38 17 15,2 14-17-15,-39-52 10 0,0 0-10 0,37 56 10 16,-11-8-10-1,-26-48 9-15,0 0-9 0,25 42 10 0,-6-13-10 0,-19-29 10 16,0 0-10-16,16 28 11 0,-2-1-11 0,-14-27 11 0,0 0-11 0,13 25 12 16,-3-6-12-1,-10-19 8-15,0 0-8 0,7 17 9 0,-3 2-9 0,-4-19 6 16,0 0-6-16,5 17 7 0,0-10-7 0,4 2-859 16</inkml:trace>
  <inkml:trace contextRef="#ctx0" brushRef="#br0" timeOffset="-190910.43">18108 10795 897 0,'0'0'0'0,"0"0"0"0,-18 0 0 16,18 0 13-16,0 0-13 0,-14 11 13 16,6 18-13-16,8-29 18 0,0 0-18 0,-9 45 19 0,5 23-19 15,4-68 12-15,0 0-12 0,4 69 13 16,10-10-13-16,-14-59 5 0,0 0-5 0,25 45 6 0,6-13-6 0,-31-32 2 15,0 0-2-15,46 19 3 0,14-10-3 16,-60-9 3-16,0 0-3 0,62-3 3 16,-4-13-3-16,-58 16 5 0,0 0-5 0,48-28 5 15,-10-8-5-15,-38 36 7 0,0 0-7 0,25-50 7 16,-16-21-7-16,-9 71 22 0,0 0-22 0,-9-71 23 0,-17 9-23 16,26 62 31-16,0 0-31 0,-37-50 31 0,-6 15-31 15,43 35 36-15,0 0-36 0,-44-14 37 0,2 19-37 16,42-5 28-16,0 0-28 0,-32 28 28 0,14 17-28 0,1 0-891 15</inkml:trace>
  <inkml:trace contextRef="#ctx0" brushRef="#br0" timeOffset="-190283.06">15159 12619 908 0,'0'0'0'0,"0"0"0"0,-21 9 0 16,21-9 8-16,0 0-8 0,-14 7 9 0,3-4-9 16,11-3 27-16,0 0-27 0,0 0 27 0,21 9-27 0,-21-9 20 15,0 0-20-15,39 5 20 0,16-1-20 0,-55-4 10 16,0 0-10-16,68 0 10 0,12-6-10 0,-80 6 31 15,0 0-31-15,95-10 31 0,27-6-31 0,-122 16 38 0,0 0-38 16,144-20 39 0,20-5-39-16,-164 25 38 0,0 0-38 0,207-20 39 0,27-5-39 0,-234 25 35 15,0 0-35-15,253-24 35 0,4 0-35 16,-257 24 30-16,0 0-30 0,258-24 31 0,-6-4-31 0,-252 28 25 16,0 0-25-16,245-28 25 0,-14 1-25 0,-231 27 21 15,0 0-21-15,212-31 22 0,-20-1-22 0,-192 32 19 16,0 0-19-16,173-39 20 0,-20-3-20 0,-153 42 20 15,0 0-20-15,131-38 21 0,-23 5-21 0,-108 33 23 16,0 0-23-16,97-28 24 0,-7 4-24 0,-90 24 24 16,0 0-24-16,88-21 24 0,-2 8-24 0,-86 13 27 0,0 0-27 15,74-11 27-15,-12 6-27 0,-62 5 31 0,0 0-31 16,49-3 32-16,-17 6-32 0,-32-3 27 16,0 0-27-16,32 3 27 0,0 6-27 0,-32-9 21 0,0 0-21 15,31 9 22-15,-17-6-22 0,-14-3 17 0,0 0-17 0,9 4 17 16,-5 4-17-16,-4-8 5 0,0 0-5 0,0 0 5 15,-16-8-5-15,0 1-1374 0</inkml:trace>
  <inkml:trace contextRef="#ctx0" brushRef="#br0" timeOffset="-190004.83">19135 11674 1255 0,'0'0'0'0,"0"0"0"0,-13-8 0 16,13 8 5-16,0 0-5 0,-8-7 6 0,8 7-6 15,0 0 11-15,0 0-11 0,0 0 12 0,3 12-12 0,-3-12 11 0,0 0-11 0,16 29 12 16,7 30-12-16,-23-59 5 16,0 0-5-16,28 66 6 0,4 1-6 0,-32-67 2 15,0 0-2-15,35 64 2 0,2-10-2 0,-37-54 0 16,0 0 0-16,34 47 1 0,-11-9-1 0,-23-38 4 0,0 0-4 16,17 34 4-16,-3-4-4 0,-14-30 12 15,0 0-12-15,11 17 12 0,-2-5-12 0,-9-12 24 16,0 0-24-16,9 9 24 0,3-4-24 0,-12-5 25 0,0 0-25 15,14-2 25-15,0-6-25 0,-14 8 21 16,0 0-21-16,21-14 21 0,6-5-21 0,1 0-1065 0</inkml:trace>
  <inkml:trace contextRef="#ctx0" brushRef="#br0" timeOffset="-189727.14">19662 11771 953 0,'0'0'0'0,"-2"5"0"0,-1 11 0 0,3-16-1 15,0 0 1-15,-14 31 0 0,-13 16 0 0,27-47-3 0,0 0 3 16,-28 54-2-16,2-1 2 16,26-53-10-16,0 0 10 0,-25 43-9 0,11-10 9 15,14-33-5-15,0 0 5 0,-2 23-5 0,2-11 5 16,0-12 0-16,0 0 0 0,12 10 0 0,13-8 0 0,-25-2 3 16,0 0-3-16,35-7 4 0,11-10-4 0,-46 17 19 15,0 0-19-15,44-30 20 0,-12-8-20 0,-32 38 33 16,0 0-33-16,14-43 34 0,-19-12-34 15,5 55 36-15,0 0-36 0,-27-57 36 0,-27 5-36 16,54 52 42-16,0 0-42 0,-67-38 42 0,-6 22-42 0,73 16 35 16,0 0-35-16,-72 0 35 0,9 21-35 0,-5 0-883 15</inkml:trace>
  <inkml:trace contextRef="#ctx0" brushRef="#br0" timeOffset="-177831.16">22202 8210 180 0,'0'0'0'0,"0"0"0"0,11-18 0 0,-11 18 29 15,0 0-29-15,5-12 30 0,-2 2-30 0,-3 10 59 0,0 0-59 0,0 0 60 16,2-7-60-16,-2 7 48 0,0 0-48 16,0 0 48-16,13-5-48 0,-13 5 28 0,0 0-28 0,26-2 29 15,25 4-29-15,-51-2 16 0,0 0-16 0,62 3 16 16,-2 1-16-16,2-1-348 0</inkml:trace>
  <inkml:trace contextRef="#ctx0" brushRef="#br0" timeOffset="-177664.75">22842 8016 897 0,'0'0'0'0,"14"-4"0"15,22-2 0-15,-36 6-8 0,0 0 8 0,53-11-8 16,12 3 8-16,-65 8-3 0,0 0 3 0,79-9-2 16,18-3 2-16,-97 12-13 0,0 0 13 0,101-12-13 15,-15 3 13-15,-86 9-34 0,0 0 34 0,78-7-34 16,-2 2 34-16,0-2-527 0</inkml:trace>
  <inkml:trace contextRef="#ctx0" brushRef="#br0" timeOffset="-177191.55">22167 11776 1020 0,'0'0'0'0,"0"0"0"0,9 19 0 15,-9-19 27-15,0 0-27 0,33 32 27 0,36 18-27 16,-69-50 37-16,0 0-37 0,92 60 38 0,22 6-38 0,-114-66 3 16,0 0-3-16,122 71 4 0,1 4-4 15,3 1-807-15</inkml:trace>
  <inkml:trace contextRef="#ctx0" brushRef="#br0" timeOffset="-177031.22">21710 13429 1278 0,'0'0'0'0,"9"2"0"0,12 7 0 0,-21-9 13 0,0 0-13 0,86 31 14 15,98 40-14-15,-184-71 0 0,0 0 0 0,278 83 1 16,70-2-1-16,1-3-920 0</inkml:trace>
  <inkml:trace contextRef="#ctx0" brushRef="#br0" timeOffset="-111371.43">15358 17390 1143 0,'0'0'0'0,"18"-17"0"0,19-21 0 16,-37 38 33-16,0 0-33 0,60-61 34 15,30-27-34-15,-90 88 82 0,0 0-82 0,111-100 82 16,11-1-82-16,-122 101 59 0,0 0-59 0,139-117 60 16,13-23-60-16,-152 140 34 0,0 0-34 0,155-141 35 0,-5 13-35 15,-150 128 21-15,0 0-21 0,123-123 21 0,-27 9-21 16,-96 114 16-16,0 0-16 0,72-91 16 0,-19 28-16 15,-53 63 11-15,0 0-11 16,39-45 12-16,-16 18-12 0,-23 27 0 0,0 0 0 16,8-11 1-16,-8 11-1 0,0 0-1185 0</inkml:trace>
  <inkml:trace contextRef="#ctx0" brushRef="#br0" timeOffset="-111143.06">16270 16927 1356 0,'0'0'0'0,"12"1"0"0,18 6 0 0,-30-7 11 15,0 0-11-15,45 19 11 0,13 12-11 16,-58-31 30-16,0 0-30 0,53 54 31 0,-7 24-31 0,-46-78 41 0,0 0-41 0,35 86 41 16,-7-4-41-16,-28-82 27 15,0 0-27-15,19 78 27 0,3-6-27 0,-22-72 22 16,0 0-22-16,23 59 22 0,10-17-22 0,-33-42 7 0,0 0-7 15,51 8 8-15,23-37-8 0,-1 0-1166 0</inkml:trace>
  <inkml:trace contextRef="#ctx0" brushRef="#br0" timeOffset="-110477.27">17480 16705 1188 0,'0'0'0'0,"-14"10"0"15,-25 16 0-15,39-26 5 0,0 0-5 0,-51 45 5 16,-5 21-5-16,56-66 2 0,0 0-2 0,-55 87 2 0,6 23-2 0,49-110 0 0,0 0 0 0,-37 115 1 31,14-18-1-31,23-97 0 0,0 0 0 0,-6 86 1 0,20-13-1 0,-14-73 1 16,0 0-1-16,36 47 2 15,27-25-2-15,-63-22 3 0,0 0-3 0,74-5 4 0,20-26-4 16,-94 31 5-16,0 0-5 0,83-45 5 16,-13-5-5-16,-70 50 0 0,0 0 0 0,50-59 0 15,-19-11 0-15,-31 70-1 0,0 0 1 0,22-71 0 0,-12-3 0 16,-10 74-3-16,0 0 3 0,4-60-3 0,-6 25 3 15,2 35-2-15,0 0 2 0,-2-17-2 0,2 10 2 16,0 7 0-16,0 0 0 0,4 22 0 0,3 40 0 16,-7-62 3-16,0 0-3 0,16 73 4 0,10-9-4 0,-26-64 11 15,0 0-11-15,42 49 11 0,25-18-11 16,-67-31 18-16,0 0-18 0,69 10 19 0,7-22-19 16,-76 12 16-16,0 0-16 0,72-43 16 0,-6-32-16 0,-66 75 13 15,0 0-13-15,51-86 14 0,-21-2-14 16,-30 88 6-16,0 0-6 0,7-103 7 0,-25-19-7 0,18 122 5 15,0 0-5-15,-32-120 6 0,-10 8-6 0,42 112 4 16,0 0-4-16,-44-106 5 0,-11 2-5 0,55 104 8 16,0 0-8-16,-51-79 8 0,5 32-8 0,46 47 13 0,0 0-13 15,-37-16 14-15,9 35-14 0,28-19 19 0,0 0-19 16,-18 47 20-16,3 19-20 0,15-66 20 0,0 0-20 16,-2 74 20-16,19 3-20 0,-17-77 17 0,0 0-17 0,27 72 18 15,13-1-18-15,-40-71 15 0,0 0-15 0,46 59 15 16,-2-17-15-16,-44-42 8 0,0 0-8 0,39 27 8 15,-9-18-8-15,-30-9 11 0,0 0-11 0,28-11 12 0,1-20-12 16,-29 31 14-16,0 0-14 0,33-43 15 0,4-5-15 16,-37 48 15-16,0 0-15 0,41-49 16 0,3 8-16 15,-44 41 16-15,0 0-16 0,42-30 16 0,-3 9-16 16,-39 21 16-16,0 0-16 0,30-8 16 0,-5 11-16 16,-25-3 16-16,0 0-16 0,14 23 16 0,-9 23-16 15,-5-46 12-15,0 0-12 0,-9 63 13 0,-19 13-13 16,28-76 11-16,0 0-11 0,-44 73 11 0,-16-16-11 15,60-57 8-15,0 0-8 0,-67 46 9 0,3-13-9 0,64-33 4 16,0 0-4-16,-54 23 5 0,10-15-5 16,44-8 1-16,0 0-1 0,-36-12 1 0,6-24-1 15,0 0-1311-15</inkml:trace>
  <inkml:trace contextRef="#ctx0" brushRef="#br0" timeOffset="-110293.33">18311 15823 1435 0,'0'0'0'0,"3"8"0"16,6 20 0-16,-9-28 24 0,0 0-24 15,20 45 24-15,8 26-24 0,-28-71 26 0,0 0-26 0,33 85 26 16,4 15-26-16,-37-100 23 0,0 0-23 0,43 99 23 0,3-13-23 16,-46-86 17-16,0 0-17 0,47 75 18 0,-3-13-18 15,-44-62 14-15,0 0-14 0,37 47 15 0,-5-13-15 16,0 1-1174-16</inkml:trace>
  <inkml:trace contextRef="#ctx0" brushRef="#br0" timeOffset="-109944.39">18699 15945 1401 0,'0'0'0'0,"0"0"0"0,0 0 0 16,0 0 27-16,0 0-27 0,19 0 28 0,17 7-28 0,-36-7 56 15,0 0-56-15,46 9 57 0,6 3-57 16,-52-12 40-16,0 0-40 0,55 10 41 0,0 1-41 15,-55-11 33-15,0 0-33 0,53 3 34 0,-6-3-34 0,-47 0 28 16,0 0-28-16,39-5 28 0,-11-5-28 16,-28 10 24-16,0 0-24 0,14-21 24 0,-15-14-24 0,1 35 21 15,0 0-21-15,-18-43 22 0,-19-5-22 16,37 48 15-16,0 0-15 0,-46-49 16 0,-5 13-16 16,51 36 5-16,0 0-5 0,-60-21 6 0,-9 30-6 0,69-9 1 0,0 0-1 15,-74 33 1-15,2 27-1 16,72-60 0-16,0 0 0 0,-62 75 0 0,18 8 0 15,44-83-2-15,0 0 2 0,-35 91-2 0,17 13 2 16,18-104-8-16,0 0 8 0,0 92-8 0,21-26 8 0,-21-66-12 16,0 0 12-16,50 43-11 0,27-19 11 0,-77-24-9 15,0 0 9-15,94 7-8 0,6-16 8 0,-100 9-5 0,0 0 5 0,99-17-5 0,-2-5 5 32,-97 22-6-32,0 0 6 0,81-32-5 0,-31-11 5 0,3 0-1311 15</inkml:trace>
  <inkml:trace contextRef="#ctx0" brushRef="#br0" timeOffset="-109359.95">18394 17278 1513 0,'0'0'0'0,"0"-9"0"16,-2-10 0-16,2 19 6 0,0 0-6 0,-5-21 7 15,1 8-7-15,4 13 13 0,0 0-13 0,0-11 14 0,0 11-14 16,0 0 30-16,0 0-30 0,0 0 31 0,-12 30-31 16,12-30 20-16,0 0-20 0,-9 39 21 0,0 12-21 15,9-51 14-15,0 0-14 0,0 55 15 0,11 2-15 16,-11-57 11-16,0 0-11 0,23 45 12 0,14-15-12 0,-37-30 7 16,0 0-7-16,49 6 7 0,6-23-7 15,-55 17 5-15,0 0-5 0,58-34 6 0,9-18-6 0,-67 52 4 16,0 0-4-16,62-64 4 0,-15-7-4 0,-47 71 13 15,0 0-13-15,29-77 13 0,-17-6-13 0,-12 83 17 16,0 0-17-16,0-74 17 0,-18 19-17 0,18 55 20 16,0 0-20-16,-26-37 20 0,-11 20-20 0,37 17 20 0,0 0-20 15,-41 0 20-15,1 14-20 0,40-14 11 0,0 0-11 16,-35 28 12-16,12 17-12 0,23-45 7 0,0 0-7 16,-6 45 7-16,19-9-7 0,-13-36 3 15,0 0-3-15,42 19 3 0,36-17-3 0,-78-2 0 0,0 0 0 0,93-21 0 16,-5-21 0-16,-88 42-3 0,0 0 3 0,78-52-3 15,-9-3 3-15,-69 55-6 0,0 0 6 0,49-57-5 16,-22-2 5-16,-27 59-6 0,0 0 6 0,5-60-6 16,-21-3 6-16,16 63-5 0,0 0 5 0,-25-57-5 0,-8 12 5 15,33 45-3-15,0 0 3 0,-32-31-3 16,7 17 3-16,25 14 0 0,0 0 0 0,-21 16 0 0,2 36 0 16,19-52 1-16,0 0-1 0,-20 72 1 0,8 15-1 15,12-87 5-15,0 0-5 0,0 100 5 0,5 16-5 16,-5-116 9-16,0 0-9 0,20 114 9 15,11-18-9-15,-31-96 7 0,0 0-7 0,39 90 7 0,-2-9-7 0,-37-81 6 16,0 0-6-16,34 74 6 0,-11-5-6 16,-23-69 3-16,0 0-3 0,10 59 4 0,-11-21-4 0,-1 0-1396 15</inkml:trace>
  <inkml:trace contextRef="#ctx0" brushRef="#br0" timeOffset="-109212.22">18838 17335 1625 0,'0'0'0'0,"20"-17"0"0,34-32 0 0,-54 49 21 16,0 0-21-16,90-72 21 0,43-24-21 0,-133 96 38 16,0 0-38-16,143-91 39 0,10 15-39 0,-153 76 20 0,0 0-20 15,132-59 20-15,-24 24-20 0,-108 35 14 0,0 0-14 16,76-22 14-16,-36 11-14 0,3 1-1299 0</inkml:trace>
  <inkml:trace contextRef="#ctx0" brushRef="#br0" timeOffset="-108844.16">19690 17633 1547 0,'0'0'0'0,"-9"-11"0"32,-12-16 0-32,21 27 29 0,0 0-29 0,-26-28 30 15,-2 7-30-15,28 21 59 0,0 0-59 0,-34-10 60 0,-8 11-60 16,42-1 56-16,0 0-56 0,-41 11 57 0,1 8-57 0,40-19 19 15,0 0-19-15,-29 22 20 16,10-1-20-16,19-21 5 0,0 0-5 0,-7 19 5 16,9-1-5-16,-2-18 1 0,0 0-1 0,17 22 1 0,20 9-1 15,-37-31 0-15,0 0 0 0,62 26 0 0,21-5 0 16,-83-21-1-16,0 0 1 0,88 19 0 0,-8 2 0 16,-80-21-2-16,0 0 2 0,65 22-1 0,-25 1 1 15,-40-23-3-15,0 0 3 0,20 36-2 0,-15 21 2 16,-5-57-2-16,0 0 2 0,-14 59-1 0,-23 0 1 15,37-59-1-15,0 0 1 0,-55 48-1 0,-17-8 1 16,72-40-1-16,0 0 1 0,-76 26 0 0,11-17 0 16,65-9-7-16,0 0 7 0,-48-21-6 0,20-36 6 15,2 0-1336-15</inkml:trace>
  <inkml:trace contextRef="#ctx0" brushRef="#br0" timeOffset="-108674.7">19872 16705 1435 0,'0'0'0'0,"0"0"0"16,11 14 0-16,-11-14 7 0,0 0-7 0,12 17 7 16,4 9-7-16,-16-26 17 0,0 0-17 0,23 43 17 15,8 21-17-15,-31-64 17 0,0 0-17 0,34 82 17 16,5 20-17-16,-39-102 22 0,0 0-22 0,47 104 23 16,5-18-23-16,-52-86 32 0,0 0-32 0,52 87 33 15,-6-1-33-15,-46-86 17 0,0 0-17 0,36 73 17 0,-13-25-17 16,3 1-1186-16</inkml:trace>
  <inkml:trace contextRef="#ctx0" brushRef="#br0" timeOffset="-108487.85">19823 17660 1659 0,'0'0'0'0,"12"-13"0"0,18-24 0 0,-30 37 38 0,0 0-38 16,60-50 39-16,37-12-39 15,-97 62 30-15,0 0-30 0,113-63 31 0,3 3-31 0,-116 60 3 16,0 0-3-16,117-54 3 0,-13 7-3 0,-104 47-11 0,0 0 11 16,81-38-11-16,-25 11 11 0,-3-3-1276 15</inkml:trace>
  <inkml:trace contextRef="#ctx0" brushRef="#br0" timeOffset="-108123.74">20618 17349 1323 0,'0'0'0'16,"0"0"0"-16,0-11 0 0,0 11 0 0,0 0 0 15,4-15 1-15,4-13-1 0,-8 28 0 0,0 0 0 0,20-36 0 16,3-6 0-16,-23 42 62 0,0 0-62 0,26-50 63 16,6-9-63-16,-32 59 106 0,0 0-106 0,32-55 106 15,5 8-106-15,-37 47 97 0,0 0-97 0,44-34 98 16,0 9-98-16,-44 25 72 0,0 0-72 0,51-10 72 0,-1 15-72 16,-50-5 33-16,0 0-33 0,44 24 33 0,0 18-33 15,-44-42 16-15,0 0-16 0,37 55 17 16,-5 9-17-16,-32-64 9 0,0 0-9 0,28 59 9 0,-4-16-9 15,-24-43 6-15,0 0-6 0,25 35 6 16,-2-11-6-16,-23-24 4 0,0 0-4 0,26 14 5 16,1-12-5-16,-27-2 3 0,0 0-3 0,25-16 4 15,-8-18-4-15,-17 34 4 0,0 0-4 0,18-51 4 16,-4-18-4-16,-14 69 7 0,0 0-7 0,21-71 7 16,6 4-7-16,-27 67 9 0,0 0-9 0,30-59 9 0,1 7-9 15,-31 52 12-15,0 0-12 0,30-38 13 0,-7 17-13 16,-23 21 12-16,0 0-12 0,18-12 13 0,-9 9-13 15,-9 3 1-15,0 0-1 0,0 15 2 0,-14 25-2 16,14-40-1-16,0 0 1 0,-30 40 0 0,-21-14 0 16,-1 0-1618-16</inkml:trace>
  <inkml:trace contextRef="#ctx0" brushRef="#br0" timeOffset="-107959.27">20957 16444 1591 0,'0'0'0'16,"5"-12"0"-16,7-21 0 0,-12 33 35 0,0 0-35 15,30-42 35-15,18 4-35 0,-48 38 66 0,0 0-66 0,62-26 67 0,7 19-67 16,-69 7 42-16,0 0-42 0,79 12 43 16,9 23-43-16,-88-35 12 0,0 0-12 0,90 50 13 15,-14 14-13-15,-76-64 0 0,0 0 0 0,63 63 0 16,-11-3 0-16,-1 1-1368 0</inkml:trace>
  <inkml:trace contextRef="#ctx0" brushRef="#br0" timeOffset="-107191.34">21710 16754 1233 0,'0'0'0'0,"0"0"0"0,-4-7 0 16,4 7 5-16,0 0-5 0,-3-19 5 15,3-26-5-15,0 45 4 0,0 0-4 0,3-47 4 16,4 5-4-16,-7 42 64 0,0 0-64 0,18-33 64 0,10 11-64 16,-28 22 83-16,0 0-83 0,37-12 84 0,9 10-84 15,-46 2 76-15,0 0-76 0,50 7 77 0,-5 7-77 16,-45-14 66-16,0 0-66 0,41 22 67 0,-2 10-67 16,-39-32 49-16,0 0-49 0,30 25 50 0,-14-11-50 15,-16-14 27-15,0 0-27 0,14 6 27 0,-2-8-27 16,-12 2 15-16,0 0-15 0,20-18 16 0,3-21-16 15,-23 39 9-15,0 0-9 0,28-54 9 0,3-5-9 16,-31 59 5-16,0 0-5 0,36-74 5 0,1-18-5 16,-37 92 1-16,0 0-1 0,39-93 2 0,-8 3-2 0,-31 90 0 15,0 0 0-15,27-78 1 0,-4 21-1 16,-23 57 0-16,0 0 0 0,10-40 0 0,-8 19 0 16,-2 21 0-16,0 0 0 0,-12-2 0 0,-16 16 0 15,28-14-1-15,0 0 1 0,-38 28 0 0,-2 8 0 0,40-36-2 16,0 0 2-16,-35 47-2 0,10 10 2 0,25-57-2 15,0 0 2-15,-14 61-2 0,12-6 2 0,2-55-7 16,0 0 7-16,5 43-6 0,2-17 6 0,-7-26-11 16,0 0 11-16,20 14-10 0,19-10 10 0,-39-4-13 15,0 0 13-15,44-11-12 0,-2-15 12 0,-42 26-13 16,0 0 13-16,42-34-12 0,-1-1 12 0,-41 35-12 16,0 0 12-16,37-31-11 0,-3 8 11 0,-34 23-11 15,0 0 11-15,33-10-10 0,1 15 10 0,-34-5-10 0,0 0 10 16,42 28-10-16,21 27 10 0,-63-55-8 0,0 0 8 0,69 69-8 15,-5 16 8-15,-64-85-5 0,0 0 5 0,51 102-5 16,-16 25 5-16,-35-127-3 0,0 0 3 0,28 124-2 16,-10-10 2-16,-18-114-1 0,0 0 1 0,7 106 0 15,-9-14 0-15,2-92 0 0,0 0 0 0,-16 72 0 16,-12-28 0-16,28-44 0 0,0 0 0 0,-35 10 0 0,-15-34 0 16,50 24 0-16,0 0 0 0,-49-52 1 0,3-24-1 15,46 76 0-15,0 0 0 0,-39-92 1 0,8-20-1 16,31 112 0-16,0 0 0 0,-20-127 1 0,8-15-1 15,12 142 1-15,0 0-1 0,-2-150 2 0,9-20-2 16,-7 170 4-16,0 0-4 0,23-173 5 0,16 9-5 16,-39 164 7-16,0 0-7 0,58-140 7 0,14 31-7 15,-72 109 8-15,0 0-8 0,71-92 9 0,-7 16-9 16,-64 76 5-16,0 0-5 0,54-64 5 0,-8 20-5 16,-46 44 3-16,0 0-3 0,32-27 3 0,-18 15-3 0,-14 12 1 15,0 0-1-15,5 12 1 0,-8 31-1 16,3-43 0-16,0 0 0 0,-11 57 0 0,-7 11 0 0,18-68 0 15,0 0 0-15,-15 69 0 0,6 12 0 0,9-81-1 16,0 0 1-16,-2 85 0 0,11 3 0 16,-9-88-1-16,0 0 1 0,19 88-1 0,13-10 1 0,-32-78-1 15,0 0 1-15,32 87-1 0,-4 18 1 0,-28-105-2 16,0 0 2-16,5 118-2 0,-35 17 2 16,30-135-11-16,0 0 11 0,-72 154-10 0,-57 35 10 0,2-1-1360 0</inkml:trace>
  <inkml:trace contextRef="#ctx0" brushRef="#br0" timeOffset="-210020.06">15081 8495 147 0,'0'0'0'0,"0"0"0"0,0 0 0 0,0 0 6 0,0 0-6 16,0 0 7-16,0 0-7 0,0 0 29 15,0 0-29-15,0 0 29 0,0 0-29 0,0 0 46 0,0 0-46 0,0 0 47 16,0 0-47-16,0 0 51 0,0 0-51 15,0 0 51-15,0 0-51 0,0 0 37 0,0 0-37 0,0 0 38 16,0 0-38-16,0 0 34 0,0 0-34 0,28-15 35 16,-8 10-35-16,-20 5 27 0,0 0-27 15,30-4 28-15,10-5-28 0,-40 9 23 0,0 0-23 16,37-3 23-16,1 0-23 0,-38 3 23 0,0 0-23 16,30 0 23-16,-8 0-23 0,-22 0 22 0,0 0-22 0,13 0 23 15,-13 0-23-15,0 0 21 0,0 0-21 0,7 0 21 16,-7 0-21-16,0 0 17 0,0 0-17 0,0 0 17 15,0 0-17-15,0 0 14 0,0 0-14 0,-11 0 15 16,-17 0-15-16,28 0 11 16,0 0-11-16,-41 3 11 0,-3 2-11 0,44-5 10 0,0 0-10 0,-40 9 10 15,5 1-10-15,35-10 9 0,0 0-9 0,-23 12 9 16,10-6-9-16,13-6 12 0,0 0-12 0,0 0 12 16,-7 12-12-16,7-12 13 0,0 0-13 0,14 8 13 15,18 4-13-15,-32-12 14 0,0 0-14 0,41 11 14 16,1-9-14-16,-42-2 13 0,0 0-13 0,49-2 13 0,-1-7-13 15,-48 9 17-15,0 0-17 0,46-7 18 0,-4-5-18 16,-42 12 17-16,0 0-17 0,34-9 18 0,-15 6-18 16,-19 3 15-16,0 0-15 0,9-7 16 0,-9 7-16 15,0 0 24-15,0 0-24 0,2-10 25 0,-9 3-25 16,7 7 27-16,0 0-27 0,-23-9 28 0,-18-3-28 16,41 12 29-16,0 0-29 0,-56-12 30 0,-20 3-30 15,76 9 28-15,0 0-28 0,-83-3 29 0,-7 3-29 0,90 0 24 16,0 0-24-16,-83 0 25 0,20-7-25 15,63 7 19-15,0 0-19 0,-45-4 20 0,19 4-20 0,26 0 16 16,0 0-16-16,-14 0 16 0,5 2-16 0,9-2 13 16,0 0-13-16,0 0 13 0,9-3-13 0,-9 3 10 15,0 0-10-15,28-7 10 0,21-7-10 0,-49 14 9 16,0 0-9-16,71-16 9 0,19-4-9 0,-90 20 8 16,0 0-8-16,92-20 9 0,-20 5-9 0,-72 15 7 15,0 0-7-15,60-12 7 0,-19 7-7 0,-41 5 4 16,0 0-4-16,26-6 5 0,-12 6-5 0,-14 0 2 0,0 0-2 15,7 0 2-15,-7 0-2 0,0 0 1 0,0 0-1 16,0 0 1-16,-16 6-1 0,16-6 0 0,0 0 0 16,-23 12 1-16,-14 8-1 0,37-20 0 0,0 0 0 15,-45 20 0-15,-8 0 0 0,53-20 0 0,0 0 0 16,-52 18 0-16,5-3 0 0,47-15 0 0,0 0 0 0,-37 9 1 16,16 1-1-16,21-10 0 0,0 0 0 0,-7 9 1 15,1 0-1-15,6-9 0 0,0 0 0 0,11 8 0 16,12 3 0-16,-23-11 0 0,0 0 0 0,37 8 0 0,12 1 0 15,-49-9 0-15,0 0 0 0,53 3 0 0,-3-6 0 16,-50 3 0-16,0 0 0 0,49-7 0 16,-3 2 0-16,-46 5 1 0,0 0-1 0,33-9 1 0,-8 2-1 15,-25 7 2-15,0 0-2 0,14-5 3 0,-9-2-3 16,-5 7 7-16,0 0-7 0,0 0 8 0,-1-14-8 16,1 14 10-16,0 0-10 0,-18-7 10 0,-23 0-10 15,41 7 12-15,0 0-12 0,-58-1 13 0,-12 1-13 16,70 0 13-16,0 0-13 0,-74 0 14 0,1 3-14 0,73-3 14 15,0 0-14-15,-63 5 15 0,22-1-15 0,41-4 11 16,0 0-11-16,-26 0 12 0,12 0-12 0,14 0 9 16,0 0-9-16,-9 1 9 0,9-1-9 0,0 0 8 15,0 0-8-15,17-5 9 0,24 2-9 0,-41 3 8 16,0 0-8-16,56-4 8 0,20-1-8 0,-76 5 6 16,0 0-6-16,80-7 7 0,-6 6-7 0,-74 1 4 15,0 0-4-15,69 0 5 0,-8-4-5 0,-61 4 2 16,0 0-2-16,44 4 3 0,-12-1-3 0,-32-3 1 15,0 0-1-15,18 5 1 0,-8-1-1 0,-10-4 1 0,0 0-1 16,0 0 1-16,-21 3-1 0,21-3 1 0,0 0-1 0,-32 9 1 16,-13-1-1-16,45-8 2 0,0 0-2 0,-52 7 2 15,3 2-2-15,49-9 1 0,0 0-1 0,-49 3 1 16,-3 3-1-16,52-6 0 0,0 0 0 0,-40 5 1 16,13 2-1-16,27-7 0 0,0 0 0 0,-17 3 0 15,3-1 0-15,14-2 0 0,0 0 0 16,-7 2 0-16,7-2 0 0,0 0 0 0,0 0 0 0,0 0 1 15,0 0-1-15,0 0 0 0,0 0 0 0,17 8 1 0,10-8-1 16,-27 0 0-16,0 0 0 0,26 0 0 0,-3 0 0 16,-23 0 0-16,0 0 0 0,18-3 0 0,-4-2 0 15,-14 5 0-15,0 0 0 0,9-2 0 0,-9 2 0 16,0 0 0-16,0 0 0 0,0 0 0 0,0 0 0 16,0 0 0-16,0 0 0 0,0 0 0 0,0-5 0 0,0 5 0 15,0 0 0-15,-16-7 0 0,-9 2 0 0,25 5 0 16,0 0 0-16,-28-7 0 0,7 5 0 0,21 2 0 15,0 0 0-15,-14 0 1 0,-2-3-1 0,16 3 2 16,0 0-2-16,-11-6 2 0,2 5-2 0,9 1 3 16,0 0-3-16,-5 0 3 0,5 0-3 0,0 0 4 15,0 0-4-15,-9 0 4 0,9 0-4 0,0 0 4 16,0 0-4-16,-9 0 5 0,9 0-5 0,0 0 6 0,0 0-6 0,0 0 7 16,-5-2-7-16,5 2 7 0,0 0-7 15,0 0 7-15,0 0-7 0,0 0 7 0,0 0-7 0,0 0 8 16,-9-4-8-16,9 4 7 0,0 0-7 15,0 0 8-15,0 0-8 0,0 0 6 0,0 0-6 16,0 0 7-16,0 0-7 0,0 0 5 0,0 0-5 0,9-7 6 0,-9 7-6 16,0 0 4-16,0 0-4 0,0 0 5 15,0 0-5-15,0 0 3 0,0 0-3 0,0 0 4 16,0 0-4-16,0 0 3 0,0 0-3 0,0 0 3 16,0 0-3-16,0 0 2 0,0 0-2 0,0 0 3 15,0 0-3-15,0 0 3 0,0 0-3 0,0 0 3 0,0 0-3 0,0 0 3 16,0 0-3-16,0 0 4 0,0 0-4 0,0 0 4 15,0 0-4-15,0 0 5 0,0 0-5 16,0 0 4-16,0 0-4 0,0 0 4 0,0 0-4 0,0 0 3 16,0 0-3-16,0 0 4 0,0-5-4 15,0 5 2-15,0 0-2 0,0 0 2 0,0 0-2 0,0 0 2 16,0 0-2-16,0 0 2 0,0 0-2 0,0 0 1 16,0 0-1-16,0 0 1 0,0 0-1 0,0 0 1 15,0 0-1-15,0 0 2 0,0 0-2 0,0 0 0 16,0 0 0-16,0 0 1 0,-9 0-1 0,9 0 1 15,0 0-1-15,0 0 1 0,-9 0-1 16,9 0 0-16,0 0 0 0,0 0 1 0,-7-3-1 0,7 3 1 16,0 0-1-16,0 0 1 0,-10-4-1 0,10 4 2 15,0 0-2-15,-9 0 2 0,9 0-2 0,0 0 3 16,0 0-3-16,0 0 3 0,-5-1-3 0,5 1 4 16,0 0-4-16,0 0 4 0,0 0-4 0,0 0 6 0,0 0-6 15,0 0 6-15,-9-4-6 0,9 4 6 0,0 0-6 16,0 0 7-16,0 0-7 0,0 0 6 0,0 0-6 15,0 0 6-15,-4-8-6 0,4 8 6 0,0 0-6 16,0 0 6-16,-1-7-6 0,1 7 5 0,0 0-5 0,0 0 5 0,-4-6-5 16,4 6 5-16,0 0-5 0,0 0 6 15,0-8-6-15,0 8 4 0,0 0-4 0,0 0 5 0,-3-7-5 0,3 7 5 16,0 0-5-16,0 0 5 16,0 0-5-16,0 0 5 0,0 0-5 0,0 0 6 0,-6-7-6 0,6 7 4 0,0 0-4 15,0 0 4-15,0 0-4 16,0 0 2-16,0 0-2 0,0 0 3 0,0-5-3 0,0 5 1 15,0 0-1-15,0 0 1 0,0 0-1 16,0 0 0-16,0 0 0 0,0 0 0 0,2 7 0 0,-2-7 0 16,0 0 0-16,0 0 0 0,0 0 0 0,0 0 0 0,0 0 0 0,0 0 0 15,9 8 0 1,-9-8 0-16,0 0 0 0,0 0 0 0,2 9 0 0,-2-9 0 16,0 0 0-16,0 0 0 0,0 0 0 15,0 0-1-15,0 0 1 0,0 0 0 0,7 5 0 0,-7-5-1 16,0 0 1-16,0 0 0 0,0 0 0 0,0 0-1 0,0 0 1 15,0 0 0-15,-9 7 0 0,9-7-1 16,0 0 1-16,0 0 0 0,0 0 0 0,0 0-1 16,0 0 1-16,-11 9-1 0,11-9 1 0,0 0-1 15,0 0 1-15,-9 3 0 0,9-3 0 0,0 0 0 0,0 0 0 16,-5 4 0-16,5-4 0 0,0 0 0 0,0 0 0 0,-14 1 0 16,7 1 0-16,7-2 0 0,0 0 0 15,0 0 0-15,-11 0 0 0,11 0 0 0,0 0 0 16,0 0 0-16,-8 0 0 0,8 0 0 0,0 0 0 15,0 0 0-15,-13-2 0 0,13 2 0 0,0 0 0 0,0 0 1 16,-10-1-1-16,10 1 0 0,0 0 0 16,0 0 1-16,-9-7-1 0,9 7 0 0,0 0 0 15,0 0 1-15,-9-5-1 0,9 5 1 0,0 0-1 0,0 0 2 16,0 0-2-16,0 0 1 0,0 0-1 0,0 0 2 16,-9-4-2-16,9 4 1 0,0 0-1 0,0 0 2 15,0-9-2-15,0 9 2 0,0 0-2 0,-3-8 2 16,3 1-2-16,0 7 2 0,0 0-2 0,3-16 2 0,8-1-2 15,-11 17 1-15,0 0-1 0,16-19 1 0,-2 2-1 16,-14 17 1-16,0 0-1 0,17-16 1 16,8-1-1-16,-25 17 0 0,0 0 0 0,23-16 1 15,-7 4-1-15,-16 12 0 0,0 0 0 0,12-10 1 16,-1 4-1-16,-11 6 0 0,0 0 0 0,9-3 1 16,-1 1-1-16,-8 2 0 0,0 0 0 0,9-3 1 0,0-2-1 15,-9 5 0-15,0 0 0 0,5-7 1 0,-1 0-1 16,-4 7 0-16,0 0 0 0,0 0 0 0,9-9 0 15,-9 9 0-15,0 0 0 0,0 0 1 0,0 0-1 16,0 0 0-16,0 0 0 0,7-5 1 0,-7 5-1 0,0 0 1 16,0 0-1-16,2-12 1 0,-2 8-1 15,0 4 1-15,0 0-1 0,-2-8 2 0,-5 1-2 16,7 7 1-16,0 0-1 0,-16-7 2 0,-12-2-2 0,28 9 2 16,0 0-2-16,-41-5 2 0,-8 0-2 15,49 5 2-15,0 0-2 0,-50-4 2 0,4 3-2 0,46 1 1 16,0 0-1-16,-49-2 1 0,-2-2-1 15,51 4 0-15,0 0 0 0,-44-1 1 0,5 2-1 0,39-1 0 16,0 0 0-16,-28 4 0 0,10-4 0 16,18 0 0-16,0 0 0 0,-9-4 0 0,9 4 0 0,0 0 0 0,0 0 0 15,0 0 0-15,-5 4 0 0,5-4-1 0,0 0 1 16,0 0 0-16,0 0 0 0,0 0-1 0,0 0 1 0,18 0-1 16,6 0 1-16,-24 0-2 0,0 0 2 15,39 0-1-15,-2 0 1 0,-37 0-2 0,0 0 2 0,35 0-1 16,-8-4 1-16,-27 4-2 0,0 0 2 0,19 0-1 15,-5 0 1-15,-14 0-2 0,0 0 2 16,8 0-1-16,-8 0 1 0,0 0-2 0,0 0 2 0,8 0-1 16,-8 0 1-16,0 0-1 0,0 0 1 0,0 0 0 15,0 0 0-15,0 0-1 0,0 0 1 0,0 0 0 16,0 0 0-16,0 0 0 0,0 0 0 0,0 0 0 16,-8-3 0-16,8 3 0 0,0 0 0 0,-16 0 0 0,-13 0 0 15,29 0 0-15,0 0 0 0,-28 0 0 0,4 0 0 16,24 0 0-16,0 0 0 0,-16 0 1 15,3 0-1-15,13 0 0 0,0 0 0 0,-5 0 1 16,5 0-1-16,0 0 0 0,0 0 0 0,-9 0 0 0,9 0 0 0,0 0 0 16,0 0 0-16,0 0 0 0,0 0 0 0,0 0 0 15,0 0 0-15,18 0 0 0,15 0 0 16,-33 0 0-16,0 0 0 0,39 0 0 0,-11 0 0 0,-28 0 0 16,0 0 0-16,27-3 0 0,-6 1 0 15,-21 2 0-15,0 0 0 0,19-4 0 0,-10 4 0 0,-9 0 0 0,0 0 0 16,5 0 0-16,-5 0 0 0,0 0 0 0,0 0 0 15,13 0 0-15,-13 0 0 0,0 0 0 0,0 0 0 16,0 0 1-16,0 0-1 0,0 0 0 0,0 0 0 16,0 0 1-16,0 0-1 0,0 0 0 0,0 0 0 15,0 0 1-15,0 0-1 0,0 0 0 0,0 0 0 16,-14-7 1-16,10 6-1 0,4 1 1 0,0 0-1 16,-9 0 2-16,4-4-2 0,5 4 1 0,0 0-1 15,0 0 1-15,-12 0-1 0,12 0 0 0,0 0 0 0,0 0 1 0,0 0-1 16,0 0 0-16,0 0 0 0,-6 0 1 0,6 0-1 15,0 0 0-15,0 0 0 0,0 0 0 16,0 0 0-16,0 0 0 0,0 0 0 0,-8 0 0 16,8 0 0-16,0 0 0 0,0 0 0 0,0 0 0 0,0 0 0 15,0 0 0-15,0 0 0 0,0 0 0 0,0 0 0 16,0 0 0-16,0 0 0 0,0 0 0 0,0 0 0 0,0 0 0 0,0 0 0 16,0 0 0-1,0 0 0-15,0 0 0 0,0 0 0 0,0 0 1 0,0 0-1 16,0 0 1-16,0 0-1 0,0 0 1 0,0 0-1 15,0 0 1-15,0 0-1 0,0 0 1 0,0 0-1 0,0 0 1 0,0 0-1 0,0 0 1 16,0 0-1-16,0 0 1 0,0 0-1 16,0 0 1-16,0 0-1 0,0 0 1 15,0 0-1-15,0 0 1 0,0 0-1 0,0 0 1 16,0 0-1-16,0 0 1 0,0 0-1 0,0 0 0 0,0 0 0 16,0 0 1-16,0 0-1 0,0 0 0 0,0 0 0 15,0 0 1-15,0 0-1 0,0 0 0 0,0 0 0 16,0 0 0-16,0 0 0 0,0 0 0 0,0 0 0 0,0 0 0 15,0 0 0-15,0 0 0 0,0 0 0 16,0 0 0-16,0 0 0 0,0 0 0 0,0 0 0 0,0 0 0 16,0 0 0-16,0 0 0 0,0 0 0 0,0 0 0 15,0 0 0-15,0 0 0 0,0 0 0 0,0 0 0 16,0 0 0-16,0 0 0 0,0 0 0 0,0 0 1 16,0 0-1-16,0 0 1 0,0 0-1 0,0 0 1 15,0 0-1-15,0 0 1 0,0 0-1 0,0 0 2 0,0 0-2 0,0 0 2 16,0 0-2-16,0 0 3 15,0 0-3-15,0 0 2 0,0 0-2 0,0 0 3 16,0 0-3-16,0 0 3 0,0 0-3 0,0 0 3 16,0 0-3-16,0 0 3 0,0 0-3 0,0 0 3 0,0 0-3 0,0 0 2 0,0 0-2 0,0 0 3 15,0 0-3 1,0 0 2-16,0 0-2 0,0 0 2 0,0 0-2 16,0 0 1-16,0 0-1 0,0 0 2 0,0 0-2 0,0 0 0 15,0 0 0-15,0 0 1 0,0 0-1 0,0 0 0 16,0 0 0-16,0 0 0 0,0 0 0 0,0 0 0 0,0 0 0 15,0 0 0-15,0 0 0 0,0 0 0 16,0 0 0-16,0 0 0 0,-6 0 0 0,6 0-1 16,0 0 1-16,0 0 0 0,0 0 0 0,0 0-1 15,0 0 1-15,0 0-1 0,-8 0 1 0,8 0-1 16,0 0 1-16,0 0-1 0,0 0 1 0,0 0-2 16,0 0 2-16,0 0-1 0,0 0 1 0,0 0-2 15,0 0 2-15,0 0-1 0,0 0 1 0,0 0-2 16,0 0 2-16,0 0-1 0,0 0 1 0,0 0-2 0,0 0 2 15,0 0-1-15,0 0 1 0,0 0-2 0,0 0 2 16,0 0-2-16,0 0 2 0,0 0-2 0,0 0 2 16,0 0-2-16,0 0 2 0,0 0-1 0,0 0 1 0,-6 7-1 15,6-7 1-15,0 0-1 0,0 0 1 0,0 0-1 16,0 0 1-16,0 0-1 0,0 0 1 0,2 9-1 16,-2-9 1-16,0 0-1 0,0 0 1 0,0 0 0 15,0 0 0-15,0 0 0 0,0 0 0 0,4 5 0 16,-4-5 0-16,0 0 0 0,0 0 0 0,8 2 0 15,1-4 0-15,-9 2 0 0,0 0 0 0,18 0 0 16,6 2 0-16,-24-2 0 0,0 0 0 0,29 1 1 16,-5-2-1-16,-24 1 0 0,0 0 0 0,20-2 1 15,-8 2-1-15,-12 0 0 0,0 0 0 0,9 0 1 0,-9 0-1 16,0 0 0-16,0 0 0 0,0 0 1 0,0 0-1 16,0 0 2-16,0 0-2 0,7 0 2 0,-7 0-2 15,0 0 2-15,0 0-2 0,0 0 2 0,0 0-2 16,0 0 1-16,0 0-1 0,-7 2 2 0,-7 6-2 15,14-8 0-15,0 0 0 0,-18 18 0 0,-8 9 0 0,3-1-1599 16</inkml:trace>
  <inkml:trace contextRef="#ctx0" brushRef="#br0" timeOffset="-206298.6">15005 8501 729 0,'0'0'0'0,"0"0"0"16,0 0 0-16,0 0 5 0,0 0-5 0,0 0 6 16,6 0-6-16,-6 0 14 0,0 0-14 0,0 0 14 15,12 0-14-15,-12 0 14 0,0 0-14 0,16-2 14 0,5-2-14 16,-21 4 16-16,0 0-16 0,27-7 16 0,6 2-16 16,-33 5 15-16,0 0-15 0,39-3 16 0,-4-1-16 15,-35 4 13-15,0 0-13 0,37-5 14 16,-2-7-14-16,-35 12 12 0,0 0-12 0,29-12 13 15,-12 3-13-15,-17 9 15 0,0 0-15 0,14-3 15 16,-5-1-15-16,-9 4 21 0,0 0-21 0,9-3 22 0,-9 3-22 16,0 0 28-16,0 0-28 0,0 0 29 0,0-5-29 15,0 5 28-15,0 0-28 0,-9-9 28 0,-22-7-28 0,31 16 27 16,0 0-27-16,-55-8 28 0,-17 13-28 16,72-5 26-16,0 0-26 0,-80 7 26 15,3 2-26-15,77-9 25 0,0 0-25 0,-62 8 25 0,21-3-25 16,41-5 22-16,0 0-22 0,-28 7 23 0,9-2-23 0,19-5 22 15,0 0-22-15,-9 11 23 0,3-2-23 16,6-9 18-16,0 0-18 0,11 12 19 0,17-5-19 16,-28-7 15-16,0 0-15 0,44 5 16 0,18-5-16 15,-62 0 15-15,0 0-15 0,72 0 15 0,6 0-15 16,-78 0 11-16,0 0-11 0,65 0 11 0,-17 3-11 16,-48-3 8-16,0 0-8 0,32 0 9 0,-15-3-9 15,-17 3 8-15,0 0-8 0,0 0 8 0,0 0-8 0,0 0 6 16,0 0-6-16,-24 3 7 0,-28 1-7 0,52-4 6 15,0 0-6-15,-63 8 7 0,-9-2-7 0,72-6 5 16,0 0-5-16,-60 6 6 0,24-4-6 0,36-2 5 16,0 0-5-16,-26 4 6 0,12-1-6 0,14-3 5 15,0 0-5-15,-9 4 5 0,9-4-5 0,0 0 5 0,0 0-5 16,0 0 5-16,28 5-5 0,-28-5 5 0,0 0-5 16,37-2 6-16,20 0-6 0,-57 2 6 0,0 0-6 15,56-1 6-15,1-3-6 0,-57 4 6 0,0 0-6 16,40-5 7-16,-17 3-7 0,-23 2 7 0,0 0-7 15,14-2 7-15,-5 2-7 0,-9 0 11 0,0 0-11 16,0 0 12-16,0 0-12 0,0 0 13 0,0 0-13 16,-12 0 14-16,-17-6-14 0,29 6 14 0,0 0-14 0,-37-6 15 15,2 3-15-15,35 3 15 0,0 0-15 16,-30 0 16-16,9 0-16 0,21 0 12 0,0 0-12 16,-12 3 12-16,5 1-12 0,7-4 10 0,0 0-10 15,0 0 11-15,-7 5-11 0,7-5 8 0,0 0-8 0,0 0 9 16,-8 3-9-16,8-3 6 0,0 0-6 0,0 0 7 15,-7 6-7-15,7-6 6 0,0 0-6 0,0 0 7 0,0 0-7 16,0 0 5-16,0 0-5 0,-3 8 6 0,3-8-6 16,0 0 4-16,0 0-4 0,-4 7 5 0,4-7-5 15,0 0 3-15,0 0-3 0,0 7 4 0,0-7-4 16,0 0 4-16,0 0-4 0,0 0 4 0,0 9-4 16,0-9 4-16,0 0-4 0,0 0 5 0,-5 3-5 15,5-3 4-15,0 0-4 0,-9 5 4 0,4 2-4 0,5-7 2 0,0 0-2 16,-7 9 3-16,2-4-3 0,5-5 2 15,0 0-2-15,0 0 2 0,-11 11-2 0,11-11 2 16,0 0-2-16,0 0 2 0,-3 10-2 0,3-10 1 16,0 0-1-16,0 0 2 0,-4 10-2 0,4-10 1 15,0 0-1-15,0 0 2 0,0 9-2 0,0-9 2 0,0 0-2 16,0 0 2-16,5 17-2 0,-5-17 1 0,0 0-1 0,4 12 1 16,-1-1-1-16,-3-11 1 15,0 0-1-15,4 5 2 0,-4-5-2 0,0 0 2 0,0 0-2 16,7 9 2-16,-7-9-2 0,0 0 3 0,0 0-3 15,7 7 3-15,-7-7-3 0,0 0 4 0,0 0-4 16,11 3 4-16,-11-3-4 0,0 0 5 0,0 0-5 0,0 0 6 0,3 9-6 16,-3-9 7-16,0 0-7 15,0 0 8-15,0 0-8 0,0 0 8 0,0 0-8 0,0 0 9 0,4 5-9 16,-4-5 8-16,0 0-8 0,0 0 9 0,0 0-9 16,0 0 7-16,0 0-7 0,0 0 7 0,0 0-7 15,0 0 6-15,0 0-6 0,0 0 6 16,0 0-6-16,0 0 5 0,0 0-5 0,0 0 5 0,0 0-5 15,0 0 4-15,0 0-4 0,0 0 4 0,0 0-4 16,0 0 3-16,0 0-3 0,-7 2 3 0,7-2-3 0,0 0 4 0,0 0-4 16,-9 0 5-16,9 0-5 0,0 0 5 0,0 0-5 15,0 0 6-15,0 0-6 0,0 0 4 0,0 0-4 0,-7 0 5 16,7 0-5-16,0 0 5 0,0 0-5 0,0 0 6 16,0 0-6-16,0 0 4 0,0 0-4 15,-7 8 5-15,7-8-5 0,0 0 5 0,0 0-5 0,0 0 5 16,0 0-5-16,0 0 5 0,0 0-5 15,0 5 6-15,0-5-6 0,0 0 5 0,0 0-5 16,0 0 6-16,0 0-6 0,0 0 5 0,0 0-5 16,0 0 5-16,0 0-5 0,0 0 5 0,0 0-5 0,0 0 6 15,0-5-6-15,0 5 6 0,0 0-6 0,0 0 6 16,0 0-6-16,0 0 5 0,0 0-5 0,0 0 5 0,0 0-5 16,0 0 5-16,0 0-5 0,0 0 6 0,0 0-6 15,0 0 3-15,0 0-3 0,0 0 4 0,0 0-4 16,0 0 3-16,0 0-3 0,0 0 3 0,-6-8-3 0,6 8 2 15,0 0-2-15,0 0 3 16,0 0-3-16,0 0 3 0,0 0-3 0,0 0 3 0,-7-7-3 0,7 7 2 0,0 0-2 16,0 0 3-16,0 0-3 0,0 0 3 0,0 0-3 0,0 0 3 15,-7-4-3 1,7 4 3-16,0 0-3 0,0 0 3 0,0 0-3 0,0 0 2 0,0 0-2 0,0 0 3 16,-7-3-3-16,7 3 2 0,0 0-2 15,0 0 3-15,0 0-3 0,0 0 1 16,0 0-1-16,0 0 2 0,0 0-2 0,0 0 1 0,0 0-1 0,0 0 1 15,0 0-1-15,0 0 0 16,0 0 0-16,0 0 1 0,0 0-1 0,0 0 0 16,0 0 0-16,0 0 1 0,0 0-1 0,0 0 0 15,0 0 0-15,0 0 1 0,0 0-1 0,0 0 0 16,0 0 0-16,0 0 1 0,0 0-1 0,0 0 0 16,0 0 0-16,0 0 1 0,0 0-1 0,0 0 0 0,0 0 0 15,0 0 1-15,0 0-1 0,0 0 0 0,0 0 0 16,0 0 0-16,0 0 0 0,0 0 0 15,0 0 0-15,0 0 0 0,0 0 0 0,0 0 0 16,0 0 0-16,0 0 0 0,0 0 0 0,0 0-1 0,0 0 1 16,0 0 0-16,0 0 0 0,0 0-1 0,0 0 1 15,0 7 0-15,0-7 0 0,0 0 0 0,0 0 0 16,0 0 0-16,0 0 0 0,0 0 0 0,0 0 0 0,0 7 0 16,0-7 0-16,0 0 0 0,0 0 0 0,0 0 0 15,0 0 0-15,0 0 0 0,0 0 0 16,0 0 0-16,0 0 0 0,0 0 0 0,0 0 0 0,0 0 0 15,0 0 0-15,0 0 0 0,0 0 0 0,0 0 0 16,0 0 0-16,0 0 0 0,0 0 0 0,0 0 0 16,0 0 0-16,0 0 0 0,0 0 0 0,0 0 0 15,0 0 0-15,0 0 0 0,0 0 0 0,0 0 1 16,0-7-1-16,0 7 1 0,0 0-1 0,0 0 1 16,0 0-1-16,0 0 1 0,0 0-1 0,0 0 1 0,0-7-1 15,0 7 2-15,0 0-2 0,0 0 2 0,0 0-2 16,0 0 2-16,0 0-2 0,0-5 2 0,0 5-2 15,0 0 2-15,0 0-2 0,0 0 3 0,0-7-3 16,0 7 2-16,0 0-2 0,0 0 2 0,0 0-2 16,0 0 3-16,0 0-3 0,0 0 3 0,0-6-3 15,0 6 2-15,0 0-2 0,0 0 2 0,0 0-2 0,0 0 1 16,0 0-1-16,-5-8 2 0,5 8-2 0,0 0 1 16,0 0-1-16,0 0 2 0,0 0-2 0,0 0 2 15,0 0-2-15,-5-9 2 0,5 9-2 0,0 0 1 16,0 0-1-16,0 0 2 0,0 0-2 0,0 0 1 15,0 0-1-15,0 0 2 0,0 0-2 0,0 0 1 0,0 0-1 16,0 0 2-16,0 0-2 0,0 0 1 0,0 0-1 16,0 0 1-16,0 0-1 0,0 0 0 0,0 0 0 0,0 0 1 15,0 0-1-15,0 0 0 0,0 0 0 0,0 0 0 16,0 0 0-16,0 0 0 0,0 0 0 0,0 0 0 16,0 0 0-16,0 0 0 0,0 0 0 0,0 0 0 15,0 0 0-15,0 0 0 0,0 0 0 0,0 0 0 16,0 0 0-16,0 0 0 0,0 0 0 0,0 0 0 15,0 0 0-15,0 0 0 0,0 0 0 0,0 0 1 0,-6-7-1 16,6 7 1-16,0 0-1 0,0 0 1 0,6-7-1 16,-6 7 1-16,0 0-1 0,0 0 2 15,1-5-2-15,-1 5 2 0,0 0-2 0,0 0 2 16,2-9-2-16,-2 9 3 0,0 0-3 0,0-8 3 0,0 1-3 16,0 7 4-16,0 0-4 0,0 0 4 15,0-9-4-15,0 9 3 0,0 0-3 0,0 0 4 16,0 0-4-16,0 0 4 0,0 0-4 0,0-10 4 0,0 5-4 0,0 5 3 15,0 0-3-15,0 0 3 16,0-9-3-16,0 9 2 0,0 0-2 0,0 0 3 16,0 0-3-16,0 0 2 0,0 0-2 0,0 0 2 0,0-9-2 0,0 9 2 15,0 0-2-15,0 0 2 0,0 0-2 16,0 0 1-16,0 0-1 0,0 0 2 0,0-7-2 16,0 7 1-16,0 0-1 0,0 0 1 0,0 0-1 0,0 0 0 0,0 0 0 15,0 0 0-15,0 0 0 16,0 0 0-16,0 0 0 0,0 0 0 0,0 0 0 0,0 0-1 0,0 0 1 0,0 9-1 15,0-9 1-15,0 0-2 0,0 0 2 16,0 0-2-16,0 9 2 0,0-9-3 0,0 0 3 16,0 0-3-16,0 7 3 0,0-7-3 0,0 0 3 0,0 0-3 15,2 12 3-15,-2-12-3 0,0 0 3 0,0 0-2 16,3 8 2-16,-3-8-2 0,0 0 2 0,0 0-1 0,0 0 1 16,0 0-2-16,0 0 2 0,0 0-1 15,2 7 1-15,-2-7-1 0,0 0 1 0,0 0 0 16,0 0 0-16,0 0 0 0,0 0 0 0,0 0 0 15,0 0 0-15,0 0 0 0,0 0 0 0,0 0 0 16,0 0 0-16,0 0 1 0,0 0-1 0,0 0 1 0,0 0-1 0,0 0 2 16,0 0-2-16,0 0 2 0,0 0-2 15,0 0 4-15,0 0-4 0,0-7 4 16,0 7-4-16,0 0 5 0,0 0-5 0,0 0 6 0,0 0-6 0,0 0 5 16,0 0-5-16,0-5 5 0,0 5-5 0,0 0 4 0,0 0-4 15,0 0 4-15,0 0-4 16,0 0 4-16,0 0-4 0,0 0 5 0,0 0-5 0,0 0 4 15,0 0-4-15,0 0 4 0,0 0-4 16,0 0 3-16,0 0-3 0,0-8 4 0,0 8-4 0,0 0 3 16,0 0-3-16,0 0 3 0,0 0-3 15,0 0 2-15,0 0-2 0,0 0 3 0,0 0-3 16,0 0 2-16,0 0-2 0,0 0 2 0,0 0-2 16,0 0 2-16,0 0-2 0,0 0 3 0,0 0-3 15,0 0 2-15,0 0-2 0,0 0 3 0,0 0-3 16,0 0 3-16,0 0-3 0,0-7 3 0,0 7-3 15,0 0 3-15,0 0-3 0,0 0 3 0,-9-6-3 16,9 6 3-16,0 0-3 0,0 0 4 0,0 0-4 0,0 0 3 16,0 0-3-16,0 0 3 0,-7-6-3 0,7 6 2 0,0 0-2 15,0 0 3-15,0 0-3 0,0 0 2 0,0 0-2 16,0 0 3-16,-7-7-3 0,7 7 2 0,0 0-2 16,0 0 2-16,0 0-2 0,0 0 2 0,0 0-2 15,0 0 2-15,0-6-2 0,0 6 1 0,0 0-1 16,0 0 2-16,0 0-2 0,0 0 1 0,0 0-1 15,0 0 1-15,-9-5-1 0,9 5 0 16,0 0 0-16,0 0 0 0,0 0 0 0,0 0 0 0,0 0 0 16,0 0 0-16,-7-3 0 0,7 3 0 15,0 0 0-15,0 0 0 0,-7-4 0 0,7 4 0 0,0 0 0 16,0 0 1-16,0 0-1 0,0 0 1 0,0 0-1 16,0 0 1-16,-5 0-1 0,5 0 1 0,0 0-1 0,0 0 1 0,0 0-1 15,0 0 1-15,0 0-1 0,0 0 1 0,-9 0-1 16,9 0 1-16,0 0-1 0,0 0 1 15,0 0-1-15,0 0 1 0,0 0-1 0,0 0 2 16,-5-3-2-16,5 3 1 0,0 0-1 0,0 0 2 0,0 0-2 16,0 0 1-16,0 0-1 0,0 0 2 0,-7-4-2 15,7 4 1-15,0 0-1 0,0 0 2 0,0 0-2 16,0 0 0-16,0 0 0 0,0 0 1 0,0 0-1 16,0 0 0-16,0 0 0 0,0 0 1 0,-5-5-1 15,5 5 0-15,0 0 0 0,0 0 0 0,0 0 0 16,0 0 0-16,0 0 0 0,0 0 0 0,0 0 0 0,0 0 0 15,0 0 0-15,0 0 0 0,0 0 0 0,0 0 0 16,0 0 0-16,0 0 0 0,0 0 0 0,0 0 0 16,0 0 0-16,0 0 0 0,0 0 0 0,0 0 0 0,0 0 0 15,0 0 0-15,0 0 0 0,0 0 0 16,0 0 0-16,0 0 0 0,0 0 0 0,0 0 0 0,0 0 0 16,0 0 0-16,0 0 0 0,0 0 0 0,0 0 0 0,0 0 0 15,-2-8 0-15,2 8 0 0,0 0 0 0,0 0 1 16,0 0-1-16,0 0 0 0,0 0 0 15,0 0 1-15,-7-4-1 0,7 4 0 0,0 0 0 16,0 0 1-16,0 0-1 0,0 0 0 0,0 0 0 16,0 0 1-16,-6-3-1 0,6 3 0 0,0 0 0 15,0 0 0-15,0 0 0 0,0 0 0 0,0 0 0 16,0 0 0-16,-8-6 0 0,8 6 0 0,0 0 0 0,0 0 0 16,0 0 0-16,0 0 0 0,0 0 0 0,0 0 0 15,0 0 0-15,0 0 0 0,0 0 0 0,0 0 0 0,0 0 0 16,0 0 0-16,0 0 0 0,0 0 0 15,0 0 0-15,0 0 0 0,0 0 0 0,0 0 0 0,0 0 0 0,0 0 0 0,0 0 0 16,0 0 0-16,0 0 0 0,0 0 0 16,0 0 0-16,0 0 0 0,0 0 0 0,0 0 0 15,0 0 0-15,0 0 0 0,0 0 0 16,0 0 0-16,0 0 0 0,0 0 0 0,0 0 0 0,0 0 0 16,0 0 0-16,0 0 0 0,0 0 0 15,0 0 0-15,0 0 0 0,0 0 0 0,0 0 0 16,0 0 0-16,0 0 0 0,0 0 0 0,0 0 0 0,0 0 0 15,0 0 0-15,0 0 1 0,-6 0-1 0,6 0 0 16,0 0 0-16,0 0 1 0,0 0-1 0,0 0 1 16,0 0-1-16,0 0 1 0,-8 0-1 0,8 0 1 15,0 0-1-15,0 0 2 0,0 0-2 0,0 0 2 16,0 0-2-16,0 0 2 0,-8-3-2 0,8 3 2 16,0 0-2-16,0 0 2 0,0 0-2 0,0 0 2 0,0 0-2 15,0 0 3-15,0 0-3 0,0 0 2 0,0 0-2 16,0 0 2-16,0 0-2 0,0 0 2 0,0 0-2 0,-5-7 2 15,5 7-2-15,0 0 2 0,0 0-2 0,0 0 2 0,0 0-2 16,0 0 1-16,0 0-1 0,0-5 2 0,0 5-2 16,0 0 0-16,0 0 0 0,0 0 1 15,0 0-1-15,0 0 0 0,0 0 0 0,0 0 0 16,0 0 0-16,0 0 0 0,0 0 0 0,-5-7 0 16,5 7 0-16,0 0-1 0,0 0 1 0,0 0-1 0,0 0 1 15,0 0-2-15,0 0 2 0,-9 0-2 0,9 0 2 16,0 0-1815-16</inkml:trace>
  <inkml:trace contextRef="#ctx0" brushRef="#br0" timeOffset="-202002.83">14815 9551 225 0,'0'0'0'15,"0"0"0"-15,0 0 0 0,0 0 82 0,0 0-82 0,28-2 83 16,4-1-83-16,-32 3 84 0,0 0-84 0,32-7 85 0,-6 2-85 16,-26 5 48-16,0 0-48 0,18-7 49 0,1 5-49 0,-19 2 28 15,0 0-28 1,18-3 29-16,-1-3-29 0,-17 6 17 0,0 0-17 0,11-1 17 0,-4 1-17 0,-7 0 16 16,0 0-16-16,0 0 17 0,0 0-17 15,0 0 17-15,0 0-17 0,7-2 18 16,-7 2-18-16,0 0 22 0,0 0-22 0,7 0 22 0,-7 0-22 15,0 0 23-15,0 0-23 0,0 0 23 0,0 0-23 0,0 0 24 16,0 0-24-16,0 0 24 0,-23 0-24 0,23 0 21 0,0 0-21 16,-32 0 22-16,-1 0-22 15,33 0 24-15,0 0-24 0,-30 0 25 0,0 0-25 16,30 0 27-16,0 0-27 0,-23 0 27 0,4 0-27 0,19 0 26 16,0 0-26-16,-13 3 27 0,6-1-27 0,7-2 21 0,0 0-21 15,0 0 21-15,9 16-21 16,-9-16 17-16,0 0-17 0,27 12 17 0,17-4-17 15,-44-8 16-15,0 0-16 0,54 7 17 0,19-1-17 0,-73-6 15 16,0 0-15-16,75 5 16 0,-2 5-16 0,-73-10 9 16,0 0-9-16,54 7 9 0,-18 2-9 15,-36-9 13-15,0 0-13 0,23 8 13 0,-13-8-13 0,-10 0 15 16,0 0-15-16,0 0 16 0,-1 9-16 0,1-9 16 16,0 0-16-16,-18 10 16 0,-23 8-16 0,41-18 16 15,0 0-16-15,-46 12 17 0,-8 0-17 16,54-12 11-16,0 0-11 0,-44 12 11 0,12 0-11 15,32-12 7-15,0 0-7 0,-23 16 7 0,11 4-7 16,12-20 5-16,0 0-5 0,3 21 5 0,17 0-5 16,-20-21 4-16,0 0-4 0,35 19 4 0,16-5-4 0,-51-14 3 15,0 0-3-15,56 12 4 0,-1-2-4 0,-55-10 2 16,0 0-2-16,50 6 2 0,-19-3-2 0,-31-3 2 16,0 0-2-16,20 0 2 0,-8-2-2 0,-12 2 3 15,0 0-3-15,9-1 3 0,-9 1-3 0,0 0 5 0,0 0-5 0,0 0 6 16,-21-6-6-16,21 6 8 0,0 0-8 15,-32-8 8-15,-17-1-8 0,49 9 6 16,0 0-6-16,-57-7 6 0,4 0-6 0,53 7 7 0,0 0-7 0,-46-3 8 16,15 1-8-16,31 2 9 0,0 0-9 0,-18 0 9 15,11-3-9-15,7 3 9 0,0 0-9 0,0 0 9 16,0 0-9-16,0 0 7 0,0 0-7 0,9-2 8 16,26-5-8-16,-35 7 7 0,0 0-7 0,46-12 8 0,12-7-8 15,-58 19 7-15,0 0-7 0,53-24 8 16,-7-1-8-16,-46 25 9 0,0 0-9 0,35-17 9 15,-21 5-9-15,-14 12 10 0,0 0-10 0,9-10 11 0,-9-4-11 16,0 14 14-16,0 0-14 0,-9-18 14 0,-14 3-14 16,23 15 13-16,0 0-13 0,-47-7 14 0,-24 7-14 15,71 0 14-15,0 0-14 0,-76 3 14 0,-1 6-14 16,77-9 8-16,0 0-8 0,-62 9 8 0,21-1-8 16,41-8 5-16,0 0-5 0,-23 11 5 0,6-8-5 15,17-3 2-15,0 0-2 0,-9 5 2 0,9-5-2 0,0 0 1 16,0 0-1-16,14 9 1 0,20-6-1 0,-34-3 0 15,0 0 0-15,54 0 0 0,24-5 0 0,-78 5 0 0,0 0 0 16,76-3 0-16,-13-2 0 0,-63 5 0 0,0 0 0 16,48 0 0-16,-22 0 0 0,-26 0 0 0,0 0 0 0,14-2 0 15,-14 2 0-15,0 0 0 0,0 0 0 0,0 0 0 16,-31 15 0-16,31-15 0 0,0 0 0 0,-48 16 0 16,-19 0 0-16,67-16 0 0,0 0 0 15,-78 15 1-15,8 2-1 0,70-17 0 0,0 0 0 0,-57 13 1 16,24-1-1-16,33-12 1 0,0 0-1 0,-20 5 1 0,12 2-1 15,8-7 1-15,0 0-1 0,0 0 1 0,0 0-1 16,0 0 0-16,0 0 0 0,0 0 1 0,33-4-1 16,-33 4 0-16,0 0 0 0,42-5 1 0,18-3-1 15,-60 8 0-15,0 0 0 0,64-16 1 16,-6-5-1-16,-58 21 0 0,0 0 0 0,46-22 1 0,-20 1-1 16,-26 21 1-16,0 0-1 0,13-17 1 0,-8 4-1 15,-5 13 2-15,0 0-2 0,-7-12 2 0,-12-1-2 16,19 13 4-16,0 0-4 0,-27-11 4 0,-10 8-4 15,37 3 6-15,0 0-6 0,-35 0 7 0,15 3-7 16,20-3 5-16,0 0-5 0,-15 7 5 0,8 0-5 16,7-7 4-16,0 0-4 0,0 7 4 0,0 3-4 15,0-10 3-15,0 0-3 0,14 12 4 0,12-1-4 16,-26-11 3-16,0 0-3 0,32 8 3 0,-4-2-3 16,-28-6 2-16,0 0-2 0,27 3 2 0,-5 1-2 0,-22-4 1 15,0 0-1-15,15 3 1 0,-8-3-1 0,-7 0 1 16,0 0-1-16,0 0 1 0,0 0-1 0,0 0 1 0,0 0-1 15,8 0 1-15,-8 0-1 0,0 0 1 0,0 0-1 0,0 0 1 16,0 0-1-16,0 0 0 0,0 0 0 16,2 9 1-16,-2-1-1 0,0-8 0 0,0 0 0 15,4 11 0-15,-4 3 0 0,0-14 0 0,0 0 0 16,5 13 0-16,-1-2 0 0,-4-11 0 0,0 0 0 16,7 8 0-16,3 3 0 0,-10-11 0 0,0 0 0 0,11 5 0 15,-2-2 0-15,-9-3 0 0,0 0 0 0,0 0 0 16,8 4 0-16,-8-4 0 0,0 0 0 0,0 0 0 15,9 3 0-15,-9-3 0 0,0 0 0 0,0 0 0 16,0 0 0-16,0 0 0 0,0 0 0 0,0 0 0 16,9 2 0-16,-9-2 0 0,0 0 0 0,0 0 0 15,0 0 0-15,0 0 0 0,0 0 0 0,5 7 0 16,-5-7 0-16,0 0 0 0,0 0 0 0,6 4 0 0,-6-4 0 16,0 0 0-16,0 0 0 0,7 8 1 0,-7-8-1 15,0 0 0-15,0 0 0 0,7 2 0 0,-7-2 0 16,0 0 0-16,0 0 0 0,7 3 0 0,-7-3 0 0,0 0-1 15,0 0 1-15,14 9 0 0,-5-2 0 0,-9-7-1 16,0 0 1-16,12 7-1 0,-1-4 1 0,-11-3-1 16,0 0 1-16,9 6-1 0,3 2 1 0,-12-8-2 15,0 0 2-15,14 9-2 0,-5-2 2 0,-9-7-3 16,0 0 3-16,9 1-2 0,-1 3 2 0,-8-4-2 16,0 0 2-16,15 3-1 0,-5 3 1 0,-10-6-1 15,0 0 1-15,12 6 0 0,-1 0 0 0,-11-6-1 16,0 0 1-16,7 3 0 0,-7-3 0 0,0 0 0 0,0 0 0 15,14 7 0-15,-8-5 0 0,-6-2 0 0,0 0 0 16,7 3 1-16,-7-3-1 0,0 0 1 0,0 0-1 16,10 7 2-16,-10-7-2 0,0 0 3 0,0 0-3 15,11 5 3-15,-11-5-3 0,0 0 4 0,0 0-4 0,3 7 4 16,-3-7-4-16,0 0 4 0,0 0-4 0,0 0 5 16,7 5-5-16,-7-5 5 0,0 0-5 0,0 0 6 15,7 4-6-15,-7-4 5 0,0 0-5 0,0 0 5 16,0 0-5-16,0 0 4 0,0 0-4 0,0 0 4 15,7 3-4-15,-7-3 3 0,0 0-3 0,0 0 4 0,0 0-4 0,0 0 5 16,0 0-5-16,0 0 5 0,7 6-5 0,-7-6 5 0,0 0-5 16,0 0 6-1,0 0-6-15,0 0 6 0,0 0-6 0,0 0 6 0,0 0-6 16,0 0 6-16,0 0-6 0,0 0 7 0,8 0-7 16,-8 0 5-16,0 0-5 0,0 0 6 0,0 0-6 15,0 0 5-15,0 0-5 0,0 0 5 0,0 0-5 16,0 0 4-16,0 0-4 0,0 0 4 0,0 0-4 15,0 0 3-15,0 0-3 0,0 0 4 0,0 0-4 16,0 0 3-16,0 0-3 0,0 0 4 0,0 0-4 16,0 0 4-16,0 0-4 0,0 0 4 0,0 0-4 15,0 0 5-15,0 0-5 0,0 0 5 0,0 0-5 0,0 0 7 16,0 0-7-16,0 0 7 0,0 0-7 0,0 0 6 16,0 0-6-16,0 0 6 0,8-2-6 0,-8 2 6 15,0 0-6-15,0 0 7 0,0 0-7 0,0 0 6 0,0 0-6 16,0 0 7-16,6-7-7 0,-6 7 7 15,0 0-7-15,0 0 7 0,0 0-7 0,0 0 7 0,0 0-7 16,0 0 7-16,0 0-7 0,0 0 7 0,0 0-7 16,0 0 7-16,7-7-7 0,-7 7 6 0,0 0-6 0,0 0 6 15,0 0-6-15,0 0 6 0,0 0-6 0,0 0 7 16,0 0-7-16,0 0 6 0,0 0-6 16,0 0 7-16,10-7-7 0,-10 7 7 0,0 0-7 15,0 0 7-15,0 0-7 0,0 0 3 0,0 0-3 16,0 0 4-16,6-3-4 0,-6 3 2 0,0 0-2 15,0 0 2-15,0 0-2 0,0 0 1 0,0 0-1 0,0 0 1 16,7 0-1-16,-7 0 0 0,0 0 0 0,0 0 1 0,0 0-1 16,0 0 0-16,0 0 0 0,0 0 1 0,7 0-1 15,-7 0 0-15,0 0 0 0,0 0 0 16,0 0 0-16,0 0 0 0,0 0 0 0,0 0 1 0,7 0-1 16,-7 0 0-16,0 0 0 0,0 0 0 0,0 0 0 0,0 0 0 15,0 0 0-15,0 0 0 0,9 0 0 16,-9 0 0-16,0 0 0 0,0 0 0 0,0 0 0 15,0 0 0-15,0 0 0 0,0 0 1 0,5 0-1 0,-5 0 1 16,0 0-1-16,0 0 1 0,0 0-1 0,0 0 1 0,0 0-1 16,0 0 1-16,9 0-1 0,-9 0 1 15,0 0-1-15,0 0 2 0,0 0-2 0,0 0 1 16,0 0-1-16,0 0 2 0,0 0-2 0,0 0 1 0,0 0-1 0,0 0 2 16,0 0-2-16,0 0 1 0,0 0-1 0,0 0 2 15,0 0-2-15,0 0 1 0,0 0-1 0,0 0 1 16,0 0-1-16,0 0 1 0,0 0-1 15,0 0 1-15,0 0-1 0,0 0 1 0,0 0-1 0,0 0 1 16,5 0-1-16,-5 0 1 0,0 0-1 16,0 0 1-16,0 0-1 0,0 0 0 0,0 0 0 0,0 0 1 15,7 0-1-15,-7 0 0 0,0 0 0 0,0 0 1 0,7 0-1 16,-7 0 0-16,0 0 0 0,0 0 0 16,0 0 0-16,0 0 0 0,0 0 0 0,0 0 1 15,7-2-1-15,-7 2 0 0,0 0 0 0,0 0 1 0,7-2-1 0,-7 2 1 16,0 0-1-16,0 0 1 15,0 0-1-15,0 0 1 0,0 0-1 0,0 0 1 16,7-5-1-16,-7 5 1 0,0 0-1 0,0 0 1 16,0 0-1-16,0 0 1 0,0 0-1 0,0 0 1 15,6-7-1-15,-6 7 1 0,0 0-1 0,0 0 1 16,0 0-1-16,0 0 1 0,0 0-1 0,0 0 1 0,3-7-1 16,-3 7 1-16,0 0-1 0,0 0 2 0,0 0-2 15,0 0 1-15,0 0-1 0,0 0 1 0,0-5-1 16,0 5 1-16,0 0-1 0,0 0 1 15,0 0-1-15,0 0 2 0,0 0-2 0,0 0 2 0,2-7-2 0,-2 7 1 0,0 0-1 16,0 0 2-16,0 0-2 16,0 0 1-16,0 0-1 0,0 0 2 0,3-5-2 15,-3 5 1-15,0 0-1 0,0 0 2 0,0 0-2 0,0 0 1 16,0 0-1-16,0 0 1 0,9-7-1 16,-9 7 0-16,0 0 0 0,0 0 1 0,5-2-1 15,-5 2 0-15,0 0 0 0,0 0 1 0,13-3-1 16,-13 3 0-16,0 0 0 0,5-5 1 0,2 3-1 0,-7 2 0 15,0 0 0-15,11 0 1 0,-2-2-1 0,-9 2 0 16,0 0 0-16,5-3 1 0,-5 3-1 0,0 0 1 16,0 0-1-16,0 0 1 0,9 0-1 0,-9 0 1 15,0 0-1-15,0 0 1 0,10-6-1 0,-10 6 1 16,0 0-1-16,0 0 2 0,9-3-2 0,-9 3 1 16,0 0-1-16,0 0 2 0,0 0-2 0,0 0 1 0,0 0-1 15,7-7 1-15,-7 7-1 0,0 0 2 0,0 0-2 16,9-7 2-16,-9 7-2 0,0 0 1 0,0 0-1 15,2-7 2-15,-2 7-2 0,0 0 1 0,0 0-1 16,7-7 2-16,-7 7-2 0,0 0 2 0,0 0-2 0,5-7 2 16,-5 7-2-16,0 0 2 0,0 0-2 15,0 0 3-15,0 0-3 0,0 0 2 0,0 0-2 0,0 0 3 16,0 0-3-16,0 0 2 0,0 0-2 0,0-5 3 16,0 5-3-16,0 0 2 0,0 0-2 0,0 0 2 15,0 0-2-15,0 0 2 0,0 0-2 0,0-8 2 16,0 8-2-16,0 0 2 0,0 0-2 0,0 0 2 0,0 0-2 0,0 0 1 0,0 0-1 0,0 0 2 15,0 0-2-15,0 0 1 0,0 0-1 0,4-7 2 16,-4 7-2 0,0 0 1-16,0 0-1 0,0 0 1 15,0 0-1-15,0 0 0 0,0 0 0 0,0 0 1 0,0 0-1 16,0 0 0-16,0 0 0 0,0 0 1 0,0 0-1 16,0 0 0-16,0 0 0 0,0 0 0 0,7-2 0 15,-7 2 0-15,0 0 0 0,0 0 0 0,7-4 0 0,-7 4 0 16,0 0 0-16,0 0 0 0,0 0 0 0,0 0 0 15,0 0 0-15,0 0 0 0,9-7 0 16,-9 7 0-16,0 0 0 0,0 0 0 0,0 0 0 0,0 0 0 16,0 0 0-16,1-6 0 0,-1 6 0 0,0 0 0 15,0 0 0-15,7-13 0 0,-5 7 0 0,-2 6 0 16,0 0 0-16,0-7 1 0,0 0-1 0,0 7 0 0,0 0 0 16,4-6 1-16,-4 6-1 0,0 0 1 15,0 0-1-15,0-10 2 0,0 10-2 0,0 0 1 0,0 0-1 16,0-9 2-16,0 9-2 0,0 0 2 0,0 0-2 15,0-10 2-15,0 10-2 0,0 0 2 0,0 0-2 16,0-10 2-16,0 10-2 0,0 0 2 0,0 0-2 16,0 0 2-16,0-7-2 0,0 7 2 0,0 0-2 15,0 0 3-15,0-7-3 0,0 7 1 0,0 0-1 0,0 0 2 16,0 0-2-16,0 0 1 0,0 0-1 0,0-7 2 0,0 7-2 16,0 0 0-16,0 0 0 0,0 0 1 15,0 0-1-15,0 0 0 0,0 0 0 0,0-7 0 0,0 7 0 16,0 0 0-16,0 0 0 0,0 0 0 0,0 0 0 0,0 0 0 15,0 0 0-15,0 0 0 0,0 0 0 0,0 0 0 16,0 0 0-16,0 0 0 0,0 0 0 0,0 0 0 16,0 0 0-16,0 0 0 0,0 0 0 0,0 0 0 0,0 0 0 15,0 0 0-15,0 0 0 0,0 0 0 16,0 0 0-16,0 0 0 0,0 0 0 0,0 0 0 0,0 0 0 16,0 0 0-16,0 0 0 0,0 0-1 15,0 0 1-15,0 0 0 0,0 0 0 0,0 0-1 16,0 0 1-16,0 0 0 0,0 0 0 0,0 0-1 0,0 0 1 15,0 0 0-15,0 0 0 0,0 0 0 0,0 0 0 0,0 0 0 16,0 0 0-16,0 0-1 0,0 0 1 0,8-2 0 16,-8 2 0-16,0 0-1 0,0 0 1 0,0 0 0 15,0 0 0-15,0 0-1 0,0 0 1 0,0 0-1 16,0 0 1-16,0 0-1 0,0 0 1 16,0 0-1-16,0 0 1 0,0 0-2 0,0 0 2 0,0 0-1 15,0 0 1-15,0 0-2 0,0 0 2 0,0 0-1 16,0 0 1-16,0 0-1 0,0 0 1 0,0 0 0 0,0 0 0 0,0 0-1 15,0 0 1-15,0 0 0 16,0 0 0-16,0 0-1 0,0 0 1 0,0 0 0 0,0 0 0 16,0 0 0-16,0 0 0 0,0 0 0 15,0 0 0-15,0 0 0 0,0 0 0 0,0 0 0 16,0 0 0-16,0 0 0 0,0 0 0 0,0 0 0 0,0 0 0 16,0 0 0-16,0 0 0 0,0 0 0 0,0 0 0 15,0 0 0-15,0 0 0 0,0 0 0 0,0 0 0 16,0 0 0-16,0 0 0 0,4 9 0 0,-4-9 0 15,0 0 0-15,0 0 0 0,-2 14 0 0,-5 15 0 0,7-29-1 0,0 0 1 16,-7 24 0-16,7-24 0 0,0 0-1692 16</inkml:trace>
  <inkml:trace contextRef="#ctx0" brushRef="#br0" timeOffset="-199775.06">14990 10761 527 0,'0'0'0'0,"0"0"0"0,7 0 0 0,-7 0 17 15,0 0-17-15,23-4 17 0,21-3-17 0,-44 7 35 16,0 0-35-16,54-5 35 0,-8-4-35 0,-46 9 36 0,0 0-36 15,35-7 37-15,-12 1-37 0,-23 6 36 0,0 0-36 0,23-6 36 16,-9-1-36-16,-14 7 39 0,0 0-39 16,13-1 40-16,-4-4-40 0,-9 5 46 15,0 0-46-15,0 0 46 0,7-7-46 0,-7 7 48 0,0 0-48 0,0 0 48 16,-9-9-48-16,9 9 42 0,0 0-42 16,-21-7 42-16,-18 2-42 0,39 5 38 0,0 0-38 15,-46-2 38-15,-12 2-38 0,58 0 32 0,0 0-32 16,-55 0 32-16,9 0-32 0,46 0 26 0,0 0-26 15,-35 2 26-15,16 0-26 0,19-2 22 16,0 0-22-16,-9 0 23 0,9 0-23 0,0 0 20 0,0 0-20 16,0 0 20-16,30-9-20 0,-30 9 16 15,0 0-16-15,39-9 17 0,19-3-17 0,-58 12 14 0,0 0-14 16,63-21 14-16,2 2-14 0,-65 19 12 0,0 0-12 0,59-20 12 16,-17 2-12-16,-42 18 11 0,0 0-11 15,30-14 11-15,-9 6-11 0,-21 8 6 0,0 0-6 0,11-5 6 16,-4 1-6-16,-7 4 5 0,0 0-5 15,0 0 6-15,0 0-6 0,0 0 5 0,0 0-5 0,-9 0 6 16,-21 9-6-16,30-9 6 0,0 0-6 0,-39 15 6 16,-8 1-6-16,47-16 6 0,0 0-6 0,-46 17 7 15,-4 1-7-15,50-18 6 0,0 0-6 0,-35 12 7 16,16-7-7-16,19-5 7 0,0 0-7 16,-9 5 7-16,9-5-7 0,0 0 7 0,0 0-7 0,9 3 7 15,22-1-7-15,-31-2 7 0,0 0-7 0,43 0 8 16,13-2-8-16,-56 2 6 0,0 0-6 0,60-3 7 0,-2-9-7 15,-58 12 5-15,0 0-5 0,44-9 6 0,-12 2-6 16,-32 7 6-16,0 0-6 0,20-3 7 0,-12-1-7 16,-8 4 5-16,0 0-5 0,-5-5 6 0,-25-2-6 15,30 7 6-15,0 0-6 0,-46-1 6 0,-21 1-6 16,67 0 5-16,0 0-5 0,-83 0 5 0,-12 0-5 0,95 0 4 16,0 0-4-16,-95 0 5 0,28 5-5 15,67-5 4-15,0 0-4 0,-48 7 5 0,25-7-5 16,23 0 5-16,0 0-5 0,-10 1 5 0,10-1-5 0,0 0 7 15,0 0-7-15,10 0 7 0,31 0-7 0,-41 0 7 16,0 0-7-16,62-1 8 0,22-5-8 0,-84 6 7 16,0 0-7-16,92-3 8 0,-16 6-8 0,-76-3 6 0,0 0-6 15,63 6 7-15,-22-1-7 0,-41-5 5 16,0 0-5-16,25 2 6 0,-11-1-6 0,-14-1 4 0,0 0-4 16,7 4 5-16,-7-4-5 0,0 0 3 0,0 0-3 15,-14 12 4-15,-22-5-4 0,36-7 4 0,0 0-4 16,-44 8 4-16,-10-2-4 0,54-6 2 0,0 0-2 0,-52 3 3 15,3-1-3-15,49-2 3 0,0 0-3 16,-41 0 3-16,15 2-3 0,26-2 2 0,0 0-2 16,-14 5 3-16,5-2-3 0,9-3 2 0,0 0-2 0,0 0 3 15,0 0-3-15,0 0 1 0,0 0-1 0,0 9 2 16,11-4-2-16,-11-5 1 0,0 0-1 0,21 7 1 0,5-2-1 16,-26-5 1-16,0 0-1 0,29 4 2 0,-8-6-2 15,-21 2 2-15,0 0-2 0,14-2 2 0,-5 2-2 16,-9 0 2-16,0 0-2 0,0 0 2 0,8-7-2 0,-8 7 4 15,0 0-4-15,7-5 4 0,-7 5-4 0,0 0 7 0,0 0-7 16,8-2 7-16,-8 2-7 0,0 0 9 16,0 0-9-16,0 0 10 0,0 0-10 0,0 0 11 0,0 0-11 15,0-7 12-15,0 7-12 0,0 0 11 16,0 0-11-16,0 0 11 0,0 0-11 0,0 0 9 0,0 0-9 16,0 0 9-16,0 0-9 0,0 0 7 15,0 0-7-15,0 0 7 0,0 0-7 0,0 0 6 0,0 0-6 16,0 0 6-16,0 0-6 0,0 0 3 0,0 0-3 15,0 0 4-15,0 0-4 0,0 0 2 0,0 0-2 16,0 0 2-16,0 0-2 0,0 0 1 0,0 0-1 0,8 7 1 16,-8-7-1-16,0 0 0 0,0 0 0 15,11 12 1-15,-4-8-1 0,-7-4 0 0,0 0 0 0,7 5 1 0,-7-5-1 16,0 0 0-16,0 0 0 0,11 9 1 0,-3-6-1 16,-8-3 1-16,0 0-1 0,11 4 1 0,-6-1-1 0,-5-3 1 15,0 0-1-15,0 0 1 0,13 9-1 16,-13-9 0-16,0 0 0 0,9 2 1 0,-9-2-1 0,0 0 1 15,0 0-1-15,8 6 1 0,-1-2-1 0,-7-4 1 16,0 0-1-16,7 0 2 0,-7 0-2 0,0 0 1 16,0 0-1-16,9 9 2 0,-9-9-2 0,0 0 1 0,0 0-1 15,9 3 2-15,-9-3-2 0,0 0 1 0,0 0-1 16,0 0 1-16,5 4-1 0,-5-4 1 16,0 0-1-16,0 0 1 0,0 0-1 0,0 0 1 0,0 0-1 0,0 0 1 15,9 8-1-15,-9-8 1 0,0 0-1 16,0 0 1-16,0 0-1 0,0 0 1 15,0 0-1-15,0 0 1 0,9 5-1 0,-9-5 0 0,0 0 0 0,0 0 1 16,5 0-1-16,-5 0 1 0,0 0-1 0,0 0 1 16,0 0-1-16,0 0 1 0,0 0-1 15,0 0 1-15,7 0-1 0,-7 0 2 0,0 0-2 0,0 0 2 0,0 0-2 16,0 0 1-16,0 0-1 0,0 0 2 0,7 0-2 16,-7 0 1-16,0 0-1 15,0 0 2-15,0 0-2 0,0 0 1 0,0 0-1 0,0 0 2 0,0 0-2 16,0 0 1-16,0 0-1 0,0 0 2 15,0 0-2-15,0 0 1 0,0 0-1 0,0 0 1 0,7 0-1 0,-7 0 1 16,0 0-1-16,0 0 1 0,0 0-1 0,0 0 1 16,0 0-1-16,0 0 1 0,8 7-1 0,-8-7 1 15,0 0-1-15,3 9 2 0,1-4-2 0,-4-5 2 16,0 0-2 0,3 7 2-16,2 2-2 0,-5-9 2 0,0 0-2 0,4 19 2 15,7 10-2-15,-11-29 0 0,0 0 0 0,17 28 1 0,6-16-1 0,-4 0-1488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31:12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5062 1452 931 0,'0'0'0'0,"0"0"0"0,-38-17 0 0,38 17 27 16,0 0-27-16,-34-16 28 0,-1 7-28 0,35 9 52 0,0 0-52 16,-50-12 53-16,-22 4-53 0,72 8 48 0,0 0-48 15,-78-7 49-15,3 10-49 0,75-3 23 0,0 0-23 16,-60 12 24-16,7 6-24 0,53-18 14 0,0 0-14 0,-37 19 15 16,10 5-15-16,27-24 10 0,0 0-10 15,-12 28 10-15,19-2-10 0,-7-26 7 0,0 0-7 0,19 27 8 16,13 1-8-16,-32-28 4 0,0 0-4 0,46 21 5 0,19-1-5 15,-65-20 4-15,0 0-4 0,73 25 5 16,4-1-5-16,-77-24 4 0,0 0-4 0,67 31 4 16,-17 5-4-16,-50-36 2 0,0 0-2 0,31 37 3 0,-17-1-3 15,-14-36 1-15,0 0-1 0,-5 33 2 0,-21 0-2 0,26-33 1 16,0 0-1-16,-48 31 1 0,-26-7-1 0,74-24 1 16,0 0-1-16,-81 24 1 0,-6-6-1 15,87-18 0-15,0 0 0 0,-84 12 1 0,6-9-1 0,78-3 2 16,0 0-2-16,-63 0 2 0,27-3-2 15,36 3 3-15,0 0-3 0,-21-9 4 0,16-12-4 16,5 21 0-16,0 0 0 0,9-24 0 0,31-10 0 16,1 1-952-16</inkml:trace>
  <inkml:trace contextRef="#ctx0" brushRef="#br0" timeOffset="901.49">4891 1739 919 0,'0'0'0'0,"6"7"0"16,15 5 0-16,-21-12 9 15,0 0-9-15,23 24 9 0,-9 4-9 0,-14-28 1 0,0 0-1 16,9 30 1-16,5 2-1 0,-14-32 28 15,0 0-28-15,12 40 29 0,-3 9-29 0,-9-49 52 16,0 0-52-16,10 48 53 0,5 8-53 0,-15-56 53 16,0 0-53-16,21 48 54 0,10-6-54 0,-31-42 56 0,0 0-56 0,38 32 56 15,6-13-56-15,-44-19 42 0,0 0-42 16,49 9 42-16,0-14-42 0,-49 5 40 0,0 0-40 16,41-19 40-16,-4-14-40 0,-37 33 33 15,0 0-33-15,26-43 34 0,-11-11-34 0,-15 54 32 0,0 0-32 16,-4-52 33-16,-10 7-33 0,14 45 29 15,0 0-29-15,-35-40 29 0,-17-1-29 0,52 41 24 16,0 0-24-16,-49-36 25 0,17 16-25 0,32 20 26 0,0 0-26 0,-26-12 27 16,12 4-27-16,14 8 21 15,0 0-21-15,-14-4 21 0,5 8-21 0,9-4 15 0,0 0-15 16,0 8 15-16,18 11-15 0,-18-19 11 0,0 0-11 16,28 21 11-16,18 7-11 0,-46-28 7 0,0 0-7 15,54 26 7-15,3 1-7 0,-57-27 3 0,0 0-3 0,54 20 3 0,-2-12-3 0,-52-8 0 16,0 0 0-16,47 4 1 0,-6-11-1 0,-41 7 0 0,0 0 0 15,31-12 0-15,-15-6 0 0,-16 18-1 16,0 0 1-16,9-19-1 0,-5-1 1 0,-4 20-1 16,0 0 1-16,-6-21 0 0,-6 2 0 0,12 19-1 0,0 0 1 15,-14-21 0-15,-13-15 0 0,27 36 0 0,0 0 0 0,-19-37 0 16,5 18 0-16,14 19 0 16,0 0 0-16,-9-12 0 0,6 3 0 0,3 9 0 15,0 0 0-15,0 0 1 0,23 0-1 0,-23 0 0 0,0 0 0 0,35 13 1 16,23-1-1-16,-58-12 0 0,0 0 0 0,69 19 0 15,7 1 0 1,-76-20 0-16,0 0 0 0,77 28 0 0,-13 2 0 0,-64-30-1 0,0 0 1 0,53 31 0 0,-16 2 0 31,-37-33-1-31,0 0 1 0,32 39-1 0,-15 6 1 0,-17-45-2 0,0 0 2 0,9 45-1 0,-9-1 1 32,0-44-2-32,0 0 2 0,-4 36-2 0,4-7 2 0,0-29-2 0,0 0 2 0,4 25-2 0,14-13 2 15,-18-12-3 1,0 0 3-16,28 0-3 0,16-12 3 0,-44 12-4 15,0 0 4-15,51-25-3 0,11-14 3 0,-62 39-3 16,0 0 3-16,63-45-2 0,1-16 2 0,-64 61-3 16,0 0 3-16,63-66-3 0,-3 2 3 0,-60 64-2 15,0 0 2-15,53-72-1 0,-16-20 1 0,-37 92 0 16,0 0 0-16,23-87 0 0,-16 15 0 0,-7 72 0 16,0 0 0-16,-9-56 0 0,-12 11 0 0,21 45 0 15,0 0 0-15,-24-36 0 0,-3 0 0 0,27 36 1 0,0 0-1 16,-23-28 1-16,11 11-1 0,12 17 2 0,0 0-2 0,-5-7 3 15,5 7-3-15,0 0 2 0,0 0-2 0,-9 3 2 16,0 9-2-16,9-12 0 0,0 0 0 0,-5 24 1 16,5 13-1-16,0-37 0 0,0 0 0 0,1 48 1 15,6 13-1-15,-7-61 0 0,0 0 0 0,11 76 0 16,1 11 0-16,-12-87-1 0,0 0 1 0,18 91 0 16,-4-18 0-16,-14-73-1 0,0 0 1 0,18 76-1 0,1 5 1 15,-19-81-3-15,0 0 3 0,21 77-2 0,2-15 2 16,-23-62-4-16,0 0 4 0,23 52-3 0,4-16 3 15,-27-36-5-15,0 0 5 0,28 19-4 0,4-7 4 16,-32-12-2-16,0 0 2 0,31-3-1 0,-1-16 1 16,-30 19-6-16,0 0 6 0,37-38-5 0,6-26 5 15,1 0-1308-15</inkml:trace>
  <inkml:trace contextRef="#ctx0" brushRef="#br0" timeOffset="1206.97">6405 1791 1367 0,'0'0'0'0,"9"-3"0"16,12 1 0-16,-21 2 31 0,0 0-31 0,54-10 32 0,52-11-32 15,-106 21 55-15,0 0-55 0,120-24 56 0,-11-1-56 16,-109 25 72-16,0 0-72 0,108-17 73 16,-2-2-73-16,-106 19 46 0,0 0-46 0,93-17 46 15,-26 1-46-15,-67 16 35 0,0 0-35 0,50-9 35 16,-22 9-35-16,-28 0 26 0,0 0-26 0,18 9 26 15,-9 15-26-15,-9-24 13 0,0 0-13 0,0 30 14 16,-4 10-14-16,4-40 9 0,0 0-9 0,-2 36 10 16,-1-3-10-16,3-33 4 0,0 0-4 0,0 31 5 0,9-2-5 15,-9-29 2-15,0 0-2 0,5 32 3 0,4-8-3 0,-9-24 2 16,0 0-2-16,5 20 2 0,2-4-2 0,-7-16 1 16,0 0-1-16,0 0 2 0,0 0-2 0,0 0 0 15,0 0 0-15,9-21 1 0,5-18-1 16,0-1-1416-16</inkml:trace>
  <inkml:trace contextRef="#ctx0" brushRef="#br0" timeOffset="1377.65">6883 1298 1448 0,'9'7'0'0,"-9"-7"48"0,0 0-48 15,49 8 48-15,20 5-48 0,-69-13 30 0,0 0-30 0,72 12 31 16,4 5-31-16,-76-17 6 0,0 0-6 0,69 16 6 15,-2-8-6-15,-67-8 1 0,0 0-1 0,63 12 1 0,-5-1-1 16,2-3-1155-16</inkml:trace>
  <inkml:trace contextRef="#ctx0" brushRef="#br0" timeOffset="2091.42">7578 1535 1110 0,'0'0'0'0,"0"14"0"0,0 29 0 16,0-43 11-16,0 0-11 0,-4 57 12 0,-5 4-12 0,9-61 28 16,0 0-28-16,-1 52 29 0,1-7-29 15,0-45 50-15,0 0-50 0,10 36 51 0,8-3-51 0,-18-33 39 0,0 0-39 16,23 28 40-16,0-8-40 0,-23-20 42 0,0 0-42 15,26 7 43 1,-3-7-43-16,-23 0 48 0,0 0-48 0,26-15 49 16,1-9-49-16,-27 24 42 0,0 0-42 0,28-32 43 0,4-1-43 15,-32 33 35-15,0 0-35 0,32-41 35 0,-1-11-35 16,-31 52 36-16,0 0-36 0,30-52 37 0,-1 0-37 0,-29 52 31 16,0 0-31-16,28-38 32 15,2 19-32-15,-30 19 26 0,0 0-26 0,28-5 26 0,-7 17-26 16,-21-12 20-16,0 0-20 0,20 21 20 0,-3 12-20 15,-17-33 16-15,0 0-16 0,21 31 17 0,11-7-17 0,-32-24 8 0,0 0-8 0,46 14 9 16,21-7-9 0,-67-7 6-16,0 0-6 0,78-9 7 0,5-15-7 15,-83 24 2-15,0 0-2 0,79-31 2 16,-19-14-2-16,-60 45 0 0,0 0 0 0,44-40 0 16,-21 7 0-16,-23 33-1 0,0 0 1 0,14-28-1 0,-9 8 1 15,-5 20-2-15,0 0 2 0,-10-18-2 0,-13-1 2 16,23 19-4-16,0 0 4 0,-41-12-3 0,-17 16 3 15,58-4-4-15,0 0 4 0,-63 24-3 0,-10 17 3 16,73-41-3-16,0 0 3 0,-58 61-3 0,12 6 3 0,46-67-3 16,0 0 3-16,-23 61-2 0,16-13 2 0,7-48-3 15,0 0 3-15,16 33-3 0,18-8 3 16,-34-25-5-16,0 0 5 0,47 8-4 0,8-13 4 0,-55 5-4 16,0 0 4-16,58-16-3 0,-7-3 3 0,-51 19-2 15,0 0 2-15,41-26-2 0,-6-10 2 0,-35 36-2 16,0 0 2-16,23-31-2 0,-12 7 2 0,-11 24-1 0,0 0 1 15,8-18 0-15,-4 8 0 0,-4 10 0 16,0 0 0-16,3 10 0 0,3 27 0 0,-6-37 0 0,0 0 0 16,3 50 0-16,-1 14 0 0,-2-64 0 0,0 0 0 15,5 80 0-15,8 17 0 0,-13-97 0 0,0 0 0 16,12 98 0-16,-1 3 0 0,-11-101-1 0,0 0 1 0,7 88-1 16,-11-16 1-16,4-72-2 0,0 0 2 0,-14 54-1 15,-7-11 1-15,21-43-1 0,0 0 1 0,-23 21 0 0,-4-26 0 16,27 5-1-16,0 0 1 0,-28-23 0 0,-3-18 0 15,31 41 0-15,0 0 0 0,-23-55 0 0,23-8 0 16,0 63 0-16,0 0 0 0,14-72 1 16,17-24-1-16,-31 96 2 0,0 0-2 0,50-93 3 0,10 3-3 15,-60 90 5-15,0 0-5 0,81-83 6 16,23 2-6-16,-104 81 14 0,0 0-14 0,104-77 15 0,-7 20-15 16,-97 57 19-16,0 0-19 0,92-36 19 0,3 12-19 15,-95 24 10-15,0 0-10 0,102-12 10 0,-6 6-10 16,2 3-1468-16</inkml:trace>
  <inkml:trace contextRef="#ctx0" brushRef="#br0" timeOffset="2826.98">10084 1443 1311 0,'0'0'0'0,"0"0"0"15,20-8 0-15,-20 8 13 0,0 0-13 0,15-7 13 16,-4 5-13-16,-11 2 22 0,0 0-22 0,0 0 23 0,5 9-23 16,-5-9 30-16,0 0-30 0,-9 17 30 15,-13 14-30-15,22-31 19 0,0 0-19 0,-29 49 19 0,-2 23-19 16,31-72 18-16,0 0-18 0,-29 82 19 0,8-13-19 15,21-69 16-15,0 0-16 0,-12 60 16 0,14-8-16 16,-2-52 14-16,0 0-14 0,15 40 14 0,17-7-14 16,-32-33 10-16,0 0-10 0,48 17 11 15,12-10-11-15,-60-7 8 0,0 0-8 0,62-3 8 16,-2-18-8-16,-60 21 10 0,0 0-10 0,49-28 11 16,-14-8-11-16,-35 36 12 0,0 0-12 0,20-45 12 15,-15-12-12-15,-5 57 19 0,0 0-19 0,-5-64 19 0,-18-9-19 16,23 73 24-16,0 0-24 0,-41-64 24 0,-14 19-24 0,55 45 22 15,0 0-22-15,-63-33 23 0,-9 18-23 16,72 15 19-16,0 0-19 0,-64-12 19 16,15 8-19-16,49 4 15 0,0 0-15 0,-30 0 16 15,16 4-16-15,14-4 11 0,0 0-11 0,5 3 12 0,27 2-12 16,-32-5 10-16,0 0-10 0,53 0 10 0,28-8-10 0,-81 8 6 0,0 0-6 16,83-9 7-16,-4-7-7 0,-79 16 1 0,0 0-1 15,72-15 2-15,-12-3-2 0,-60 18 0 0,0 0 0 16,57-19 0-16,-3 6 0 0,-54 13-1 0,0 0 1 15,48-7-1-15,-4 10 1 0,-44-3-2 16,0 0 2-16,39 16-1 0,-6 10 1 0,-33-26-1 0,0 0 1 0,27 48-1 16,-1 20 1-1,-26-68-1-15,0 0 1 0,16 84-1 0,-3 15 1 16,-13-99 0-16,0 0 0 0,8 116 0 0,-4 9 0 16,-4-125 0-16,0 0 0 0,5 122 0 0,1-6 0 0,-6-116 0 0,0 0 0 0,12 109 0 0,2-8 0 15,-14-101 0 1,0 0 0-16,14 90 1 0,4-18-1 0,-18-72 1 0,0 0-1 15,17 58 2-15,6-19-2 0,-23-39 3 0,0 0-3 16,21 25 4-16,2-22-4 0,-23-3 5 0,0 0-5 0,18-12 5 0,-4-24-5 16,-14 36 8-16,0 0-8 0,0-58 9 15,-9-14-9-15,9 72 12 0,0 0-12 0,-17-83 12 0,-15 5-12 0,32 78 14 16,0 0-14-16,-44-76 14 16,-13-9-14-16,57 85 15 0,0 0-15 0,-67-81 15 0,-8 11-15 0,75 70 13 15,0 0-13-15,-68-55 14 0,31 22-14 0,37 33 9 0,0 0-9 16,-21-24 9-1,20 0-9-15,1 24 5 0,0 0-5 0,28-21 6 16,48-2-6-16,-76 23 4 0,0 0-4 0,90-17 5 16,22-2-5-16,-112 19 2 0,0 0-2 15,124-21 3-15,15-3-3 0,-139 24 2 0,0 0-2 0,140-29 3 16,-13-3-3-16,-127 32 0 0,0 0 0 0,125-36 1 16,-11 0-1-16,3-4-1519 0</inkml:trace>
  <inkml:trace contextRef="#ctx0" brushRef="#br0" timeOffset="3346.42">12314 1201 707 0,'-9'-3'0'0,"9"3"120"16,0 0-120-16,-34-9 120 0,11 4-120 0,23 5 112 15,0 0-112-15,-10-4 113 0,1 1-113 0,9 3 53 0,0 0-53 0,5-9 54 16,17-10-54-16,-22 19 36 0,0 0-36 0,45-21 36 15,28 1-36-15,-73 20 29 0,0 0-29 0,86-21 30 16,9-2-30-16,-95 23 34 0,0 0-34 0,99-20 34 16,3-8-34-16,-102 28 39 0,0 0-39 15,96-26 40-15,-6 7-40 0,-90 19 40 0,0 0-40 0,77-21 40 16,-19 0-40-16,-58 21 19 0,0 0-19 0,41-19 20 16,-18 4-20-16,-23 15 17 15,0 0-17-15,12-14 18 0,-6-5-18 0,-5 2-1224 16</inkml:trace>
  <inkml:trace contextRef="#ctx0" brushRef="#br0" timeOffset="3564.83">12644 978 1012 0,'5'14'0'0,"-5"-14"27"0,0 0-27 0,26 64 27 0,3 29-27 0,-29-93 30 0,0 0-30 0,26 100 30 15,-7-11-30 1,-19-89 25-16,0 0-25 0,18 81 26 0,0 4-26 0,-18-85 21 15,0 0-21-15,14 79 22 0,3-8-22 0,-17-71 20 0,0 0-20 16,20 64 20-16,5-19-20 0,-25-45 21 0,0 0-21 16,31 32 21-16,10-12-21 0,-41-20 8 0,0 0-8 15,49 4 9-15,16-16-9 16,-65 12 2-16,0 0-2 0,73-28 2 0,11-17-2 0,1-3-933 0</inkml:trace>
  <inkml:trace contextRef="#ctx0" brushRef="#br0" timeOffset="4304.78">13593 1452 975 0,'0'0'0'0,"0"0"0"16,-4-9 0-16,4 9 0 0,0 0 0 15,-5-8 1-15,5 8-1 0,0 0 0 0,0 0 0 0,-23-7 0 16,-18 7 0-16,41 0 1 0,0 0-1 0,-54 7 1 16,-5 10-1-16,59-17 13 0,0 0-13 15,-58 31 13-15,-2 11-13 0,60-42 50 0,0 0-50 0,-49 55 50 16,17 2-50-16,32-57 61 0,0 0-61 16,-18 57 61-16,18-14-61 0,0-43 48 0,0 0-48 0,23 33 49 15,14-12-49-15,-37-21 38 0,0 0-38 16,53 7 39-16,11-10-39 0,-64 3 31 0,0 0-31 15,67-16 32-15,-11-13-32 0,-56 29 25 16,0 0-25-16,53-40 26 0,-11-5-26 0,-42 45 32 0,0 0-32 0,36-47 32 16,-12 9-32-16,-24 38 32 0,0 0-32 15,20-28 33-15,-10 13-33 0,-10 15 30 0,0 0-30 16,0 0 30-16,9 19-30 0,-9-19 20 0,0 0-20 16,0 33 21-16,-2 20-21 0,2-53 13 15,0 0-13-15,6 59 13 0,13-5-13 0,-19-54 9 0,0 0-9 16,35 40 9-16,20-13-9 0,-55-27 4 0,0 0-4 15,64 12 5-15,-1-10-5 0,-63-2 1 0,0 0-1 16,62-14 1-16,-7-20-1 0,-55 34 2 0,0 0-2 16,44-54 2-16,-11-27-2 0,-33 81 3 0,0 0-3 0,18-82 4 15,-20 3-4-15,2 79 3 0,0 0-3 0,-16-78 4 16,-9-14-4-16,25 92 4 0,0 0-4 0,-31-90 5 16,-5 17-5-16,36 73 7 0,0 0-7 0,-28-48 8 0,11 24-8 15,17 24 8-15,0 0-8 0,-15-16 8 0,3 8-8 16,12 8 7-16,0 0-7 0,-5 12 7 0,1 17-7 15,4-29 5-15,0 0-5 0,9 49 5 0,9 15-5 16,-18-64 3-16,0 0-3 0,26 69 3 0,8-5-3 16,-34-64 1-16,0 0-1 0,44 53 2 0,7-13-2 15,-51-40 0-15,0 0 0 0,53 33 1 0,-4-9-1 16,-49-24 0-16,0 0 0 0,46 16 1 0,-5-13-1 16,-41-3 0-16,0 0 0 0,31 0 1 0,-9-6-1 0,-22 6 0 15,0 0 0-15,10-13 1 0,3 1-1 0,-13 12 1 16,0 0-1-16,14-12 2 0,-5-5-2 0,-9 17 3 15,0 0-3-15,12-19 4 0,11 2-4 0,-23 17 5 16,0 0-5-16,24-13 5 0,6 13-5 0,-30 0 6 0,0 0-6 16,29 9 6-16,2 12-6 0,-31-21 3 0,0 0-3 15,36 31 3-15,1 14-3 0,-37-45 0 0,0 0 0 16,39 52 1-16,-8 10-1 0,-31-62 0 0,0 0 0 0,27 61 0 16,-8-15 0-16,-19-46 0 0,0 0 0 0,11 33 0 15,-11-15 0-15,0-18-2 0,0 0 2 16,-14 0-1-16,-22-18 1 0,36 18-2 0,0 0 2 0,-42-27-1 0,-13-15 1 15,55 42-2-15,0 0 2 0,-54-47-2 0,4-6 2 16,50 53 0-16,0 0 0 0,-40-49 0 16,1 10 0-16,39 39 0 0,0 0 0 0,-41-33 0 15,-10 5 0-15,51 28 0 0,0 0 0 0,-46-24 0 16,13 6 0-16,1 3-1383 0</inkml:trace>
  <inkml:trace contextRef="#ctx0" brushRef="#br0" timeOffset="4626.35">14803 978 1130 0,'0'0'0'0,"0"0"25"0,0 0-25 0,28 0 26 15,-2 12-26-15,-26-12 13 0,0 0-13 0,23 17 13 16,-5 11-13-16,-18-28 19 0,0 0-19 0,9 45 20 0,-8 31-20 0,-1-76 28 0,0 0-28 0,-1 85 29 16,-5 5-29-16,6-90 34 0,0 0-34 15,-7 83 34-15,0-5-34 0,7-78 39 16,0 0-39-16,-3 72 39 16,4-8-39-16,-1-64 40 0,0 0-40 0,8 54 40 15,-7-18-40-15,-1-36 28 0,0 0-28 0,4 28 29 16,5-16-29-16,-9-12 21 0,0 0-21 0,26-12 22 0,15-21-22 15,5 2-1162-15</inkml:trace>
  <inkml:trace contextRef="#ctx0" brushRef="#br0" timeOffset="5024.17">15344 1326 911 0,'-3'8'0'16,"3"-8"30"-16,0 0-30 0,-9 40 30 0,5 5-30 0,4-45 19 0,0 0-19 15,4 40 20-15,5-4-20 0,-9-36 18 16,0 0-18-16,14 33 19 0,3-2-19 0,-17-31 25 0,0 0-25 0,18 21 26 0,0-16-26 0,-18-5 31 31,0 0-31-31,17-2 31 0,11-17-31 0,-28 19 32 0,0 0-32 16,29-27 33-16,1-3-33 0,-30 30 45 0,0 0-45 16,31-36 46-16,-2-4-46 0,-29 40 47 0,0 0-47 15,24-40 48-15,-13-5-48 0,-11 45 48 0,0 0-48 0,-2-36 49 16,-10 8-49-16,12 28 45 0,0 0-45 15,-23-24 45-15,-21 10-45 0,44 14 39 16,0 0-39-16,-50 0 40 0,1 21-40 0,49-21 25 0,0 0-25 16,-48 33 26-16,8 12-26 0,40-45 10 0,0 0-10 15,-30 48 10-15,12 1-10 0,18-49 2 16,0 0-2-16,-3 60 3 0,19 13-3 0,-16-73 1 16,0 0-1-16,31 73 1 0,19-9-1 0,-50-64 0 0,0 0 0 15,63 52 0-15,11-16 0 0,-74-36 0 0,0 0 0 0,83 21 0 16,0-13 0-16,-83-8 0 0,0 0 0 0,83-17 0 15,5-23 0-15,-88 40-3 0,0 0 3 0,87-60-3 16,-10-13 3-16,3 0-1252 0</inkml:trace>
  <inkml:trace contextRef="#ctx0" brushRef="#br0" timeOffset="7291.01">17598 917 1193 0,'0'0'0'0,"0"0"29"0,0 0-29 0,18 26 30 16,0 9-30-16,-18-35 16 0,0 0-16 0,23 50 16 15,7 17-16-15,-30-67 24 0,0 0-24 0,31 77 25 16,3 13-25-16,-34-90 31 16,0 0-31-16,35 81 31 0,-3-8-31 0,-32-73 38 15,0 0-38-15,26 71 39 0,-6-6-39 0,-20-65 41 16,0 0-41-16,17 61 42 15,-3-9-42-15,-14-52 29 0,0 0-29 0,13 36 30 0,-3-19-30 16,-10-17 10-16,0 0-10 0,9 9 11 16,-9-9-11-16,0 0-1167 0</inkml:trace>
  <inkml:trace contextRef="#ctx0" brushRef="#br0" timeOffset="8499.43">17431 1056 836 0,'0'0'0'0,"0"0"85"16,0 0-85-16,-27-37 86 0,-17 4-86 0,44 33 70 0,0 0-70 0,-49-32 71 16,-8 0-71-16,57 32 30 0,0 0-30 0,-63-17 31 0,-9 10-31 15,72 7 15-15,0 0-15 0,-82 4 16 0,-13 8-16 16,95-12 11-16,0 0-11 0,-88 24 12 16,24 12-12-16,64-36 6 0,0 0-6 0,-37 49 7 15,25 8-7-15,12-57 3 0,0 0-3 0,21 64 3 16,34 5-3-16,-55-69 0 0,0 0 0 0,81 61 1 0,20-9-1 15,-101-52 0-15,0 0 0 0,104 39 0 0,-2-6 0 16,-102-33 0-16,0 0 0 0,92 30 0 16,-22-3 0-16,-70-27 0 0,0 0 0 0,51 28 1 15,-26 2-1-15,-25-30 0 0,0 0 0 0,-3 27 1 0,-29 1-1 16,32-28 2-16,0 0-2 0,-50 24 2 0,-18-3-2 0,68-21 4 16,0 0-4-16,-74 9 4 15,1-9-4-15,73 0 5 0,0 0-5 0,-69-13 5 0,6-7-5 16,63 20 5-16,0 0-5 0,-46-21 6 15,23-3-6-15,23 24 9 0,0 0-9 0,11-37 9 0,29-30-9 16,1-2-942-16</inkml:trace>
  <inkml:trace contextRef="#ctx0" brushRef="#br0" timeOffset="8746.19">17579 663 1071 0,'0'12'0'0,"0"-12"-1"0,0 0 1 16,5 57 0-16,4 16 0 0,-9-73-23 0,0 0 23 0,18 76-22 16,6 5 22-16,-24-81 0 0,0 0 0 0,32 85 0 0,7 5 0 15,-39-90 44-15,0 0-44 16,46 92 45-16,7-11-45 0,-53-81 59 0,0 0-59 0,49 73 59 16,-8-9-59-16,-41-64 58 0,0 0-58 0,37 64 59 0,-11-4-59 15,-26-60 29-15,0 0-29 0,20 42 30 0,-12-18-30 16,-8-24 10-16,0 0-10 0,-5 4 11 0,-25-20-11 15,2 0-1012-15</inkml:trace>
  <inkml:trace contextRef="#ctx0" brushRef="#br0" timeOffset="8918.59">17642 1395 1054 0,'0'0'0'0,"0"0"0"0,11 0 0 0,-11 0 5 16,0 0-5-16,21-4 6 0,14 4-6 15,-35 0 27-15,0 0-27 0,55-5 28 0,23 2-28 16,-78 3 34-16,0 0-34 0,81 0 34 0,2 3-34 15,-83-3 43-15,0 0-43 0,79 5 44 0,-12-5-44 16,-67 0 45-16,0 0-45 0,57 4 45 0,-19-1-45 16,-38-3 24-16,0 0-24 0,20 5 24 0,-24 6-24 15,4-11 1-15,0 0-1 0,-19 9 2 0,-13 3-2 16,0-4-1002-16</inkml:trace>
  <inkml:trace contextRef="#ctx0" brushRef="#br0" timeOffset="9393.09">18078 1513 751 0,'0'0'0'0,"0"0"0"0,7 6 0 0,-7-6 1 0,0 0-1 16,0 0 2-16,13 0-2 0,-13 0-2 0,0 0 2 15,19-8-1-15,13-15 1 0,-32 23 0 0,0 0 0 16,44-24 0-16,7-5 0 0,-51 29 35 0,0 0-35 16,49-33 35-16,-6-4-35 0,-43 37 77 0,0 0-77 15,31-39 77-15,-13-10-77 0,-18 49 81 0,0 0-81 16,7-40 81-16,-3 20-81 0,-4 20 75 0,0 0-75 0,1-16 76 16,-1 7-76-16,0 9 53 0,0 0-53 15,0-7 54-15,0 7-54 0,0 0 37 0,0 0-37 0,0 0 37 16,20 25-37-16,-20-25 28 0,0 0-28 0,23 31 29 15,10 14-29-15,-33-45 14 0,0 0-14 0,37 45 15 16,9 2-15-16,-46-47 7 16,0 0-7-16,44 41 7 0,-3-5-7 0,-41-36 2 0,0 0-2 0,26 37 2 15,-3-10-2-15,-23-27 1 0,0 0-1 16,13 25 1-16,-6-5-1 0,-7-20 1 0,0 0-1 0,3 9 1 16,-3-9-1-16,0 0 1 0,0 0-1 0,9-5 1 15,1-16-1-15,-10 21 2 0,0 0-2 0,22-31 2 16,2-2-2-16,-24 33 4 0,0 0-4 0,34-36 5 15,6-4-5-15,-40 40 13 0,0 0-13 0,43-36 13 16,-4-1-13-16,-39 37 15 0,0 0-15 0,35-33 16 16,-7 14-16-16,-28 19 13 0,0 0-13 0,23-5 14 15,3 9-14-15,-26-4 10 0,0 0-10 0,27 13 11 0,-2 15-11 16,-25-28 6-16,0 0-6 0,16 33 7 16,-9-2-7-16,-7-31 4 0,0 0-4 0,0 30 4 0,-6-3-4 15,6-27 1-15,0 0-1 0,-5 16 1 0,5-16-1 16,0 0 0-16,0 0 0 0,-14-9 0 0,-2-38 0 15,0 2-1230-15</inkml:trace>
  <inkml:trace contextRef="#ctx0" brushRef="#br0" timeOffset="10386.6">18854 777 1272 0,'0'0'0'0,"0"0"34"0,0 0-34 0,41 12 35 15,3 16-35-15,-44-28 3 0,0 0-3 0,46 36 4 16,14 4-4-16,-60-40 5 0,0 0-5 0,69 42 6 0,8 6-6 0,-77-48 11 15,0 0-11-15,72 48 12 0,-8 1-12 16,-64-49 7-16,0 0-7 0,58 48 8 16,-10 1-8-16,-48-49 10 0,0 0-10 0,39 45 10 0,-4-2-10 15,-35-43 3-15,0 0-3 0,28 42 4 16,-9-6-4-16,-19-36 0 0,0 0 0 16,13 28 1-16,-6-1-1 0,-7-27 0 0,0 0 0 15,10 28 0-15,1-7 0 0,-11-21-2 0,0 0 2 16,14 17-1-16,2-7 1 0,-16-10-4 0,0 0 4 0,18 2-4 0,-4-2 4 15,-14 0-6-15,0 0 6 0,12-8-5 16,8-5 5-16,-20 13-3 0,0 0 3 0,22-24-3 0,10-16 3 16,-32 40 0-16,0 0 0 0,32-48 1 0,-4-13-1 15,-28 61 13-15,0 0-13 0,30-60 14 16,7-1-14-16,-37 61 26 0,0 0-26 0,46-45 27 0,5 21-27 16,-51 24 32-16,0 0-32 0,57-9 33 0,6 18-33 15,-63-9 9-15,0 0-9 0,65 21 10 0,-1 19-10 0,-64-40 0 16,0 0 0-16,65 39 0 0,6-2 0 15,-71-37-3-15,0 0 3 0,72 27-2 16,-5-9 2-16,-67-18-12 0,0 0 12 0,57 8-12 0,-17-8 12 16,-40 0-23-16,0 0 23 0,30-5-22 0,-18-7 22 0,-12 12-18 15,0 0 18-15,0-21-18 0,-12-19 18 0,12 40-12 16,0 0 12-16,-28-36-12 0,-22 12 12 16,50 24-2-16,0 0 2 0,-56-9-1 0,-7 27 1 15,63-18 0-15,0 0 0 0,-64 39 0 0,1 18 0 16,63-57 2-16,0 0-2 0,-55 64 3 0,5-3-3 0,50-61 5 15,0 0-5-15,-31 57 5 0,22 4-5 16,9-61 9-16,0 0-9 0,9 48 10 0,8-8-10 0,-17-40 11 0,0 0-11 0,29 21 12 16,6-16-12-16,-35-5 13 15,0 0-13-15,32-5 14 0,-4-13-14 0,-28 18 20 0,0 0-20 16,26-24 20-16,-3 2-20 0,-23 22 22 16,0 0-22-16,27-24 23 0,1 3-23 0,-28 21 23 0,0 0-23 15,35-21 24-15,8 2-24 0,-43 19 19 0,0 0-19 0,42-12 20 16,-5 12-20-16,-37 0 16 0,0 0-16 15,32 12 16-15,1 12-16 0,-33-24 13 0,0 0-13 0,34 43 14 16,-1 23-14-16,-33-66 10 0,0 0-10 0,30 80 10 16,-12 5-10-16,-18-85 5 0,0 0-5 0,10 77 6 15,-6-16-6-15,-4-61 1 0,0 0-1 16,-12 57 2-16,-11-1-2 0,23-56 0 0,0 0 0 16,-34 41 1-16,-10-10-1 0,44-31 0 0,0 0 0 0,-51 12 0 0,-7-12 0 15,58 0 0-15,0 0 0 0,-53-12 1 0,7-21-1 16,46 33 3-16,0 0-3 0,-34-36 4 0,15-7-4 15,19 43 8-15,0 0-8 0,-5-45 8 0,15-11-8 16,-10 56 16-16,0 0-16 0,32-65 17 0,28-29-17 16,-60 94 20-16,0 0-20 0,78-97 20 0,19 12-20 15,-97 85 22-15,0 0-22 0,111-84 23 0,3-5-23 16,-114 89 23-16,0 0-23 0,113-81 24 0,-23 8-24 16,-90 73 19-16,0 0-19 0,71-57 19 0,-27 23-19 15,-44 34 14-15,0 0-14 0,30-21 14 0,-14 9-14 16,-16 12 12-16,0 0-12 0,9-9 12 0,-4 0-12 0,-5 9 6 15,0 0-6-15,0 0 7 0,-14-12-7 0,14 12 2 16,0 0-2-16,-14 2 3 0,1 17-3 0,13-19 0 0,0 0 0 16,-9 30 1-16,2 16-1 0,7-46-1 15,0 0 1-15,7 57-1 0,11 7 1 0,-18-64-5 16,0 0 5-16,28 63-5 0,11-8 5 0,-39-55-12 16,0 0 12-16,39 49-12 0,-4-4 12 0,-35-45-13 0,0 0 13 15,23 45-13-15,-14-2 13 0,-9-43-13 0,0 0 13 16,-5 45-12-16,-22 0 12 0,27-45-10 0,0 0 10 15,-37 43-10-15,-9 2 10 0,46-45-12 0,0 0 12 0,-54 40-12 16,-8-11 12-16,0-1-1396 0</inkml:trace>
  <inkml:trace contextRef="#ctx0" brushRef="#br0" timeOffset="10985.23">21491 2530 628 0,'0'0'0'0,"0"0"0"0,-16 12 0 16,16-12 3-16,0 0-3 0,-26 12 4 0,-23 7-4 16,49-19 1-16,0 0-1 0,-60 14 2 0,-9-3-2 15,69-11 0-15,0 0 0 0,-88 5 1 0,-29 3-1 16,117-8 5-16,0 0-5 0,-132 11 6 16,-27 1-6-16,159-12 10 0,0 0-10 15,-189 12 10-15,-42-7-10 0,231-5 13 0,0 0-13 16,-270 9 14-16,-26 10-14 0,296-19 25 0,0 0-25 0,-337 21 25 15,-33-6-25-15,370-15 28 0,0 0-28 16,-395 16 29-16,-13-2-29 0,408-14 25 0,0 0-25 16,-437 22 25-16,-29-1-25 0,466-21 25 0,0 0-25 0,-478 24 25 0,-25 0-25 15,503-24 22-15,0 0-22 16,-504 28 22-16,3 5-22 0,501-33 20 0,0 0-20 0,-524 33 20 16,-9-5-20-16,533-28 16 0,0 0-16 0,-536 27 17 0,-7-1-17 0,543-26 27 15,0 0-27-15,-538 24 28 0,5-1-28 0,533-23 32 16,0 0-32-16,-538 21 33 0,-16-1-33 0,554-20 30 15,0 0-30-15,-554 13 31 0,11-1-31 0,543-12 31 16,0 0-31-16,-547 3 32 0,-14 1-32 0,561-4 29 16,0 0-29-16,-557 8 29 0,5 1-29 15,552-9 24-15,0 0-24 0,-542 7 25 0,13-7-25 0,529 0 21 0,0 0-21 16,-501-4 22-16,18 8-22 0,483-4 22 0,0 0-22 0,-452 5 22 16,50 4-22-16,402-9 20 0,0 0-20 0,-365 8 20 15,39-1-20-15,326-7 16 0,0 0-16 0,-270 9 17 0,53 3-17 16,217-12 10-16,0 0-10 15,-166 16 11-15,43-1-11 0,-2 2-1105 0</inkml:trace>
  <inkml:trace contextRef="#ctx0" brushRef="#br0" timeOffset="16686.79">13633 2845 460 0,'0'0'0'0,"0"0"0"0,9-36 0 0,-9 36 25 15,0 0-25-15,5-25 25 0,-7 13-25 16,2 12 100-16,0 0-100 0,-15-15 100 0,-22-6-100 0,37 21 77 16,0 0-77-16,-64-16 77 0,-35 23-77 0,99-7 39 0,0 0-39 0,-118 37 39 15,-27 32-39-15,145-69 27 16,0 0-27-16,-144 100 27 0,-13 30-27 0,157-130 19 0,0 0-19 15,-136 149 19-15,42 17-19 0,94-166 11 16,0 0-11-16,-42 164 11 0,51-8-11 0,-9-156 7 0,0 0-7 16,69 137 7-16,58-19-7 0,-127-118 5 0,0 0-5 15,167 97 5-15,36-9-5 0,-203-88 4 0,0 0-4 16,207 69 4-16,-8-14-4 0,-199-55 2 0,0 0-2 16,171 28 2-16,-35-31-2 0,0 3-759 0</inkml:trace>
  <inkml:trace contextRef="#ctx0" brushRef="#br0" timeOffset="17138.64">13991 3317 662 0,'0'0'0'0,"0"-8"0"0,-2-13 0 15,2 21 27-15,0 0-27 0,6-28 28 0,6-3-28 16,-12 31 65-16,0 0-65 0,28-38 66 0,16-9-66 16,-44 47 47-16,0 0-47 0,64-45 47 0,17 0-47 0,-81 45 38 15,0 0-38-15,86-32 39 0,-8 19-39 0,-78 13 21 16,0 0-21-16,64 9 21 0,-12 19-21 0,-52-28 18 15,0 0-18-15,25 45 18 0,-25 15-18 0,0-60 11 0,0 0-11 16,-25 85 11-16,-29 21-11 0,54-106 7 16,0 0-7-16,-76 109 7 0,-23-19-7 0,99-90 4 15,0 0-4-15,-95 83 4 0,23-14-4 0,72-69 1 0,0 0-1 16,-59 61 1-16,22-13-1 0,37-48 1 0,0 0-1 16,-26 36 1-16,15-6-1 0,11-30 1 0,0 0-1 15,6 27 1-15,11-2-1 0,-17-25 3 0,0 0-3 0,41 15 4 16,24-10-4-16,-65-5 7 0,0 0-7 0,79 0 7 15,8-5-7-15,-87 5 8 0,0 0-8 0,83-19 8 16,-9-7-8-16,-74 26 13 0,0 0-13 0,74-40 14 0,4-17-14 16,1 5-849-16</inkml:trace>
  <inkml:trace contextRef="#ctx0" brushRef="#br0" timeOffset="17731.52">15020 2881 1076 0,'0'0'0'0,"0"0"0"0,0 0 0 15,0 0 22-15,0 0-22 0,0-8 23 0,0 8-23 0,0 0 19 16,0 0-19-16,8 27 20 0,-8 18-20 0,0-45 16 0,0 0-16 16,-12 58 17-16,-7 18-17 0,19-76 11 0,0 0-11 15,-32 88 12-15,-5 7-12 16,37-95 10-16,0 0-10 0,-44 99 11 0,-6 3-11 16,50-102 11-16,0 0-11 0,-49 85 12 0,0-20-12 0,49-65 17 15,0 0-17-15,-45 52 17 0,12-12-17 16,33-40 11-16,0 0-11 0,-27 24 12 0,13-8-12 0,14-16 8 15,0 0-8-15,-8 0 8 0,-1-10-8 0,9 10 8 16,0 0-8-16,0-21 9 0,0-19-9 0,0 40 9 16,0 0-9-16,5-38 10 0,7 10-10 0,-12 28 9 0,0 0-9 15,14-24 10-15,8 8-10 0,-22 16 11 0,0 0-11 16,23-3 11-16,-4 13-11 0,-19-10 7 0,0 0-7 16,18 21 8-16,-6 7-8 15,-12-28 6-15,0 0-6 0,14 33 6 0,4 0-6 16,-18-33 4-16,0 0-4 0,23 27 4 0,8-3-4 0,-31-24 0 15,0 0 0-15,36 16 0 0,6-11 0 0,-42-5 1 16,0 0-1-16,49-8 2 0,13-13-2 0,-62 21 2 0,0 0-2 0,71-24 3 16,1-8-3-16,-72 32 1 0,0 0-1 0,65-36 2 15,-17-9-2-15,-48 45 1 16,0 0-1-16,35-57 1 0,-14-28-1 0,-21 85 0 0,0 0 0 16,18-92 1-16,1 8-1 0,-19 84 0 0,0 0 0 15,13-90 0-15,-8-14 0 0,-5 104 0 0,0 0 0 0,2-94 0 0,-4 13 0 0,2 81-1 16,0 0 1-16,-4-60 0 15,4 27 0-15,0 33 0 0,0 0 0 0,-3-12 0 16,-4 1 0-16,7 11 0 0,0 0 0 0,-25 7 0 0,-14 17 0 0,39-24 0 16,0 0 0-16,-47 49 0 15,-4 29 0-15,51-78 0 0,0 0 0 0,-46 88 1 0,16-7-1 16,30-81 0-16,0 0 0 0,-6 80 0 0,29-8 0 0,-23-72 0 16,0 0 0-16,46 66 0 0,18-2 0 15,-64-64 0-15,0 0 0 0,79 45 0 0,11-17 0 0,-90-28 0 0,0 0 0 16,92-5 0-16,-6-32 0 15,2 1-1035-15</inkml:trace>
  <inkml:trace contextRef="#ctx0" brushRef="#br0" timeOffset="18889.25">16328 3136 1121 0,'0'0'0'16,"0"0"0"-16,-8-4 0 0,8 4 3 0,0 0-3 0,-8-1 3 15,8 1-3-15,0 0 6 0,0 0-6 0,-8 5 6 16,8-5-6-16,0 0 32 0,0 0-32 16,-16 0 33-16,-9 7-33 0,25-7 34 0,0 0-34 0,-37 17 35 15,-9 2-35-15,46-19 35 0,0 0-35 0,-51 35 35 16,-5 17-35-16,56-52 27 0,0 0-27 0,-52 67 28 16,8 14-28-16,44-81 14 0,0 0-14 0,-28 78 15 15,10-19-15-15,18-59 10 0,0 0-10 16,2 45 10-16,19-12-10 0,-21-33 7 0,0 0-7 0,36 19 7 15,11-7-7-15,-47-12 5 0,0 0-5 16,57 0 6-16,-1-15-6 0,-56 15 3 0,0 0-3 0,51-25 4 16,-10-8-4-16,-41 33 4 0,0 0-4 0,28-46 5 15,-8-8-5-15,-20 54 5 0,0 0-5 0,12-48 5 16,-10 15-5-16,-2 33 10 0,0 0-10 0,0-24 10 16,0 11-10-16,0 13 12 0,0 0-12 0,0 0 12 0,-14 0-12 15,14 0 12-15,0 0-12 0,-9 18 12 0,3 16-12 16,6-34 5-16,0 0-5 0,-1 42 6 0,6-2-6 15,-5-40 2-15,0 0-2 0,11 33 3 0,1-14-3 0,-12-19 0 16,0 0 0-16,12 13 1 0,2-9-1 0,-14-4 0 16,0 0 0-16,9-5 0 0,0-9 0 0,-9 14 0 15,0 0 0-15,9-26 0 0,1-23 0 0,-10 49 0 16,0 0 0-16,9-51 0 0,-5-5 0 0,-4 56-1 16,0 0 1-16,5-48 0 0,7 10 0 0,-12 38-2 0,0 0 2 15,23-37-1-15,11 6 1 0,-34 31-2 0,0 0 2 16,35-21-2-16,-8 13 2 0,-27 8-4 0,0 0 4 0,22 0-4 15,-4 8 4-15,-18-8-5 0,0 0 5 0,14 18-5 16,-5 6 5-16,-9-24-9 0,0 0 9 0,4 26-8 16,-4-2 8-16,0-24-16 0,0 0 16 15,-2 24-16-15,0 9 16 0,2-33-22 0,0 0 22 0,-3 26-21 16,6-3 21-16,-3-23-22 0,0 0 22 0,2 12-21 16,0-4 21-16,-2-8-21 0,0 0 21 0,0 0-20 15,8 0 20-15,-8 0-17 0,0 0 17 16,13-12-17-16,11-21 17 0,-24 33-9 0,0 0 9 0,23-32-9 15,-10 4 9-15,-13 28-1 0,0 0 1 0,12-24 0 16,-1-1 0-16,-11 25 0 0,0 0 0 0,8-24 1 16,-2 3-1-16,-6 21 5 0,0 0-5 0,5-15 6 15,4-4-6-15,-9 19 11 0,0 0-11 0,3-14 11 16,-1 7-11-16,-2 7 12 0,0 0-12 0,0 0 12 16,9-5-12-16,-9 5 12 0,0 0-12 0,12 8 12 0,2 8-12 15,-14-16 8-15,0 0-8 0,27 24 8 0,5 6-8 16,-32-30 3-16,0 0-3 0,40 33 3 0,6 10-3 15,-46-43 1-15,0 0-1 0,41 52 1 0,-10 5-1 16,-31-57 0-16,0 0 0 0,27 50 0 0,-13-7 0 16,-14-43-1-16,0 0 1 0,5 31-1 0,-5-10 1 15,0-21-4-15,0 0 4 0,-3 12-3 0,-3-3 3 16,6-9-6-16,0 0 6 0,0 0-6 0,-8 0 6 0,8 0-5 16,0 0 5-16,0 0-5 0,0 0 5 0,0 0-3 0,0 0 3 0,7-24-3 0,19-20 3 15,-26 44-2-15,0 0 2 0,39-57-2 0,14-5 2 16,-53 62-1-16,0 0 1 0,63-60-1 15,17 9 1-15,-80 51-1 0,0 0 1 0,77-45 0 0,-13 9 0 16,-64 36 0-16,0 0 0 0,49-26 1 0,-17 7-1 16,-32 19 0-16,0 0 0 0,23-12 0 0,-13 7 0 15,-10 5 0-15,0 0 0 0,9-7 0 0,-9 7 0 16,0 0 0-16,0 0 0 0,7-4 0 0,-7 4 0 16,0 0 0-1,0 0 0-15,-7 11 0 0,-3 6 0 0,10-17 0 0,0 0 0 16,-7 21 0-16,7 6 0 0,0-27 0 0,0 0 0 15,3 33 0-15,1 0 0 0,-4-33 0 0,0 0 0 16,5 37 0-16,2 9 0 0,-7-46-1 0,0 0 1 0,7 38 0 16,-2-12 0-16,-5-26-4 0,0 0 4 15,2 21-3-15,-5-7 3 0,3-14-6 0,0 0 6 16,-6 10-6-16,6-10 6 0,0 0-8 0,0 0 8 0,0 0-7 16,0 0 7-16,0 0-9 0,0 0 9 0,6-8-8 0,-5-4 8 15,-1 12-7-15,0 0 7 0,9-23-7 16,7-13 7-16,-16 36-7 0,0 0 7 0,18-37-7 15,-4 13 7-15,2 0-924 0</inkml:trace>
  <inkml:trace contextRef="#ctx0" brushRef="#br0" timeOffset="19355.37">17819 3143 796 0,'0'0'0'0,"0"0"0"15,0 0 0-15,0 0-1 0,0 0 1 0,0 0-1 16,0-7 1-16,0 7 2 16,0 0-2-16,0 0 3 0,-9 0-3 0,9 0 11 15,0 0-11-15,-9 0 12 0,-3 0-12 0,12 0 16 0,0 0-16 16,-16 0 16-16,-2 3-16 0,18-3 23 0,0 0-23 0,-17 4 23 15,-6 4-23-15,23-8 13 0,0 0-13 0,-23 4 14 16,-2 1-14-16,25-5 10 0,0 0-10 0,-28 3 11 16,0 6-11-16,28-9 12 0,0 0-12 0,-32 7 13 15,-2-2-13-15,34-5 14 0,0 0-14 0,-33 0 15 16,-4 4-15-16,37-4 15 0,0 0-15 0,-35 8 16 16,-4 4-16-16,39-12 14 0,0 0-14 0,-37 16 14 15,10 8-14-15,27-24 13 0,0 0-13 0,-16 28 13 16,4 10-13-16,12-38 11 0,0 0-11 0,-3 45 11 0,10 3-11 15,-7-48 9-15,0 0-9 0,23 49 9 16,17-2-9-16,-40-47 8 0,0 0-8 0,48 36 9 16,8-15-9-16,-56-21 8 0,0 0-8 0,55 12 8 0,-6-9-8 15,-49-3 11-15,0 0-11 0,41-10 11 16,-13-11-11-16,-28 21 20 0,0 0-20 0,23-36 21 16,-5-21-21-16,-18 57 25 0,0 0-25 0,8-61 26 0,-9 1-26 15,1 60 24-15,0 0-24 0,-4-45 24 16,-1 17-24-16,5 28 22 0,0 0-22 0,-4-19 22 0,1 7-22 0,3 12 17 15,0 0-17-15,-2-5 18 0,2 5-18 16,0 0 11-16,0 0-11 0,-12 12 11 0,10 15-11 0,2-27 5 16,0 0-5-16,7 38 6 15,11 18-6-15,-18-56 2 0,0 0-2 0,31 52 3 0,13-2-3 16,-44-50 0-16,0 0 0 0,45 43 0 0,2-15 0 16,-47-28-4-16,0 0 4 0,42 15-4 0,-12-6 4 15,-30-9-22-15,0 0 22 0,30-12-22 0,-5-21 22 16,2 2-981-16</inkml:trace>
  <inkml:trace contextRef="#ctx0" brushRef="#br0" timeOffset="19829.3">18108 3205 830 0,'0'0'0'0,"0"0"0"16,5-9 0-16,-5 9 1 0,0 0-1 0,0 0 1 15,0 0-1-15,0 0 0 0,0 0 0 0,0 0 0 0,9 16 0 16,-9-16 1-16,0 0-1 0,7 21 2 0,-1 6-2 16,-6-27 3-16,0 0-3 0,3 33 3 15,-1 7-3-15,-2-40 11 0,0 0-11 0,2 36 12 16,-1-10-12-16,-1-26 21 0,0 0-21 0,2 19 22 15,2-12-22-15,-4-7 28 0,0 0-28 0,1-15 28 0,6-25-28 16,-7 40 36-16,0 0-36 0,9-45 37 16,0 10-37-16,-9 35 32 0,0 0-32 0,5-34 33 15,1-3-33-15,-6 37 22 0,0 0-22 0,7-31 23 0,-2 14-23 16,-5 17 17-16,0 0-17 0,11-12 18 16,10 5-18-16,-21 7 14 0,0 0-14 0,21 12 14 15,7 17-14-15,-28-29 7 0,0 0-7 0,20 56 8 16,-6 32-8-16,-14-88 4 0,0 0-4 0,7 99 5 15,-5 5-5-15,-2-104 2 0,0 0-2 16,-8 109 2-16,-9 12-2 0,17-121 0 0,0 0 0 0,-27 112 1 16,-4-22-1-16,31-90 0 0,0 0 0 0,-37 76 1 0,-4-12-1 15,41-64 0-15,0 0 0 0,-42 54 1 0,-4-14-1 16,46-40 0-16,0 0 0 0,-48 21 0 0,1-30 0 16,47 9 0-16,0 0 0 0,-45-24 0 0,5-13 0 15,40 37 0-15,0 0 0 0,-34-43 0 0,11-2 0 16,23 45 1-16,0 0-1 0,-8-57 2 0,16-16-2 15,-8 73 9-15,0 0-9 0,23-72 9 0,18-1-9 16,-41 73 19-16,0 0-19 0,55-61 19 0,3 13-19 16,-58 48 24-16,0 0-24 0,67-36 24 0,14 15-24 15,-81 21 22-15,0 0-22 0,86-12 23 0,-8 13-23 16,-78-1 25-16,0 0-25 0,64 13 26 0,-19 9-26 16,-45-22 14-16,0 0-14 0,36 24 14 0,-6 6-14 0,0-3-1044 15</inkml:trace>
  <inkml:trace contextRef="#ctx0" brushRef="#br0" timeOffset="24644.05">18985 3337 393 0,'0'0'0'0,"0"0"0"0,0 0 0 0,0 0 20 0,0 0-20 16,0 0 20-16,0 0-20 0,0 0 58 15,0 0-58-15,0 0 59 0,0 0-59 0,0 0 77 16,0 0-77-16,0 0 77 0,26 12-77 0,-26-12 66 0,0 0-66 16,28-4 66-16,13-3-66 0,-41 7 31 15,0 0-31-15,53-5 31 0,5-2-31 0,-58 7 30 16,0 0-30-16,67-3 30 0,4 1-30 0,-71 2 38 16,0 0-38-16,79-7 38 0,16 2-38 0,-95 5 38 0,0 0-38 0,94-11 39 15,-2 6-39 1,-92 5 40-16,0 0-40 0,81-12 40 0,-14 0-40 0,-67 12 34 15,0 0-34-15,47-12 35 0,-20 5-35 0,-27 7 25 0,0 0-25 0,14-5 25 16,-5-7-25-16,-9 12 15 0,0 0-15 16,-2-21 16-16,-14-12-16 0,16 33 2 0,0 0-2 15,-23-35 3-15,-9 3-3 0,32 32-1 0,0 0 1 16,-38-28 0-16,-10 7 0 0,48 21-9 0,0 0 9 0,-49-17-9 16,3 1 9-16,46 16-22 0,0 0 22 0,-37-12-21 0,12 9 21 15,25 3-21-15,0 0 21 0,-14-6-20 0,5 6 20 16,9 0-20-16,0 0 20 0,0 0-20 0,23 21 20 0,-23-21-17 15,0 0 17-15,30 21-16 0,9 3 16 0,-39-24-12 16,0 0 12-16,44 31-12 0,9-1 12 0,-53-30-7 16,0 0 7-16,51 24-6 0,-3 0 6 0,-48-24-4 15,0 0 4-15,40 21-3 0,-17 0 3 0,-23-21-3 16,0 0 3-16,11 19-2 16,-13-4 2-16,2-15-2 0,0 0 2 0,-20 14-2 0,-13 2 2 15,33-16-2-15,0 0 2 0,-41 19-2 0,-1 7 2 16,42-26-1-16,0 0 1 0,-41 31-1 0,13 5 1 0,28-36-1 0,0 0 1 0,-12 40 0 15,15 5 0-15,-3-45-1 0,0 0 1 0,25 40 0 16,19-7 0-16,-3 0-772 0</inkml:trace>
  <inkml:trace contextRef="#ctx0" brushRef="#br0" timeOffset="25329.65">20375 3560 527 0,'0'0'0'0,"0"0"0"16,10 12 0-16,-10-12 19 0,0 0-19 0,20 12 19 15,8 0-19 1,-28-12 13-16,0 0-13 0,37 5 14 0,5-1-14 0,-42-4 16 15,0 0-16-15,48-4 16 0,-4-8-16 0,-44 12 32 0,0 0-32 16,42-26 33 0,-3-14-33-16,-39 40 35 0,0 0-35 0,37-57 36 15,-5-12-36-15,-32 69 72 0,0 0-72 0,32-67 72 16,-1 9-72-16,-31 58 70 0,0 0-70 0,36-48 70 0,1 5-70 16,-37 43 56-16,0 0-56 0,44-33 57 0,7 5-57 15,-51 28 31-15,0 0-31 0,53-14 31 0,3 14-31 16,-56 0 20-16,0 0-20 0,55 9 20 0,-6 15-20 15,-49-24 6-15,0 0-6 0,39 37 6 0,-11 11-6 16,-28-48 1-16,0 0-1 0,16 62 2 0,-10 14-2 16,-6-76 0-16,0 0 0 0,-4 77 0 0,1-13 0 15,3-64 0-15,0 0 0 0,-6 48 0 0,4-15 0 16,2-33-1-16,0 0 1 0,0 17 0 0,2-6 0 16,-2-11-1-16,0 0 1 0,0 0 0 0,13-4 0 15,-13 4-2-15,0 0 2 0,24-15-1 0,29-27 1 16,-53 42 0-16,0 0 0 0,60-52 0 0,-3-17 0 15,-57 69 0-15,0 0 0 0,45-69 1 0,-6 5-1 16,-39 64 2-16,0 0-2 0,30-47 2 0,-16 18-2 0,-14 29 4 16,0 0-4-16,9-18 4 0,-2 11-4 0,-7 7 5 15,0 0-5-15,0 0 5 0,0 0-5 0,0 0 4 16,0 0-4-16,-3 21 5 0,-3 12-5 0,6-33 3 0,0 0-3 16,-5 43 3-16,10 9-3 0,-5-52 2 15,0 0-2-15,13 49 3 0,3-4-3 0,-16-45 1 16,0 0-1-16,21 31 2 0,4-14-2 0,-25-17 0 15,0 0 0-15,26 0 1 0,0-15-1 0,-26 15 0 0,0 0 0 16,27-30 1-16,-2-17-1 0,-25 47 0 16,0 0 0-16,17-50 1 0,-10 10-1 0,-7 40 2 0,0 0-2 15,-3-36 2-15,-10-6-2 0,13 42 2 0,0 0-2 16,-15-31 3-16,2 11-3 0,13 20 4 0,0 0-4 16,-9-9 4-16,9 9-4 0,0 0 1 0,0 0-1 0,0 0 2 15,0 0-2-15,0 0-944 0</inkml:trace>
  <inkml:trace contextRef="#ctx0" brushRef="#br0" timeOffset="25692.65">22117 3163 919 0,'0'0'0'0,"0"0"0"0,11 0 0 16,-11 0 12-16,0 0-12 0,9 4 12 0,-6 1-12 0,-3-5 20 15,0 0-20-15,4 9 20 0,1 6-20 0,-5-15 44 16,0 0-44-16,9 18 44 0,2 8-44 0,-11-26 41 16,0 0-41-16,12 32 42 0,2 8-42 0,-14-40 40 0,0 0-40 15,21 42 41-15,7-11-41 0,-28-31 32 16,0 0-32-16,36 24 33 0,6-13-33 0,-42-11 29 0,0 0-29 15,39-2 29-15,-7-10-29 0,-32 12 24 0,0 0-24 16,28-24 24-16,0-11-24 16,-28 35 21-16,0 0-21 0,25-30 22 0,-9 10-22 0,-16 20 15 15,0 0-15-15,10-12 15 0,-3 1-15 0,-7 11 13 16,0 0-13-16,7-5 13 0,-7 5-13 0,0 0 9 0,0 0-9 16,11-7 10-16,-2 5-10 0,-9 2 7 15,0 0-7-15,12 2 8 0,4 8-8 0,-16-10 4 0,0 0-4 0,19 9 5 16,2-5-5-16,-21-4 2 0,0 0-2 15,20 0 3-15,1-4-3 0,-21 4 1 16,0 0-1-16,21-12 1 0,0-9-1 0,-21 21 2 16,0 0-2-16,16-27 2 0,-9-5-2 0,-7 32 6 0,0 0-6 15,-5-38 6-15,-13-14-6 0,18 52 9 0,0 0-9 0,-24-48 9 0,-1 6-9 16,25 42 10-16,0 0-10 0,-18-27 10 0,11 15-10 16,7 12 0-16,0 0 0 0,9 0 1 0,21 8-1 0,2-1-1148 15</inkml:trace>
  <inkml:trace contextRef="#ctx0" brushRef="#br0" timeOffset="25982.17">23278 2973 908 0,'0'0'0'0,"9"-3"0"0,16-1 0 0,-25 4 10 16,0 0-10-16,22-5 10 0,-9 5-10 0,-13 0 24 15,0 0-24-15,0 0 25 0,0 0-25 0,0 0 36 0,0 0-36 0,-9 2 36 0,-17 10-36 16,26-12 49 0,0 0-49-16,-37 22 49 0,-8 11-49 0,45-33 56 15,0 0-56-15,-38 37 56 0,11 8-56 0,27-45 43 16,0 0-43-16,-9 43 44 0,22-2-44 0,-13-41 28 0,0 0-28 15,31 40 28-15,24 9-28 0,-55-49 18 0,0 0-18 0,55 45 19 16,-4 3-19-16,-51-48 18 0,0 0-18 16,39 43 19-16,-20-6-19 0,-19-37 10 0,0 0-10 0,5 29 10 15,-13-5-10-15,8-24 6 0,0 0-6 0,-25 16 6 0,-28-7-6 16,53-9 3-16,0 0-3 16,-60 5 4-16,-3 2-4 0,63-7 4 0,0 0-4 15,-53 3 5-15,24-3-5 0,29 0 2 16,0 0-2-16,0 0 2 0,18 9-2 0,-18-9 0 0,0 0 0 15,49-7 1-15,33-19-1 0,-1-2-1087 0</inkml:trace>
  <inkml:trace contextRef="#ctx0" brushRef="#br0" timeOffset="26579.5">24440 3115 1054 0,'0'0'0'0,"0"0"0"0,-12 9 0 0,12-9-1 16,0 0 1-16,-25 15 0 0,-22 9 0 16,47-24-1-16,0 0 1 0,-53 33-1 0,5 4 1 0,48-37 0 15,0 0 0-15,-39 43 0 0,13 5 0 0,26-48 0 16,0 0 0-16,-19 54 1 0,15 0-1 0,4-54 4 16,0 0-4-16,7 46 5 0,11-13-5 0,-18-33 10 0,0 0-10 15,23 21 10-15,5-5-10 0,-28-16 13 16,0 0-13-16,28 3 13 0,-10-6-13 0,-18 3 6 15,0 0-6-15,17-9 7 0,1-14-7 0,-18 23 10 16,0 0-10-16,14-25 11 0,-5-3-11 16,-9 28 17-16,0 0-17 0,3-24 17 0,-4 6-17 0,1 18 22 15,0 0-22-15,-4-14 23 0,-1 6-23 0,5 8 22 16,0 0-22-16,-7-5 22 0,0 5-22 16,7 0 18-16,0 0-18 0,0 0 19 0,0 0-19 0,0 0 15 0,0 0-15 15,-7-4 16-15,7 4-16 0,0 0 11 16,0 0-11-16,0 0 11 0,0 0-11 0,0 0 8 0,0 0-8 15,0 0 9-15,7-8-9 0,-7 8 9 0,0 0-9 0,3-11 10 16,4-6-10-16,-7 17 9 16,0 0-9-16,9-28 9 0,-2 2-9 0,-7 26 10 0,0 0-10 15,2-28 11-15,-2-11-11 0,0 39 11 0,0 0-11 16,-2-37 12-16,0 17-12 0,2 20 11 16,0 0-11-16,-3-13 11 0,-1 1-11 0,4 12 11 0,0 0-11 15,0 0 11-15,0 0-11 0,0 0 7 0,0 0-7 0,-8 0 7 16,4 16-7-16,4-16 3 0,0 0-3 0,2 22 4 15,5 13-4-15,-7-35 2 0,0 0-2 0,12 42 2 16,4 4-2-16,-16-46 0 0,0 0 0 16,16 49 1-16,0-4-1 0,-16-45 0 0,0 0 0 0,16 36 0 0,-2-12 0 0,-14-24-1 15,0 0 1-15,12 14 0 0,-1-10 0 16,-11-4-1-16,0 0 1 0,21-14-1 16,25-24 1-16,0 0-1080 0</inkml:trace>
  <inkml:trace contextRef="#ctx0" brushRef="#br0" timeOffset="26963.91">24645 2921 964 0,'0'0'0'0,"0"0"0"0,7 12 0 0,-7-12 6 0,0 0-6 0,5 12 6 16,2 4-6-16,-7-16 15 0,0 0-15 0,9 21 15 0,5 12-15 0,-14-33 15 16,0 0-15-16,16 36 16 0,-2 4-16 15,-14-40 7-15,0 0-7 0,13 40 8 0,-4-4-8 16,-9-36 3-16,0 0-3 0,8 33 3 0,-4-9-3 15,-4-24 3-15,0 0-3 0,0 16 3 16,-4-8-3-16,4-8 4 0,0 0-4 0,0 0 4 0,-7 0-4 16,7 0 9-16,0 0-9 0,0 0 9 15,-5-15-9-15,5 15 15 0,0 0-15 0,-2-18 15 0,4-4-15 16,-2 22 18-16,0 0-18 0,9-33 19 16,12-21-19-16,-21 54 21 0,0 0-21 0,32-55 22 0,8-2-22 15,-40 57 22-15,0 0-22 0,51-49 23 16,15 4-23-16,-66 45 21 0,0 0-21 0,63-27 21 15,-8 18-21-15,-55 9 15 0,0 0-15 0,40 9 16 16,-15 15-16-16,-25-24 4 0,0 0-4 0,13 40 5 0,-13 8-5 16,0-48 4-16,0 0-4 0,-8 57 4 15,-6-5-4-15,14-52 3 0,0 0-3 0,-12 45 4 16,5-7-4-16,7-38 1 0,0 0-1 0,5 35 1 16,16-2-1-16,-21-33 0 0,0 0 0 0,36 24 0 0,17-5 0 15,-2-2-948-15</inkml:trace>
  <inkml:trace contextRef="#ctx0" brushRef="#br0" timeOffset="27370.56">25853 3103 975 0,'0'0'0'0,"0"-9"0"0,2-10 0 0,-2 19 18 0,0 0-18 0,-2-24 18 15,-7-12-18-15,9 36 36 0,0 0-36 0,-15-42 37 0,-8-1-37 0,23 43 49 16,0 0-49-16,-25-37 49 16,-3 10-49-16,28 27 57 0,0 0-57 0,-34-14 57 15,-1 7-57-15,35 7 48 0,0 0-48 0,-39 7 49 16,-3 17-49-16,42-24 39 0,0 0-39 0,-46 38 40 15,-2 21-40-15,48-59 25 0,0 0-25 0,-42 66 26 16,12-11-26-16,30-55 11 0,0 0-11 0,-14 49 12 16,17-11-12-16,-3-38 5 0,0 0-5 0,16 31 5 15,14-7-5-15,-30-24 1 0,0 0-1 0,36 14 1 16,6-12-1-16,-42-2 0 0,0 0 0 0,48-11 1 16,1-13-1-16,-49 24 1 0,0 0-1 15,48-40 1-15,-4-17-1 0,-44 57 6 0,0 0-6 16,35-72 7-16,-5-22-7 0,-30 94 11 0,0 0-11 0,28-100 12 15,-5 6-12-15,-23 94 16 0,0 0-16 16,19-97 17-16,-1-3-17 0,-18 100 15 0,0 0-15 16,18-85 16-16,-4 40-16 0,-14 45 14 15,0 0-14-15,5-29 14 0,-1 13-14 0,-4 16 10 0,0 0-10 0,3-8 11 16,4 8-11-16,-7 0 5 0,0 0-5 0,4 20 6 16,-9 32-6-16,5-52 1 0,0 0-1 0,-8 73 1 0,3 8-1 15,5-81 0-15,0 0 0 0,2 90 0 0,10-2 0 16,-12-88-2-16,0 0 2 0,21 85-2 0,11 4 2 15,-32-89-12-15,0 0 12 0,44 81-11 0,9-17 11 16,4 0-1212-16</inkml:trace>
  <inkml:trace contextRef="#ctx0" brushRef="#br0" timeOffset="27609.36">27009 2752 1054 0,'0'0'0'0,"-7"0"0"15,-15 0 0-15,22 0 8 0,0 0-8 0,-40 3 8 0,-24 11-8 16,64-14 9-16,0 0-9 0,-70 28 9 0,-6 11-9 16,76-39 0-16,0 0 0 0,-69 54 0 0,11 14 0 15,58-68 1-15,0 0-1 0,-44 69 1 0,14-5-1 16,30-64 3-16,0 0-3 0,-16 57 3 0,21-5-3 16,-5-52 10-16,0 0-10 0,21 45 10 0,13 0-10 15,-34-45 6-15,0 0-6 0,49 34 7 16,22-9-7-16,-71-25 5 0,0 0-5 0,79 10 6 0,8-19-6 15,1 1-795-15</inkml:trace>
  <inkml:trace contextRef="#ctx0" brushRef="#br0" timeOffset="27899.39">27305 2945 819 0,'0'0'0'0,"5"-12"0"15,8-21 0-15,-13 33 7 0,0 0-7 0,8-31 8 16,-6 11-8 0,-2 20 23-16,0 0-23 0,-9-9 24 0,-14 9-24 0,23 0 26 15,0 0-26-15,-31 17 27 0,-12 23-27 0,43-40 27 16,0 0-27-16,-45 52 28 0,-1 17-28 0,46-69 23 15,0 0-23-15,-36 64 24 0,13-3-24 0,23-61 23 16,0 0-23-16,-12 50 24 0,12-7-24 0,0-43 17 0,0 0-17 16,12 36 17-16,13-11-17 0,-25-25 14 15,0 0-14-15,34 8 14 0,12-13-14 16,-46 5 12-16,0 0-12 0,49-12 13 0,2-14-13 0,-51 26 12 16,0 0-12-16,44-29 13 0,-14-4-13 0,-30 33 13 0,0 0-13 0,16-49 14 15,-11-18-14-15,-5 67 14 0,0 0-14 16,-5-69 14-16,-13 3-14 15,18 66 16-15,0 0-16 0,-23-52 17 0,-5 16-17 0,28 36 19 16,0 0-19-16,-26-21 19 0,5 14-19 0,21 7 5 0,0 0-5 16,-13 0 6-16,13 0-6 0,0 0-939 15</inkml:trace>
  <inkml:trace contextRef="#ctx0" brushRef="#br0" timeOffset="28150.02">27797 2639 964 0,'0'0'0'0,"2"16"0"0,0 17 0 15,-2-33 19-15,0 0-19 0,3 43 20 0,2 5-20 16,-5-48 19-16,0 0-19 0,9 54 20 0,4 13-20 0,-13-67 25 16,0 0-25-16,16 75 26 0,3 1-26 0,-19-76 16 0,0 0-16 0,19 64 17 15,-5-7-17-15,-14-57 23 16,0 0-23-16,11 43 23 0,-4-8-23 15,-7-35 21-15,0 0-21 0,7 22 22 0,-2-9-22 16,-5-13 20-16,0 0-20 0,7 3 21 0,6-6-21 16,-1-1-882-16</inkml:trace>
  <inkml:trace contextRef="#ctx0" brushRef="#br0" timeOffset="28495.45">28065 2779 1020 0,'0'0'0'0,"0"0"0"31,-5 18 0-31,5-18 1 0,0 0-1 0,-7 24 1 16,-4 19-1-16,11-43 0 0,0 0 0 0,-7 50 1 16,7 6-1-16,0-56 2 0,0 0-2 0,6 53 3 15,2-6-3-15,-8-47 2 0,0 0-2 0,16 36 3 16,4-15-3-16,-20-21 2 0,0 0-2 0,24 16 3 16,5-11-3-16,-29-5 8 0,0 0-8 0,28-4 9 15,-5-4-9-15,-23 8 15 0,0 0-15 0,26-21 15 16,8-19-15-16,-34 40 19 0,0 0-19 0,31-36 19 0,-13 12-19 15,-18 24 17-15,0 0-17 0,11-18 18 0,-4 6-18 16,-7 12 17-16,0 0-17 0,7-3 17 0,2-1-17 16,-9 4 14-16,0 0-14 0,10 16 15 0,-1 17-15 15,-9-33 13-15,0 0-13 0,7 43 13 0,-2 2-13 16,-5-45 8-16,0 0-8 0,7 45 8 0,0-9-8 16,-7-36 7-16,0 0-7 0,9 28 8 15,4-7-8-15,-13-21 5 0,0 0-5 0,12 12 5 16,-1-7-5-16,-11-5 3 0,0 0-3 0,8-2 3 0,3-6-3 15,-2 1-911-15</inkml:trace>
  <inkml:trace contextRef="#ctx0" brushRef="#br0" timeOffset="29008.12">28564 2930 908 0,'0'0'0'0,"0"0"0"0,20-9 0 0,-20 9 0 0,0 0 0 16,19-3 0-16,-1-1 0 0,-18 4 1 0,0 0-1 0,21 7 2 16,9 10-2-16,-30-17 2 0,0 0-2 0,30 32 3 15,-5 4-3-15,-25-36 5 0,0 0-5 0,21 45 5 16,-5-2-5-16,-16-43 9 0,0 0-9 0,12 45 9 15,-7-7-9-15,-5-38 11 0,0 0-11 0,4 35 12 0,-4-6-12 16,0-29 19-16,0 0-19 0,-2 23 20 0,-3-9-20 16,5-14 22-16,0 0-22 0,-7 3 22 15,7-3-22-15,0 0 23 0,0 0-23 0,-9-17 24 0,9 1-24 16,0 16 15-16,0 0-15 0,5-27 16 0,6-17-16 16,-11 44 11-16,0 0-11 0,16-50 11 15,7-5-11-15,-23 55 7 0,0 0-7 0,30-57 7 0,3 0-7 16,-33 57 7-16,0 0-7 0,30-49 8 0,-9 25-8 15,-21 24 9-15,0 0-9 0,23-16 9 16,4 11-9-16,-27 5 12 0,0 0-12 0,31 9 12 0,5 15-12 16,-36-24 12-16,0 0-12 0,28 36 12 0,-14 16-12 0,-14-52 10 15,0 0-10-15,9 50 10 16,-6-3-10-16,-3-47 6 0,0 0-6 0,0 38 7 16,0-10-7-16,0-28 5 0,0 0-5 15,4 12 5-15,-4-12-5 0,0 0 4 0,0 0-4 0,7 3 4 16,-7-3-4-16,0 0 4 0,0 0-4 0,14-15 4 15,13-21-4-15,-27 36 7 0,0 0-7 0,31-42 7 0,-2 6-7 16,-29 36 10-16,0 0-10 0,28-40 11 16,11-3-11-16,-39 43 12 0,0 0-12 0,37-33 13 0,-9 12-13 0,-28 21 14 0,0 0-14 15,32-4 14-15,10 17-14 16,-42-13 13-16,0 0-13 0,40 20 13 0,-11 15-13 16,-29-35 10-16,0 0-10 0,19 42 10 0,-3 3-10 15,-16-45 2-15,0 0-2 0,12 39 3 0,-5-8-3 16,-7-31 0-16,0 0 0 0,6 25 1 0,-1-5-1 0,0 1-1023 15</inkml:trace>
  <inkml:trace contextRef="#ctx0" brushRef="#br0" timeOffset="29380.66">29633 2791 1132 0,'0'0'0'0,"0"0"0"0,0-7 0 16,0 7 9-16,0 0-9 0,0 0 9 0,7 0-9 15,-7 0 22-15,0 0-22 0,7 4 23 0,4-1-23 0,-11-3 42 0,0 0-42 0,21 2 42 16,16 5-42 0,-37-7 17-16,0 0-17 0,44 9 18 0,0 3-18 0,-44-12 12 0,0 0-12 15,45 24 12-15,-8 12-12 16,-37-36 7-16,0 0-7 0,28 49 8 0,-12 6-8 16,-16-55 2-16,0 0-2 0,10 54 3 0,-3-9-3 0,-7-45 0 0,0 0 0 0,6 40 1 15,-5-13-1 1,-1-27 0-16,0 0 0 0,2 16 0 0,0-7 0 15,-2-9-1-15,0 0 1 0,0 0 0 0,0 0 0 0,0 0-1 16,0 0 1-16,14-21 0 0,7-16 0 0,-21 37 0 16,0 0 0-16,25-43 0 0,-4 7 0 15,-21 36 0-15,0 0 0 0,25-36 0 0,10-9 0 16,-35 45 1-16,0 0-1 0,32-37 1 0,-13 16-1 16,-19 21 4-16,0 0-4 0,21-10 4 0,15 8-4 15,-36 2 2-15,0 0-2 0,35 12 3 0,-5 13-3 16,-30-25 1-16,0 0-1 0,19 36 2 0,-15 9-2 15,-4-45 0-15,0 0 0 0,-2 42 1 0,-7-11-1 0,9-31-1 16,0 0 1-16,-12 27 0 0,1-9 0 0,1 1-972 16</inkml:trace>
  <inkml:trace contextRef="#ctx0" brushRef="#br0" timeOffset="29997.62">30732 2660 886 0,'0'0'0'0,"0"0"0"0,0 0 0 16,0 0 12-16,0 0-12 0,7 0 13 15,-7 0-13-15,0 0 30 0,0 0-30 0,-12 3 30 0,-2 1-30 16,14-4 35-16,0 0-35 0,-18 5 35 0,-6 5-35 16,24-10 27-16,0 0-27 0,-23 14 27 15,5 2-27-15,18-16 20 0,0 0-20 0,-11 19 20 0,10 5-20 16,1-24 14-16,0 0-14 0,8 21 15 15,14 3-15-15,-22-24 10 0,0 0-10 0,28 24 11 0,5 4-11 16,-33-28 8-16,0 0-8 0,36 29 8 16,-1-1-8-16,-35-28 6 0,0 0-6 15,28 33 6-15,-16-5-6 0,-12-28 3 0,0 0-3 0,-3 27 4 16,-16-6-4-16,19-21 1 0,0 0-1 0,-34 24 2 0,-10-3-2 16,44-21 0-16,0 0 0 0,-48 19 1 0,1-10-1 15,47-9-1-15,0 0 1 0,-41 3-1 0,11-3 1 0,30 0-5 16,0 0 5-16,-10-19-5 15,24-17 5-15,-2-6-849 0</inkml:trace>
  <inkml:trace contextRef="#ctx0" brushRef="#br0" timeOffset="30230.26">30993 2094 763 0,'0'0'0'16,"0"0"0"-16,21 21 0 0,-21-21-9 0,0 0 9 0,30 31-8 16,15 17 8-16,-45-48-12 0,0 0 12 0,56 57-12 0,9 7 12 15,-65-64 0-15,0 0 0 0,57 78 0 0,-15 35 0 0,-42-113 8 16,0 0-8-16,12 121 8 0,-36 7-8 0,24-128 26 16,0 0-26-16,-57 130 27 15,-31 12-27-15,88-142 38 0,0 0-38 16,-100 133 38-16,-3-29-38 0,1 1-591 15</inkml:trace>
  <inkml:trace contextRef="#ctx0" brushRef="#br0" timeOffset="115419.98">5569 5495 852 0,'0'0'0'0,"0"0"0"0,0 0 0 0,0 0 17 15,0 0-17-15,-27-9 17 0,22 9-17 0,5 0 51 16,0 0-51-16,-13-4 52 0,-4-4-52 15,17 8 42-15,0 0-42 0,-28-11 42 0,-16-2-42 0,44 13 25 0,0 0-25 16,-43-13 26-16,3 6-26 0,40 7 16 0,0 0-16 16,-39-1 17-1,-7 2-17-15,46-1 13 0,0 0-13 0,-42 7 14 0,12 6-14 16,30-13 9-16,0 0-9 0,-27 24 10 0,11 12-10 16,16-36 9-16,0 0-9 0,-16 45 9 0,11 4-9 15,5-49 7-15,0 0-7 0,4 45 7 0,6-2-7 16,-10-43 5-16,0 0-5 0,21 36 6 0,11-12-6 0,-32-24 4 15,0 0-4-15,37 16 5 0,4 1-5 16,-41-17 5-16,0 0-5 0,40 12 5 0,6-6-5 16,-46-6 0-16,0 0 0 0,44 1 1 0,-8-4-1 15,-36 3 0-15,0 0 0 0,40-12 0 0,10-13 0 16,-3 1-890-16</inkml:trace>
  <inkml:trace contextRef="#ctx0" brushRef="#br0" timeOffset="115957.6">5659 5058 875 0,'0'0'0'16,"0"0"0"-16,0 0 0 0,0 0 1 0,0 0-1 16,0 0 2-16,0 0-2 0,0 0 22 0,0 0-22 0,10 16 22 15,4 5-22-15,-14-21 35 0,0 0-35 0,18 24 35 16,5 12-35-16,-23-36 37 0,0 0-37 0,25 42 37 15,-1 8-37-15,-24-50 45 0,0 0-45 0,27 50 46 16,-6 6-46-16,-21-56 37 0,0 0-37 0,19 57 38 16,-10 3-38-16,-9-60 42 0,0 0-42 0,9 64 42 15,0 9-42-15,-9-73 32 0,0 0-32 0,9 69 32 0,-8-15-32 16,-1-54 26-16,0 0-26 0,4 43 26 0,-1-10-26 16,-3-33 20-16,0 0-20 0,6 28 20 15,-6-13-20-15,0-15 18 0,0 0-18 0,0 12 19 16,0-3-19-16,0-9 17 0,0 0-17 0,0 0 17 0,0 0-17 15,0 0 16-15,0 0-16 0,0 0 17 0,0 0-17 0,0 0 16 16,0 0-16-16,-4-19 17 0,2-10-17 0,2 29 16 16,0 0-16-16,-3-44 16 0,6-2-16 15,-3 46 16-15,0 0-16 0,6-56 16 0,6-4-16 16,-12 60 14-16,0 0-14 0,19-61 14 0,8 9-14 16,-27 52 11-16,0 0-11 0,32-38 11 0,3 7-11 0,-35 31 8 15,0 0-8-15,40-24 9 0,6 12-9 0,-46 12 8 16,0 0-8-16,46-4 8 0,-2 8-8 0,-44-4 5 15,0 0-5-15,34 12 5 0,-8 8-5 16,-26-20 4-16,0 0-4 0,21 32 4 0,-1 7-4 0,-20-39 0 0,0 0 0 16,17 54 1-16,-8 10-1 0,-9-64 0 0,0 0 0 0,9 66 0 15,-4-11 0-15,-5-55-1 0,0 0 1 0,6 49-1 16,2-13 1-16,-8-36-2 16,0 0 2-16,15 28-2 0,2-6 2 0,-17-22-7 15,0 0 7-15,30 16-6 0,11-6 6 0,-1 1-1257 0</inkml:trace>
  <inkml:trace contextRef="#ctx0" brushRef="#br0" timeOffset="116652.95">7128 5488 1199 0,'0'0'0'0,"-5"-2"0"0,-18-2 0 0,23 4 0 0,0 0 0 16,-23-7 0-16,-4 6 0 15,27 1 4-15,0 0-4 0,-31 0 4 0,-19 0-4 0,50 0 6 0,0 0-6 0,-55 5 7 16,10 5-7-1,45-10 20-15,0 0-20 0,-48 14 20 0,2 10-20 0,46-24 37 16,0 0-37-16,-42 28 37 0,-6 2-37 16,48-30 38-16,0 0-38 0,-42 31 39 0,3 5-39 15,39-36 38-15,0 0-38 0,-28 36 39 0,10-3-39 16,18-33 25-16,0 0-25 0,0 28 25 0,18 0-25 16,-18-28 19-16,0 0-19 0,26 17 19 0,8-2-19 15,-34-15 15-15,0 0-15 0,39 7 15 0,3-1-15 16,-42-6 14-16,0 0-14 0,44-6 15 0,5-1-15 15,-49 7 16-15,0 0-16 0,46-19 17 0,-5-7-17 16,-41 26 14-16,0 0-14 0,35-36 15 0,-3-9-15 0,-32 45 15 16,0 0-15-16,23-47 15 0,-11 6-15 0,-12 41 13 15,0 0-13-15,11-35 14 0,-11 18-14 0,0 17 8 16,0 0-8-16,0-9 9 0,0 9-9 0,0 0 5 0,0 0-5 16,-11 6 6-16,-1 18-6 0,12-24 3 0,0 0-3 15,-6 34 4-15,12 11-4 0,-6-45 2 16,0 0-2-16,17 45 3 0,15-5-3 0,-32-40 0 15,0 0 0-15,41 28 1 0,5-6-1 0,-46-22 0 16,0 0 0-16,45 14 0 0,-4-9 0 0,-41-5 0 0,0 0 0 0,35-7 0 0,-8-10 0 16,-27 17-1-16,0 0 1 15,19-33-1-15,-5-15 1 0,-14 48 0 0,0 0 0 16,9-56 0-16,-2-1 0 0,-7 57 0 0,0 0 0 0,2-48 0 16,-2 12 0-16,0 36 0 0,0 0 0 15,0-25 1-15,3 5-1 0,-3 20 1 0,0 0-1 0,0-13 2 16,4 1-2-16,-4 12 2 0,0 0-2 0,0 0 2 15,14 0-2-15,-14 0 2 0,0 0-2 0,18 9 2 16,5 7-2-16,-23-16 1 0,0 0-1 0,33 20 1 16,24 5-1-16,-57-25 0 0,0 0 0 0,60 36 1 15,-2 9-1-15,-58-45 0 0,0 0 0 0,58 48 0 0,-12-3 0 16,-46-45 0-16,0 0 0 0,37 44 0 0,-14-12 0 16,-23-32 0-16,0 0 0 0,12 33 0 0,-12-2 0 15,0-31 0-15,0 0 0 0,-5 28 0 0,1-4 0 16,4-24 0-16,0 0 0 0,4 25 0 0,5 4 0 15,-9-29 0-15,0 0 0 0,23 31 0 0,12-5 0 0,-35-26 0 16,0 0 0-16,55 23 0 0,22-3 0 0,-77-20 0 16,0 0 0-16,87 13 0 0,6-5 0 15,-1-1-1296-15</inkml:trace>
  <inkml:trace contextRef="#ctx0" brushRef="#br0" timeOffset="117415.82">9045 5534 852 0,'0'0'0'0,"0"0"0"0,0-20 0 0,0 20 97 0,0 0-97 16,6-16 97-16,-3 4-97 0,-3 12 69 0,0 0-69 0,5-16 69 16,8 1-69-16,-13 15 48 0,0 0-48 0,19-12 48 15,0 3-48-15,-19 9 28 0,0 0-28 16,25 0 28-16,0 3-28 0,-25-3 16 0,0 0-16 0,26 13 16 15,1 0-16-15,-27-13 16 0,0 0-16 0,23 32 17 0,-2 13-17 16,-21-45 16-16,0 0-16 0,16 60 16 16,-7 9-16-16,-9-69 14 0,0 0-14 0,7 64 14 0,-2-17-14 15,-5-47 13-15,0 0-13 0,0 42 13 0,0-13-13 16,0-29 11-16,0 0-11 0,2 23 11 16,1-15-11-16,-3-8 12 0,0 0-12 0,0 0 12 0,0 0-12 0,0 0 13 15,0 0-13-15,0 0 13 0,4-29-13 16,-4 29 13-16,0 0-13 0,9-38 14 0,8-16-14 0,-17 54 14 0,0 0-14 0,23-61 15 31,11-20-15-31,-34 81 19 0,0 0-19 0,38-76 20 0,8 12-20 16,-46 64 14-16,0 0-14 0,51-54 15 0,6 9-15 15,-57 45 11-15,0 0-11 0,55-31 12 0,3 14-12 0,-58 17 10 16,0 0-10-16,54-2 10 0,-2 16-10 16,-52-14 8-16,0 0-8 0,44 24 8 0,-13 9-8 15,-31-33 6-15,0 0-6 0,27 36 6 0,-13 9-6 0,-14-45 4 16,0 0-4-16,12 49 4 0,-3 15-4 0,-9-64 6 0,0 0-6 15,11 62 7-15,3-6-7 0,-14-56 6 0,0 0-6 0,21 39 7 16,2-11-7-16,-23-28 8 16,0 0-8-16,35 21 9 0,13-13-9 0,-48-8 3 0,0 0-3 15,56-6 3-15,8-20-3 0,3-2-1299 16</inkml:trace>
  <inkml:trace contextRef="#ctx0" brushRef="#br0" timeOffset="118818.99">10717 5204 1065 0,'0'0'0'0,"-10"5"0"16,-31 9 0-16,41-14-9 0,0 0 9 0,-53 24-9 15,-7 11 9-15,60-35-29 0,0 0 29 0,-63 39-28 16,6 5 28-16,57-44 0 0,0 0 0 0,-54 48 0 16,4 1 0-16,50-49 4 0,0 0-4 0,-37 60 4 15,14 13-4-15,23-73 16 0,0 0-16 0,-8 73 17 16,20-20-17-16,-12-53 33 0,0 0-33 0,23 40 34 15,14-12-34-15,-37-28 36 0,0 0-36 16,44 14 36-16,4-13-36 0,-48-1 35 0,0 0-35 0,51-12 35 0,9-14-35 16,-60 26 31-16,0 0-31 0,58-38 31 15,-2-22-31-15,-56 60 31 0,0 0-31 16,52-70 31-16,-19 6-31 0,-33 64 33 0,0 0-33 0,26-48 34 0,-11 17-34 0,-15 31 33 16,0 0-33-16,8-21 34 15,-4 9-34-15,-4 12 25 0,0 0-25 0,0 0 25 16,0 0-25-16,0 0 19 0,0 0-19 0,-9 12 20 0,4 17-20 15,5-29 14-15,0 0-14 0,0 40 14 0,10 16-14 16,-10-56 8-16,0 0-8 0,20 60 9 0,6 1-9 16,-26-61 3-16,0 0-3 0,30 48 3 0,-7-15-3 15,-23-33 1-15,0 0-1 0,23 19 1 0,-5-14-1 16,-18-5 0-16,0 0 0 0,17-7 0 0,-8-7 0 16,-9 14 0-16,0 0 0 0,7-31 0 0,-3-22 0 15,-4 53-4-15,0 0 4 0,3-64-4 0,3-4 4 16,-6 68-13-16,0 0 13 0,5-59-13 0,2 11 13 15,-7 48-17-15,0 0 17 0,7-36-17 0,5 13 17 16,-12 23-18-16,0 0 18 0,22-14-18 0,0 7 18 0,-22 7-8 16,0 0 8-16,32 4-7 0,-4 10 7 0,-28-14-3 15,0 0 3-15,32 24-2 0,3 10 2 0,-35-34 0 16,0 0 0-16,29 49 0 0,-3 11 0 0,-26-60 0 16,0 0 0-16,21 70 0 0,-7-5 0 0,-14-65 5 0,0 0-5 15,9 56 6-15,0-20-6 0,-9-36 9 0,0 0-9 16,2 24 10-16,-4-15-10 0,2-9 12 15,0 0-12-15,0 0 13 0,0 0-13 0,0 0 11 0,0 0-11 0,0-21 11 16,-3-24-11-16,3 45 10 0,0 0-10 0,0-55 10 16,12-7-10-16,-12 62 8 0,0 0-8 0,19-59 8 15,17 10-8-15,-36 49 7 0,0 0-7 0,45-38 8 16,14 11-8-16,-59 27 6 0,0 0-6 0,60-20 6 16,-4 19-6-16,-56 1 4 0,0 0-4 0,51 10 4 0,-7 13-4 15,-44-23 2-15,0 0-2 0,34 33 3 0,-8 8-3 16,-26-41 1-16,0 0-1 0,21 55 2 0,-10 6-2 15,-11-61 3-15,0 0-3 0,12 57 3 16,-3-14-3-16,-9-43 4 0,0 0-4 0,7 28 5 0,0-11-5 16,-7-17 8-16,0 0-8 0,0 6 9 0,0-6-9 15,0 0 11-15,0 0-11 0,4-9 11 0,6-17-11 16,-10 26 12-16,0 0-12 0,13-31 13 0,1-14-13 16,-14 45 12-16,0 0-12 0,23-47 12 0,5-3-12 15,-28 50 9-15,0 0-9 0,39-45 10 0,10 9-10 16,-49 36 6-16,0 0-6 0,51-19 7 0,-7 10-7 0,-44 9 5 0,0 0-5 15,34 2 5-15,-8 10-5 16,-26-12 3-16,0 0-3 0,22 24 4 0,-5 11-4 0,-17-35 1 16,0 0-1-16,14 38 1 0,0 8-1 15,-14-46 0-15,0 0 0 0,15 38 1 0,11-6-1 0,-26-32 0 0,0 0 0 16,35 19 0-16,2-14 0 0,-37-5 0 0,0 0 0 0,37-7 0 16,9-16 0-16,-46 23 0 0,0 0 0 15,43-31 0-15,-6-10 0 0,-37 41 0 0,0 0 0 16,31-44 0-16,-4-7 0 0,-27 51 0 15,0 0 0-15,16-42 0 0,-9 14 0 0,-7 28 1 16,0 0-1-16,-7-24 1 0,-9-5-1 0,16 29 2 0,0 0-2 16,-35-23 3-16,-18 18-3 0,53 5 4 0,0 0-4 0,-60 9 4 0,-9 15-4 15,69-24 4-15,0 0-4 16,-62 43 4-16,11 18-4 0,51-61 0 0,0 0 0 0,-41 72 1 0,24 6-1 16,17-78-1-16,0 0 1 15,-4 73 0-15,25-18 0 0,-21-55-2 0,0 0 2 0,37 47-2 16,18-11 2-16,-55-36-8 0,0 0 8 0,72 26-7 15,24-14 7-15,-96-12-12 0,0 0 12 0,99 0-12 0,-6-12 12 16,-93 12-14-16,0 0 14 0,92-22-14 0,10-8 14 16,-102 30-4-16,0 0 4 0,95-46-4 0,-5-20 4 15,-90 66-1-15,0 0 1 0,81-73 0 0,-12-12 0 16,-69 85 0-16,0 0 0 0,58-72 1 0,-15 15-1 16,-43 57 1-16,0 0-1 0,30-40 2 0,-21 16-2 15,-9 24 3-15,0 0-3 0,-9-19 4 0,-21-2-4 16,30 21 5-16,0 0-5 0,-41-12 6 0,-1 15-6 15,42-3 6-15,0 0-6 0,-48 12 7 0,6 13-7 16,42-25 6-16,0 0-6 0,-41 29 6 0,13 9-6 16,28-38 5-16,0 0-5 0,-16 45 5 0,14 12-5 0,2-57 1 15,0 0-1-15,15 61 2 0,11-1-2 0,-26-60 0 16,0 0 0-16,41 52 1 0,8-10-1 16,-49-42 0-16,0 0 0 0,60 34 0 0,16-4 0 15,-76-30 0-15,0 0 0 0,72 29 1 0,-8 6-1 0,-64-35 0 0,0 0 0 16,45 36 1-16,-18 0-1 0,-27-36 2 0,0 0-2 0,0 37 2 15,-32-4-2-15,32-33 7 0,0 0-7 16,-55 33 7-16,-20-1-7 0,75-32 7 0,0 0-7 16,-87 37 7-16,11-1-7 0,76-36 5 0,0 0-5 15,-49 24 6-15,35-20-6 0,-4-1-1347 0</inkml:trace>
  <inkml:trace contextRef="#ctx0" brushRef="#br0" timeOffset="119306.73">12831 6509 807 0,'0'0'0'0,"0"0"0"15,-27 3 0-15,27-3 97 0,0 0-97 0,-19 4 98 16,8 1-98-16,11-5 36 0,0 0-36 0,-7 3 37 15,2-3-37-15,5 0 18 0,0 0-18 0,0 0 19 16,-9 0-19-16,9 0 12 0,0 0-12 0,0 0 12 0,18-15-12 16,-18 15 7-16,0 0-7 0,31-12 8 0,24-6-8 15,-55 18 7-15,0 0-7 0,67-14 7 0,-3 1-7 16,-64 13 10-16,0 0-10 0,54-13 10 0,-4 5-10 16,-50 8 17-16,0 0-17 0,31-4 18 0,-13 1-18 15,-18 3 28-15,0 0-28 0,9 0 28 0,-9 0-28 0,0 0 31 16,0 0-31-16,-18-4 32 0,-17 1-32 15,35 3 30-15,0 0-30 0,-42 0 30 0,-13 2-30 16,55-2 25-16,0 0-25 0,-48 1 26 0,20-1-26 0,28 0 22 16,0 0-22-16,-16 0 22 0,9 0-22 0,7 0 27 15,0 0-27-15,14-3 27 0,29-7-27 0,-43 10 17 16,0 0-17-16,72-13 17 0,35 1-17 0,3 0-1127 16</inkml:trace>
  <inkml:trace contextRef="#ctx0" brushRef="#br0" timeOffset="120692.1">12659 6561 707 0,'0'0'0'0,"0"0"0"15,0 0 0-15,0 0 8 0,0 0-8 0,27 0 9 0,3 3-9 0,-30-3 36 0,0 0-36 0,32 2 37 16,5-2-37-16,-37 0 38 0,0 0-38 15,35 0 39-15,2 0-39 0,-37 0 37 0,0 0-37 16,32-2 37-16,-6-1-37 0,-26 3 26 0,0 0-26 0,23-9 27 31,-5 2-27-31,-18 7 20 0,0 0-20 0,14-9 20 16,-5-1-20-16,-9 10 22 0,0 0-22 0,5-5 23 0,-5 5-23 16,0 0 33-16,0 0-33 0,0 0 33 0,4-9-33 15,-4 9 34-15,0 0-34 0,0 0 34 16,-13-10-34-16,13 10 31 0,0 0-31 0,-23-5 32 0,-17 5-32 0,40 0 31 15,0 0-31-15,-43 0 32 0,8 5-32 16,35-5 28-16,0 0-28 0,-26 7 29 0,11-2-29 0,15-5 24 0,0 0-24 16,-8 3 25-16,8-3-25 15,0 0 19-15,0 0-19 0,26-1 20 0,20-3-20 16,-46 4 16-16,0 0-16 0,63-9 16 0,15-4-16 16,-78 13 15-16,0 0-15 0,79-18 15 0,-6-2-15 15,-73 20 11-15,0 0-11 0,63-23 12 0,-13 9-12 16,-50 14 10-16,0 0-10 0,31-12 10 0,-18 9-10 15,-13 3 13-15,0 0-13 0,-11-7 13 0,-22-2-13 16,33 9 15-16,0 0-15 0,-50-5 16 0,-11 7-16 16,61-2 16-16,0 0-16 0,-64 6 17 0,-5 0-17 15,69-6 16-15,0 0-16 0,-54 7 17 0,15-4-17 0,39-3 14 16,0 0-14-16,-18 9 15 0,18 6-15 0,0-15 8 16,0 0-8-16,25 14 8 0,17 2-8 0,-42-16 4 15,0 0-4-15,62 15 4 0,14-6-4 16,-76-9 3-16,0 0-3 0,86 10 4 0,-5 1-4 0,-81-11 2 15,0 0-2-15,69 10 2 0,-34-8-2 0,-35-2 4 16,0 0-4-16,23 2 4 0,-14-2-4 0,-9 0 6 16,0 0-6-16,0 0 6 0,-12-7-6 0,12 7 3 15,0 0-3-15,-5 3 3 0,5 9-3 0,0-12 0 0,0 0 0 16,31 5 1-16,50-13-1 0,-3-4-1298 0</inkml:trace>
  <inkml:trace contextRef="#ctx0" brushRef="#br0" timeOffset="121640.24">14370 4823 718 0,'0'0'0'0,"0"0"0"0,0 0 0 0,0 0 5 0,0 0-5 16,0 0 5-16,-8 26-5 0,8-26 13 0,0 0-13 0,-11 16 14 15,-3 3-14-15,14-19 24 0,0 0-24 0,-21 20 24 16,3-11-24-16,18-9 24 0,0 0-24 0,-23 9 25 16,-12 6-25-16,35-15 22 0,0 0-22 0,-41 12 22 0,-1-6-22 15,42-6 20-15,0 0-20 0,-41 3 21 16,1-3-21-16,40 0 17 0,0 0-17 0,-41-3 17 15,10 1-17-15,31 2 20 0,0 0-20 0,-29-4 21 16,3-1-21-16,26 5 19 0,0 0-19 0,-21-3 20 16,3-1-20-16,18 4 16 0,0 0-16 15,-11 0 17-15,3 0-17 0,8 0 22 0,0 0-22 16,0 0 23-16,-6 7-23 0,6-7 19 0,0 0-19 0,-3 11 19 16,-2 4-19-16,5-15 14 0,0 0-14 0,-9 24 14 15,0 8-14-15,9-32 9 0,0 0-9 0,-9 45 9 16,-3 10-9-16,12-55 4 0,0 0-4 0,-11 66 5 0,-5-1-5 15,16-65 3-15,0 0-3 0,-10 64 3 0,10-8-3 16,0-56 1-16,0 0-1 0,0 52 1 0,5 5-1 16,-5-57 0-16,0 0 0 0,9 57 1 15,3 9-1-15,-12-66 0 0,0 0 0 0,18 67 0 16,5-6 0-16,-23-61 0 0,0 0 0 0,23 48 0 16,10-6 0-16,-33-42 1 0,0 0-1 0,39 31 2 0,-2-7-2 15,-37-24 15-15,0 0-15 0,44 16 15 16,0-4-15-16,-44-12 32 0,0 0-32 0,51 9 32 15,4-6-32-15,-55-3 50 0,0 0-50 0,64 5 50 0,8 2-50 16,-72-7 59-16,0 0-59 0,86 0 59 0,22-12-59 16,3 0-1100-16</inkml:trace>
  <inkml:trace contextRef="#ctx0" brushRef="#br0" timeOffset="122739.63">14866 5245 404 0,'0'0'0'0,"0"0"0"0,0 0 0 15,0 0 9-15,0 0-9 0,0 0 9 0,0 0-9 16,0 0 35-16,0 0-35 0,0 0 35 0,0 0-35 16,0 0 77-16,0 0-77 0,0 0 77 0,0 0-77 15,0 0 70-15,0 0-70 0,0 0 71 16,0 0-71-16,0 0 53 0,0 0-53 0,0 0 54 16,0 0-54-16,0 0 41 0,0 0-41 0,0 0 41 0,0 0-41 15,0 0 33-15,0 0-33 0,5 23 34 0,-1-18-34 16,-4-5 32-16,0 0-32 0,0 0 32 0,0 16-32 15,0-16 31-15,0 0-31 0,0 12 31 0,0 7-31 0,0-19 28 16,0 0-28-16,0 26 29 16,0 5-29-16,0-31 27 0,0 0-27 0,0 33 28 0,0 7-28 0,0-40 25 15,0 0-25-15,0 41 26 0,-9 11-26 16,9-52 20-16,0 0-20 0,-5 52 21 0,5 0-21 0,0-52 18 16,0 0-18-16,0 45 19 15,5-16-19-15,-5-29 15 0,0 0-15 0,2 23 16 0,1-6-16 0,-3-17 10 16,0 0-10-16,13 12 10 0,4 0-10 0,3-3-1036 15</inkml:trace>
  <inkml:trace contextRef="#ctx0" brushRef="#br0" timeOffset="123402.42">15764 5370 494 0,'0'0'0'0,"0"0"0"0,0 0 0 16,0 0 15-16,0 0-15 0,0 0 16 0,0 0-16 15,0 0 20-15,0 0-20 0,0 0 20 0,0 0-20 0,0 0 15 16,0 0-15-16,0 0 16 0,-7-5-16 0,7 5 22 15,0 0-22-15,-11-4 22 0,-5-4-22 0,16 8 22 16,0 0-22-16,-23-4 22 0,-7 8-22 16,30-4 28-16,0 0-28 0,-33 1 28 15,-1 3-28-15,34-4 30 0,0 0-30 0,-26 7 31 0,3-2-31 16,23-5 31-16,0 0-31 0,-18 9 32 0,-5 3-32 0,23-12 29 0,0 0-29 0,-22 15 29 16,0 4-29-1,22-19 24-15,0 0-24 0,-17 21 25 0,-3 3-25 16,20-24 17-16,0 0-17 0,-23 28 18 0,6 8-18 15,17-36 14-15,0 0-14 0,-14 38 14 0,5 6-14 16,9-44 14-16,0 0-14 0,-9 39 14 0,-3 0-14 16,12-39 12-16,0 0-12 0,-6 34 13 0,6-4-13 15,0-30 9-15,0 0-9 0,4 27 10 0,10-3-10 16,-14-24 9-16,0 0-9 0,18 16 9 0,10-2-9 16,-28-14 5-16,0 0-5 0,35 7 5 0,2-4-5 15,-37-3 2-15,0 0-2 0,44-3 3 0,-1-1-3 0,-43 4 6 16,0 0-6-16,44-8 6 0,-4-10-6 15,-40 18 10-15,0 0-10 0,36-22 11 0,-8-8-11 16,-28 30 15-16,0 0-15 0,21-36 15 0,-3-16-15 16,-18 52 31-16,0 0-31 0,15-57 31 0,1 5-31 15,-16 52 42-15,0 0-42 0,14-43 43 0,-8 17-43 0,-6 26 40 16,0 0-40-16,0-16 41 0,0 1-41 0,0 15 38 16,0 0-38-16,-6-16 38 0,3-1-38 0,3 17 32 15,0 0-32-15,-4-16 33 0,-1 4-33 0,5 12 31 16,0 0-31-16,-9-15 32 0,-3-8-32 0,12 23 26 0,0 0-26 15,-16-19 26-15,0 2-26 0,16 17 25 0,0 0-25 16,-28-7 25-16,-14 3-25 0,42 4 20 0,0 0-20 0,-48 7 20 16,-7 14-20-16,55-21 14 0,0 0-14 15,-44 16 14-15,25-8-14 0,-4 1-1293 0</inkml:trace>
  <inkml:trace contextRef="#ctx0" brushRef="#br0" timeOffset="124453.06">15912 4982 471 0,'0'0'0'0,"0"0"0"0,-26-8 0 16,26 8 28-16,0 0-28 0,-18-7 29 0,6 5-29 0,12 2 81 15,0 0-81-15,0 0 81 0,-6-3-81 0,6 3 79 0,0 0-79 16,0 0 80 0,0 0-80-16,0 0 63 0,0 0-63 0,20-13 63 0,19-4-63 15,-39 17 35-15,0 0-35 0,45-14 35 0,5 9-35 16,-50 5 29-16,0 0-29 0,49-5 30 0,-3 5-30 0,-46 0 26 15,0 0-26-15,49 0 27 0,-3-4-27 16,-46 4 22-16,0 0-22 16,46 0 23-16,-4 2-23 0,-42-2 16 0,0 0-16 0,46 4 16 15,4-1-16-15,-50-3 12 0,0 0-12 0,46 4 12 16,-6-1-12-16,-40-3 12 0,0 0-12 0,34 5 12 16,-10-1-12-16,-24-4 9 0,0 0-9 0,18 1 9 0,-4 6-9 0,-14-7 7 15,0 0-7 1,11 4 7-16,-11-4-7 0,0 0 3 0,0 0-3 0,9 5 4 0,-6 5-4 15,-3-10 2-15,0 0-2 0,4 14 3 0,1 2-3 16,-5-16 3-16,0 0-3 0,0 15 3 0,0 10-3 16,0-25 2-16,0 0-2 0,0 36 3 0,0 12-3 15,0-48 3-15,0 0-3 0,2 57 3 0,1 4-3 16,-3-61 4-16,0 0-4 0,5 61 4 0,2-4-4 16,-7-57 4-16,0 0-4 0,8 55 5 0,-1-3-5 15,-7-52 5-15,0 0-5 0,8 54 5 0,1 13-5 0,-9-67 6 16,0 0-6-16,7 66 6 0,-3-12-6 15,-4-54 9-15,0 0-9 0,0 46 9 0,-4-13-9 0,4-33 11 16,0 0-11-16,-7 28 11 0,0-14-11 0,7-14 14 16,0 0-14-16,-7 10 15 0,-2-6-15 0,9-4 17 15,0 0-17-15,-17 1 18 0,-10-2-18 0,27 1 29 16,0 0-29-16,-40 0 30 0,-12 1-30 0,52-1 34 16,0 0-34-16,-59 7 35 0,-7 2-35 0,66-9 27 0,0 0-27 15,-76 8 27-15,-1 8-27 0,-4 0-1191 16</inkml:trace>
  <inkml:trace contextRef="#ctx0" brushRef="#br0" timeOffset="125243.09">15166 6221 807 0,'0'0'0'0,"0"0"0"0,0 0 0 0,0 0 8 0,0 0-8 16,0 0 9-16,0 0-9 0,0 0 22 0,0 0-22 0,21 30 23 15,-9 4-23-15,-12-34 31 0,0 0-31 0,9 45 32 0,-2 25-32 16,-7-70 23-16,0 0-23 0,4 76 24 16,-1 17-24-16,-3-93 20 0,0 0-20 0,0 94 20 0,4-6-20 15,-4-88 16-15,0 0-16 0,5 88 17 16,4 6-17-16,-9-94 14 0,0 0-14 0,5 81 14 0,1-14-14 16,-6-67 18-16,0 0-18 0,3 58 18 15,-3-19-18-15,0-39 18 0,0 0-18 0,0 25 18 0,2-10-18 0,-2-15 17 16,0 0-17-16,2 9 18 0,-2-9-18 15,0 0 13-15,0 0-13 16,-7-19 14-16,-13-26-14 0,3-4-851 0</inkml:trace>
  <inkml:trace contextRef="#ctx0" brushRef="#br0" timeOffset="125582.96">15182 6227 942 0,'0'0'0'0,"0"0"0"0,-14 0 0 0,14 0 14 16,0 0-14-16,-16 10 15 0,-4 11-15 16,20-21 34-16,0 0-34 0,-23 24 34 0,8 4-34 0,15-28 32 0,0 0-32 0,-15 36 32 15,1 9-32-15,14-45 14 0,0 0-14 0,-10 45 14 0,3-9-14 16,7-36 7 0,0 0-7-16,-7 30 8 0,3-11-8 0,4-19 5 15,0 0-5-15,-7 5 6 0,0-7-6 0,7 2 9 16,0 0-9-16,-9-15 9 0,-8-22-9 0,17 37 22 15,0 0-22-15,-15-43 23 0,8 10-23 0,7 33 43 16,0 0-43-16,-1-24 44 0,1 8-44 0,0 16 48 16,0 0-48-16,8-13 49 0,15-8-49 0,-23 21 47 15,0 0-47-15,32-16 47 0,19 13-47 0,-51 3 37 16,0 0-37-16,62 7 38 0,3 13-38 0,-65-20 26 16,0 0-26-16,71 42 27 0,1 27-27 0,-72-69 10 15,0 0-10-15,81 64 11 0,9-21-11 0,-2 2-1176 16</inkml:trace>
  <inkml:trace contextRef="#ctx0" brushRef="#br0" timeOffset="126134.18">14975 7263 1345 0,'0'0'0'15,"0"0"0"-15,0 0 0 0,0 0 7 0,0 0-7 0,0 0 8 0,-19-15-8 16,19 15 7-16,0 0-7 0,-9 0 8 0,-21 7-8 16,30-7 21-16,0 0-21 0,-39 17 21 0,-5 7-21 15,44-24 16-15,0 0-16 0,-46 36 16 16,13 8-16-16,33-44 15 0,0 0-15 0,-19 45 16 0,13-9-16 15,6-36 11-15,0 0-11 0,9 33 11 0,14-5-11 0,-23-28 8 16,0 0-8-16,32 20 8 16,5 1-8-16,-37-21 5 0,0 0-5 0,32 19 5 15,-11-3-5-15,-21-16 4 0,0 0-4 0,14 12 4 0,-11-2-4 16,-3-10 4-16,0 0-4 0,-3 11 4 0,-15-3-4 16,18-8 4-16,0 0-4 0,-28 5 5 15,-21-1-5-15,49-4 4 0,0 0-4 0,-53-2 4 16,1-1-4-16,52 3 5 0,0 0-5 0,-37-11 6 15,18 1-6-15,19 10 0 0,0 0 0 0,2-35 0 0,21-37 0 0,0 2-1119 16</inkml:trace>
  <inkml:trace contextRef="#ctx0" brushRef="#br0" timeOffset="126343.72">15182 6820 1087 0,'0'0'0'0,"0"0"0"0,5 4 0 0,-5-4 8 16,0 0-8-16,7 12 8 0,4 7-8 0,-11-19 0 0,0 0 0 0,9 33 0 0,-1 15 0 15,-8-48 7-15,0 0-7 16,9 57 7-16,-4 7-7 0,-5-64 25 0,0 0-25 16,11 63 25-16,7-5-25 0,-18-58 36 0,0 0-36 0,21 61 36 0,-2 12-36 0,-19-73 49 15,0 0-49 1,23 72 50-16,2-6-50 0,-25-66 37 0,0 0-37 0,19 61 38 0,-1-16-38 16,-18-45 29-16,0 0-29 15,12 31 30-15,-1-12-30 0,-11-19 17 16,0 0-17-16,7 14 18 0,-2-2-18 0,1 0-1071 0</inkml:trace>
  <inkml:trace contextRef="#ctx0" brushRef="#br0" timeOffset="126723.43">15182 7547 1099 0,'0'0'0'0,"0"0"0"0,17-3 0 16,-17 3 9-16,0 0-9 0,25-2 10 0,16-2-10 15,-41 4 18-15,0 0-18 0,47-7 18 0,3 2-18 16,-50 5 18-16,0 0-18 0,54-12 19 0,1 0-19 0,-55 12 26 15,0 0-26-15,49-16 27 0,-8 4-27 16,-41 12 27-16,0 0-27 0,34-5 28 0,-12 5-28 16,-22 0 30-16,0 0-30 0,18 9 30 0,-2 3-30 15,-16-12 29-15,0 0-29 0,14 15 29 0,-2 10-29 16,-12-25 25-16,0 0-25 0,11 20 25 0,-2-2-25 16,-9-18 15-16,0 0-15 0,9 19 16 0,-6-7-16 15,-3-12 11-15,0 0-11 0,5 9 11 0,-1 1-11 16,-4-10 9-16,0 0-9 0,7 9 10 0,0-8-10 15,-7-1 8-15,0 0-8 0,9-1 9 0,9-12-9 0,-18 13 11 16,0 0-11-16,21-15 12 0,-2-2-12 0,-19 17 16 16,0 0-16-16,16-16 17 0,-2 0-17 15,-14 16 17-15,0 0-17 0,12-12 18 0,1 4-18 16,-13 8 18-16,0 0-18 0,17-4 18 0,6 8-18 16,-23-4 13-16,0 0-13 0,29 14 14 0,4 8-14 0,-33-22 7 15,0 0-7-15,44 24 7 0,18-3-7 0,-62-21 0 16,0 0 0-16,69 17 1 0,7-6-1 0,-2 1-1234 15</inkml:trace>
  <inkml:trace contextRef="#ctx0" brushRef="#br0" timeOffset="127857.4">16595 7575 1132 0,'0'0'0'0,"0"0"0"16,14-19 0-16,-14 19 9 0,0 0-9 0,10-30 9 0,-8-15-9 15,-2 45 7-15,0 0-7 0,-9-48 8 0,-12-1-8 16,21 49 16-16,0 0-16 0,-35-36 16 16,-15 15-16-16,50 21 47 0,0 0-47 0,-60 2 47 0,-3 26-47 15,63-28 56-15,0 0-56 0,-69 39 57 0,4 15-57 16,65-54 61-16,0 0-61 0,-60 57 61 0,7-10-61 15,53-47 46-15,0 0-46 0,-39 40 46 0,20-7-46 16,19-33 33-16,0 0-33 0,-2 24 34 0,16-3-34 16,-14-21 26-16,0 0-26 0,27 12 27 0,6-12-27 15,-33 0 20-15,0 0-20 0,44-9 20 0,6-13-20 16,-50 22 18-16,0 0-18 0,49-35 18 0,4-14-18 16,-53 49 17-16,0 0-17 0,49-64 17 0,-3-20-17 15,-46 84 14-15,0 0-14 0,32-83 15 0,-9 17-15 16,-23 66 13-16,0 0-13 0,14-49 13 0,-7 29-13 15,-7 20 9-15,0 0-9 0,0-13 10 0,0 13-10 0,0 0 6 16,0 0-6-16,-19 4 7 0,-4 20-7 16,23-24 4-16,0 0-4 0,-18 42 4 0,13 10-4 15,5-52 1-15,0 0-1 0,7 62 2 0,16 9-2 16,-23-71 0-16,0 0 0 0,28 60 0 0,7-11 0 16,-35-49-1-16,0 0 1 0,41 36-1 0,1-10 1 15,-42-26-3-15,0 0 3 0,39 16-2 0,-13-9 2 0,-26-7-2 16,0 0 2-16,29-4-2 0,2-8 2 0,-31 12-2 15,0 0 2-15,27-15-1 0,-8-1 1 0,-19 16-1 16,0 0 1-16,16-14 0 0,-5 5 0 0,-11 9-1 16,0 0 1-16,0 0-1 0,9-3 1 0,-9 3-3 0,0 0 3 15,0 0-2-15,8 0 2 0,-8 0-3 0,0 0 3 0,14 5-3 16,8 14 3-16,-22-19-4 0,0 0 4 0,28 21-3 16,5-4 3-16,-33-17-5 0,0 0 5 0,32 11-4 15,-5-11 4-15,-27 0-5 0,0 0 5 16,21-4-5-16,-7-4 5 0,-14 8-5 0,0 0 5 0,12-23-4 15,-6-15 4-15,-6 38-8 0,0 0 8 16,-6-45-7-16,-10-3 7 0,16 48-10 0,0 0 10 16,-30-40-9-16,-14 7 9 0,44 33-12 0,0 0 12 15,-54-16-11-15,-3 21 11 0,57-5-13 0,0 0 13 0,-46 28-13 16,11 15 13-16,35-43-14 0,0 0 14 0,-25 54-13 16,13-5 13-16,12-49-17 0,0 0 17 0,3 45-16 15,15-2 16-15,-18-43-17 0,0 0 17 0,37 38-17 16,21-4 17-16,-58-34-15 0,0 0 15 0,64 25-14 0,5-20 14 15,-69-5-12-15,0 0 12 0,61-12-11 0,-13-14 11 0,-48 26-6 0,0 0 6 16,41-31-6-16,-3-6 6 0,-38 37-1 16,0 0 1-16,29-45 0 0,-6-12 0 0,-23 57 0 15,0 0 0-15,21-55 0 0,-9 1 0 16,-12 54 2-16,0 0-2 0,11-40 3 0,-6 18-3 0,-5 22 4 0,0 0-4 0,2-9 5 16,-2 9-5-16,0 0 6 15,0 0-6-15,-9 19 6 0,0 21-6 0,9-40 4 0,0 0-4 0,-3 49 5 16,4 1-5-16,-1-50 2 0,0 0-2 0,13 45 3 15,13-9-3-15,-26-36 1 0,0 0-1 16,27 26 1-16,4-9-1 0,-31-17 0 16,0 0 0-16,32 4 0 0,0-11 0 0,-32 7-1 0,0 0 1 15,32-14 0-15,5-5 0 0,-37 19-2 0,0 0 2 16,35-24-2-16,-7 0 2 0,-28 24-3 0,0 0 3 16,23-18-2-16,-7 11 2 0,-16 7-4 0,0 0 4 0,14-5-3 0,4 10 3 0,-18-5-4 15,0 0 4-15,23 6-4 0,5 6 4 0,-28-12-6 16,0 0 6-1,35 15-6-15,2 4 6 0,-37-19-8 0,0 0 8 0,44 14-8 0,0-2 8 0,-44-12-5 16,0 0 5 0,46 7-4-16,-2-12 4 0,-44 5-2 0,0 0 2 0,43-16-2 0,-15-8 2 15,-28 24-1-15,0 0 1 0,21-40 0 16,-9-27 0-16,-12 67 0 0,0 0 0 0,6-75 0 16,-6-1 0-16,0 76 1 0,0 0-1 0,-9-76 1 0,-5 10-1 0,14 66 3 0,0 0-3 15,-13-55 3 1,8 15-3-16,5 40 4 0,0 0-4 0,-9-24 4 0,2 14-4 15,7 10 4-15,0 0-4 0,-7 10 4 0,-2 25-4 16,9-35 3-16,0 0-3 0,-7 45 3 0,7 6-3 16,0-51 1-16,0 0-1 0,13 61 2 0,4 20-2 15,-17-81 0-15,0 0 0 0,23 85 0 0,-5-12 0 16,-18-73-4-16,0 0 4 0,12 64-3 0,-1-14 3 16,-11-50-16-16,0 0 16 0,5 35-16 0,-1-18 16 15,-4 2-1148-15</inkml:trace>
  <inkml:trace contextRef="#ctx0" brushRef="#br0" timeOffset="128143.57">17833 7388 998 0,'0'0'0'0,"9"5"0"15,8 2 0-15,-17-7 0 0,0 0 0 0,37 12 0 16,18 0 0-16,-55-12 0 0,0 0 0 0,64 9 0 0,10-9 0 16,-74 0 0-16,0 0 0 0,77 0 1 0,4-9-1 15,-81 9 12-15,0 0-12 0,73-14 12 0,-22-3-12 16,-51 17 28-16,0 0-28 0,35-24 28 15,-12-4-28-15,-23 28 50 0,0 0-50 0,18-21 51 0,-9 6-51 16,-9 15 50-16,0 0-50 0,3-9 50 16,-3 9-50-16,0 0 37 0,0 0-37 0,2-9 37 15,-2 9-37-15,0 0 28 0,0 0-28 0,-4 13 29 0,6 11-29 16,-2-24 21-16,0 0-21 0,9 41 22 0,10 16-22 0,-19-57 14 16,0 0-14-16,21 59 15 0,4-2-15 15,-25-57 14-15,0 0-14 0,20 52 14 0,-10-14-14 16,-10-38 18-16,0 0-18 0,-3 44 18 0,-20 4-18 15,23-48 24-15,0 0-24 0,-48 55 25 0,-30 11-25 0,78-66 31 16,0 0-31-16,-77 52 31 0,13-40-31 16,1 2-1184-16</inkml:trace>
  <inkml:trace contextRef="#ctx0" brushRef="#br0" timeOffset="129202.84">17612 4872 561 0,'0'0'0'0,"0"0"0"0,0 0 0 0,0 0 38 15,0 0-38-15,0 0 39 0,18-4-39 0,-18 4 102 16,0 0-102-16,0 0 102 0,0 0-102 0,0 0 101 0,0 0-101 16,0 0 102-16,0 0-102 0,0 0 62 0,0 0-62 15,4 9 62-15,-13-2-62 0,9-7 41 16,0 0-41-16,-9 10 41 0,0 2-41 0,9-12 30 0,0 0-30 16,-9 14 31-16,4 0-31 0,5-14 22 0,0 0-22 15,-12 8 22-15,1-1-22 0,11-7 19 0,0 0-19 16,-14 4 19-16,-12-1-19 0,26-3 17 0,0 0-17 0,-32 2 18 15,-2-4-18 1,34 2 15-16,0 0-15 0,-31-3 15 0,1 3-15 0,30 0 9 0,0 0-9 0,-23 0 10 16,12 0-10-16,11 0 6 15,0 0-6-15,-7 0 6 0,0 9-6 0,7-9 3 0,0 0-3 16,-5 15 4-16,-1 1-4 0,6-16 1 0,0 0-1 16,-7 20 2-16,-2 10-2 0,9-30 0 15,0 0 0-15,-10 45 1 0,-4 22-1 0,14-67-1 0,0 0 1 16,-14 73 0-16,7-7 0 0,7-66-4 0,0 0 4 15,-2 64-4-15,4-4 4 0,-2-60-8 0,0 0 8 0,12 59-7 0,6-2 7 16,-18-57-8-16,0 0 8 0,28 57-7 16,11-8 7-16,-39-49-6 0,0 0 6 0,45 41-5 15,10-9 5-15,-55-32-3 0,0 0 3 0,53 15-2 16,0-6 2-16,-53-9 1 0,0 0-1 0,49 3 2 16,3-3-2-16,-52 0 11 0,0 0-11 0,42-3 12 0,-23-4-12 15,2 2-1044-15</inkml:trace>
  <inkml:trace contextRef="#ctx0" brushRef="#br0" timeOffset="129990.03">19837 4726 606 0,'0'0'0'0,"0"0"0"0,0 0 0 16,0 0 12-16,0 0-12 0,0 0 12 0,0 0-12 16,0 0 28-16,0 0-28 0,0 0 29 0,23 17-29 15,-23-17 47-15,0 0-47 0,24 7 47 0,15-5-47 16,-39-2 115-16,0 0-115 0,51 4 115 0,13-4-115 0,-64 0 44 0,0 0-44 0,70 0 44 15,4-9-44-15,-74 9 32 16,0 0-32-16,71-12 33 0,-4-4-33 0,-67 16 21 16,0 0-21-16,60-17 22 0,3-11-22 0,-63 28 17 0,0 0-17 15,62-24 18-15,-12 0-18 0,-50 24 20 0,0 0-20 16,42-16 21-16,-14 4-21 0,-28 12 21 0,0 0-21 0,21-12 22 16,-3 3-22-16,-18 9 23 0,0 0-23 15,14-8 23-15,-2 4-23 0,-12 4 19 0,0 0-19 16,6 0 19-16,-6 0-19 0,0 0 16 0,0 0-16 15,9 0 16-15,-1 9-16 0,-8-9 11 0,0 0-11 16,4 19 12-16,-4 5-12 0,0-24 10 16,0 0-10-16,0 38 10 0,2 14-10 0,-2-52 4 15,0 0-4-15,3 55 5 0,2 4-5 0,-5-59 1 16,0 0-1-16,8 59 1 0,-1-5-1 0,-7-54 0 16,0 0 0-16,5 55 0 0,2 2 0 0,-7-57 0 15,0 0 0-15,5 64 0 0,4 12 0 0,-9-76-1 16,0 0 1-16,5 73-1 0,1-7 1 0,-6-66-2 0,0 0 2 15,3 57-2-15,1-9 2 0,-4-48-2 0,0 0 2 16,0 47-1-16,0-2 1 0,0-45-1 0,0 0 1 16,0 49-1-16,-6-4 1 0,6-45-1 0,0 0 1 0,-8 39 0 15,-1-2 0-15,9-37 0 0,0 0 0 0,-13 33 0 16,-1-9 0-16,14-24 2 0,0 0-2 0,-14 19 3 16,-7-2-3-16,21-17 7 0,0 0-7 0,-35 12 8 15,-22 0-8-15,57-12 17 0,0 0-17 0,-76 18 17 0,-24 1-17 16,-2 0-1094-16</inkml:trace>
  <inkml:trace contextRef="#ctx0" brushRef="#br0" timeOffset="130868.4">18457 4989 270 0,'0'0'0'0,"0"0"0"15,0 0 0-15,0 0 11 0,0 0-11 0,0 0 12 16,0 0-12-16,0 0 42 0,0 0-42 0,0 0 42 0,0 0-42 0,0 0 72 0,0 0-72 0,0 0 73 31,7-19-73-31,-7 19 55 0,0 0-55 0,-8-3 55 0,-1 1-55 16,9 2 36-16,0 0-36 0,-23 3 36 16,-18 6-36-16,41-9 23 0,0 0-23 0,-53 16 23 0,-3 8-23 15,56-24 8-15,0 0-8 0,-48 36 9 0,22 11-9 16,26-47 5-16,0 0-5 0,-2 50 6 15,21 0-6-15,-19-50 6 0,0 0-6 0,39 45 6 0,16-7-6 16,-55-38 4-16,0 0-4 0,63 33 4 0,-1-8-4 16,-62-25 2-16,0 0-2 0,60 20 2 0,-19-1-2 15,-41-19 9-15,0 0-9 0,23 18 10 0,-13-3-10 16,-10-15 18-16,0 0-18 0,-2 12 18 16,-17 4-18-16,19-16 29 0,0 0-29 0,-33 17 30 0,-19 4-30 15,52-21 28-15,0 0-28 0,-67 19 28 0,-7-3-28 16,74-16 20-16,0 0-20 0,-72 13 20 0,19 0-20 15,53-13 1-15,0 0-1 0,-37 0 1 0,26-18-1 16,1-3-701-16</inkml:trace>
  <inkml:trace contextRef="#ctx0" brushRef="#br0" timeOffset="131466.15">18226 4920 897 0,'0'0'0'0,"0"0"0"16,7 5 0-16,-7-5 0 0,0 0 0 0,14 5 1 0,9 6-1 15,-23-11 0-15,0 0 0 0,34 8 0 0,15-1 0 0,-49-7 1 16,0 0-1-16,53 11 2 0,7-1-2 16,-60-10 21-16,0 0-21 0,62 9 21 0,-4-4-21 15,-58-5 44-15,0 0-44 0,55 3 44 0,-9 1-44 16,-46-4 53-16,0 0-53 0,40 0 53 0,-12 0-53 15,-28 0 65-15,0 0-65 0,22 0 65 0,-3 0-65 16,-19 0 53-16,0 0-53 0,19 0 53 0,4 0-53 16,-23 0 44-16,0 0-44 0,25 0 44 0,-2 3-44 15,-23-3 38-15,0 0-38 0,21 2 39 0,-3-2-39 0,-18 0 16 16,0 0-16-16,17 2 16 0,-2 3-16 16,-15-5 5-16,0 0-5 0,10 3 5 15,-1 1-5-15,-9-4 0 0,0 0 0 0,7 5 1 0,-7-5-1 16,0 0-1-16,0 0 1 0,9 7 0 0,-7 2 0 15,-2-9-3-15,0 0 3 0,0 12-2 0,-4 0 2 0,4-12-4 16,0 0 4-16,-9 21-4 0,-7 12 4 16,16-33-5-16,0 0 5 0,-17 43-5 0,-1 14 5 15,18-57-5-15,0 0 5 0,-14 55-4 0,2 2 4 16,12-57-4-16,0 0 4 0,-6 49-4 0,8-4 4 0,-2-45-3 16,0 0 3-16,11 41-2 0,3-3 2 0,-14-38-2 15,0 0 2-15,23 33-1 0,10-8 1 0,-33-25-3 16,0 0 3-16,43 8-3 0,6-8 3 0,-49 0-7 0,0 0 7 15,51-15-6-15,0-11 6 0,-51 26-2 16,0 0 2-16,44-35-2 0,-8-6 2 0,-36 41 0 0,0 0 0 16,19-49 0-16,-12-8 0 0,-7 57 2 0,0 0-2 15,-3-61 2-15,-19-1-2 0,22 62 10 0,0 0-10 16,-26-59 10-16,-2 16-10 0,28 43 18 0,0 0-18 16,-23-33 18-16,9 18-18 0,14 15 10 0,0 0-10 15,-18 3 10-15,-17 33-10 0,1-3-1132 0</inkml:trace>
  <inkml:trace contextRef="#ctx0" brushRef="#br0" timeOffset="132517.54">18992 5095 527 0,'0'0'0'0,"0"0"0"0,0 0 0 0,0 0 15 16,0 0-15-16,0 0 15 0,-20-9-15 0,20 9 48 16,0 0-48-16,0 0 49 0,-14-3-49 0,14 3 48 0,0 0-48 0,-9-4 48 15,2 2-48-15,7 2 31 0,0 0-31 0,0 0 32 16,-12-1-32-16,12 1 25 0,0 0-25 0,0 0 26 15,-9-2-26-15,9 2 19 0,0 0-19 0,0 0 19 16,0 0-19-16,0 0 19 0,0 0-19 16,0 0 20-16,-2-9-20 0,2 9 20 0,0 0-20 0,0 0 20 15,0 0-20-15,0 0 24 0,0 0-24 16,0 0 24-16,0-7-24 0,0 7 24 0,0 0-24 0,0 0 25 16,0 0-25-16,0 0 29 0,0 0-29 0,0 0 30 0,0-8-30 15,0 8 28-15,0 0-28 0,0 0 29 16,0 0-29-16,0 0 27 0,0 0-27 0,0 0 27 0,0-9-27 15,0 9 23-15,0 0-23 0,0 0 24 16,0 0-24-16,0 0 16 0,0 0-16 0,0 0 17 16,-1 26-17-16,-1 2-936 0</inkml:trace>
  <inkml:trace contextRef="#ctx0" brushRef="#br0" timeOffset="132882.15">18916 5086 91 0,'0'0'0'0,"0"0"0"0,9-3 0 0,-9 3 55 0,0 0-55 0,7 0 56 16,-7 0-56-16,0 0 62 0,0 0-62 0,10-4 62 16,-1 4-62-16,-9 0 52 0,0 0-52 0,14-2 52 15,9-1-52-15,-23 3 42 0,0 0-42 0,27 0 43 16,6 9-43-16,-33-9 33 0,0 0-33 15,34 19 33-15,-6 19-33 0,-28-38 31 16,0 0-31-16,16 52 32 0,-16 8-32 0,0 4-423 16</inkml:trace>
  <inkml:trace contextRef="#ctx0" brushRef="#br0" timeOffset="136780.37">19436 5225 236 0,'0'0'0'0,"0"0"0"0,0 0 0 15,0 0 9-15,0 0-9 0,0 0 9 0,0 0-9 0,0 0 36 0,0 0-36 0,0 0 37 16,0 0-37-16,0 0 42 15,0 0-42-15,0 0 42 0,-17 6-42 0,17-6 37 16,0 0-37-16,-11 0 37 0,-7-3-37 0,18 3 27 16,0 0-27-16,-14-5 27 0,6 1-27 0,8 4 22 15,0 0-22-15,-8-3 23 0,8 3-23 0,0 0 34 16,0 0-34-16,-10-5 35 0,10 5-35 0,0 0 44 16,0 0-44-16,0 0 44 0,-7-4-44 0,7 4 43 15,0 0-43-15,0 0 44 0,0 0-44 0,0 0 40 0,0 0-40 0,0 0 40 16,16-8-40-16,-16 8 33 0,0 0-33 15,14-4 34-15,12 4-34 0,-26 0 30 0,0 0-30 16,27-3 30-16,3-3-30 0,-30 6 24 0,0 0-24 16,33-6 25-16,-1-1-25 0,-32 7 24 0,0 0-24 0,35-6 24 15,2 6-24-15,-37 0 21 0,0 0-21 0,32 0 22 0,-7 0-22 16,-25 0 19-16,0 0-19 0,24 4 20 16,-6-1-20-16,-18-3 16 0,0 0-16 0,18 6 16 15,1-3-16-15,-19-3 16 0,0 0-16 16,18 9 16-16,-2-4-16 0,-16-5 15 0,0 0-15 15,15 7 16-15,-4-2-16 0,-11-5 13 0,0 0-13 16,12 7 14-16,6 0-14 0,-18-7 12 0,0 0-12 0,12 5 13 16,-5 0-13-16,-7-5 9 0,0 0-9 0,0 0 10 15,0 0-10-15,0 0-975 0</inkml:trace>
  <inkml:trace contextRef="#ctx0" brushRef="#br0" timeOffset="137293.31">19690 5086 729 0,'0'0'0'0,"0"0"0"0,4-7 0 0,-4 7-2 15,0 0 2-15,0 0-1 0,0 0 1 0,0 0 1 16,0 0-1-16,0 0 1 0,-4-5-1 0,4 5 7 0,0 0-7 16,0 0 7-16,0 0-7 0,0 0 17 0,0 0-17 15,0 0 17-15,0 0-17 0,0 0 27 0,0 0-27 16,0 0 27-16,0 0-27 0,0 0 37 0,0 0-37 15,-1-9 37-15,1 9-37 0,0 0 42 0,0 0-42 16,0 0 43-16,0 0-43 0,0 0 39 0,0 0-39 16,-6-7 40-16,6 7-40 0,0 0 36 0,0 0-36 15,-3-6 37-15,-1-3-37 0,4 9 37 0,0 0-37 0,-10-16 38 16,-13-6-38-16,23 22 38 0,0 0-38 0,-27-24 38 16,6 5-38-16,21 19 36 0,0 0-36 0,-18-18 36 15,-3 3-36-15,21 15 29 0,0 0-29 16,-21-19 29-16,7 5-29 0,14 14 35 0,0 0-35 15,-14-11 35-15,7 6-35 0,7 5 23 0,0 0-23 16,0 0 24-16,-11-3-24 0,11 3 16 0,0 0-16 0,0 0 17 16,-9 0-17-16,9 0 8 0,0 0-8 0,0 0 9 15,11 8-9-15,-11-8 6 0,0 0-6 0,12 12 6 16,6 4-6-16,-18-16 3 0,0 0-3 0,19 16 4 0,-3 8-4 16,-16-24 3-16,0 0-3 0,9 26 4 0,-7 5-4 15,-2-31 4-15,0 0-4 0,-2 42 4 0,-1 9-4 16,3-51 4-16,0 0-4 0,-4 56 5 0,0 1-5 15,4-57 6-15,0 0-6 0,0 52 7 0,4-4-7 16,-4-48 8-16,0 0-8 0,5 40 9 0,4-7-9 16,-9-33 8-16,0 0-8 0,9 33 9 0,-4-2-9 15,-5-31 6-15,0 0-6 0,4 26 6 0,-1-10-6 16,-3-4-1209-16</inkml:trace>
  <inkml:trace contextRef="#ctx0" brushRef="#br0" timeOffset="138207.1">20258 5183 337 0,'0'0'0'0,"0"0"0"16,-9-3 0-1,9 3 32-15,0 0-32 0,-8-4 32 0,2 1-32 0,6 3 64 0,0 0-64 16,0 0 64-16,-12-6-64 15,12 6 66-15,0 0-66 0,-7-6 66 0,0 0-66 16,7 6 61-16,0 0-61 0,-7-8 62 0,7 8-62 0,0 0 61 16,0 0-61-16,-9-9 62 0,9 9-62 0,0 0 51 15,0 0-51-15,-2-10 51 0,6 1-51 0,-4 9 46 16,0 0-46-16,5-17 46 0,6-2-46 0,-11 19 43 16,0 0-43-16,12-25 44 0,4 5-44 0,-16 20 38 0,0 0-38 0,9-25 38 0,-1-2-38 15,-8 27 32-15,0 0-32 0,8-33 33 16,-5 2-33-16,-3 31 26 15,0 0-26-15,4-26 27 0,-3 2-27 0,-1 24 23 16,0 0-23-16,4-20 23 0,-1 3-23 16,-3 17 18-16,0 0-18 0,0-10 18 0,0 10-18 0,0 0 11 15,0 0-11-15,0-9 11 0,0 9-11 0,0 0 8 16,0 0-8-16,0 0 9 0,-8 17-9 0,8-17 4 0,0 0-4 16,0 23 4-16,0 1-4 0,0-24 0 15,0 0 0-15,1 30 1 0,3 1-1 0,-4-31 0 0,0 0 0 0,3 27 0 0,1 3 0 16,-4-30-2-16,0 0 2 0,5 33-1 15,1 7 1-15,-6-40-3 0,0 0 3 16,3 45-2-16,-1 6 2 0,-2-51-4 0,0 0 4 16,3 49-4-16,3-1 4 0,-6-48-4 0,0 0 4 0,7 42-3 0,2-4 3 15,-9-38-4-15,0 0 4 0,10 33-4 0,-8-12 4 0,-2-21-3 0,0 0 3 16,-2 17-3-16,-1 2 3 0,3-19-3 16,0 0 3-16,-2 16-2 0,2-4 2 0,0-12-2 0,0 0 2 15,-2 8-2-15,-5 4 2 16,7-12-1-16,0 0 1 0,-9 9-1 15,2 0 1-15,7-9-1 0,0 0 1 0,-5 12-1 0,-2 7 1 0,7-19-1 0,0 0 1 0,-9 19 0 0,0-5 0 32,9-14-1-32,0 0 1 0,-7 8 0 0,2 3 0 15,5-11 0-15,0 0 0 0,-9 3 0 0,0 2 0 16,9-5 0-16,0 0 0 0,-14 0 0 0,-9 4 0 16,23-4 0-16,0 0 0 0,-23 0 0 0,6 0 0 15,17 0 0-15,0 0 0 0,-18-4 0 0,0-1 0 16,18 5 0-16,0 0 0 0,-12-3 0 0,5-1 0 15,7 4 1-15,0 0-1 0,0 0 1 0,0 0-1 0,0 0 3 16,0 0-3-16,-7-5 4 0,7 5-4 0,0 0 7 16,0 0-7-16,0 0 8 0,7-3-8 0,-7 3 11 0,0 0-11 15,21-4 12-15,27 4-12 0,-48 0 18 16,0 0-18-16,60-5 18 0,15-2-18 0,-75 7 28 16,0 0-28-16,96-3 28 0,20 6-28 0,-116-3 31 15,0 0-31-15,122-3 31 0,-9-18-31 0,-4 0-1186 16</inkml:trace>
  <inkml:trace contextRef="#ctx0" brushRef="#br0" timeOffset="140772.62">19909 5951 303 0,'0'0'0'0,"0"0"0"16,0 0 0-16,0 0 5 0,0 0-5 0,0 0 6 0,0 0-6 15,0 0 45-15,0 0-45 0,0 0 46 16,0 0-46-16,0 0 64 0,0 0-64 0,0 0 65 0,0 0-65 16,0 0 63-16,0 0-63 0,0 0 64 0,0 0-64 15,0 0 40-15,0 0-40 0,0 0 40 0,0 0-40 16,0 0 30-16,0 0-30 0,9 19 30 0,5 2-30 15,-14-21 22-15,0 0-22 0,19 40 22 0,3 8-22 16,-22-48 17-16,0 0-17 0,22 58 17 16,-4 2-17-16,-18-60 9 0,0 0-9 0,19 64 9 0,4 14-9 15,-23-78 9-15,0 0-9 0,23 88 9 0,4 9-9 16,-27-97 10-16,0 0-10 0,28 99 10 0,2-13-10 16,-30-86 11-16,0 0-11 0,26 83 11 0,-8 4-11 15,-18-87 14-15,0 0-14 0,11 81 15 16,-8-20-15-16,-3-61 22 0,0 0-22 0,0 45 22 0,0-16-22 15,0-29 24-15,0 0-24 0,-9 19 24 0,-3-3-24 16,12-16 22-16,0 0-22 0,-19 3 22 0,-8-4-22 0,27 1 6 16,0 0-6-16,-28-18 7 0,0-18-7 15,0-4-792-15</inkml:trace>
  <inkml:trace contextRef="#ctx0" brushRef="#br0" timeOffset="141256.34">20149 5846 707 0,'0'0'0'0,"0"0"0"15,0 0 0-15,0 0-18 0,0 0 18 0,9-9-18 0,-9 9 18 16,0 0-35-1,0 0 35-15,0 0-35 0,0 0 35 0,0 0-1 0,0 0 1 0,-18 0-1 16,-19 9 1-16,37-9 0 0,-48 15 1 16,-6 10-1-16,54-25 6 0,0 0-6 0,-55 33 7 15,0 8-7-15,55-41 18 0,0 0-18 0,-60 52 18 0,-1 9-18 0,61-61 22 16,0 0-22-16,-55 55 23 0,6-7-23 16,49-48 22-16,0 0-22 0,-39 33 22 15,14-12-22-15,25-21 25 0,0 0-25 0,-16 12 25 0,7-8-25 16,9-4 27-16,0 0-27 0,0 0 28 15,-7 3-28-15,7-3 26 0,0 0-26 0,0 0 27 0,-3-22-27 16,3 22 34-16,0 0-34 0,2-26 34 0,5-21-34 16,-7 47 33-16,0 0-33 0,17-54 34 0,6-1-34 0,-23 55 42 15,0 0-42-15,34-54 43 0,8 6-43 0,-42 48 42 16,0 0-42-16,46-45 43 0,5 5-43 0,-51 40 51 16,0 0-51-16,48-36 52 0,-9 11-52 15,-39 25 58-15,0 0-58 0,42-19 59 0,7 9-59 0,-49 10 53 16,0 0-53-16,57 0 54 0,10 10-54 0,-67-10 32 15,0 0-32-15,70 23 33 0,1 5-33 0,-71-28 21 16,0 0-21-16,67 36 22 0,3 5-22 0,1 1-1167 16</inkml:trace>
  <inkml:trace contextRef="#ctx0" brushRef="#br0" timeOffset="142494.44">20578 7118 415 0,'0'0'0'0,"0"0"0"0,0 0 0 0,0 0 9 16,0 0-9-16,0 0 10 0,0 0-10 0,0 0 28 0,0 0-28 0,-25-21 28 16,0 11-28-16,25 10 30 0,0 0-30 15,-23-12 31-15,-1-1-31 0,24 13 43 0,0 0-43 0,-22-15 43 16,-4-8-43-16,26 23 25 0,0 0-25 0,-28-26 25 15,1 0-25-15,27 26 26 0,0 0-26 0,-21-19 27 16,9 6-27-16,12 13 36 0,0 0-36 0,-7-7 37 0,7 7-37 16,0 0 37-16,0 0-37 0,-7 8 38 0,3 20-38 15,4-28 33-15,0 0-33 0,0 40 34 0,7 17-34 16,-7-57 28 0,0 0-28-16,9 64 28 0,2 0-28 0,-11-64 21 0,0 0-21 0,14 71 21 0,2 15-21 15,-16-86 17-15,0 0-17 0,10 85 17 0,-5-16-17 0,-5-69 13 16,0 0-13-16,-5 58 14 15,-13-19-14-15,18-39 6 0,0 0-6 0,-24 30 6 0,-6-11-6 16,0-4-785-16</inkml:trace>
  <inkml:trace contextRef="#ctx0" brushRef="#br0" timeOffset="143105.53">20161 7339 919 0,'0'0'0'0,"13"-7"0"0,20-10 0 0,-33 17-1 16,0 0 1-16,44-19-1 0,16-2 1 0,-60 21-8 15,0 0 8-15,76-15-7 0,21-4 7 16,-97 19-15-16,0 0 15 0,94-14-14 0,-13 7 14 0,-81 7 0 16,0 0 0-16,60-5 1 0,-20 1-1 0,-40 4 16 0,0 0-16 15,27 0 16-15,-13 4-16 0,-14-4 32 0,0 0-32 16,7 8 33-16,-9 17-33 0,2-25 36 0,0 0-36 0,-7 27 37 0,-2 10-37 16,9-37 29-1,0 0-29-15,-7 38 30 0,4-2-30 0,3-36 17 16,0 0-17-16,0 31 18 0,3-14-18 0,-3-17 9 0,0 0-9 15,9 13 9-15,9 0-9 0,-18-13 4 16,0 0-4-16,26 9 4 0,15-5-4 0,-41-4 2 16,0 0-2-16,40-7 2 0,1-11-2 0,-41 18 3 15,0 0-3-15,33-24 4 0,-10-4-4 0,-23 28 9 0,0 0-9 16,13-32 10-16,-10 0-10 0,-3 32 18 16,0 0-18-16,-9-32 18 0,-14 7-18 0,23 25 17 0,0 0-17 0,-30-19 18 15,4 11-18-15,26 8 20 0,0 0-20 0,-20-6 20 0,8 6-20 16,12 0 17-16,0 0-17 0,0 0 17 0,-7 13-17 15,7-13 9-15,0 0-9 16,14 20 9-16,14 17-9 0,-28-37 5 0,0 0-5 16,39 36 6-16,4 0-6 0,-43-36 2 0,0 0-2 0,38 26 3 15,-8-10-3-15,-30-16 0 0,0 0 0 16,22 7 1-16,-8-7-1 0,-14 0 0 0,0 0 0 0,16-12 0 16,6-21 0-16,-22 33-1 0,0 0 1 0,22-40 0 15,-5-3 0-15,-17 43-2 0,0 0 2 0,18-38-1 0,3 10 1 16,-21 28-2-16,0 0 2 0,32-24-2 15,8-1 2-15,-40 25-2 0,0 0 2 0,46-20-1 16,7 13 1-16,-53 7-2 0,0 0 2 0,55 3-2 0,-11 9 2 16,-44-12-3-16,0 0 3 0,33 21-2 0,-13 7 2 15,-20-28-4-15,0 0 4 0,12 33-3 0,-8 8 3 16,-4-41-5-16,0 0 5 0,0 47-5 0,0 3 5 16,0-50-4-16,0 0 4 0,-4 47-4 0,4-18 4 15,0-29-4-15,0 0 4 0,4 28-3 0,-4-12 3 16,0-16-2-16,0 0 2 0,16 5-2 0,19-14 2 0,0 0-929 15</inkml:trace>
  <inkml:trace contextRef="#ctx0" brushRef="#br0" timeOffset="143658.29">22070 7175 460 0,'0'0'0'0,"0"0"0"0,-6-9 0 0,6 9 36 16,0 0-36-16,0 0 36 0,0-8-36 0,0 8 52 15,0 0-52-15,0 0 53 0,13-4-53 0,-13 4 64 0,0 0-64 0,10 0 65 16,12 0-65-16,-22 0 45 16,0 0-45-16,28 4 45 0,7 8-45 0,-35-12 35 15,0 0-35-15,35 20 35 0,-1 5-35 0,-34-25 27 0,0 0-27 16,30 27 28-16,-9 6-28 0,-21-33 20 0,0 0-20 0,16 28 21 15,-9-2-21-15,-7-26 16 16,0 0-16-16,2 19 17 0,-4-10-17 0,2-9 16 0,0 0-16 16,0 0 16-16,-7 3-16 0,7-3 15 0,0 0-15 0,-2-12 16 0,0-9-16 15,2 21 15-15,0 0-15 16,0-26 16-16,4 2-16 0,-4 24 15 0,0 0-15 0,10-26 16 16,15-9-16-16,-25 35 18 0,0 0-18 0,27-26 18 15,4 6-18-15,-31 20 19 0,0 0-19 0,37-14 20 16,6 0-20-16,-43 14 15 0,0 0-15 15,44-9 15-15,-4 15-15 0,-40-6 5 0,0 0-5 16,37 12 6-16,-3 7-6 0,-34-19 1 0,0 0-1 0,30 29 2 16,-5-1-2-16,-25-28 0 0,0 0 0 0,14 36 0 0,-5 4 0 0,-9-40 0 15,0 0 0-15,8 38 0 0,-4-7 0 0,1 2-915 16</inkml:trace>
  <inkml:trace contextRef="#ctx0" brushRef="#br0" timeOffset="144377.29">23005 7035 1031 0,'0'0'0'0,"0"0"0"0,1 12 0 0,-1-12 12 15,0 0-12-15,4 14 13 0,-2 6-13 0,-2-20 28 16,0 0-28-16,3 26 28 0,6 11-28 0,-9-37 28 16,0 0-28-16,16 38 28 0,5-5-28 0,-21-33 13 0,0 0-13 15,27 33 14-15,3-9-14 0,-30-24 9 0,0 0-9 16,24 19 9-16,-10-10-9 0,-14-9 4 15,0 0-4-15,18 0 4 0,14-13-4 0,-32 13 4 0,0 0-4 16,26-15 4-16,-3-2-4 0,-23 17 4 0,0 0-4 16,16-16 4-16,0-7-4 0,-16 23 3 0,0 0-3 15,12-13 4-15,-5 2-4 0,-7 11 5 16,0 0-5-16,7-2 6 0,7 2-6 0,-14 0 7 0,0 0-7 16,22 6 7-16,13 4-7 0,-35-10 2 15,0 0-2-15,39 17 3 0,7-1-3 0,-46-16 0 16,0 0 0-16,56 9 1 0,15-4-1 0,-71-5 0 15,0 0 0-15,77 0 0 0,-5-5 0 0,-72 5 0 0,0 0 0 16,67-19 0-16,-12-7 0 0,-55 26 0 16,0 0 0-16,39-44 0 0,-16-13 0 0,-23 57-1 0,0 0 1 15,12-69 0-15,-8-7 0 0,-4 76 0 0,0 0 0 16,2-80 0-16,-6 14 0 0,4 66 0 16,0 0 0-16,-3-55 0 0,-5 19 0 0,8 36 0 0,0 0 0 15,-5-23 0-15,2 8 0 0,3 15 1 0,0 0-1 16,-11 1 1-16,-7 22-1 0,18-23 1 0,0 0-1 15,-15 36 2-15,4 18-2 0,11-54 2 0,0 0-2 16,-7 73 3-16,2 18-3 0,5-91 2 0,0 0-2 0,0 85 3 16,8-12-3-16,-8-73 1 0,0 0-1 0,18 60 2 15,9-9-2-15,-27-51 1 0,0 0-1 0,31 43 2 0,3-15-2 16,-34-28 1-16,0 0-1 0,42 12 1 0,15-23-1 16,-57 11 1-16,0 0-1 0,58-22 2 0,0-13-2 15,-58 35 3-15,0 0-3 0,46-45 3 0,-2-15-3 16,-44 60 5-16,0 0-5 0,40-78 5 0,-1-19-5 15,-39 97 12-15,0 0-12 0,37-92 12 0,-5 12-12 0,-32 80 16 16,0 0-16-16,23-62 17 0,-9 22-17 0,-14 40 19 16,0 0-19-16,7-31 20 0,-7 14-20 15,0 17 19-15,0 0-19 0,-7-4 20 0,-14 20-20 16,21-16 18-16,0 0-18 0,-28 28 19 0,-11 13-19 0,39-41 9 0,0 0-9 16,-28 57 9-16,12 23-9 0,16-80 2 0,0 0-2 15,7 85 3-15,28 0-3 0,-35-85 0 0,0 0 0 16,69 76 0-16,49-4 0 0,-118-72 0 0,0 0 0 15,168 45 0-15,72-20 0 0,0-1-1074 0</inkml:trace>
  <inkml:trace contextRef="#ctx0" brushRef="#br0" timeOffset="146773.68">21232 4885 740 0,'0'0'0'0,"0"0"0"15,-2-41 0-15,2 41 21 0,0 0-21 0,-2-35 22 0,6 2-22 16,-4 33 69-16,0 0-69 0,5-29 69 0,4-7-69 16,-9 36 71-16,0 0-71 0,4-33 72 15,1 17-72-15,-5 16 49 0,0 0-49 0,2-12 50 0,1 3-50 16,-3 9 29-16,0 0-29 0,0 0 30 15,7-7-30-15,-7 7 24 0,0 0-24 0,0 0 24 0,0 0-24 16,0 0 16-16,0 0-16 0,2 9 16 0,-13 26-16 0,1-2-917 16</inkml:trace>
  <inkml:trace contextRef="#ctx0" brushRef="#br0" timeOffset="146955.41">21274 5114 1255 0,'0'0'0'16,"4"10"0"-16,5 21 0 0,-9-31 11 16,0 0-11-16,10 49 11 0,3 18-11 0,-13-67 34 0,0 0-34 0,10 85 34 15,-3 12-34-15,-7-97 28 0,0 0-28 0,-12 114 29 0,-16 26-29 16,28-140 16-16,0 0-16 16,0 0-1004-16</inkml:trace>
  <inkml:trace contextRef="#ctx0" brushRef="#br0" timeOffset="194177.49">11986 10932 863 0,'0'0'0'0,"0"0"0"0,-23-17 0 16,23 17 29-16,0 0-29 0,-23-19 30 0,-9-2-30 0,32 21 72 16,0 0-72-16,-32-17 72 0,6 10-72 0,26 7 57 15,0 0-57-15,-32-6 58 0,-5 6-58 0,37 0 42 0,0 0-42 0,-41 6 42 16,-8 6-42-16,49-12 25 15,0 0-25-15,-56 17 25 0,-8 14-25 16,64-31 18-16,0 0-18 0,-56 37 19 0,12 4-19 0,44-41 10 0,0 0-10 0,-30 47 10 16,28-7-10-1,2-40 4-15,0 0-4 0,26 34 5 0,24 3-5 0,-50-37 2 16,0 0-2-16,68 38 3 0,14 3-3 0,-82-41 1 16,0 0-1-16,90 49 1 0,1 6-1 0,-91-55 3 15,0 0-3-15,90 55 4 0,-17-3-4 0,-73-52 9 16,0 0-9-16,52 45 10 0,-29-8-10 0,-23-37 18 15,0 0-18-15,4 29 19 0,-22-5-19 0,18-24 24 16,0 0-24-16,-31 23 25 0,-24-1-25 0,55-22 31 16,0 0-31-16,-57 24 32 0,3-3-32 0,54-21 27 15,0 0-27-15,-41 12 27 0,22-3-27 0,19-9 19 0,0 0-19 16,0 0 19-16,14-9-19 0,-4 1-1182 0</inkml:trace>
  <inkml:trace contextRef="#ctx0" brushRef="#br0" timeOffset="194425.62">12816 11133 1379 0,'0'0'0'0,"-14"0"0"0,-17 0 0 16,31 0 19-16,0 0-19 0,-45 1 20 0,-6 6-20 0,51-7 46 15,0 0-46-15,-56 9 46 0,-4 8-46 16,60-17 48-16,0 0-48 0,-69 31 48 0,-3 16-48 0,72-47 35 15,0 0-35-15,-65 59 36 0,17 9-36 16,48-68 17-16,0 0-17 0,-27 67 18 0,22-12-18 0,5-55 18 0,0 0-18 0,23 47 19 16,25-14-19-16,-48-33 1 15,0 0-1-15,70 24 1 0,13-12-1 16,-83-12-4-16,0 0 4 0,92 0-3 0,10-12 3 0,0-2-1248 16</inkml:trace>
  <inkml:trace contextRef="#ctx0" brushRef="#br0" timeOffset="195029.22">13182 11190 1043 0,'0'0'0'15,"0"0"0"-15,-9-9 0 0,9 9 1 0,0 0-1 0,-9-3 1 16,-5-1-1-16,14 4 0 0,0 0 0 0,-27 11 1 16,-10 13-1-16,37-24 18 0,0 0-18 0,-46 34 19 15,-3 11-19-15,49-45 45 0,0 0-45 0,-41 49 46 16,15-2-46-16,26-47 62 0,0 0-62 0,-16 36 62 16,14-12-62-16,2-24 56 0,0 0-56 0,18 12 57 15,23-7-57-15,-41-5 47 0,0 0-47 0,45-8 47 16,10-20-47-16,-55 28 33 0,0 0-33 0,55-41 34 0,1-13-34 15,-56 54 29-15,0 0-29 0,55-61 29 16,0 3-29-16,-55 58 22 0,0 0-22 0,49-54 22 16,-12 9-22-16,-37 45 15 0,0 0-15 0,30-28 16 15,-14 13-16-15,-16 15 11 0,0 0-11 0,9 0 11 16,-6 12-11-16,-3-12 8 0,0 0-8 0,0 24 8 0,0 14-8 16,0-38 6-16,0 0-6 0,-5 47 6 0,5-4-6 15,0-43 5-15,0 0-5 0,0 38 5 16,5-10-5-16,-5-28 4 0,0 0-4 0,4 19 4 0,-2-9-4 0,-2-10 2 15,0 0-2-15,5-5 3 0,4-26-3 0,-9 31 0 16,0 0 0-16,12-38 0 0,-3 0 0 16,-9 38-1-16,0 0 1 0,17-42-1 0,3-3 1 0,-20 45-6 15,0 0 6-15,25-43-6 0,-1 8 6 16,-24 35-6-16,0 0 6 0,27-19-5 0,-1 14 5 16,-26 5-4-16,0 0 4 0,25 12-3 0,0 12 3 0,-25-24-1 15,0 0 1-15,22 33-1 0,-7 0 1 0,-15-33-1 16,0 0 1-16,5 37 0 0,-2-6 0 0,-3-31 0 15,0 0 0-15,0 24 0 0,0-7 0 0,0-17 0 16,0 0 0-16,4 7 1 0,-4-7-1 0,0 0 1 0,0 0-1 16,14-7 2-16,5-17-2 0,-19 24 1 15,0 0-1-15,23-29 1 0,7-3-1 0,-30 32 0 0,0 0 0 16,34-39 1-16,10-1-1 0,-44 40 0 0,0 0 0 16,44-36 0-16,-7 10 0 0,-37 26 2 0,0 0-2 15,35-13 3-15,-3 22-3 0,-32-9 4 0,0 0-4 16,25 21 5-16,-4 15-5 0,-21-36 6 0,0 0-6 15,19 43 6-15,-3-1-6 0,-16-42 7 0,0 0-7 0,25 40 7 16,16-7-7-16,-41-33 6 0,0 0-6 0,56 22 6 16,13-11-6-16,-69-11 0 0,0 0 0 0,77-4 0 15,3-15 0-15,-3 0-1292 0</inkml:trace>
  <inkml:trace contextRef="#ctx0" brushRef="#br0" timeOffset="195240.91">14764 11093 1054 0,'0'0'0'0,"16"-16"0"0,19-25 0 0,-35 41 1 16,0 0-1-16,46-61 2 0,-9-15-2 15,-37 76 1-15,0 0-1 0,26-73 2 0,-15 8-2 0,-11 65 44 16,0 0-44-16,3-51 44 0,-11 22-44 15,8 29 70-15,0 0-70 0,-18-14 71 0,-14 14-71 0,32 0 80 16,0 0-80-16,-40 14 81 0,-10 17-81 0,50-31 68 16,0 0-68-16,-49 57 68 0,-1 32-68 0,50-89 44 15,0 0-44-15,-38 105 44 16,13 6-44-16,25-111 32 0,0 0-32 0,-7 121 33 0,21 14-33 0,-14-135 20 16,0 0-20-16,28 128 21 0,18-12-21 0,-46-116 16 15,0 0-16-15,46 106 16 0,-11-3-16 16,-35-103 13-16,0 0-13 0,21 80 13 0,-15-26-13 15,-6-54 10-15,0 0-10 0,-18 27 10 0,-28-15-10 16,0 1-1334-16</inkml:trace>
  <inkml:trace contextRef="#ctx0" brushRef="#br0" timeOffset="195389.9">14610 11313 1580 0,'0'0'0'0,"25"0"0"16,35 0 0-16,-60 0 17 0,0 0-17 0,86-6 17 15,10-2-17-15,-96 8 63 0,0 0-63 0,102-17 64 0,11-3-64 16,-113 20 22-16,0 0-22 0,107-24 23 0,-18-9-23 16,2 2-1280-16</inkml:trace>
  <inkml:trace contextRef="#ctx0" brushRef="#br0" timeOffset="195602.36">15757 10338 1446 0,'0'0'0'0,"-18"7"0"0,-29 5 0 0,47-12 30 0,0 0-30 0,-64 33 30 15,-12 37-30-15,76-70 56 0,0 0-56 16,-76 88 57-16,9 14-57 0,67-102 31 0,0 0-31 16,-56 121 32-16,-1 28-32 15,57-149 28-15,0 0-28 0,-38 164 28 0,20 6-28 0,18-170 26 16,0 0-26-16,7 154 26 0,27-28-26 0,-34-126 30 16,0 0-30-16,54 111 31 0,19-9-31 0,-73-102 24 15,0 0-24-15,81 76 25 0,16-27-25 0,-97-49 8 16,0 0-8-16,99 22 9 0,-4-29-9 15,2 0-1378-15</inkml:trace>
  <inkml:trace contextRef="#ctx0" brushRef="#br0" timeOffset="195827.53">15990 10006 1412 0,'0'0'0'0,"0"7"0"16,-9 12 0-16,9-19 13 0,0 0-13 0,-5 35 13 16,6 18-13-16,-1-53 19 0,0 0-19 0,13 57 20 0,4 2-20 15,-17-59 16-15,0 0-16 0,29 52 17 16,-3-3-17-16,-26-49 3 0,0 0-3 0,23 39 4 0,-14-13-4 16,0 2-1078-16</inkml:trace>
  <inkml:trace contextRef="#ctx0" brushRef="#br0" timeOffset="195972.12">16244 9965 1435 0,'0'0'0'0,"0"10"0"0,0 18 0 15,0-28 15-15,0 0-15 0,0 52 16 0,-2 27-16 0,2-79 14 16,0 0-14-16,-4 90 14 0,-4 2-14 0,8-92 63 0,0 0-63 16,-9 99 64-16,-2 10-64 0,11-109 53 15,0 0-53-15,-10 107 53 0,-1-5-53 0,11-102 47 16,0 0-47-16,0 81 48 0,18-37-48 0,-4 1-1307 0</inkml:trace>
  <inkml:trace contextRef="#ctx0" brushRef="#br0" timeOffset="196202.16">17205 11015 1300 0,'0'0'0'0,"-9"17"0"16,-14 32 0-16,23-49 0 0,0 0 0 0,-37 62 1 0,-5 11-1 16,42-73 11-16,0 0-11 0,-46 79 11 0,-5 4-11 15,51-83 42-15,0 0-42 0,-50 75 43 0,6-16-43 16,44-59 36-16,0 0-36 0,-40 46 36 16,3-9-36-16,37-37 33 0,0 0-33 0,-32 12 33 15,13-26-33-15,-1-2-1100 0</inkml:trace>
  <inkml:trace contextRef="#ctx0" brushRef="#br0" timeOffset="196497.3">16686 10830 1412 0,'0'0'0'0,"0"0"0"0,22 0 0 0,-22 0 11 15,0 0-11-15,28 8 11 0,16 8-11 0,-44-16 15 0,0 0-15 16,46 26 16-16,8 17-16 0,-54-43 26 0,0 0-26 0,48 45 27 0,-14 0-27 15,-34-45 18-15,0 0-18 0,17 44 19 16,-17-8-19-16,0-36 16 0,0 0-16 16,-21 26 17-16,-12-2-17 0,33-24 15 0,0 0-15 0,-41 14 15 0,-5-5-15 15,46-9 11-15,0 0-11 0,-40 0 12 0,6-9-12 32,34 9 17-32,0 0-17 0,-25-10 18 0,8-4-18 0,17 14 19 15,0 0-19-15,-7-21 20 0,8-5-20 0,-1 26 19 0,0 0-19 16,14-29 20-16,18-4-20 0,-32 33 19 15,0 0-19-15,41-35 19 0,17 0-19 0,0 1-1284 16</inkml:trace>
  <inkml:trace contextRef="#ctx0" brushRef="#br0" timeOffset="196802.91">17191 11534 1401 0,'0'0'0'0,"0"0"0"0,3-5 0 16,-3 5 0-16,0 0 0 0,7-12 0 0,8-9 0 15,-15 21 1-15,0 0-1 0,21-26 2 0,2-7-2 0,-23 33 21 16,0 0-21-16,23-29 22 0,-6 12-22 0,-17 17 28 16,0 0-28-16,14-7 29 0,-5 7-29 0,-9 0 35 0,0 0-35 15,5 5 36-15,-5 9-36 0,0-14 31 0,0 0-31 16,-5 22 31-16,-11 9-31 0,16-31 26 0,0 0-26 15,-16 28 26-15,4-7-26 0,12-21 16 16,0 0-16-16,-12 12 16 0,-1-3-16 0,13-9 9 16,0 0-9-16,-8 5 10 0,0-2-10 0,8-3 5 0,0 0-5 15,0 0 6-15,-10-12-6 0,10 12 2 0,0 0-2 16,9-28 3-16,26-20-3 0,-3-1-1257 0</inkml:trace>
  <inkml:trace contextRef="#ctx0" brushRef="#br0" timeOffset="197181.17">17965 10655 1311 0,'0'0'0'0,"-10"0"0"0,-19-2 0 16,29 2 13-16,0 0-13 0,-44-1 13 0,-10 2-13 15,54-1 29-15,0 0-29 0,-59 9 30 0,5 5-30 16,54-14 23-16,0 0-23 0,-48 21 24 0,15 6-24 15,33-27 23-15,0 0-23 0,-23 37 23 0,14 9-23 0,9-46 22 16,0 0-22-16,3 47 22 0,17-5-22 16,-20-42 20-16,0 0-20 0,35 39 21 0,20-2-21 15,-55-37 17-15,0 0-17 0,60 27 18 0,7-2-18 16,-67-25 18-16,0 0-18 0,60 20 19 0,-11 5-19 16,-49-25 18-16,0 0-18 0,35 19 18 0,-17-2-18 15,-18-17 17-15,0 0-17 0,9 12 18 0,-14 7-18 0,5-19 17 16,0 0-17-16,-18 21 17 0,-17 1-17 15,35-22 14-15,0 0-14 0,-46 23 15 0,-9-11-15 16,55-12 21-16,0 0-21 0,-55 12 21 0,8-7-21 16,47-5 22-16,0 0-22 0,-36 4 23 0,17-1-23 0,19-3 13 15,0 0-13-15,-7 0 13 0,7 0-13 0,0 0-1360 16</inkml:trace>
  <inkml:trace contextRef="#ctx0" brushRef="#br0" timeOffset="197579.61">18429 9837 1401 0,'0'0'0'15,"0"0"0"-15,11 5 0 0,-11-5 3 0,0 0-3 16,7 8 4-16,2 4-4 0,-9-12 11 0,0 0-11 16,8 25 12-16,3 21-12 0,-11-46 25 0,0 0-25 0,12 58 25 15,-6 9-25-15,-6-67 16 0,0 0-16 0,3 69 17 16,-10-13-17-16,7-56 14 0,0 0-14 0,-2 38 14 16,4-30-14-16,2 1-1097 0</inkml:trace>
  <inkml:trace contextRef="#ctx0" brushRef="#br0" timeOffset="197705.76">18812 9876 1177 0,'0'0'0'0,"0"0"0"15,-4 21 0-15,4-21 8 0,0 0-8 0,-14 45 9 0,-21 40-9 16,35-85 19-16,0 0-19 0,-42 100 19 16,-8 1-19-16,50-101 2 0,0 0-2 0,-40 114 2 0,4 17-2 15,5 3-867-15</inkml:trace>
  <inkml:trace contextRef="#ctx0" brushRef="#br0" timeOffset="197922.69">18985 11749 1188 0,'0'0'0'0,"-27"29"0"0,-43 49 0 0,70-78 22 0,0 0-22 15,-85 92 23-15,0-6-23 0,85-86 3 0,0 0-3 0,-63 80 3 0,28-2-3 0,-2 0-870 16</inkml:trace>
  <inkml:trace contextRef="#ctx0" brushRef="#br0" timeOffset="198614.39">19747 11783 942 0,'0'0'0'15,"0"0"0"-15,-32-5 0 0,32 5-1 0,0 0 1 0,-25-5 0 16,2 0 0-16,23 5 20 0,0 0-20 0,-19-9 21 16,-2-3-21-16,21 12 49 0,0 0-49 0,-18-16 50 15,11 8-50-15,7 8 48 0,0 0-48 0,0-7 48 0,0-2-48 16,0 9 55-16,0 0-55 0,16-8 55 15,23-8-55-15,-39 16 59 0,0 0-59 0,49-16 59 16,15 3-59-16,-64 13 50 0,0 0-50 0,81-16 51 0,28-5-51 16,-109 21 42-16,0 0-42 0,127-15 43 15,18-3-43-15,-145 18 38 0,0 0-38 0,162-12 38 16,41 5-38-16,-203 7 32 0,0 0-32 0,235-8 32 16,22 4-32-16,-257 4 21 0,0 0-21 0,270-5 22 15,5 3-22-15,-275 2 17 0,0 0-17 0,272-1 17 0,1-1-17 16,-273 2 13-16,0 0-13 0,268 0 14 0,-8 3-14 15,-260-3 10-15,0 0-10 0,250 2 10 0,-15-2-10 16,-235 0 9-16,0 0-9 0,222-2 10 16,-14-3-10-16,-208 5 8 0,0 0-8 0,189-7 9 15,-22-5-9-15,-167 12 8 0,0 0-8 0,145-10 9 16,-34 3-9-16,-111 7 10 0,0 0-10 0,95-7 10 0,-14 2-10 16,-81 5 11-16,0 0-11 0,75 0 11 0,-3 3-11 15,-72-3 9-15,0 0-9 0,58 5 10 0,-24-1-10 16,-34-4 6-16,0 0-6 0,23 3 7 0,-8 2-7 15,-15-5 1-15,0 0-1 0,9 7 1 0,-9-7-1 0,0 0-1428 16</inkml:trace>
  <inkml:trace contextRef="#ctx0" brushRef="#br0" timeOffset="199103.16">25067 10013 1155 0,'0'0'0'0,"0"0"0"0,44 9 0 15,-44-9 40-15,0 0-40 0,49 15 40 0,16 9-40 0,-65-24 89 16,0 0-89-16,78 33 89 0,21 9-89 0,-99-42 70 15,0 0-70-15,95 52 71 0,-16 8-71 0,-79-60 44 0,0 0-44 16,62 77 45-16,-20 25-45 0,-42-102 26 16,0 0-26-16,22 112 26 0,-22 6-26 15,0-118 19-15,0 0-19 0,-20 126 20 0,-17 11-20 16,37-137 13-16,0 0-13 0,-60 140 14 0,-30-5-14 0,90-135 8 16,0 0-8-16,-99 123 9 0,-1-21-9 0,100-102 1 15,0 0-1-15,-99 86 2 0,0-15-2 0,2-5-1276 16</inkml:trace>
  <inkml:trace contextRef="#ctx0" brushRef="#br0" timeOffset="199403.72">26517 10221 1715 0,'0'0'0'0,"0"0"0"0,7 3 0 0,-7-3 9 0,0 0-9 0,7 7 9 15,1 7-9-15,-8-14 0 0,0 0 0 0,11 36 0 16,1 33 0-16,-12-69-17 0,0 0 17 0,11 82-17 16,0 3 17-16,-3-1-1215 0</inkml:trace>
  <inkml:trace contextRef="#ctx0" brushRef="#br0" timeOffset="199520.41">26439 11493 1255 0,'0'0'0'0,"-32"36"0"0,-52 52 0 15,84-88 3-15,0 0-3 0,-103 120 4 0,-1 16-4 16,104-136-1-16,0 0 1 0,-111 153-1 16,-9 4 1-16,2 2-885 0</inkml:trace>
  <inkml:trace contextRef="#ctx0" brushRef="#br0" timeOffset="204824.41">19463 10818 393 0,'0'0'0'0,"0"0"0"0,0 0 0 0,0 0 10 0,0 0-10 15,0 0 11-15,0 0-11 0,0 0 46 0,0 0-46 16,0 0 47-16,5-23-47 0,-5 23 69 0,0 0-69 0,5-5 69 16,-5 5-69-16,0 0 68 15,0 0-68-15,11-12 68 0,-6 0-68 0,-5 12 48 0,0 0-48 16,5-16 48-16,-3 2-48 0,-2 14 44 0,0 0-44 0,4-13 44 16,3-1-44-16,-7 14 35 0,0 0-35 15,14-18 36-15,4 1-36 0,-18 17 33 0,0 0-33 0,23-14 33 16,-6 2-33-16,-17 12 29 0,0 0-29 0,23-5 30 15,11 3-30-15,-34 2 25 0,0 0-25 16,35 2 25-16,0 3-25 0,-35-5 22 0,0 0-22 16,27 14 22-16,3 12-22 0,-30-26 17 0,0 0-17 15,26 29 18-15,-8 3-18 0,-18-32 18 0,0 0-18 16,14 36 19-16,-4 9-19 16,-10-45 13-16,0 0-13 0,7 45 14 0,-7-4-14 0,0-41 9 15,0 0-9-15,-5 35 9 0,-4-7-9 0,9-28 5 0,0 0-5 16,-8 20 6-16,2-6-6 0,6-14 5 0,0 0-5 0,-5 11 5 15,5-11-5-15,0 0 7 0,0 0-7 0,-11 3 8 16,6-13-8-16,5 10 13 0,0 0-13 0,-5-21 13 16,1-19-13-16,4 40 19 0,0 0-19 0,2-45 19 0,7 0-19 15,-9 45 24-15,0 0-24 0,16-48 24 16,8-1-24-16,-24 49 28 0,0 0-28 0,37-40 28 16,18 8-28-16,-55 32 29 0,0 0-29 0,58-23 30 0,15 14-30 15,-73 9 23-15,0 0-23 0,68 0 24 0,-4 9-24 0,-64-9 16 16,0 0-16-16,53 19 17 0,-7 11-17 0,-46-30 13 15,0 0-13-15,35 43 14 0,-17 9-14 16,-18-52 10-16,0 0-10 0,10 64 10 0,-3 14-10 0,-7-78 6 0,0 0-6 0,6 76 7 16,-5-16-7-16,-1-60 5 0,0 0-5 0,2 52 5 15,3-3-5-15,-5-49 3 0,0 0-3 16,15 45 4-16,4 0-4 0,-19-45 3 16,0 0-3-16,33 20 3 0,19-28-3 0,-7-4-1289 15</inkml:trace>
  <inkml:trace contextRef="#ctx0" brushRef="#br0" timeOffset="205194.04">20971 10704 1222 0,'0'0'0'0,"-11"-6"0"0,-15-6 0 16,26 12 0-16,0 0 0 0,-37-14 1 16,-4 4-1-16,41 10 0 0,0 0 0 0,-39-2 1 15,4 6-1-15,35-4 23 0,0 0-23 0,-32 12 24 0,-1 9-24 16,33-21 26-16,0 0-26 0,-27 27 26 15,1 10-26-15,26-37 28 0,0 0-28 0,-18 50 28 0,8 14-28 16,10-64 19-16,0 0-19 0,-2 64 19 16,11-4-19-16,-9-60 11 0,0 0-11 0,16 49 12 0,-2-16-12 15,-14-33 8-15,0 0-8 0,17 21 9 16,6-9-9-16,-23-12 7 0,0 0-7 0,25 3 8 0,3-8-8 0,-28 5 10 0,0 0-10 0,25-16 10 16,-2-18-10-1,-23 34 11-15,0 0-11 0,16-42 12 0,-7-11-12 16,-9 53 13-16,0 0-13 0,5-56 13 0,-2 8-13 15,-3 48 14-15,0 0-14 0,2-37 14 0,0 17-14 0,-2 20 13 16,0 0-13-16,3-9 13 0,-3 9-13 0,0 0 12 16,0 0-12-16,9 10 12 0,9 25-12 0,-18-35 6 15,0 0-6-15,23 40 7 0,0 8-7 0,-23-48 3 16,0 0-3-16,24 49 3 0,1-4-3 0,-25-45 1 0,0 0-1 16,21 33 2-16,-12-16-2 0,-9-17-1 15,0 0 1-15,7 10 0 0,-7-10 0 0,0 0-1170 0</inkml:trace>
  <inkml:trace contextRef="#ctx0" brushRef="#br0" timeOffset="206085.98">21110 10809 1099 0,'0'0'0'0,"0"0"0"16,14-19 0-16,-14 19 9 0,0 0-9 0,13-12 10 15,-6 3-10-15,-7 9 14 0,0 0-14 0,9-3 14 16,8 3-14-16,-17 0 50 0,0 0-50 0,27 12 51 16,10 5-51-16,-37-17 47 0,0 0-47 0,37 31 48 15,-6 13-48-15,-31-44 41 0,0 0-41 0,27 53 42 16,-9-1-42-16,-18-52 39 0,0 0-39 0,14 49 40 15,-4-22-40-15,-10-27 33 0,0 0-33 0,7 18 33 0,-1-11-33 16,-6-7 24-16,0 0-24 0,7 1 24 0,3-2-24 16,-10 1 13-16,0 0-13 0,16-13 13 0,7-14-13 15,-23 27 6-15,0 0-6 0,27-35 6 16,-1-1-6-16,-26 36 2 0,0 0-2 0,30-35 3 0,3 4-3 16,-33 31 1-16,0 0-1 0,29-28 2 0,-13 20-2 15,-16 8 4-15,0 0-4 0,17 0 5 16,11 8-5-16,-28-8 5 0,0 0-5 0,30 23 6 0,-3 10-6 15,-27-33 5-15,0 0-5 0,25 36 5 0,-2 2-5 16,-23-38 4-16,0 0-4 0,21 31 5 0,-5-12-5 16,-16-19 3-16,0 0-3 0,17 12 3 0,8-3-3 15,-25-9 3-15,0 0-3 0,32 0 3 0,3-15-3 0,-35 15 3 16,0 0-3-16,35-21 4 0,0-7-4 0,-35 28 4 16,0 0-4-16,34-29 4 0,-4-2-4 0,-30 31 6 15,0 0-6-15,23-30 6 0,-9 15-6 0,-14 15 7 16,0 0-7-16,11-11 7 0,-4 9-7 0,-7 2 6 15,0 0-6-15,7 0 6 0,2 6-6 0,-9-6 5 16,0 0-5-16,12 12 5 0,6 8-5 0,-18-20 3 16,0 0-3-16,17 25 4 0,-1-1-4 0,-16-24 2 0,0 0-2 15,14 19 2-15,-2-12-2 0,-12-7 1 0,0 0-1 0,16-4 2 0,9-11-2 16,-25 15 2-16,0 0-2 16,23-33 3-16,-7-12-3 0,-16 45 3 0,0 0-3 0,2-47 3 0,-8 2-3 15,6 45 4-15,0 0-4 16,-12-36 4-16,-4 3-4 0,16 33 5 0,0 0-5 0,-28-22 5 15,-6 9-5-15,34 13 5 0,0 0-5 0,-37-1 6 0,-1 13-6 16,38-12 2-16,0 0-2 0,-38 24 2 16,1 12-2-16,37-36 0 0,0 0 0 0,-30 52 1 15,13 19-1-15,17-71 0 0,0 0 0 0,0 71 0 0,25-10 0 16,-25-61-2-16,0 0 2 0,40 45-2 16,13-16 2-16,-53-29-4 0,0 0 4 0,72 19-4 0,17-15 4 15,-89-4-5-15,0 0 5 0,89-7-5 0,-7-11 5 16,-82 18-2-16,0 0 2 0,68-36-2 0,-15-21 2 15,-53 57-1-15,0 0 1 0,41-67 0 0,-15-6 0 16,-26 73 0-16,0 0 0 0,16-66 0 0,-7 7 0 16,-9 59 0-16,0 0 0 0,-5-50 1 0,-13 10-1 15,18 40 2-15,0 0-2 0,-23-29 3 0,-9 13-3 16,32 16 4-16,0 0-4 0,-37-3 4 0,-8 15-4 0,45-12 4 16,0 0-4-16,-39 21 4 0,12 10-4 0,27-31 3 15,0 0-3-15,-14 36 4 0,14 2-4 0,0-38 1 0,0 0-1 0,13 47 1 0,13 10-1 16,-26-57 0-1,0 0 0-15,35 61 0 0,4 3 0 0,-39-64-1 16,0 0 1-16,39 57 0 0,-4-12 0 0,-35-45-2 16,0 0 2-16,27 31-1 0,-17-7 1 0,-10-24-1 15,0 0 1-15,-2 21-1 0,-10 0 1 0,12-21-1 16,0 0 1-16,-26 17 0 0,-13-3 0 0,39-14 0 0,0 0 0 16,-46 8 0-16,-3-2 0 0,49-6 0 0,0 0 0 15,-50 3 0-15,3-3 0 0,47 0 0 0,0 0 0 16,-22-5 1-16,36-12-1 0,-1-1-1317 0</inkml:trace>
  <inkml:trace contextRef="#ctx0" brushRef="#br0" timeOffset="206676.41">23539 10055 785 0,'0'0'0'0,"-10"1"0"0,-15 6 0 0,25-7 18 0,0 0-18 0,-30 7 19 15,-2 2-19-15,32-9 41 0,0 0-41 0,-32 7 42 16,-8-7-42-16,40 0 55 0,0 0-55 0,-43-4 56 16,-6-3-56-16,49 7 27 0,0 0-27 0,-49-8 27 15,8-10-27-15,41 18 10 0,0 0-10 0,-33-15 11 16,8 1-11-16,25 14 4 0,0 0-4 0,-18-10 5 16,8 6-5-16,10 4 2 0,0 0-2 0,-7-3 2 15,0 6-2-15,7-3 2 0,0 0-2 0,-9 9 3 16,-2 13-3-16,11-22 3 0,0 0-3 0,-12 35 4 0,-2 12-4 15,14-47 4-15,0 0-4 0,-13 50 4 0,-4 5-4 16,17-55 4-16,0 0-4 0,-16 57 4 16,3 9-4-16,13-66 4 0,0 0-4 0,-7 74 5 15,4 11-5-15,3-85 5 0,0 0-5 0,-2 85 5 0,2-4-5 16,0-81 5-16,0 0-5 0,4 85 6 0,1 9-6 16,-5-94 6-16,0 0-6 0,9 90 6 0,0-6-6 15,-9-84 12-15,0 0-12 0,12 73 12 0,7-23-12 16,-19-50 20-16,0 0-20 0,27 42 21 0,3-11-21 15,-30-31 28-15,0 0-28 0,30 26 28 0,-4-9-28 16,-26-17 31-16,0 0-31 0,28 11 31 0,17-8-31 16,-45-3 48-16,0 0-48 0,47-3 48 0,-3-13-48 15,-44 16 45-15,0 0-45 0,43-19 46 0,1-2-46 16,-44 21 40-16,0 0-40 0,47-24 41 0,12-5-41 0,-1-4-1159 16</inkml:trace>
  <inkml:trace contextRef="#ctx0" brushRef="#br0" timeOffset="207055.11">23954 10325 819 0,'0'0'0'0,"-2"8"0"0,-2 4 0 15,4-12 119-15,0 0-119 0,0 28 119 0,6 14-119 0,-6-42 65 0,0 0-65 16,5 57 65-16,0 12-65 0,-5-69 54 16,0 0-54-16,7 67 55 0,2-10-55 0,-9-57 31 0,0 0-31 15,9 56 31-15,-2-4-31 0,-7-52 19 0,0 0-19 16,2 53 20-16,-1-1-20 15,-1-52 15-15,0 0-15 0,0 50 16 0,-1-3-16 0,1-47 15 0,0 0-15 0,-2 33 15 16,2-9-15-16,0-24 14 16,0 0-14-16,0 16 15 0,0-7-15 0,0-9 17 0,0 0-17 0,2 6 17 15,-2-6-17 1,0 0 15-16,0 0-15 0,0 0 16 0,7-13-16 0,-4-1-1104 0</inkml:trace>
  <inkml:trace contextRef="#ctx0" brushRef="#br0" timeOffset="207394">23982 9923 1065 0,'0'0'0'0,"0"0"0"15,-7-5 0-15,7 5 26 0,0 0-26 0,0 0 27 16,-7-5-27-16,7 5 32 0,0 0-32 0,0 0 33 15,19 8-33-15,-19-8 11 0,0 0-11 0,27 12 12 16,13 14-12-16,-40-26 13 0,0 0-13 0,41 35 14 16,-4 7-14-16,-37-42 16 0,0 0-16 0,26 43 16 15,-17-2-16-15,-9-41 18 0,0 0-18 0,-5 31 19 0,-16-6-19 16,21-25 17-16,0 0-17 0,-32 7 17 0,-18-9-17 16,50 2 14-16,0 0-14 0,-49-12 15 15,3-9-15-15,46 21 14 16,0 0-14-16,-35-21 15 0,10-6-15 0,25 27 19 0,0 0-19 15,-16-25 19-15,11 6-19 0,5 19 16 0,0 0-16 0,0-14 17 16,11 4-17-16,-11 10 14 0,0 0-14 0,30-14 15 16,19-13-15-16,4 1-1061 0</inkml:trace>
  <inkml:trace contextRef="#ctx0" brushRef="#br0" timeOffset="207944.66">24278 10158 942 0,'0'0'0'0,"0"0"0"16,13 7 0-16,-13-7 16 0,0 0-16 0,8 5 17 16,-8-5-17-16,0 0 40 0,0 0-40 0,14 6 40 15,8 2-40-15,-22-8 41 0,0 0-41 0,31 7 42 16,10-3-42-16,-41-4 25 0,0 0-25 0,44 5 25 15,4-2-25-15,-48-3 18 0,0 0-18 0,46 9 19 16,-11 0-19-16,-35-9 17 0,0 0-17 0,26 3 17 16,-8-3-17-16,-18 0 14 0,0 0-14 0,14 0 14 15,-2 0-14-15,-12 0 12 0,0 0-12 0,9 4 13 0,-9-4-13 16,0 0 9-16,0 0-9 0,11 3 10 0,-4 2-10 16,-7-5 9-16,0 0-9 0,10 5 9 0,3 4-9 15,-13-9 7-15,0 0-7 0,14 10 7 16,-4 3-7-16,-10-13 4 0,0 0-4 0,13 12 5 0,1 7-5 15,-14-19 4-15,0 0-4 0,12 24 5 0,-3 2-5 16,-9-26 6-16,0 0-6 0,4 31 6 0,-6 14-6 16,2-45 5-16,0 0-5 0,-5 50 6 0,-4 9-6 15,9-59 4-15,0 0-4 0,-9 57 5 0,4-5-5 16,5-52 5-16,0 0-5 0,0 50 5 16,8 6-5-16,-8-56 4 0,0 0-4 0,6 64 5 15,3 10-5-15,-9-74 7 0,0 0-7 0,10 76 7 0,1-8-7 16,-11-68 12-16,0 0-12 0,10 57 13 0,-1-17-13 15,-9-40 14-15,0 0-14 0,9 33 14 0,1-7-14 16,-10-26 19-16,0 0-19 0,8 22 20 0,-7-1-20 16,-1-21 26-16,0 0-26 0,-7 21 27 0,-14 3-27 15,21-24 38-15,0 0-38 0,-39 24 38 0,-22 2-38 0,61-26 43 16,0 0-43-16,-82 26 44 0,-15 3-44 0,2 1-1256 16</inkml:trace>
  <inkml:trace contextRef="#ctx0" brushRef="#br0" timeOffset="-185167.44">28058 4408 572 0,'0'0'0'0,"7"-28"0"16,13-48 0-16,-20 76 30 0,0 0-30 0,23-75 31 15,3 11-31-15,-26 64 98 0,0 0-98 0,25-48 98 0,-11 20-98 16,-14 28 82-16,0 0-82 0,10-17 82 0,3 5-82 16,-13 12 38-16,0 0-38 0,21 5 39 0,12 14-39 15,-33-19 32-15,0 0-32 0,30 54 32 0,-7 46-32 0,-23-100 16 16,0 0-16-16,18 130 16 0,-2 40-16 15,-16-170 14-15,0 0-14 0,14 214 14 16,-5 47-14-16,-9-261 12 0,0 0-12 0,7 308 12 0,-2 32-12 16,-5-340 12-16,0 0-12 0,4 367 13 0,-6 1-13 15,2-368 17-15,0 0-17 0,2 391 17 0,7 21-17 16,-9-412 24-16,0 0-24 0,10 424 24 0,1 21-24 16,-11-445 28-16,0 0-28 0,1 455 28 0,-9 17-28 15,8-472 33-15,0 0-33 0,-14 482 33 0,-6 11-33 16,20-493 30-16,0 0-30 0,-30 521 31 0,-14 12-31 15,44-533 31-15,0 0-31 0,-48 526 31 0,-1-7-31 0,49-519 37 16,0 0-37-16,-34 497 38 0,17-27-38 16,17-470 48-16,0 0-48 0,-12 440 48 0,3-46-48 0,9-394 49 15,0 0-49-15,-2 350 49 0,9-40-49 0,-7-310 42 16,0 0-42-16,23 249 43 0,17-66-43 0,-40-183 36 16,0 0-36-16,62 111 36 0,19-64-36 0,0 0-1437 15</inkml:trace>
  <inkml:trace contextRef="#ctx0" brushRef="#br0" timeOffset="-184439.65">28698 4622 975 0,'0'0'0'0,"0"0"0"0,0 0 0 16,0 0 20-16,0 0-20 0,0 0 20 0,29 0-20 0,-29 0 67 16,0 0-67-16,24 16 68 0,6 20-68 0,-30-36 65 15,0 0-65-15,30 49 65 0,-1 16-65 0,-29-65 41 16,0 0-41-16,23 77 41 0,-6-1-41 0,-17-76 30 15,0 0-30-15,18 81 30 0,-1 9-30 0,-17-90 22 16,0 0-22-16,18 87 22 0,-2-18-22 0,-16-69 17 16,0 0-17-16,16 57 18 0,-2-17-18 0,-14-40 12 0,0 0-12 15,12 26 13-15,-3-12-13 0,-9-14 12 0,0 0-12 0,7 5 13 16,-7-5-13-16,0 0 11 0,0 0-11 16,11-21 11-16,5-36-11 0,-1 1-1120 0</inkml:trace>
  <inkml:trace contextRef="#ctx0" brushRef="#br0" timeOffset="-184252.62">28952 4266 1289 0,'0'0'0'0,"0"0"0"0,8-7 0 16,-8 7 7-16,0 0-7 0,8-9 8 0,-2 6-8 16,-6 3 21-16,0 0-21 0,23 3 22 15,26 2-22-15,-49-5 38 0,0 0-38 0,55 23 38 16,-4 18-38-16,-51-41 7 0,0 0-7 0,44 58 7 0,-7 9-7 15,-2-3-1018-15</inkml:trace>
  <inkml:trace contextRef="#ctx0" brushRef="#br0" timeOffset="-183078.53">29233 4788 1300 0,'0'0'0'0,"0"0"0"0,0 13 0 0,0-13 6 15,0 0-6-15,0 22 7 0,0 20-7 0,0-42 12 0,0 0-12 16,2 48 12-16,7 1-12 0,-9-49 32 0,0 0-32 0,15 45 33 15,8 3-33-15,-23-48 28 16,0 0-28-16,27 43 29 0,3-15-29 0,-30-28 27 0,0 0-27 0,23 21 27 16,-13-9-27-16,-10-12 22 0,0 0-22 15,18-12 23-15,19-25-23 0,-37 37 18 16,0 0-18-16,42-46 18 0,-6 1-18 16,-36 45 16-16,0 0-16 0,31-40 17 0,-2 5-17 0,-29 35 14 0,0 0-14 0,24-27 14 15,-3 7-14-15,-21 20 12 16,0 0-12-16,20-13 13 0,-3 6-13 0,-17 7 13 15,0 0-13-15,25 0 13 0,10 15-13 0,-35-15 6 16,0 0-6-16,34 21 6 0,-11 7-6 0,-23-28 1 0,0 0-1 16,26 26 1-16,6-2-1 0,-32-24 0 0,0 0 0 15,41 19 0-15,13-7 0 0,-54-12-1 0,0 0 1 0,64 7 0 0,5-7 0 16,-69 0-8-16,0 0 8 16,67-7-7-16,-6-5 7 0,-61 12-17 0,0 0 17 0,66-16-17 15,4-4 17-15,-70 20-20 0,0 0 20 0,74-21-20 16,-1 2 20-16,-73 19-25 0,0 0 25 0,54-14-25 0,-25 7 25 15,-29 7-46-15,0 0 46 0,24-12-45 0,15-12 45 16,-39 24-45-16,0 0 45 0,34-37-44 16,-15-4 44-16,-19 41-20 0,0 0 20 0,9-40-19 0,-11-5 19 15,2 45-2-15,0 0 2 0,-12-40-2 16,-11 16 2-16,23 24 1 0,0 0-1 0,-37-12 2 0,-16 12-2 0,53 0 11 0,0 0-11 0,-66 15 11 16,-8 27-11-1,74-42 31-15,0 0-31 0,-65 61 32 0,16 15-32 0,49-76 42 16,0 0-42-16,-36 78 42 0,19-11-42 0,17-67 40 15,0 0-40-15,0 57 40 0,16-3-40 16,-16-54 37-16,0 0-37 0,33 36 38 0,17-25-38 0,-50-11 29 16,0 0-29-16,61-16 29 0,12-24-29 0,-73 40 19 15,0 0-19-15,70-62 20 0,-12-18-20 0,-58 80 12 16,0 0-12-16,52-104 12 0,-8-18-12 0,-44 122 11 16,0 0-11-16,37-137 12 0,-6-21-12 0,-31 158 9 15,0 0-9-15,23-138 9 0,-8 38-9 0,-15 100 7 16,0 0-7-16,8-73 7 0,-4 30-7 0,-4 43 5 15,0 0-5-15,-4-12 6 0,-8 27-6 0,12-15 4 16,0 0-4-16,-19 49 5 0,-8 30-5 0,27-79 4 16,0 0-4-16,-21 97 4 0,12 9-4 0,9-106 3 0,0 0-3 0,9 105 3 0,21-1-3 0,-30-104 2 31,0 0-2-31,49 90 3 0,13-14-3 0,-62-76 1 0,0 0-1 0,64 57 2 16,-8-27-2-16,-56-30 0 0,0 0 0 0,44 10 1 15,-10-13-1-15,-34 3 0 0,0 0 0 16,30-28 0-16,5-29 0 0,-35 57 0 0,0 0 0 0,35-61 0 15,-7 1 0-15,-28 60-1 0,0 0 1 0,22-45 0 0,-10 20 0 16,-12 25-1-16,0 0 1 0,12-3 0 16,8 10 0-16,-20-7-1 0,0 0 1 0,23 26-1 15,5 21 1-15,-28-47-2 0,0 0 2 0,32 48-2 16,3 2 2-16,-35-50-4 0,0 0 4 0,42 45-4 0,8-10 4 16,-50-35-5-16,0 0 5 0,42 21-5 0,-16-16 5 15,-26-5-9-15,0 0 9 0,29-12-8 0,8-23 8 16,-37 35-6-16,0 0 6 0,24-48-6 0,-15-8 6 15,-9 56-7-15,0 0 7 0,-9-57-6 0,-14 9 6 16,23 48-6-16,0 0 6 0,-38-40-5 0,-12 19 5 16,50 21-5-16,0 0 5 0,-65-3-4 0,-18 22 4 15,83-19-3-15,0 0 3 0,-83 45-3 0,7 36 3 0,76-81-2 16,0 0 2-16,-56 85-1 0,19 0 1 0,37-85-1 16,0 0 1-16,-16 76-1 0,28-14 1 0,-12-62-2 15,0 0 2-15,51 47-1 0,45-14 1 0,-96-33-2 16,0 0 2-16,111 15-2 0,16-27 2 0,-127 12-2 15,0 0 2-15,129-24-2 0,5-12 2 0,-134 36-2 16,0 0 2-16,121-58-2 0,-20-18 2 0,-101 76-1 16,0 0 1-16,92-93 0 0,-6-16 0 0,-86 109 0 0,0 0 0 15,74-104 0-15,-16 23 0 0,-58 81 0 0,0 0 0 16,44-64 0-16,-19 24 0 0,-25 40 0 0,0 0 0 16,12-17 0-16,-12 17 0 0,0 0 0 0,0 0 0 15,-21 32 1-15,-26 24-1 0,47-56 0 0,0 0 0 16,-59 81 1-16,-4 32-1 0,63-113 0 0,0 0 0 15,-57 114 1-15,12-2-1 0,45-112 0 0,0 0 0 16,-36 106 1-16,13-9-1 0,23-97 1 0,0 0-1 0,-19 88 2 16,3-22-2-16,16-66 2 0,0 0-2 0,-14 45 2 15,2-23-2-15,12-22 2 0,0 0-2 0,-13-12 2 16,-4-36-2-16,-1-1-1293 0</inkml:trace>
  <inkml:trace contextRef="#ctx0" brushRef="#br0" timeOffset="-182941.22">32006 4629 1278 0,'0'0'0'0,"14"12"0"15,21 21 0-15,-35-33 24 16,0 0-24-16,58 52 24 0,22 14-24 0,-80-66 49 16,0 0-49-16,91 67 49 0,5-1-49 0,-96-66 42 0,0 0-42 15,88 69 43-15,-9 11-43 0,-79-80 36 0,0 0-36 16,58 74 36-16,-28-6-36 0,0-4-1126 0</inkml:trace>
  <inkml:trace contextRef="#ctx0" brushRef="#br0" timeOffset="-182031.27">29633 6441 751 0,'0'0'0'0,"0"0"0"0,-12-26 0 16,12 26 29-16,0 0-29 0,-19-24 29 0,-15 0-29 15,34 24 59-15,0 0-59 0,-48-19 60 0,-15 10-60 0,63 9 51 16,0 0-51-16,-76-3 52 0,-10 6-52 0,86-3 33 0,0 0-33 15,-94 7 34-15,-13 14-34 16,107-21 25-16,0 0-25 0,-97 29 26 0,26 7-26 16,71-36 15-16,0 0-15 0,-51 40 16 0,19 4-16 15,32-44 10-15,0 0-10 0,-12 41 11 0,19-1-11 16,-7-40 6-16,0 0-6 0,28 33 7 0,23-6-7 0,-51-27 5 16,0 0-5-16,67 21 5 0,21-2-5 15,-88-19 3-15,0 0-3 0,89 18 3 0,-15-3-3 0,-74-15 2 16,0 0-2-16,56 14 2 0,-22 0-2 0,-34-14 2 15,0 0-2-15,17 17 2 0,-13 4-2 0,-4-21 1 16,0 0-1-16,-11 31 2 0,-13 5-2 0,24-36 2 16,0 0-2-16,-37 33 2 0,-8-3-2 0,45-30 2 15,0 0-2-15,-49 22 3 0,0-8-3 0,49-14 4 0,0 0-4 0,-39 10 5 16,16-10-5-16,23 0 6 16,0 0-6-16,-5-8 7 0,15-3-7 0,-10 11 4 15,0 0-4-15,35-20 4 0,34-17-4 0,-2 1-900 16</inkml:trace>
  <inkml:trace contextRef="#ctx0" brushRef="#br0" timeOffset="-180887.47">29535 6739 998 0,'0'0'0'0,"0"0"0"0,0 0 0 16,0 0 1-16,0 0-1 0,-7 0 1 0,7 0-1 15,0 0 3-15,0 0-3 0,0 0 3 0,0 0-3 0,0 0-1 0,0 0 1 16,24-4 0-16,19 1 0 0,-43 3-41 15,0 0 41-15,45-2-40 0,-6-1 40 0,-39 3-6 0,0 0 6 0,35 3-6 16,4-1 6-16,-39-2-1 0,0 0 1 0,34 10 0 16,-8 4 0-16,-26-14 0 0,0 0 0 0,16 24 0 15,-11 11 0-15,-5-35 2 16,0 0-2-16,-1 45 3 16,-6 7-3-16,7-52 4 0,0 0-4 0,-6 50 5 0,5 0-5 0,1-50 6 15,0 0-6-15,0 42 7 0,5-18-7 0,-5-24 8 0,0 0-8 16,5 16 9-16,-1-8-9 0,-4-8 10 0,0 0-10 0,14-3 11 15,19-6-11 1,-33 9 14-16,0 0-14 0,41-21 14 0,1-15-14 0,-42 36 29 16,0 0-29-16,37-48 29 0,-9-4-29 0,-28 52 38 0,0 0-38 15,23-54 38-15,-5 18-38 0,-18 36 37 16,0 0-37-16,12-26 38 0,-1 8-38 0,-11 18 33 16,0 0-33-16,5-15 34 0,-1 6-34 0,-4 9 22 0,0 0-22 15,0 0 22-15,3 9-22 0,-3-9 19 0,0 0-19 16,6 21 20-16,1 13-20 0,-7-34 12 0,0 0-12 0,10 37 12 15,6 8-12-15,-16-45 6 0,0 0-6 0,21 39 6 16,6-1-6-16,-27-38 3 0,0 0-3 0,30 28 4 16,0-12-4-16,-30-16 1 0,0 0-1 0,39 5 2 15,10-10-2-15,-49 5 0 0,0 0 0 0,53-21 1 16,-4-15-1-16,-49 36 3 0,0 0-3 0,43-47 4 16,-10-7-4-16,-33 54 10 0,0 0-10 0,28-55 11 15,-8 6-11-15,-20 49 15 0,0 0-15 0,14-45 16 0,-4 4-16 16,-10 41 17-16,0 0-17 0,7-47 18 0,-5 2-18 15,-2 45 18-15,0 0-18 0,-2-40 18 0,-1 11-18 16,3 29 13-16,0 0-13 0,-5-21 14 0,-2 6-14 16,7 15 11-16,0 0-11 0,-8-13 12 0,8 13-12 0,0 0 9 15,0 0-9-15,-10-5 9 0,3 10-9 16,7-5 8-16,0 0-8 0,-11 13 8 0,1-1-8 16,10-12 3-16,0 0-3 0,-9 12 4 0,2 0-4 15,7-12 3-15,0 0-3 0,-4 12 4 0,3-7-4 0,1-5 1 16,0 0-1-16,0 0 1 0,1 11-1 0,-1-11 0 15,0 0 0-15,0 0 0 0,0 0 0 0,0 0-1 16,0 0 1-16,7 0 0 0,-7 0 0 0,0 0-1 0,0 0 1 0,7-9 0 16,-3-3 0-16,-4 12 0 0,0 0 0 15,3-16 0-15,-1-6 0 0,-2 22 0 0,0 0 0 16,-2-26 1-16,-1-7-1 0,3 33 1 0,0 0-1 16,-5-35 2-16,-1 2-2 0,6 33 2 0,0 0-2 15,-3-36 3-15,-2-4-3 0,5 40 4 0,0 0-4 16,-6-38 4-16,3-2-4 0,3 40 4 0,0 0-4 15,-2-45 5-15,0 2-5 0,2 43 5 0,0 0-5 0,-2-36 5 16,-1 12-5-16,3 24 3 0,0 0-3 16,-2-16 4-16,0 11-4 0,2 5 3 0,0 0-3 0,-3 5 3 15,-6 19-3-15,9-24 2 0,0 0-2 0,-16 40 2 16,-5 8-2-16,21-48 0 0,0 0 0 0,-18 58 1 0,10 0-1 16,8-58 0-16,0 0 0 0,-2 66 0 0,5 10 0 15,-3-76-5-15,0 0 5 0,9 75-5 0,3-4 5 16,-12-71-11-16,0 0 11 0,16 57-10 0,2-12 10 15,-18-45-12-15,0 0 12 0,16 34-12 0,-6-11 12 16,-10-23-12-16,0 0 12 0,7 15-12 0,-1-8 12 16,-6-7-8-16,0 0 8 0,0 0-8 0,10 0 8 15,-10 0-3-15,0 0 3 0,7-7-3 0,6-6 3 16,-13 13 0-16,0 0 0 0,19-19 0 0,13-18 0 0,-32 37 1 16,0 0-1-16,32-33 2 0,-11 13-2 0,-21 20 4 15,0 0-4-15,32-4 4 0,20 4-4 16,-52 0 6-16,0 0-6 0,62 12 6 0,-4 12-6 0,-58-24 4 15,0 0-4-15,52 33 5 0,-15 4-5 0,-37-37 0 16,0 0 0-16,19 43 1 0,-19 7-1 0,0-50 0 16,0 0 0-16,-16 52 0 0,-16-7 0 0,32-45-1 15,0 0 1-15,-42 40 0 0,-7-16 0 0,49-24-3 0,0 0 3 16,-50 17-2-16,6-10 2 0,44-7-5 16,0 0 5-16,-40-5-4 0,3-10 4 0,37 15-1 0,0 0 1 15,-32-28-1-15,7-8 1 0,25 36 0 0,0 0 0 16,-16-37 0-16,11 6 0 0,5 31 0 0,0 0 0 15,11-29 1-15,19-1-1 0,0 2-1146 0</inkml:trace>
  <inkml:trace contextRef="#ctx0" brushRef="#br0" timeOffset="-180537.69">31401 6516 1211 0,'0'0'0'0,"0"0"0"0,-21-7 0 0,21 7 0 16,0 0 0-16,-25-4 1 0,-7 4-1 15,32 0 1-15,0 0-1 0,-39 4 1 0,-3 8-1 0,42-12 0 16,0 0 0-16,-39 15 0 0,7 10 0 0,32-25 3 16,0 0-3-16,-21 27 4 0,11 10-4 0,10-37 8 15,0 0-8-15,-2 38 8 0,7-2-8 0,-5-36 12 16,0 0-12-16,14 31 12 0,9 2-12 0,-23-33 13 0,0 0-13 16,30 33 14-16,7-2-14 0,-37-31 10 0,0 0-10 0,36 28 11 15,-10-7-11-15,-26-21 13 0,0 0-13 16,19 15 13-16,-6-5-13 0,-13-10 13 0,0 0-13 15,10 7 14-15,-10-7-14 0,0 0 14 16,0 0-14-16,6 9 15 0,-6-9-15 0,0 0 17 0,0 0-17 0,-11 4 17 16,-5-4-17-16,16 0 15 15,0 0-15-15,-24 3 16 0,-8 2-16 0,32-5 13 16,0 0-13-16,-37 12 14 0,-6 7-14 0,43-19 5 0,0 0-5 16,-40 14 5-16,10-7-5 15,0 0-1060-15</inkml:trace>
  <inkml:trace contextRef="#ctx0" brushRef="#br0" timeOffset="-180165.14">31210 6981 919 0,'0'0'0'0,"0"0"0"0,0 0 0 0,0 0 2 15,0 0-2-15,0 0 2 0,2-9-2 0,-2 9 0 0,0 0 0 16,0 0 0-16,0 0 0 0,0 0 7 0,0 0-7 0,0 0 8 15,2 9-8-15,-2-9 12 0,0 0-12 16,-4 16 13-16,-8 13-13 0,12-29 18 0,0 0-18 0,-21 35 19 16,-7 1-19-16,28-36 23 0,0 0-23 0,-38 33 24 0,-6-9-24 15,44-24 19-15,0 0-19 0,-47 14 20 16,-3-7-20-16,50-7 14 0,0 0-14 0,-40 0 15 16,12-7-15-16,28 7 10 0,0 0-10 0,-6-14 11 15,27-10-11-15,1-4-792 0</inkml:trace>
  <inkml:trace contextRef="#ctx0" brushRef="#br0" timeOffset="-179682.01">31632 6670 483 0,'0'0'0'0,"0"0"0"0,0 0 0 0,0 0 0 0,0 0 0 16,2-7 0-16,-2 7 0 0,0 0 0 0,0 0 0 16,3-6 1-16,-3 6-1 0,0 0 25 0,0 0-25 15,-7-12 26-15,4 4-26 0,3 8 44 0,0 0-44 16,0 0 44-16,-9-4-44 0,9 4 61 0,0 0-61 16,-9 2 62-16,-9 5-62 0,18-7 51 0,0 0-51 0,-23 12 52 15,-3 16-52-15,26-28 43 0,0 0-43 0,-27 33 44 16,3 3-44-16,24-36 32 0,0 0-32 0,-18 48 32 15,9 9-32-15,9-57 23 0,0 0-23 0,2 65 24 16,10-1-24-16,-12-64 20 0,0 0-20 16,23 60 20-16,7-15-20 0,-30-45 10 0,0 0-10 15,32 36 11-15,-2-15-11 0,-30-21 6 16,0 0-6-16,32 16 7 0,10-11-7 0,0 2-781 0</inkml:trace>
  <inkml:trace contextRef="#ctx0" brushRef="#br0" timeOffset="-179037.03">31759 7057 863 0,'0'0'0'0,"0"0"0"0,5 9 0 16,-5-9-2-16,0 0 2 0,4 7-1 0,-4-7 1 0,0 0-1 0,0 0 1 0,12 5 0 15,6-8 0-15,-18 3-1 16,0 0 1-16,33-13-1 0,17-13 1 0,-50 26 3 15,0 0-3-15,49-38 3 0,-3-10-3 0,-46 48 37 16,0 0-37-16,37-54 38 0,-11 1-38 0,-26 53 72 0,0 0-72 16,20-52 72-16,-10 5-72 0,-10 47 66 15,0 0-66-15,7-36 67 0,-1 10-67 0,-6 26 55 0,0 0-55 16,3-21 56-16,-5 9-56 0,2 12 38 0,0 0-38 0,-3-7 38 16,3 7-38-16,0 0 28 0,0 0-28 0,-12 3 29 15,3 9-29-15,9-12 21 0,0 0-21 0,-7 21 22 16,5 3-22-16,2-24 11 0,0 0-11 0,5 28 11 15,6 0-11-15,-11-28 5 0,0 0-5 0,16 29 6 0,8 2-6 0,-24-31 1 16,0 0-1-16,30 37 2 16,4 1-2-16,-34-38 0 0,0 0 0 0,33 40 0 15,-6-9 0-15,-27-31 0 0,0 0 0 0,19 33 0 16,-8-7 0-16,-11-26-1 0,0 0 1 16,5 26 0-16,-7-2 0 0,2-24-2 0,0 0 2 15,-9 22-1-15,-8-3 1 0,17-19-3 0,0 0 3 16,-14 16-3-16,10-4 3 0,4-12-4 0,0 0 4 0,4 9-3 15,3-4 3-15,-7-5-4 0,0 0 4 0,23 2-4 16,21-4 4-16,-44 2-3 0,0 0 3 0,47-5-3 16,-4-11 3-16,-43 16 0 0,0 0 0 0,35-28 0 0,4-20 0 15,-39 48 4-15,0 0-4 0,33-61 5 16,-8-1-5-16,-25 62 10 0,0 0-10 0,19-60 10 16,-6 8-10-16,-13 52 14 0,0 0-14 0,7-33 14 15,-4 12-14-15,-3 21 12 0,0 0-12 0,2-7 12 16,-2 7-12-16,0 0 11 0,0 0-11 0,0 0 11 0,-7 24-11 15,7-24 8-15,0 0-8 0,-2 28 9 0,4 10-9 16,-2-38 4-16,0 0-4 0,5 47 4 0,6 1-4 0,-11-48 1 16,0 0-1-16,14 42 2 0,2-2-2 15,-16-40 0-15,0 0 0 0,12 27 0 0,-3-18 0 0,-9-9 0 16,0 0 0-16,7-16 0 0,0-25 0 0,0-4-1169 16</inkml:trace>
  <inkml:trace contextRef="#ctx0" brushRef="#br0" timeOffset="-178920.7">32470 6157 1143 0,'0'0'0'0,"0"0"0"15,-2 16 0-15,2-16 6 0,0 0-6 0,3 21 7 16,12 10-7-16,-15-31 13 0,0 0-13 0,24 29 13 16,10 4-13-16,-34-33 0 0,0 0 0 0,42 35 1 15,7-2-1-15,-1 3-828 0</inkml:trace>
  <inkml:trace contextRef="#ctx0" brushRef="#br0" timeOffset="-178511.8">32865 6811 687 0,'-6'56'0'16,"6"-56"28"-16,0 0-28 0,-8 93 29 0,-1 4-29 0,9-97 23 0,0 0-23 16,-5 90 24-16,1-10-24 0,4-80 46 15,0 0-46-15,0 76 46 0,2-5-46 0,-2-71 53 16,0 0-53-16,2 60 53 0,1-16-53 0,-3-44 56 0,0 0-56 15,2 27 57-15,0-14-57 0,-2-13 50 16,0 0-50-16,-6-9 51 0,-6-27-51 0,12 36 42 16,0 0-42-16,-16-56 43 0,-5-22-43 0,21 78 24 15,0 0-24-15,-21-88 24 0,1-7-24 0,20 95 12 16,0 0-12-16,-14-102 13 0,5-7-13 0,9 109 10 0,0 0-10 16,0-101 10-16,7 27-10 0,-7 74 7 15,0 0-7-15,9-52 7 0,-2 28-7 0,-7 24 7 0,0 0-7 0,14-21 7 16,13 5-7-16,-27 16 13 0,0 0-13 0,39-12 13 15,12 14-13-15,-51-2 8 16,0 0-8-16,51 10 8 0,-9 11-8 0,-42-21 4 0,0 0-4 0,37 24 5 16,-8 1-5-16,-29-25 2 0,0 0-2 0,17 31 3 0,-13 3-3 15,-4-34 1-15,0 0-1 16,-11 37 1-16,-13 1-1 0,24-38 0 0,0 0 0 16,-34 33 0-16,-7-9 0 0,41-24 0 0,0 0 0 0,-38 9 0 15,1-9 0-15,37 0 0 0,0 0 0 0,-32-12 0 16,9-16 0-16,23 28 0 0,0 0 0 0,-14-37 0 15,5-11 0-15,0 0-1041 0</inkml:trace>
  <inkml:trace contextRef="#ctx0" brushRef="#br0" timeOffset="-178183.02">33209 5960 864 0,'1'19'0'0,"-1"-19"11"0,0 0-11 16,6 61 11-16,3 11-11 0,-9-72 8 0,0 0-8 0,8 73 9 16,1-9-9-16,-9-64 10 0,0 0-10 15,9 66 10-15,-4 6-10 0,-5-72 10 0,0 0-10 0,2 77 11 0,-5 1-11 16,3-78 12-16,0 0-12 0,-7 72 12 16,-4-13-12-16,11-59 10 0,0 0-10 0,-12 48 10 15,-1-3-10-15,13-45 8 0,0 0-8 16,-9 40 8-16,4 5-8 0,5-45 9 0,0 0-9 15,-5 45 10-15,5-8-10 0,0-37 9 0,0 0-9 0,3 27 9 16,3-9-9-16,-6-18 8 0,0 0-8 0,5 15 9 0,2-6-9 0,-7-9 12 16,0 0-12-1,9 3 12-15,1-6-12 0,-10 3 17 0,0 0-17 0,22-14 17 0,16-14-17 16,-38 28 22-16,0 0-22 0,48-43 22 16,1-2-22-16,1-3-810 0</inkml:trace>
  <inkml:trace contextRef="#ctx0" brushRef="#br0" timeOffset="-178037.36">33154 6294 1523 0,'238'-7'-3'15,"235"-10"3"-15</inkml:trace>
  <inkml:trace contextRef="#ctx0" brushRef="#br0" timeOffset="-176215.08">29909 5370 852 0,'0'0'0'0,"0"0"0"16,0 0 0-16,0 0 10 0,0 0-10 0,0 0 10 16,0 0-10-16,0 0 25 0,0 0-25 0,0 0 26 15,15 19-26-15,-15-19 23 0,0 0-23 0,14 14 24 0,8 8-24 16,-22-22 12-16,0 0-12 0,24 25 12 0,3 2-12 16,-27-27 8-16,0 0-8 0,25 30 8 15,3 9-8-15,-28-39 6 0,0 0-6 0,24 37 6 16,-6-10-6-16,-18-27 8 0,0 0-8 0,12 23 9 0,-5-11-9 15,-7-12 5-15,0 0-5 0,0 0 5 0,0 0-5 0,0 0 2 16,0 0-2-16,-7-10 2 0,-14-16-2 0,0 0-730 16</inkml:trace>
  <inkml:trace contextRef="#ctx0" brushRef="#br0" timeOffset="-176058.06">29958 5252 931 0,'0'0'0'0,"0"0"0"0,-12-3 0 15,12 3 10-15,0 0-10 0,-11 3 11 0,2 2-11 0,9-5 34 0,0 0-34 16,-3 11 34-16,4 6-34 0,-1-17 24 16,0 0-24-16,7 21 25 0,6 1-25 0,-13-22 15 0,0 0-15 15,26 25 16-15,18 1-16 0,-44-26 7 0,0 0-7 16,53 24 8-16,9-5-8 0,0 0-777 0</inkml:trace>
  <inkml:trace contextRef="#ctx0" brushRef="#br0" timeOffset="-175825.22">30492 5386 942 0,'0'0'0'0,"0"0"0"0,0-9 0 0,0 9 3 0,0 0-3 16,0 0 4-16,-12-4-4 0,12 4 10 0,0 0-10 0,-14 0 10 0,-6 4-10 16,20-4 28-16,0 0-28 0,-19 3 29 15,3 6-29-15,16-9 38 0,0 0-38 0,-10 12 39 16,10 9-39-16,0-21 43 0,0 0-43 0,14 24 44 16,16 0-44-16,-30-24 40 0,0 0-40 0,40 28 41 0,10 8-41 15,-50-36 29-15,0 0-29 0,42 40 29 0,-12-2-29 16,-30-38 12-16,0 0-12 0,16 33 12 0,-14-9-12 0,-2-24 9 15,0 0-9-15,-16 23 10 16,-23-2-10-16,39-21 6 0,0 0-6 0,-55 24 7 16,-21-9-7-16,76-15 5 0,0 0-5 15,-74 18 5-15,14 1-5 0,60-19 2 0,0 0-2 16,-44 15 3-16,16 6-3 0,0-4-990 0</inkml:trace>
  <inkml:trace contextRef="#ctx0" brushRef="#br0" timeOffset="-174425.36">31378 5500 673 0,'0'0'0'0,"0"0"0"16,-9-5 0-16,9 5 33 0,0 0-33 0,-12-6 34 0,-8-1-34 16,20 7 21-16,0 0-21 0,-28 0 21 0,-11 4-21 15,39-4 12-15,0 0-12 0,-40 12 13 0,-3 14-13 16,43-26 8-16,0 0-8 0,-37 38 9 0,9 12-9 16,28-50 5-16,0 0-5 0,-19 52 6 0,6 0-6 15,13-52 6-15,0 0-6 0,-1 45 7 0,9-9-7 0,-8-36 8 16,0 0-8-16,16 30 8 0,4-15-8 15,-20-15 11-15,0 0-11 0,31 4 12 0,19-11-12 16,-50 7 10-16,0 0-10 0,49-12 10 0,-10-2-10 16,-39 14 17-16,0 0-17 0,35-28 17 0,1-17-17 0,-36 45 21 15,0 0-21-15,31-52 22 0,-10 4-22 0,-21 48 26 16,0 0-26-16,11-40 26 0,-7 19-26 0,-4 21 19 16,0 0-19-16,1-8 20 0,-1 8-20 0,0 0 12 0,0 0-12 15,7 20 12-15,-1 20-12 16,-6-40 7-16,0 0-7 0,8 45 8 0,7 4-8 0,-15-49 2 0,0 0-2 15,19 39 3-15,6-2-3 16,-25-37 0-16,0 0 0 0,23 26 1 0,-6-14-1 0,-17-12 0 16,0 0 0-16,28 0 0 0,18-14 0 0,-46 14-1 0,0 0 1 15,50-31 0-15,-10-9 0 0,-40 40 0 0,0 0 0 16,29-54 1-16,-17-22-1 0,-12 76 3 0,0 0-3 16,3-76 3-16,-4 10-3 0,1 66 7 0,0 0-7 15,-4-67 8-15,-1 5-8 0,5 62 13 0,0 0-13 16,-5-61 13-16,1 13-13 0,4 48 16 0,0 0-16 0,-4-40 17 15,3 19-17-15,1 21 17 0,0 0-17 0,0 0 17 16,-6 24-17-16,6-24 17 0,0 0-17 0,-3 37 18 16,-2 16-18-16,5-53 10 0,0 0-10 0,-6 64 10 15,3 0-10-15,3-64 5 0,0 0-5 0,0 70 5 0,7 9-5 16,-7-79 1-16,0 0-1 0,16 78 1 0,8-14-1 16,-24-64 0-16,0 0 0 0,27 48 0 0,-1-15 0 15,-26-33-2-15,0 0 2 0,25 21-1 0,-6-12 1 16,-19-9-3-16,0 0 3 15,29-5-2-15,22-16 2 0,-51 21-2 0,0 0 2 0,49-40-1 0,-6-17 1 0,-43 57 0 16,0 0 0-16,40-69 1 0,2-4-1 16,-42 73 4-16,0 0-4 0,39-62 5 0,-5 24-5 0,-34 38 10 15,0 0-10-15,26-28 10 0,-8 7-10 16,-18 21 15-16,0 0-15 0,12-12 15 0,-3 0-15 16,-9 12 16-16,0 0-16 0,-4-9 16 0,-13 15-16 0,17-6 16 0,0 0-16 15,-27 12 17-15,-6 12-17 0,33-24 16 0,0 0-16 16,-32 33 17-16,11 7-17 0,21-40 6 0,0 0-6 15,-12 39 7-15,12 10-7 0,0-49 1 0,0 0-1 16,10 48 2-16,10-3-2 0,-20-45 0 0,0 0 0 16,26 33 0-16,8-5 0 0,-34-28-1 0,0 0 1 15,31 15 0-15,-10-3 0 0,-21-12-2 0,0 0 2 0,20 9-1 16,-2-2 1-16,-18-7-3 0,0 0 3 0,14 5-2 16,-6-1 2-16,-8-4-4 0,0 0 4 0,0 0-3 0,0 0 3 15,0 0-5-15,0 0 5 0,-10 8-4 0,-4-4 4 16,14-4-4-16,0 0 4 0,-18 3-4 0,0 2 4 0,18-5-2 15,0 0 2-15,-14 4-2 0,7-2 2 16,7-2-1-16,0 0 1 0,0 0 0 0,0 0 0 0,0 0 0 16,0 0 0-16,0 0 0 0,0 0 0 0,0 0 0 15,0 0 0-15,0 0 0 0,0 0 0 0,0 0 0 16,0 0 0-16,0 0 0 0,0 0 0 0,0 0 0 16,0 0 0-16,0 0 1 0,0 0-1 15,0 0 0-15,0 0 0 0,0 0 1 0,0 0-1 16,0 0 1-16,0 0-1 0,7 1 2 15,-7-1-2-15,0 0 2 0,0 0-2 0,14 2 2 0,-3 2-2 16,-11-4 3-16,0 0-3 0,12 3 3 0,3 2-3 16,-15-5 3-16,0 0-3 0,15 7 4 0,3-2-4 15,-18-5 4-15,0 0-4 0,16 4 5 0,-4 1-5 16,-12-5 1-16,0 0-1 0,11 10 2 0,-2-1-2 16,-9-9 0-16,0 0 0 0,8 12 0 0,3-5 0 0,-11-7 0 15,0 0 0-15,7 10 0 0,-5 1 0 0,-2-11-1 16,0 0 1-16,0 12 0 0,-4 5 0 15,4-17-1-15,0 0 1 0,-8 25 0 0,-10-1 0 0,18-24-2 0,0 0 2 0,-27 31-1 0,-10-2 1 16,37-29-3 0,0 0 3-16,-44 25-3 0,-5-5 3 0,49-20-8 15,0 0 8-15,-49 11-8 0,3-18 8 0,46 7-18 16,0 0 18-16,-43-24-18 0,6-18 18 0,0 2-988 16</inkml:trace>
  <inkml:trace contextRef="#ctx0" brushRef="#br0" timeOffset="-174143.01">32625 5474 715 0,'-9'5'0'15,"9"-5"18"-15,0 0-18 0,-32 40 18 0,-3 17-18 16,35-57 14-16,0 0-14 0,-30 64 15 0,7 2-15 15,23-66 9-15,0 0-9 0,-10 58 10 0,13-9-10 16,-3-49 9-16,0 0-9 0,18 33 9 0,13-9-9 0,-31-24 8 16,0 0-8-16,41 12 9 0,8-15-9 0,-49 3 11 15,0 0-11-15,48-18 12 0,-6-18-12 16,-42 36 24-16,0 0-24 0,27-57 24 0,-20-16-24 16,-7 73 36-16,0 0-36 0,-11-76 37 0,-19 3-37 0,30 73 43 15,0 0-43-15,-40-58 44 0,-11 20-44 0,51 38 37 16,0 0-37-16,-55-16 37 0,2 23-37 0,0 2-795 15</inkml:trace>
  <inkml:trace contextRef="#ctx0" brushRef="#br0" timeOffset="-163004.92">29438 8641 1390 0,'0'0'0'0,"0"0"0"0,0 0 0 0,0 0 35 16,0 0-35-16,0 0 35 0,0 0-35 0,0 0 68 16,0 0-68-16,0 0 68 0,0 0-68 0,0 0 36 15,0 0-36-15,0 0 36 0,0 0-36 0,0 0 11 16,0 0-11-16,14 20 11 0,-4-2-11 0,-10-18 4 16,0 0-4-16,11 27 4 0,-6 6-4 0,-5-33 1 0,0 0-1 15,0 31 1-15,-2-3-1 0,2-28 0 16,0 0 0-16,-7 21 0 0,-2-5 0 0,9-16-1 0,0 0 1 15,0 0 0-15,4-32 0 0,0 3-1215 0</inkml:trace>
  <inkml:trace contextRef="#ctx0" brushRef="#br0" timeOffset="-162855.83">29720 8096 1535 0,'0'0'0'0,"0"0"0"16,3-11 0-16,-3 11 6 0,0 0-6 0,0 0 6 15,0 0-6-15,0 0 3 0,0 0-3 0,2 7 4 0,0 21-4 0,-2-28-14 16,0 0 14-16,-7 41-13 16,-13 15 13-16,1 1-1086 0</inkml:trace>
  <inkml:trace contextRef="#ctx0" brushRef="#br0" timeOffset="-162334.3">30000 9207 953 0,'0'0'0'0,"0"0"0"0,0 0 0 15,0 0-4-15,0 0 4 0,0 0-4 0,4-9 4 16,-4 9 5-16,0 0-5 0,-2 9 5 0,-9 15-5 0,11-24 13 15,0 0-13-15,-12 36 13 0,-2 16-13 0,14-52 17 16,0 0-17-16,-25 76 17 0,-14 30-17 0,39-106 23 16,0 0-23-16,-51 112 23 0,-10 2-23 0,61-114 19 0,0 0-19 15,-75 99 20 1,-16-24-20-16,-1 1-765 0</inkml:trace>
  <inkml:trace contextRef="#ctx0" brushRef="#br0" timeOffset="-161915.06">29296 8798 1065 0,'0'0'0'0,"0"0"0"15,4 14 0 1,-4-14 13-16,0 0-13 0,3 14 14 0,3 0-14 0,-6-14 38 0,0 0-38 0,7 22 39 15,-2 20-39 1,-5-42 22-16,0 0-22 0,5 52 23 0,2 13-23 16,-7-65 10-16,0 0-10 0,8 80 11 0,-3 1-11 0,-5-81 7 0,0 0-7 0,5 80 8 15,2-14-8-15,-7-66 5 16,0 0-5-16,4 53 6 0,-6-9-6 0,2-44 6 16,0 0-6-16,-11 29 6 0,-10-10-6 0,0 0-895 15</inkml:trace>
  <inkml:trace contextRef="#ctx0" brushRef="#br0" timeOffset="-161524.5">30641 9054 998 0,'0'0'0'0,"1"12"0"0,3 20 0 15,-4-32 14-15,0 0-14 0,2 51 15 0,-8 24-15 0,6-75 30 16,0 0-30-16,-12 86 30 0,-6 10-30 16,18-96 29-16,0 0-29 0,-21 103 30 0,-2 10-30 15,23-113 16-15,0 0-16 0,-23 109 17 0,-7-3-17 16,30-106 11-16,0 0-11 0,-31 93 11 0,-3-12-11 0,34-81 12 16,0 0-12-16,-33 63 13 0,3-27-13 0,30-36 15 15,0 0-15-15,-36 9 15 0,-8-25-15 0,44 16 14 16,0 0-14-16,-46-47 14 0,-5-27-14 0,0-4-903 15</inkml:trace>
  <inkml:trace contextRef="#ctx0" brushRef="#br0" timeOffset="-161374.91">30697 8329 1401 0,'0'0'0'0,"0"0"0"16,0 9 0-16,0-9-1 0,0 0 1 0,-2 12 0 15,-5 5 0-15,7-17-32 0,0 0 32 0,-16 23-31 16,-15 3 31-16,-1-2-943 0</inkml:trace>
  <inkml:trace contextRef="#ctx0" brushRef="#br0" timeOffset="-118287.25">24462 11609 471 0,'0'0'0'16,"0"0"0"-16,-20-7 0 0,20 7 11 15,0 0-11-15,-24-6 11 0,-10 6-11 0,34 0 41 16,0 0-41-16,-51 2 41 0,-20 2-41 0,71-4 37 0,0 0-37 0,-88 12 37 16,-20 9-37-16,108-21 29 0,0 0-29 0,-118 20 29 15,-16 1-29-15,134-21 24 0,0 0-24 0,-132 23 24 16,16 4-24-16,116-27 16 0,0 0-16 0,-106 24 16 15,19-6-16-15,87-18 13 16,0 0-13-16,-65 12 14 0,35-9-14 0,30-3 11 16,0 0-11-16,9 0 12 0,44-7-12 0,-53 7 10 15,0 0-10-15,86-10 11 0,36-7-11 0,-122 17 9 16,0 0-9-16,138-19 10 0,22 1-10 0,-160 18 18 0,0 0-18 16,166-13 19-16,0 2-19 0,-166 11 23 0,0 0-23 15,146-5 24-15,-17 5-24 0,-129 0 22 0,0 0-22 0,92 0 23 0,-43-2-23 16,-49 2 31-16,0 0-31 0,28-1 31 15,-14 1-31-15,-14 0 41 0,0 0-41 0,-16 1 41 16,-40 4-41-16,56-5 41 0,0 0-41 0,-88 0 42 0,-30-3-42 16,118 3 32-16,0 0-32 0,-149-5 33 15,-32 1-33-15,181 4 19 0,0 0-19 0,-212-10 20 16,-7-2-20-16,219 12 13 0,0 0-13 0,-206-11 14 0,21 5-14 16,185 6 9-16,0 0-9 0,-145-7 10 0,39 0-10 0,106 7 6 0,0 0-6 15,-69-5 6-15,36 3-6 0,33 2 4 16,0 0-4-16,0 0 5 0,33 0-5 15,-33 0 3-15,0 0-3 0,73-7 4 0,38-2-4 16,-111 9 3-16,0 0-3 0,136-14 3 0,22 1-3 16,-158 13 5-16,0 0-5 0,161-9 6 0,-2 5-6 15,-159 4 8-15,0 0-8 0,132 2 9 0,-33 3-9 16,-99-5 9-16,0 0-9 0,65 4 10 0,-33 1-10 0,-32-5 13 16,0 0-13-16,-11 10 13 0,-42 9-13 15,53-19 14-15,0 0-14 0,-90 35 15 0,-47 15-15 16,1 2-1080-16</inkml:trace>
  <inkml:trace contextRef="#ctx0" brushRef="#br0" timeOffset="-114687.14">25024 11044 886 0,'0'0'0'0,"0"0"0"16,-7-24 0-1,7 24 28-15,0 0-28 0,-3-15 28 0,3 6-28 0,0 9 66 0,0 0-66 16,0 0 67-16,16-5-67 15,-16 5 63-15,0 0-63 0,23 5 63 0,10 7-63 16,-33-12 62-16,0 0-62 0,35 16 63 0,-10-8-63 16,-25-8 31-16,0 0-31 0,23 12 31 0,3 13-31 15,-26-25 33-15,0 0-33 0,20 27 34 0,-17 8-34 0,-3-35 29 16,0 0-29-16,-12 47 30 0,-16 13-30 16,28-60 24-16,0 0-24 0,-41 76 25 0,-15 20-25 0,56-96 19 15,0 0-19-15,-58 112 20 0,6 16-20 0,52-128 20 16,0 0-20-16,-44 137 20 0,9 1-20 0,35-138 18 15,0 0-18-15,-23 151 19 0,9 13-19 0,14-164 18 16,0 0-18-16,0 173 18 0,12-3-18 0,-12-170 15 16,0 0-15-16,18 152 16 0,1-20-16 0,-19-132 13 0,0 0-13 15,14 121 14-15,-5-3-14 0,-9-118 7 0,0 0-7 0,-1 103 7 16,-14-18-7-16,15-85 2 0,0 0-2 0,-26 66 3 16,-13-19-3-16,0-1-1284 0</inkml:trace>
  <inkml:trace contextRef="#ctx0" brushRef="#br0" timeOffset="-114295.6">25031 11181 1289 0,'0'0'0'0,"0"0"0"0,7-10 0 0,-7 10 0 16,0 0 0-16,7-9 1 0,-7 9-1 16,0 0 7-16,0 0-7 0,0 0 8 0,11-2-8 0,-11 2 13 15,0 0-13-15,11 12 14 0,4 18-14 16,-15-30 8-16,0 0-8 0,6 40 9 0,-20 19-9 0,14-59 11 0,0 0-11 16,-36 62 12-16,-17 4-12 15,53-66 11-15,0 0-11 0,-59 55 11 0,2-19-11 16,57-36 7-16,0 0-7 0,-46 21 8 0,14-21-8 0,32 0 20 0,0 0-20 0,-19-9 20 15,14-10-20-15,5 19 22 0,0 0-22 16,14-39 23-16,23-34-23 16,-37 73 24-16,0 0-24 0,65-74 24 0,39 4-24 0,-104 70 24 0,0 0-24 15,111-55 25-15,-8 12-25 0,-103 43 27 16,0 0-27-16,86-23 27 0,-17 23-27 0,-69 0 31 0,0 0-31 0,46 43 32 16,-27 54-32-16,-19-97 22 0,0 0-22 0,11 113 22 15,-6 4-22-15,2-1-1254 16</inkml:trace>
  <inkml:trace contextRef="#ctx0" brushRef="#br0" timeOffset="-101808.13">5505 9565 1054 0,'0'0'0'0,"0"0"0"0,5-52 0 0,-5 52 37 15,0 0-37-15,4-52 37 16,-4-3-37-16,0 55 47 0,0 0-47 0,0-63 47 0,-9-9-47 0,9 72 40 15,0 0-40-15,-9-80 40 0,-5 4-40 16,14 76 25-16,0 0-25 0,-17-71 25 0,-6 16-25 16,23 55 19-16,0 0-19 0,-18-37 20 15,9 16-20-15,9 21 16 0,0 0-16 0,-9-10 16 16,9 10-16-16,0 0 17 0,0 0-17 0,-14-2 18 16,-9 11-18-16,23-9 15 0,0 0-15 0,-21 29 16 0,2 27-16 15,19-56 11-15,0 0-11 0,-9 79 12 16,5 27-12-16,4-106 7 0,0 0-7 0,6 125 8 15,6 10-8-15,-12-135 5 0,0 0-5 0,18 140 6 16,-4-9-6-16,-14-131 4 0,0 0-4 0,12 132 5 0,2-2-5 16,-14-130 3-16,0 0-3 0,9 117 4 0,-12-34-4 15,3-83 2-15,0 0-2 16,-9 61 2-16,-2-23-2 0,11-38 2 0,0 0-2 0,-30 22 2 0,-19-8-2 16,-1 0-1112-16</inkml:trace>
  <inkml:trace contextRef="#ctx0" brushRef="#br0" timeOffset="-101411.08">4911 9752 1289 0,'0'0'0'0,"7"-9"0"0,16-10 0 0,-23 19 1 0,0 0-1 15,40-31 1-15,29-11-1 0,-69 42 9 0,0 0-9 16,94-43 10-16,15-4-10 0,-109 47 58 0,0 0-58 0,122-43 59 0,-1 10-59 16,-121 33 59-16,0 0-59 0,108-29 60 15,-20 13-60-15,-88 16 57 0,0 0-57 0,71-12 57 16,-31 5-57-16,-40 7 48 0,0 0-48 0,27-2 49 15,-13 8-49-15,-14-6 29 0,0 0-29 0,2 15 29 16,-13 15-29-16,11-30 19 0,0 0-19 0,-14 46 19 16,-7 22-19-16,21-68 11 0,0 0-11 0,-14 66 11 15,8-11-11-15,6-55 6 0,0 0-6 0,11 47 7 16,12-11-7-16,-23-36 3 0,0 0-3 0,35 26 3 0,6-10-3 0,-41-16 0 0,0 0 0 0,53 0 1 16,10-18-1-16,-63 18 0 0,0 0 0 0,64-27 0 31,-4-6 0-31,-60 33 0 0,0 0 0 0,44-49 0 15,-18-20 0-15,-26 69 2 0,0 0-2 0,11-71 2 16,-20 11-2-16,9 60 3 0,0 0-3 0,-27-49 4 16,-15 13-4-16,42 36 8 0,0 0-8 0,-46-21 9 15,2 12-9-15,44 9 13 0,0 0-13 0,-40 4 13 0,-1 17-13 16,41-21 13-16,0 0-13 0,-27 41 13 0,13 23-13 16,14-64 4-16,0 0-4 0,6 73 4 0,20-4-4 15,-26-69 1-15,0 0-1 0,44 61 1 0,25-15-1 16,-2 1-1429-16</inkml:trace>
  <inkml:trace contextRef="#ctx0" brushRef="#br0" timeOffset="-101133.56">6297 9764 1233 0,'0'0'0'0,"0"-7"0"0,0-9 0 0,0 16 5 16,0 0-5-16,0-20 5 0,0-5-5 0,0 25 6 0,0 0-6 15,4-29 6-15,-1-4-6 0,-3 33 46 0,0 0-46 16,9-36 46-16,5 1-46 0,-14 35 59 0,0 0-59 16,19-29 59-16,4-2-59 0,-23 31 59 0,0 0-59 15,32-26 60-15,12-2-60 0,-44 28 51 0,0 0-51 0,53-24 51 16,11 6-51-16,-64 18 28 0,0 0-28 0,60-7 28 15,-6 11-28-15,-54-4 18 0,0 0-18 0,44 14 18 16,-12 10-18-16,-32-24 10 0,0 0-10 0,21 35 11 16,-7 10-11-16,-14-45 6 0,0 0-6 0,6 48 6 15,-3 7-6-15,-3-55 3 0,0 0-3 16,0 51 4-16,2-6-4 0,-2-45 2 0,0 0-2 16,7 36 3-16,7-5-3 0,-14-31 1 0,0 0-1 0,23 21 1 15,9-4-1-15,-32-17 0 0,0 0 0 0,46 11 1 16,17-10-1-16,-63-1 0 0,0 0 0 0,71-5 0 15,1-7 0-15,0 0-1310 0</inkml:trace>
  <inkml:trace contextRef="#ctx0" brushRef="#br0" timeOffset="-100917.71">7812 9006 1379 0,'0'0'0'0,"0"0"0"0,-12-5 0 0,12 5-1 16,0 0 1-16,-11 0 0 0,3 3 0 0,8-3-5 15,0 0 5-15,-25 24-4 0,-21 33 4 0,46-57 0 0,0 0 0 16,-55 73 1-16,-3 5-1 0,58-78 6 0,0 0-6 16,-55 83 6-16,15-2-6 0,40-81 17 0,0 0-17 15,-28 85 18-15,28 7-18 0,0-92 27 16,0 0-27-16,17 78 28 0,26-18-28 0,-43-60 26 0,0 0-26 0,52 42 26 16,8-11-26-16,-60-31 21 0,0 0-21 15,67 17 21-15,9-17-21 0,-3 0-1115 0</inkml:trace>
  <inkml:trace contextRef="#ctx0" brushRef="#br0" timeOffset="-100731.78">8151 9291 1323 0,'0'0'0'0,"0"0"0"16,-12 6 0-16,12-6 13 0,0 0-13 0,-15 13 14 0,3 10-14 16,12-23 12-16,0 0-12 0,-5 35 13 15,5 4-13-15,0-39 38 0,0 0-38 0,0 54 39 0,3 13-39 16,-3-67 31-16,0 0-31 0,2 70 32 0,-4-8-32 15,2-62 28-15,0 0-28 0,0 48 29 0,-3-16-29 16,3-32 26-16,0 0-26 0,0 0 26 0,0-25-26 0,0 1-1158 16</inkml:trace>
  <inkml:trace contextRef="#ctx0" brushRef="#br0" timeOffset="-100571.08">8135 8649 1547 0,'0'0'0'0,"0"0"0"0,-7-15 0 0,7 15 7 0,0 0-7 0,-4-9 8 15,4 9-8-15,0 0 13 0,0 0-13 0,0 0 14 16,9 30-14-16,-9-30 14 16,0 0-14-16,9 38 14 0,2 22-14 0,-11-60 4 0,0 0-4 15,21 61 5-15,11-11-5 0,-1-2-1160 16</inkml:trace>
  <inkml:trace contextRef="#ctx0" brushRef="#br0" timeOffset="-100403.48">8509 9177 1446 0,'0'0'0'0,"9"0"0"16,12 0 0-16,-21 0 7 0,0 0-7 0,37-3 8 15,12-4-8-15,-49 7 32 0,0 0-32 0,67-9 33 16,29-3-33-16,-96 12 31 0,0 0-31 0,91-17 31 16,-1-6-31-16,-90 23 1 0,0 0-1 0,76-17 1 0,-12 8-1 15,-64 9-3-15,0 0 3 0,44-3-2 0,-21 3 2 16,0-4-1129-16</inkml:trace>
  <inkml:trace contextRef="#ctx0" brushRef="#br0" timeOffset="-100240.7">8648 9489 1300 0,'0'0'0'0,"0"0"0"0,0 0 0 16,0 0 0-16,0 0 0 0,23 5 0 0,13-2 0 15,-36-3 0-15,0 0 0 0,54-3 0 0,29-2 0 0,-83 5 36 16,0 0-36-16,90-12 36 0,4-1-36 0,-94 13 60 15,0 0-60-15,95-15 60 0,-2-1-60 0,-93 16 31 0,0 0-31 16,92-17 31-16,-11-6-31 16,0 1-1106-16</inkml:trace>
  <inkml:trace contextRef="#ctx0" brushRef="#br0" timeOffset="-99950.5">9691 9034 1267 0,'0'0'0'0,"-9"0"0"0,-12 0 0 0,21 0-1 0,0 0 1 16,-28 10 0-16,-8 16 0 0,36-26-6 0,0 0 6 15,-35 43-5-15,2 21 5 0,33-64 6 0,0 0-6 0,-27 75 6 16,9-3-6-16,18-72 20 0,0 0-20 0,-1 69 21 16,15-6-21-16,-14-63 33 0,0 0-33 0,32 53 33 15,17-15-33-15,-49-38 30 0,0 0-30 0,58 23 30 16,11-28-30-16,-69 5 21 0,0 0-21 0,67-26 21 16,-11-21-21-16,-56 47 12 0,0 0-12 15,44-55 13-15,-14-9-13 0,-30 64 8 0,0 0-8 16,16-76 9-16,-12-20-9 0,-4 96 9 0,0 0-9 15,0-88 9-15,-12 19-9 0,12 69 13 0,0 0-13 16,-16-49 14-16,3 22-14 0,13 27 19 0,0 0-19 0,-19-16 19 16,-6 9-19-16,25 7 29 0,0 0-29 0,-33 7 29 15,-8 14-29-15,41-21 24 0,0 0-24 0,-32 36 24 16,15 20-24-16,3-4-1221 0</inkml:trace>
  <inkml:trace contextRef="#ctx0" brushRef="#br0" timeOffset="-99786.47">10388 9001 1591 0,'0'0'0'0,"0"0"0"0,0 0 0 0,0 0 6 16,0 0-6-16,0 0 6 0,-6 15-6 0,6-15 7 16,0 0-7-16,-5 37 8 0,-7 28-8 0,12-65-6 0,0 0 6 0,-15 76-6 15,7-8 6-15,-5 1-1145 0</inkml:trace>
  <inkml:trace contextRef="#ctx0" brushRef="#br0" timeOffset="-99636.35">10432 9757 1244 0,'0'0'0'0,"-7"9"0"0,-8 13 0 16,15-22 2-16,0 0-2 0,-19 33 3 16,-4 7-3-16,23-40 7 0,0 0-7 0,-23 50 8 15,-3 12-8-15,26-62 17 0,0 0-17 0,-23 63 17 0,14-13-17 16,9-50 8-16,0 0-8 0,9 36 8 0,14-17-8 15,0 4-926-15</inkml:trace>
  <inkml:trace contextRef="#ctx0" brushRef="#br0" timeOffset="-99444.9">11488 9170 1491 0,'0'0'0'16,"0"0"0"-16,-9 12 0 0,9-12 7 15,0 0-7-15,-8 28 8 0,-10 29-8 0,18-57 16 0,0 0-16 0,-19 69 16 0,-4 11-16 16,23-80 23-16,0 0-23 16,-22 87 23-16,5 8-23 0,17-95 12 0,0 0-12 0,-14 86 13 15,1-18-13-15,13-68 10 0,0 0-10 0,-1 41 10 0,6-34-10 16,4 0-1162-16</inkml:trace>
  <inkml:trace contextRef="#ctx0" brushRef="#br0" timeOffset="-99255.46">11439 8565 1647 0,'0'0'0'15,"0"0"0"-15,2 5 0 0,-2-5 35 0,0 0-35 0,7 19 35 32,7 17-35-32,-14-36 1 0,0 0-1 0,21 52 1 0,4 14-1 15,-25-66-17-15,0 0 17 0,30 57-16 16,10-26 16-16,-3 0-1205 0</inkml:trace>
  <inkml:trace contextRef="#ctx0" brushRef="#br0" timeOffset="-98986.46">12582 9110 1502 0,'0'0'0'0,"-5"3"0"0,-13 6 0 15,18-9 0-15,0 0 0 0,-37 21 0 0,-25 13 0 16,62-34-2-16,0 0 2 0,-74 42-1 0,-11 1 1 15,85-43 12-15,0 0-12 0,-91 41 13 0,-8-8-13 16,99-33 33-16,0 0-33 0,-95 33 34 0,10-2-34 16,85-31 48-16,0 0-48 0,-69 33 49 0,25-2-49 0,44-31 51 15,0 0-51-15,-26 37 52 0,20 8-52 0,6-45 34 16,0 0-34-16,9 40 35 0,18-6-35 0,-27-34 22 16,0 0-22-16,45 26 22 0,19-5-22 0,-64-21 17 15,0 0-17-15,72 15 17 0,4-2-17 0,-76-13 11 0,0 0-11 16,78 5 12-16,5-9-12 0,-83 4 7 0,0 0-7 15,88-12 8-15,4-5-8 0,-92 17 0 0,0 0 0 0,90-31 1 16,-9-14-1-16,3 0-1423 16</inkml:trace>
  <inkml:trace contextRef="#ctx0" brushRef="#br0" timeOffset="-98765.83">13160 9098 1267 0,'0'0'0'0,"0"0"0"0,0 12 0 0,0-12-1 0,0 0 1 0,-1 17 0 16,-6 14 0-1,7-31-5-15,0 0 5 0,-7 43-4 16,3 14 4-16,4-57 2 0,0 0-2 0,-7 61 2 0,0 5-2 16,7-66 5-16,0 0-5 0,-4 71 6 0,-1 12-6 15,5-83 9-15,0 0-9 0,0 79 9 0,5-15-9 16,-5-64 11-16,0 0-11 0,9 54 11 0,5-14-11 15,4 0-924-15</inkml:trace>
  <inkml:trace contextRef="#ctx0" brushRef="#br0" timeOffset="-98451.95">13787 9146 1177 0,'0'0'0'0,"0"-9"0"0,0-18 0 0,0 27 0 15,0 0 0-15,-9-21 0 0,-19 9 0 0,28 12 2 0,0 0-2 16,-39 3 2-16,-7 21-2 0,46-24 2 0,0 0-2 15,-50 42 2-15,1 19-2 0,49-61 8 0,0 0-8 16,-46 65 8-16,6 3-8 0,40-68 15 0,0 0-15 0,-32 67 16 16,20 8-16-16,12-75 36 0,0 0-36 0,5 69 37 15,20-10-37-15,-25-59 45 0,0 0-45 0,37 40 45 16,12-18-45-16,-49-22 27 0,0 0-27 0,67-2 27 16,11-20-27-16,-78 22 33 0,0 0-33 0,77-38 34 15,-10-19-34-15,-67 57 29 0,0 0-29 0,55-64 30 16,-11 0-30-16,-44 64 30 0,0 0-30 0,28-61 30 15,-15-5-30-15,-13 66 26 0,0 0-26 0,0-60 26 0,-16 4-26 16,16 56 20-16,0 0-20 0,-25-45 20 0,-14 11-20 16,39 34 18-16,0 0-18 0,-33-18 19 0,1 13-19 15,32 5 15-15,0 0-15 0,-18 12 16 16,11 14-16-16,2 2-1287 0</inkml:trace>
  <inkml:trace contextRef="#ctx0" brushRef="#br0" timeOffset="-98259.24">14721 8980 1401 0,'0'0'0'0,"0"0"0"15,-5 12 0-15,5-12 18 0,0 0-18 0,-9 29 19 16,-14 29-19-16,23-58 6 0,0 0-6 16,-24 72 6-16,-8 11-6 0,32-83-3 15,0 0 3-15,-27 78-2 0,12-10 2 0,-1-3-1024 16</inkml:trace>
  <inkml:trace contextRef="#ctx0" brushRef="#br0" timeOffset="-98121.09">14490 9800 1356 0,'0'0'0'0,"-3"9"0"0,-17 20 0 16,20-29 3-16,0 0-3 0,-30 47 4 0,-7 14-4 15,37-61 3-15,0 0-3 0,-53 62 4 0,-10-3-4 16,63-59 0-16,0 0 0 0,-64 52 0 15,1-11 0-15,3 2-968 0</inkml:trace>
  <inkml:trace contextRef="#ctx0" brushRef="#br0" timeOffset="-97817.48">15716 9001 1054 0,'0'0'0'0,"2"5"0"0,0 14 0 0,-2-19 2 0,0 0-2 15,-2 33 2-15,-7 24-2 0,9-57 10 0,0 0-10 16,-12 64 10-16,-9 3-10 0,21-67 20 0,0 0-20 0,-20 66 20 0,1-5-20 15,19-61 41-15,0 0-41 16,-25 55 41-16,-8-5-41 0,33-50 28 0,0 0-28 0,-34 44 28 16,2-13-28-1,32-31 16-15,0 0-16 0,-30 10 17 0,0-24-17 0,-1 0-907 16</inkml:trace>
  <inkml:trace contextRef="#ctx0" brushRef="#br0" timeOffset="-97668.64">15457 8398 1491 0,'0'0'0'0,"0"0"0"15,5-3 0-15,-5 3 7 0,0 0-7 0,9-5 8 16,-9 5-8-16,0 0 14 0,0 0-14 0,9 5 14 0,16 11-14 16,-25-16 2-16,0 0-2 0,33 20 3 0,4 13-3 15,-2 0-1095-15</inkml:trace>
  <inkml:trace contextRef="#ctx0" brushRef="#br0" timeOffset="-97488.39">16244 8738 1446 0,'0'0'0'0,"-2"13"0"0,-2 31 0 0,4-44 12 16,0 0-12-16,-7 60 12 0,0 13-12 0,7-73 17 0,0 0-17 15,-9 85 18-15,1 20-18 0,8-105 50 0,0 0-50 16,-6 104 50-16,3-16-50 15,3-88 28-15,0 0-28 0,0 82 29 0,3-13-29 0,-3-69 16 0,0 0-16 0,6 61 17 16,-6-16-17-16,1 0-1212 0</inkml:trace>
  <inkml:trace contextRef="#ctx0" brushRef="#br0" timeOffset="-97293.89">16067 9310 1547 0,'0'0'0'0,"9"2"0"16,19 5 0-16,-28-7 27 0,0 0-27 0,44 0 27 16,9-12-27-16,-53 12 56 0,0 0-56 0,73-10 57 0,31-1-57 15,-104 11 41-15,0 0-41 0,109-15 42 0,-7-8-42 16,-102 23 18-16,0 0-18 0,96-35 19 16,-15-8-19-16,-81 43 9 0,0 0-9 0,72-48 10 0,0-8-10 15,1 3-1330-15</inkml:trace>
  <inkml:trace contextRef="#ctx0" brushRef="#br0" timeOffset="-97135.28">17134 8668 1244 0,'0'0'0'0,"0"0"0"0,0 6 0 16,0-6 11-16,0 0-11 0,0 6 11 0,0 3-11 15,0-9 16-15,0 0-16 0,-1 21 16 0,-3 20-16 0,4-41 29 16,0 0-29-16,-2 56 29 0,4 4-29 0,-2-60 17 16,0 0-17-16,0 68 17 0,-5 22-17 0,5-90 13 15,0 0-13-15,-11 97 14 0,-1-4-14 0,12-93 14 0,0 0-14 0,-16 92 14 16,-5-14-14-16,21-78 16 0,0 0-16 0,-23 71 16 0,-4 7-16 15,1-4-1048-15</inkml:trace>
  <inkml:trace contextRef="#ctx0" brushRef="#br0" timeOffset="-96955.43">16826 9117 1502 0,'0'0'0'0,"23"0"0"0,40-2 0 16,-63 2 10-16,0 0-10 0,99-2 11 15,23-1-11-15,-122 3 28 0,0 0-28 0,150 7 28 0,26 10-28 16,-176-17 2-16,0 0-2 0,183 17 2 0,-11-1-2 16,-172-16-4-16,0 0 4 0,137-5-4 15,-35-39 4-15,-5 3-1122 0</inkml:trace>
  <inkml:trace contextRef="#ctx0" brushRef="#br0" timeOffset="-96128.39">6749 9909 1020 0,'0'0'0'0,"-20"0"0"0,-38 2 0 16,58-2 27-16,0 0-27 0,-72 12 27 0,-13 14-27 0,85-26 47 16,0 0-47-16,-69 33 48 0,18 5-48 15,51-38 46-15,0 0-46 0,-33 41 47 0,22 4-47 16,11-45 26-16,0 0-26 0,5 42 27 0,22-2-27 16,-27-40 18-16,0 0-18 0,44 33 19 0,21-2-19 15,-65-31 13-15,0 0-13 0,76 33 13 0,-7-4-13 0,-69-29 9 16,0 0-9-16,53 35 10 0,-22 5-10 0,-31-40 8 15,0 0-8-15,13 45 9 0,-26 1-9 16,13-46 11-16,0 0-11 0,-37 42 12 0,-38-6-12 0,75-36 12 16,0 0-12-16,-94 30 13 0,-10-10-13 0,104-20 14 15,0 0-14-15,-109 11 14 0,-1-10-14 0,110-1 13 16,0 0-13-16,-90-3 13 0,32-2-13 0,58 5 11 16,0 0-11-16,-37-7 12 0,14 2-12 0,23 5 12 15,0 0-12-15,-9-12 13 0,20-11-13 0,-11 23 13 16,0 0-13-16,30-17 13 0,26 8-13 15,-56 9 12-15,0 0-12 0,62 2 12 0,-7 12-12 0,-55-14 8 16,0 0-8-16,44 26 8 0,-12 10-8 0,-32-36 6 16,0 0-6-16,17 43 7 0,-10 6-7 0,-7-49 4 0,0 0-4 15,4 53 4-15,-10 11-4 0,6-64 3 16,0 0-3-16,0 61 3 0,2 0-3 0,-2-61 5 0,0 0-5 16,13 53 6-16,4-6-6 0,-17-47 6 0,0 0-6 15,32 38 6-15,12-7-6 0,-44-31 9 0,0 0-9 0,51 26 10 16,13 0-10-16,3 0-1215 0</inkml:trace>
  <inkml:trace contextRef="#ctx0" brushRef="#br0" timeOffset="-95647.52">6355 11832 1211 0,'0'0'0'0,"0"0"0"0,-5 0 0 0,5 0 28 15,0 0-28-15,0 0 29 0,-5-7-29 0,5 7 54 16,0 0-54-16,10-9 55 0,13-6-55 0,-23 15 89 0,0 0-89 16,41-18 89-16,21-6-89 0,-62 24 57 0,0 0-57 15,74-19 57-15,5 14-57 0,-79 5 42 0,0 0-42 0,72 3 42 16,-22 15-42-16,-50-18 32 0,0 0-32 0,33 27 32 16,-15 13-32-16,-18-40 16 0,0 0-16 0,5 45 17 15,-12-2-17-15,7-43 10 0,0 0-10 16,-12 39 10-16,-2-12-10 0,14-27 7 0,0 0-7 15,-14 24 7-15,-4 2-7 0,18-26 5 0,0 0-5 16,-9 26 5-16,14-1-5 0,-5-25 4 16,0 0-4-16,13 20 4 0,11-6-4 0,-24-14 4 0,0 0-4 15,39 11 4-15,11-10-4 0,-50-1 3 0,0 0-3 16,54-1 4-16,4-8-4 0,-58 9 3 16,0 0-3-16,50-9 4 0,-8-1-4 0,-42 10 3 0,0 0-3 15,30-7 3-15,-16 2-3 0,-14 5 2 0,0 0-2 16,0 0 3-16,-3 5-3 0,3-5 3 0,0 0-3 0,-20 17 3 15,-27 20-3-15,47-37 2 0,0 0-2 0,-48 48 3 16,8 13-3-16,40-61 1 0,0 0-1 0,-30 65 2 16,15-4-2-16,15-61 1 0,0 0-1 0,4 62 1 15,19-1-1-15,-23-61 0 0,0 0 0 0,32 62 0 0,5 4 0 16,-37-66 0-16,0 0 0 0,31 64 0 0,-13-16 0 0,-18-48 0 16,0 0 0-16,-9 42 0 0,-31-9 0 0,40-33 0 15,0 0 0-15,-87 27 0 0,-56 6 0 16,143-33 0-16,0 0 0 0,-199 35 1 0,-96 1-1 15,-3 1-1404-15</inkml:trace>
  <inkml:trace contextRef="#ctx0" brushRef="#br0" timeOffset="-81687.51">22652 12474 1188 0,'0'0'0'0,"0"0"0"0,0 0 0 0,0 0 12 15,0 0-12-15,0 0 13 0,2 24-13 0,-2-24 40 16,0 0-40-16,14 30 40 0,12 37-40 0,-26-67 44 0,0 0-44 16,41 85 44-16,19 12-44 0,-60-97 27 0,0 0-27 15,72 107 27-15,6 11-27 0,-78-118 15 0,0 0-15 0,98 112 16 16,33-1-16-16,-131-111 9 0,0 0-9 15,145 106 10-15,8 3-10 0,-153-109 21 16,0 0-21-16,155 93 21 0,1-13-21 0,-156-80 25 0,0 0-25 0,149 64 25 16,-15-21-25-16,-134-43 26 0,0 0-26 0,101 28 26 15,-45-13-26-15,-56-15 21 0,0 0-21 0,34 4 22 16,-20-13-22-16,-3 0-1194 0</inkml:trace>
  <inkml:trace contextRef="#ctx0" brushRef="#br0" timeOffset="-81338.83">22505 12524 1401 0,'0'0'0'0,"-8"10"0"0,-21 15 0 16,29-25 9-16,0 0-9 0,-30 41 10 0,8 27-10 0,22-68 37 15,0 0-37-15,-13 71 37 0,18-4-37 0,-5-67 34 16,0 0-34-16,18 59 34 0,9-4-34 0,-27-55 25 16,0 0-25-16,26 45 26 0,-5-12-26 0,-21-33 25 15,0 0-25-15,14 21 26 0,-7-11-26 0,-7-10 30 0,0 0-30 16,0 0 31-16,0 0-31 0,0 0 32 16,0 0-32-16,7-26 32 0,-12-17-32 0,5 43 29 15,0 0-29-15,-5-60 30 0,-2-20-30 0,7 80 30 16,0 0-30-16,-2-88 31 0,9-1-31 0,-7 89 30 15,0 0-30-15,23-83 31 0,21 14-31 0,-44 69 28 16,0 0-28-16,74-50 29 0,44 22-29 0,-118 28 27 16,0 0-27-16,136 5 27 0,21 47-27 0,-157-52 9 15,0 0-9-15,166 101 10 0,-4 48-10 0,-1-1-1515 16</inkml:trace>
  <inkml:trace contextRef="#ctx0" brushRef="#br0" timeOffset="-80970.25">23207 13815 1580 0,'0'0'0'0,"18"12"0"0,14 5 0 0,-32-17 24 15,0 0-24-15,40 44 24 0,3 28-24 0,-43-72 47 16,0 0-47-16,37 82 47 0,-9 9-47 0,-28-91 68 0,0 0-68 0,21 97 69 15,-5 2-69-15,-16-99 33 0,0 0-33 16,12 90 34-16,-6-19-34 0,-6-71 23 0,0 0-23 0,3 48 23 16,-1-20-23-16,-2-28 16 0,0 0-16 0,0 0 17 15,-19-34-17-15,-1 1-1444 0</inkml:trace>
  <inkml:trace contextRef="#ctx0" brushRef="#br0" timeOffset="-80756.05">23158 13095 1479 0,'0'0'0'0,"7"-5"0"0,13-9 0 16,-20 14 4-16,0 0-4 0,26-10 4 0,4 13-4 15,-30-3 19-15,0 0-19 0,30 16 20 0,-2 15-20 16,-28-31 20-16,0 0-20 0,16 36 20 0,-12 4-20 16,-4-40 25-16,0 0-25 0,-13 33 25 0,-10-11-25 0,23-22 27 15,0 0-27-15,-35 11 27 0,-14-15-27 0,49 4 12 16,0 0-12-16,-50-12 12 0,15-9-12 0,35 21 5 15,0 0-5-15,-19-34 5 0,19-23-5 16,0 0-1218-16</inkml:trace>
  <inkml:trace contextRef="#ctx0" brushRef="#br0" timeOffset="-80538.88">23560 12723 1591 0,'0'0'0'0,"-2"21"0"0,-3 29 0 0,5-50 6 0,0 0-6 0,-7 61 6 0,5 13-6 16,2-74 7-16,0 0-7 0,0 87 8 0,9 13-8 16,-9-100 51-16,0 0-51 0,16 105 51 0,3-15-51 15,-19-90 58 1,0 0-58-16,22 92 58 0,-5 2-58 0,-17-94 55 0,0 0-55 0,18 81 55 16,3-12-55-16,-21-69 30 0,0 0-30 0,18 40 30 15,-4-38-30-15,-4-1-1445 0</inkml:trace>
  <inkml:trace contextRef="#ctx0" brushRef="#br0" timeOffset="-80076.78">23236 13318 1580 0,'0'0'0'0,"21"-5"0"0,28 0 0 15,-49 5-4-15,0 0 4 0,73-9-4 0,17-3 4 16,-90 12-21-16,0 0 21 0,107-15-20 0,15-3 20 0,-122 18 15 15,0 0-15-15,122-24 16 0,-17-5-16 16,-105 29 51-16,0 0-51 0,94-38 52 0,-15-9-52 0,-79 47 51 16,0 0-51-16,60-50 51 0,-24 1-51 0,-36 49 24 0,0 0-24 15,14-53 24-15,-23-6-24 0,9 59 7 16,0 0-7-16,-21-63 7 0,-11-2-7 0,32 65 1 16,0 0-1-16,-37-63 1 0,-4 17-1 15,41 46-1-15,0 0 1 0,-35-28 0 0,10 21 0 16,25 7-2-16,0 0 2 0,-16 23-2 0,6 25 2 0,10-48 0 15,0 0 0-15,-5 68 0 0,6 6 0 0,-1-74 0 16,0 0 0-16,11 86 1 0,7 22-1 0,-18-108 2 16,0 0-2-16,21 102 3 0,-2-10-3 0,-19-92 4 15,0 0-4-15,18 72 4 0,-6-27-4 0,-12-45 7 16,0 0-7-16,7 31 8 0,-3-10-8 0,-4-21 10 16,0 0-10-16,5 7 10 0,4-14-10 0,-9 7 12 0,0 0-12 15,16-21 12-15,0-15-12 0,-16 36 11 16,0 0-11-16,24-40 12 0,3-5-12 0,-27 45 11 15,0 0-11-15,33-40 11 0,6 16-11 0,-39 24 17 16,0 0-17-16,41-7 17 0,-3 26-17 0,-38-19 20 0,0 0-20 16,34 42 20-16,-6 20-20 0,-28-62 15 0,0 0-15 0,20 90 16 15,-12 23-16-15,-8-113 12 0,0 0-12 0,9 123 12 0,7 8-12 0,0-1-1495 16</inkml:trace>
  <inkml:trace contextRef="#ctx0" brushRef="#br0" timeOffset="-79320.22">24763 14383 1435 0,'0'0'0'0,"0"0"0"0,11-4 0 0,-11 4 58 0,0 0-58 16,7-3 59-16,0-1-59 0,-7 4 78 0,0 0-78 16,12-8 79-16,9-10-79 0,-21 18 49 0,0 0-49 0,23-24 50 15,0-9-50-15,-23 33 27 0,0 0-27 0,18-38 28 16,-2-14-28-16,-16 52 18 0,0 0-18 0,12-60 18 16,-3-16-18-16,-9 76 12 0,0 0-12 0,5-77 13 15,-3 10-13-15,-2 67 9 0,0 0-9 0,2-59 10 16,1 14-10-16,-3 45 7 0,0 0-7 0,6-33 7 15,2 14-7-15,-8 19 5 0,0 0-5 0,22-9 6 16,16 9-6-16,-38 0 3 0,0 0-3 16,48 6 4-16,1 8-4 0,-49-14 2 0,0 0-2 0,48 22 3 0,-4 6-3 15,-44-28 1-15,0 0-1 0,35 40 2 0,-13 10-2 16,-22-50 0-16,0 0 0 0,8 59 1 0,-9 1-1 16,1-60 0-16,0 0 0 0,-7 52 0 0,-6-7 0 15,13-45 0-15,0 0 0 0,-19 36 0 0,-6-8 0 16,25-28-2-16,0 0 2 0,-19 23-1 15,10-8 1-15,9-15-1 0,0 0 1 0,-2 11-1 16,2-11 1-16,0 0-1 0,0 0 1 0,21 12 0 16,27 0 0-16,-48-12 0 0,0 0 0 0,67 5 0 15,21-14 0-15,-88 9 0 0,0 0 0 0,88-27 1 0,-5-10-1 16,-83 37 2-16,0 0-2 0,69-50 2 16,-16-17-2-16,-53 67 7 0,0 0-7 0,39-66 7 15,-15 5-7-15,-24 61 13 0,0 0-13 0,13-48 13 16,-17 17-13-16,4 31 15 0,0 0-15 0,-10-18 16 15,-8 15-16-15,18 3 14 0,0 0-14 0,-18 21 15 0,1 29-15 16,17-50 11-16,0 0-11 0,-11 66 11 0,8 15-11 16,3-81 7-16,0 0-7 0,12 83 8 0,18-10-8 15,-30-73 4-15,0 0-4 0,49 62 5 0,20-5-5 0,-69-57 1 16,0 0-1-16,74 38 2 0,-12-27-2 16,-62-11 0-16,0 0 0 0,51-14 1 0,-14-26-1 15,-37 40 0-15,0 0 0 0,28-50 1 0,-10-4-1 0,-18 54 1 16,0 0-1-16,7-71 1 0,-7-15-1 0,0 86 2 15,0 0-2-15,-7-90 3 0,-7 15-3 0,14 75 4 16,0 0-4-16,-18-60 4 0,2 15-4 0,16 45 4 0,0 0-4 16,-8-30 5-16,2 18-5 0,6 12 1 15,0 0-1-15,6 9 1 0,8 17-1 0,2 1-1560 0</inkml:trace>
  <inkml:trace contextRef="#ctx0" brushRef="#br0" timeOffset="-78940.04">26517 13843 1614 0,'0'0'0'0,"0"0"0"0,0 0 0 16,0 0 12-16,0 0-12 0,5 10 13 0,-5 7-13 16,0-17 21-16,0 0-21 0,0 37 21 0,-2 29-21 0,2-66 42 15,0 0-42-15,-3 69 42 0,3-3-42 0,0-66 31 16,0 0-31-16,5 53 31 0,4-20-31 0,-9-33 30 16,0 0-30-16,12 21 30 0,4-6-30 0,-16-15 29 15,0 0-29-15,26 4 29 0,15-11-29 0,-41 7 25 16,0 0-25-16,46-19 25 0,0-14-25 0,-46 33 19 0,0 0-19 15,45-43 20-15,0-13-20 0,-45 56 16 0,0 0-16 16,38-53 16-16,-2 3-16 0,-36 50 13 0,0 0-13 16,31-40 14-16,-9 19-14 0,-22 21 10 15,0 0-10-15,17-5 10 0,-3 12-10 0,-14-7 6 0,0 0-6 16,16 27 7-16,7 25-7 0,-23-52 3 0,0 0-3 16,23 54 3-16,-4-7-3 0,-19-47 1 15,0 0-1-15,20 36 1 0,3-10-1 0,-23-26 0 16,0 0 0-16,33 14 0 0,24-12 0 0,-57-2 0 15,0 0 0-15,62-16 0 0,-1-22 0 0,-61 38 0 16,0 0 0-16,51-57 0 0,-19-14 0 0,-32 71 4 16,0 0-4-16,14-78 4 0,-19-2-4 0,5 80 6 15,0 0-6-15,-28-74 6 0,-29 0-6 0,57 74 24 16,0 0-24-16,-74-49 24 0,-10 44-24 0,84 5 42 0,0 0-42 0,0 0-1623 16</inkml:trace>
  <inkml:trace contextRef="#ctx0" brushRef="#br0" timeOffset="-75207.69">19893 15149 886 0,'0'0'0'16,"0"0"0"-16,0 0 0 0,0 0 18 0,0 0-18 16,-19 7 19-16,6-2-19 0,13-5 44 0,0 0-44 15,-17 2 44-15,-8-4-44 0,25 2 58 0,0 0-58 0,-32-6 58 0,-3-7-58 16,35 13 38-16,0 0-38 0,-35-20 39 0,-2-12-39 15,37 32 32-15,0 0-32 16,-36-43 32-16,8-12-32 0,28 55 26 0,0 0-26 0,-17-64 26 0,11-2-26 16,6 66 22-16,0 0-22 0,9-64 23 0,14 10-23 15,-23 54 18 1,0 0-18-16,35-48 18 0,8 8-18 0,-43 40 14 0,0 0-14 0,44-31 15 16,2 10-15-16,-46 21 11 0,0 0-11 0,45-12 11 0,0 7-11 0,-45 5 11 31,0 0-11-31,37 3 12 0,-9 9-12 0,-28-12 9 0,0 0-9 0,21 23 9 15,-9 15-9-15,-12-38 7 0,0 0-7 0,-7 52 7 16,-19 12-7-16,26-64 4 0,0 0-4 16,-39 76 5-16,-5 12-5 0,44-88 3 0,0 0-3 15,-53 85 4-15,-7-10-4 0,60-75 0 0,0 0 0 0,-55 76 1 0,1 7-1 16,54-83 0-16,0 0 0 0,-41 81 0 0,15-6 0 16,26-75 0-16,0 0 0 0,-14 65 0 0,17-20 0 15,-3-45 0-15,0 0 0 0,25 40 0 16,24-9 0-16,-49-31 0 0,0 0 0 0,58 23 0 15,-3-13 0-15,-55-10 0 0,0 0 0 0,55-2 0 0,-6-11 0 16,-49 13 1-16,0 0-1 0,44-25 1 16,-3-9-1-16,-41 34 5 0,0 0-5 0,28-44 6 0,-10-7-6 15,-18 51 13-15,0 0-13 0,10-61 14 0,-10 0-14 16,0 61 21-16,0 0-21 0,-7-52 22 0,-5 18-22 16,12 34 23-16,0 0-23 0,-9-23 24 0,4 13-24 15,5 10 32-15,0 0-32 0,0 0 33 0,0 0-33 0,0 0 33 16,0 0-33-16,3 21 33 0,22 32-33 0,-25-53 30 15,0 0-30-15,37 70 31 0,7 6-31 0,-44-76 18 16,0 0-18-16,44 78 19 0,-3 0-19 0,-41-78 13 16,0 0-13-16,31 81 14 0,-13 11-14 0,-18-92 6 0,0 0-6 15,2 90 7-15,-22-14-7 0,-2-2-1383 16</inkml:trace>
  <inkml:trace contextRef="#ctx0" brushRef="#br0" timeOffset="-74463.84">20338 15135 875 0,'0'0'0'0,"1"-6"0"16,5-12 0-16,-6 18 55 0,0 0-55 15,7-22 56-15,3 1-56 0,-10 21 91 0,0 0-91 0,16-23 92 16,7-2-92-16,-23 25 37 0,0 0-37 16,27-21 37-16,3 5-37 0,-30 16 28 0,0 0-28 0,31-8 29 0,-1 6-29 15,-30 2 21-15,0 0-21 0,32 10 21 16,0 14-21-16,-32-24 16 0,0 0-16 0,28 32 16 0,-7 7-16 0,-21-39 14 15,0 0-14-15,18 47 14 0,-8 8-14 16,-10-55 7-16,0 0-7 0,13 63 8 16,-4 4-8-16,-9-67 7 0,0 0-7 0,5 63 7 15,0-17-7-15,-5-46 6 0,0 0-6 0,5 33 7 0,-1-16-7 16,-4-17 6-16,0 0-6 0,0 11 7 16,0-11-7-16,0 0 7 0,0 0-7 0,0 0 7 15,-2-9-7-15,2 9 7 0,0 0-7 0,-2-29 7 0,6-21-7 0,-4 50 10 16,0 0-10-16,7-59 10 0,4-2-10 0,-11 61 15 0,0 0-15 15,17-57 16-15,10 5-16 0,-27 52 17 0,0 0-17 16,35-45 17-16,11 4-17 0,-46 41 11 16,0 0-11-16,53-32 12 0,3 13-12 15,-56 19 9-15,0 0-9 0,58-6 9 0,-3 11-9 0,-55-5 8 16,0 0-8-16,51 17 8 0,-3 11-8 0,-48-28 6 16,0 0-6-16,33 33 7 0,-8-1-7 15,-25-32 7-15,0 0-7 0,20 42 8 0,-5 19-8 0,-15-61 8 16,0 0-8-16,11 64 8 0,-8 0-8 0,-3-64 8 15,0 0-8-15,0 53 8 0,2-16-8 0,-2-37 8 16,0 0-8-16,9 31 8 0,5-2-8 0,-14-29 8 16,0 0-8-16,30 30 8 0,20-4-8 0,-50-26 5 15,0 0-5-15,58 13 6 0,4-18-6 0,-1-3-1238 16</inkml:trace>
  <inkml:trace contextRef="#ctx0" brushRef="#br0" timeOffset="-74088.9">21927 15025 1267 0,'0'0'0'0,"0"0"0"0,-21-18 0 16,21 18 11-16,0 0-11 0,-23-13 12 15,0 6-12-15,23 7 21 0,0 0-21 0,-32 7 22 0,0 13-22 16,32-20 48-16,0 0-48 0,-31 30 48 0,4 8-48 0,27-38 31 16,0 0-31-16,-25 43 32 0,6 6-32 15,19-49 16-15,0 0-16 0,-14 53 17 0,9 6-17 16,5-59 15-16,0 0-15 0,1 52 16 0,5-21-16 0,-6-31 13 0,0 0-13 15,9 21 13-15,6-6-13 16,-15-15 11-16,0 0-11 0,22 0 12 0,11-19-12 16,-33 19 12-16,0 0-12 0,39-32 12 15,0-15-12-15,-39 47 17 0,0 0-17 0,37-49 17 0,-7 3-17 16,-30 46 17-16,0 0-17 0,26-40 17 0,-8 14-17 16,-18 26 17-16,0 0-17 0,14-16 18 0,-3 11-18 15,-11 5 15-15,0 0-15 0,12 5 15 0,6 9-15 16,-18-14 11-16,0 0-11 0,17 28 12 0,6 20-12 15,-23-48 8-15,0 0-8 0,23 56 9 0,-5 1-9 0,-18-57 3 16,0 0-3-16,7 48 4 0,0-11-4 16,-7-37 0-16,0 0 0 0,5 27 1 0,0-6-1 0,-5-21-1 15,0 0 1-15,0 0 0 0,4-9 0 0,-1 1-1297 16</inkml:trace>
  <inkml:trace contextRef="#ctx0" brushRef="#br0" timeOffset="-73400.78">22167 15115 1177 0,'0'0'0'0,"7"-5"0"16,12-9 0-16,-19 14 8 0,0 0-8 0,28-16 9 15,8 6-9-15,-36 10 34 0,0 0-34 0,40-2 34 16,8 7-34-16,-48-5 39 0,0 0-39 0,44 14 40 16,-3 12-40-16,-41-26 36 0,0 0-36 0,35 33 36 15,-12 8-36-15,-23-41 46 0,0 0-46 0,16 51 46 16,-9 7-46-16,-7-58 51 0,0 0-51 0,2 58 52 0,-6-13-52 16,4-45 41-16,0 0-41 0,-4 31 41 0,4-14-41 15,0-17 31-15,0 0-31 0,0 0 32 0,4-10-32 16,-4 10 23-16,0 0-23 0,5-26 23 0,9-14-23 15,-14 40 18-15,0 0-18 0,14-47 18 0,8-1-18 16,-22 48 11-16,0 0-11 0,24-45 11 0,6 5-11 16,-30 40 8-16,0 0-8 0,36-31 8 0,4 10-8 15,-40 21 8-15,0 0-8 0,35-10 9 0,-6 11-9 16,-29-1 8-16,0 0-8 0,26 16 9 0,2 15-9 16,-28-31 8-16,0 0-8 0,25 42 9 0,-9 4-9 0,-16-46 8 15,0 0-8-15,14 50 9 0,0-1-9 16,-14-49 2-16,0 0-2 0,11 36 3 0,-2-15-3 15,-9-21 1-15,0 0-1 0,12 9 1 0,9-8-1 0,-21-1 0 16,0 0 0-16,28-12 1 0,4-15-1 0,-32 27 0 16,0 0 0-16,30-37 1 0,-5-4-1 0,-25 41 0 15,0 0 0-15,26-42 1 0,6 11-1 16,-32 31 0-16,0 0 0 0,28-19 1 0,-10 14-1 16,-18 5 1-16,0 0-1 0,23 3 1 0,8 9-1 0,-31-12 0 15,0 0 0-15,36 26 0 0,1 16 0 0,-37-42-1 16,0 0 1-16,39 50 0 0,-4 2 0 0,-35-52-2 15,0 0 2-15,33 43-2 0,-6-17 2 0,-27-26-6 16,0 0 6-16,33 14-5 0,20-7 5 0,-53-7-8 0,0 0 8 0,58-7-8 16,4-17 8-16,-62 24-11 0,0 0 11 0,57-37-10 15,-11-6 10-15,-46 43-11 0,0 0 11 0,35-47-10 16,-10-3 10-16,-25 50-7 0,0 0 7 0,14-46-7 16,-13 4 7-16,-1 42-3 0,0 0 3 0,-5-33-2 15,-5 7 2-15,10 26-1 0,0 0 1 0,-18-21 0 0,-9 8 0 16,27 13 0-16,0 0 0 0,-40 0 0 15,-17 19 0-15,57-19 0 0,0 0 0 0,-61 33 1 16,-3 13-1-16,64-46 1 0,0 0-1 0,-60 63 2 16,9 20-2-16,51-83 1 0,0 0-1 0,-44 86 2 0,14-8-2 15,30-78 0-15,0 0 0 0,-12 74 0 0,13-1 0 0,-1-73-2 16,0 0 2-16,20 68-1 0,15-8 1 16,-35-60-5-16,0 0 5 0,49 49-4 0,18-16 4 15,-67-33-8-15,0 0 8 0,80 20-7 0,15-11 7 0,-95-9-10 0,0 0 10 0,94-12-10 16,8-25 10-16,0 1-1305 0</inkml:trace>
  <inkml:trace contextRef="#ctx0" brushRef="#br0" timeOffset="-72959.03">24756 15163 830 0,'0'0'0'0,"0"0"0"0,4-7 0 15,-4 7 5-15,0 0-5 0,0 0 6 16,1-8-6-16,-1 8 11 0,0 0-11 0,0 0 12 0,-17-13-12 16,17 13 45-16,0 0-45 0,-25-8 46 15,-21 1-46-15,46 7 47 0,0 0-47 0,-61 0 48 0,-19 5-48 0,80-5 39 16,0 0-39-16,-81 12 40 15,9 4-40-15,72-16 24 0,0 0-24 0,-60 21 24 0,16 1-24 16,44-22 16-16,0 0-16 0,-29 26 17 0,21 3-17 16,8-29 13-16,0 0-13 0,8 37 13 0,22 15-13 15,-30-52 9-15,0 0-9 0,41 52 9 0,8-7-9 16,-49-45 7-16,0 0-7 0,60 38 7 0,7-4-7 16,-67-34 7-16,0 0-7 0,59 28 7 0,-31-12-7 15,-28-16 11-15,0 0-11 0,3 19 11 0,-17 13-11 16,14-32 15-16,0 0-15 0,-37 30 15 0,-16-6-15 15,53-24 16-15,0 0-16 0,-58 19 16 0,-4-7-16 16,62-12 28-16,0 0-28 0,-60 7 29 0,6-5-29 16,54-2 30-16,0 0-30 0,-39 0 31 0,16-2-31 15,23 2 32-15,0 0-32 0,0-10 32 0,23-16-32 16,-2 0-1101-16</inkml:trace>
  <inkml:trace contextRef="#ctx0" brushRef="#br0" timeOffset="-72559.3">25497 14796 1435 0,'0'0'0'0,"0"0"0"16,2-7 0-16,-2 7 2 0,0 0-2 0,3-7 2 16,-3 7-2-16,0 0 3 0,0 0-3 0,0 0 4 15,-23 4-4-15,23-4 36 0,0 0-36 0,-26 7 37 16,-6-2-37-16,32-5 40 0,0 0-40 0,-37 3 41 0,-5-1-41 0,42-2 28 15,0 0-28-15,-41 0 29 0,8 0-29 16,33 0 0-16,0 0 0 0,-29-2 0 0,3 1 0 0,26 1-14 16,0 0 14-16,-25 0-13 0,2 7 13 15,23-7-34-15,0 0 34 0,-28 19-34 0,0 15 34 0,28-34-41 16,0 0 41-16,-30 49-40 0,-7 15 40 16,37-64-25-16,0 0 25 0,-37 69-24 0,5 9 24 0,32-78-17 15,0 0 17-15,-25 88-16 0,4 21 16 16,21-109-7-16,0 0 7 0,-9 109-7 0,11-19 7 15,-2-90 0-15,0 0 0 0,13 88 0 0,10 4 0 16,-23-92 7-16,0 0-7 0,35 85 7 0,11-11-7 0,-46-74 21 16,0 0-21-16,51 61 22 0,-4-16-22 15,-47-45 32-15,0 0-32 0,41 33 32 0,-6-9-32 0,-35-24 40 16,0 0-40-16,36 17 41 0,1-6-41 0,-37-11 38 16,0 0-38-16,44 0 38 0,9-12-38 0,0 0-1188 15</inkml:trace>
  <inkml:trace contextRef="#ctx0" brushRef="#br0" timeOffset="-72334.33">25853 15198 1390 0,'0'0'0'0,"0"0"0"0,0 0 0 0,0 0 16 0,0 0-16 16,2 7 16-16,2 10-16 0,-4-17 44 0,0 0-44 15,0 42 45-15,-2 34-45 16,2-76 41-16,0 0-41 0,-4 86 41 0,3-4-41 15,1-82 24-15,0 0-24 0,0 76 24 0,3 5-24 16,-3-81 19-16,0 0-19 0,4 73 20 0,-3-8-20 0,-1-65 16 0,0 0-16 0,-1 52 16 16,-3-22-16-1,4-30 13-15,0 0-13 0,-3 7 14 0,-6-23-14 0,2 1-1245 16</inkml:trace>
  <inkml:trace contextRef="#ctx0" brushRef="#br0" timeOffset="-72069.61">25825 14796 1289 0,'0'0'0'0,"5"-7"0"0,8-10 0 0,-13 17 16 0,0 0-16 15,16-21 16-15,-1 7-16 0,-15 14 33 0,0 0-33 0,29-6 33 16,15 2-33-16,-44 4 22 0,0 0-22 0,42 0 23 0,-15 4-23 16,-27-4 14-16,0 0-14 15,21 8 14-15,-9 6-14 0,-12-14 14 0,0 0-14 16,5 21 14-16,-13 12-14 0,8-33 14 0,0 0-14 0,-27 27 15 15,-20-13-15-15,47-14 15 0,0 0-15 0,-53 2 16 16,-2-12-16 0,55 10 12-16,0 0-12 0,-48-18 12 0,13-1-12 0,35 19 4 0,0 0-4 15,-26-17 4-15,15 7-4 0,11 10 2 0,0 0-2 16,16-6 2-16,30 1-2 0,1 0-1128 0</inkml:trace>
  <inkml:trace contextRef="#ctx0" brushRef="#br0" timeOffset="-71633.29">26347 14872 1255 0,'0'0'0'0,"0"0"0"0,7 9 0 15,-7-9 2-15,0 0-2 0,7 9 3 0,4-2-3 16,-11-7 4-16,0 0-4 0,26 8 5 0,24 8-5 16,-50-16 2-16,0 0-2 0,54 12 3 0,-4-10-3 15,-50-2 20-15,0 0-20 0,42-5 20 0,-1-6-20 0,-41 11 50 0,0 0-50 16,35-12 50-16,-5 3-50 0,-30 9 56 15,0 0-56-15,25-5 56 0,-9 2-56 0,-16 3 60 16,0 0-60-16,10 0 61 0,-10 0-61 0,0 0 40 16,0 0-40-16,12 21 41 0,3 22-41 0,-15-43 28 0,0 0-28 15,14 50 28-15,-7 2-28 16,-7-52 13-16,0 0-13 0,2 54 13 0,-4 1-13 0,2-55 7 16,0 0-7-16,-6 66 7 0,-4 13-7 0,10-79 3 15,0 0-3-15,-12 82 3 0,-3-10-3 0,15-72 1 16,0 0-1-16,-15 63 2 0,-1-6-2 0,16-57 1 0,0 0-1 15,-11 53 2-15,2-1-2 0,9-52 0 0,0 0 0 16,-3 44 1-16,3-12-1 0,0-32 0 0,0 0 0 16,3 30 0-16,1-2 0 0,-4-28 0 0,0 0 0 0,5 24 0 15,-5-10 0-15,0-14 0 0,0 0 0 0,-9 13 0 16,-12 0 0-16,21-13 0 0,0 0 0 16,-30 3 0-16,-7-12 0 0,37 9 0 0,0 0 0 15,-46-19 0-15,-17-12 0 0,63 31 0 0,0 0 0 16,-76-36 0-16,-11-2 0 0,87 38-1 0,0 0 1 0,-70-44 0 15,29-14 0-15,1 1-1317 0</inkml:trace>
  <inkml:trace contextRef="#ctx0" brushRef="#br0" timeOffset="-71176.28">27854 14666 1636 0,'0'0'0'16,"0"0"0"-16,0 0 0 0,0 0-1 0,0 0 1 16,-11-1 0-16,2-1 0 0,9 2 0 15,0 0 0-15,-16-2 1 0,-10 4-1 0,26-2 9 0,0 0-9 0,-35 3 10 16,-11-3-10-16,46 0 13 16,0 0-13-16,-48-1 13 0,6-1-13 0,42 2 19 0,0 0-19 15,-37-5 20-15,5-6-20 0,32 11 8 0,0 0-8 0,-25-10 8 16,9 3-8-16,16 7 0 0,0 0 0 0,-8-3 1 15,8 3-1-15,0 0-1 0,0 0 1 0,-9 1 0 16,9-1 0-16,0 0-3 0,0 0 3 0,2 14-3 16,-4 0 3-16,2-14-4 0,0 0 4 0,-4 24-4 15,1 14 4-15,3-38-5 0,0 0 5 0,-7 51-5 16,-9 13 5-16,16-64-5 0,0 0 5 0,-21 72-4 16,-6 4 4-16,27-76-4 0,0 0 4 0,-25 70-3 0,10-10 3 15,15-60-3-15,0 0 3 16,-9 57-2-16,9 4 2 0,0-61 0 0,0 0 0 0,7 62 0 15,2 4 0-15,-9-66 1 0,0 0-1 0,15 57 2 16,7-12-2-16,-22-45 7 16,0 0-7-16,23 36 8 0,-2-10-8 0,-21-26 21 15,0 0-21-15,24 23 22 0,12-8-22 0,-36-15 30 0,0 0-30 0,46 9 31 16,7-9-31-16,-53 0 33 0,0 0-33 0,54-21 34 16,8-18-34-16,0-6-1350 0</inkml:trace>
  <inkml:trace contextRef="#ctx0" brushRef="#br0" timeOffset="-70815.36">28402 14810 1446 0,'0'0'0'0,"0"0"0"0,-7 0 0 0,7 0 14 0,0 0-14 16,-10 11 14-16,-8 16-14 0,18-27 28 0,0 0-28 0,-23 42 29 15,-9 15-29-15,32-57 25 0,0 0-25 16,-32 60 26-16,4-2-26 0,28-58 8 0,0 0-8 15,-26 55 9-15,3 0-9 0,23-55 4 0,0 0-4 0,-14 59 4 16,14 3-4-16,0-62 5 0,0 0-5 0,9 56 5 16,1-15-5-16,-10-41 6 0,0 0-6 0,21 31 6 15,13-8-6-15,-34-23 7 0,0 0-7 0,39 12 7 16,-1-8-7-16,-38-4 12 0,0 0-12 0,41-14 12 16,3-23-12-16,-44 37 32 0,0 0-32 0,39-52 33 15,-7-13-33-15,-32 65 38 0,0 0-38 0,26-71 38 16,-7-5-38-16,-19 76 38 0,0 0-38 0,15-85 38 15,-7-10-38-15,-8 95 33 0,0 0-33 0,2-89 34 16,-11 24-34-16,9 65 24 0,0 0-24 0,-14-45 25 16,-2 13-25-16,16 32 21 0,0 0-21 0,-15-20 22 0,0 8-22 15,15 12 11-15,0 0-11 0,-14 3 11 0,0 18-11 16,14-21 5-16,0 0-5 0,-7 22 6 0,12-6-6 16,1-2-1497-16</inkml:trace>
  <inkml:trace contextRef="#ctx0" brushRef="#br0" timeOffset="-70188.31">28960 14666 1121 0,'0'0'0'0,"0"0"0"16,0 0 0-16,0 0 24 0,0 0-24 0,-6 7 24 15,6-7-24-15,0 0 62 0,0 0-62 0,16 0 63 16,0 0-63-16,-16 0 22 0,0 0-22 0,30 0 23 15,16 0-23-15,-46 0 19 0,0 0-19 0,51 0 19 0,-3-1-19 16,-48 1 22-16,0 0-22 0,45-2 22 0,3-2-22 16,-48 4 29-16,0 0-29 0,49-8 30 0,1-11-30 15,-50 19 29-15,0 0-29 0,44-19 30 0,-9 5-30 16,-35 14 28-16,0 0-28 0,30-14 29 0,-7-1-29 16,-23 15 27-16,0 0-27 0,14-13 27 0,-5 6-27 15,-9 7 25-15,0 0-25 0,0 0 26 0,0 0-26 16,0 0 20-16,0 0-20 0,0 0 20 0,-2 16-20 15,2-16 16-15,0 0-16 0,-3 23 17 0,-1 11-17 16,4-34 12-16,0 0-12 0,0 43 12 0,0 8-12 0,0-51 7 16,0 0-7-16,4 62 8 0,-1 21-8 15,-3-83 3-15,0 0-3 0,2 86 4 0,-2-11-4 16,0-75 2-16,0 0-2 0,-5 69 2 0,-9-7-2 16,14-62 1-16,0 0-1 0,-21 63 1 0,-6-1-1 15,27-62 0-15,0 0 0 0,-30 57 0 0,-3-14 0 0,33-43 0 16,0 0 0-16,-32 35 1 0,4-7-1 0,28-28 2 15,0 0-2-15,-30 19 3 0,-4-11-3 0,34-8 5 16,0 0-5-16,-35 0 5 0,-9-8-5 0,44 8 7 0,0 0-7 16,-55-12 8-16,-12-2-8 0,67 14 6 0,0 0-6 15,-63-24 6-15,11-13-6 0,-1 1-1342 16</inkml:trace>
  <inkml:trace contextRef="#ctx0" brushRef="#br0" timeOffset="-27155.77">21581 8985 180 0,'0'0'0'0,"-28"7"0"0,-57 14 0 0,85-21 13 0,0 0-13 0,-98 33 14 16,2 12-14-16,96-45 19 0,0 0-19 15,-97 55 19-15,-3 2-19 0,100-57 22 0,0 0-22 16,-97 64 22-16,1-3-22 0,96-61 28 0,0 0-28 0,-90 65 29 0,1 15-29 16,89-80 21-16,0 0-21 15,-90 88 22-15,-2 6-22 0,92-94 16 0,0 0-16 16,-83 98 16-16,11 3-16 0,72-101 17 16,0 0-17-16,-71 104 17 0,4 10-17 0,67-114 23 15,0 0-23-15,-81 118 23 0,-13 3-23 0,94-121 31 16,0 0-31-16,-82 119 32 0,4 2-32 0,78-121 33 15,0 0-33-15,-79 113 34 0,-8-3-34 0,87-110 31 0,0 0-31 16,-86 108 31-16,8 1-31 0,78-109 37 0,0 0-37 0,-72 109 37 16,5-2-37-16,67-107 32 0,0 0-32 0,-66 113 32 15,1 3-32-15,65-116 32 0,0 0-32 0,-67 126 32 16,12 11-32-16,55-137 29 0,0 0-29 0,-49 133 30 0,17-12-30 16,32-121 30-16,0 0-30 0,-21 125 30 0,19 10-30 15,2-135 30-15,0 0-30 0,15 128 31 16,16-23-31-16,-31-105 28 0,0 0-28 0,51 109 29 0,22 7-29 0,-73-116 22 15,0 0-22-15,93 109 22 16,15-22-22-16,-108-87 27 0,0 0-27 0,127 76 27 0,26-5-27 16,-153-71 31-16,0 0-31 0,180 55 31 0,21-17-31 15,-201-38 34-15,0 0-34 0,233 18 35 0,28-22-35 16,-261 4 29-16,0 0-29 0,286-19 29 0,21-12-29 16,-307 31 25-16,0 0-25 0,300-36 25 0,-13-1-25 0,-287 37 24 15,0 0-24-15,277-43 24 0,-9-7-24 16,-268 50 28-16,0 0-28 0,260-71 29 0,-8-21-29 15,-252 92 30-15,0 0-30 0,247-99 30 0,-6 3-30 16,-241 96 31-16,0 0-31 0,238-116 31 0,-3-19-31 0,-235 135 29 16,0 0-29-16,222-141 29 0,-15 5-29 0,-207 136 24 15,0 0-24-15,194-146 25 0,-21-8-25 0,-173 154 22 16,0 0-22-16,153-166 22 0,-14-24-22 0,-139 190 19 16,0 0-19-16,115-196 20 0,-27-3-20 0,-88 199 20 15,0 0-20-15,60-199 21 0,-30 0-21 0,-30 199 17 16,0 0-17-16,-5-199 17 0,-37-7-17 0,42 206 14 15,0 0-14-15,-74-195 15 0,-38 8-15 0,112 187 14 16,0 0-14-16,-144-175 15 0,-26 12-15 0,170 163 13 0,0 0-13 16,-190-154 13-16,-15 12-13 0,205 142 10 0,0 0-10 0,-210-119 10 15,-8 38-10-15,218 81 7 0,0 0-7 0,-224-54 8 16,-4 21-8-16,228 33 7 0,0 0-7 0,-240-3 8 16,-14 27-8-16,254-24 5 0,0 0-5 0,-275 61 5 15,-18 48-5-15,293-109 0 0,0 0 0 0,-263 114 0 0,43-2 0 16,-2 1-1519-16</inkml:trace>
  <inkml:trace contextRef="#ctx0" brushRef="#br0" timeOffset="-25884.2">21089 13748 751 0,'0'0'0'0,"-18"-11"0"0,-29-18 0 0,47 29 32 0,0 0-32 15,-62-37 32-15,-8-1-32 0,70 38 47 0,0 0-47 16,-83-41 48-16,-7 3-48 0,90 38 38 0,0 0-38 15,-106-24 39-15,-11 13-39 0,117 11 19 0,0 0-19 0,-132 5 20 16,-14 13-20-16,146-18 14 0,0 0-14 0,-152 31 14 16,9 14-14-16,143-45 10 0,0 0-10 0,-139 52 10 15,3 3-10-15,136-55 7 0,0 0-7 0,-124 62 8 16,22 4-8-16,102-66 5 0,0 0-5 0,-99 87 5 16,-1 18-5-16,100-105 3 0,0 0-3 0,-95 121 3 15,15 7-3-15,80-128 4 0,0 0-4 0,-69 134 4 16,11 2-4-16,58-136 5 0,0 0-5 0,-46 149 6 0,6 7-6 15,40-156 9-15,0 0-9 0,-32 159 9 16,14 4-9-16,18-163 11 0,0 0-11 0,-8 152 11 16,13-6-11-16,-5-146 11 0,0 0-11 0,21 143 11 15,11 6-11-15,-32-149 11 0,0 0-11 16,42 157 11-16,13 4-11 0,-55-161 7 16,0 0-7-16,81 160 7 0,28-8-7 0,-109-152 3 0,0 0-3 15,126 145 4-15,16 6-4 0,-142-151 1 0,0 0-1 16,159 143 1-16,32-2-1 0,-191-141 0 0,0 0 0 0,220 124 1 15,36-20-1-15,-256-104 4 0,0 0-4 0,284 90 4 0,16-21-4 16,-300-69 7-16,0 0-7 0,319 66 8 0,11-4-8 0,-330-62 16 16,0 0-16-16,349 59 16 0,16-12-16 0,-365-47 22 15,0 0-22-15,390 35 23 0,10-15-23 16,-400-20 24-16,0 0-24 0,401 12 24 0,-6-6-24 16,-395-6 22-16,0 0-22 0,392-4 23 0,-8-5-23 15,-384 9 20-15,0 0-20 0,385-17 21 0,-6-7-21 16,-379 24 21-16,0 0-21 0,374-42 22 0,-13-20-22 0,-361 62 26 15,0 0-26-15,346-64 27 0,-12 4-27 16,-334 60 29-16,0 0-29 0,321-73 29 0,-11-15-29 16,-310 88 20-16,0 0-20 0,296-96 21 0,-5-9-21 0,-291 105 23 15,0 0-23-15,279-111 24 0,-20-5-24 0,-259 116 26 16,0 0-26-16,237-119 26 0,-22-13-26 0,-215 132 33 16,0 0-33-16,189-143 34 0,-22-20-34 0,-167 163 31 15,0 0-31-15,152-168 31 0,-20 2-31 0,-132 166 24 16,0 0-24-16,108-170 24 0,-32 6-24 0,-76 164 17 0,0 0-17 15,54-166 17-15,-17 3-17 0,-37 163 10 16,0 0-10-16,13-166 10 0,-31-2-10 0,18 168 6 16,0 0-6-16,-37-168 6 0,-16 0-6 0,53 168 3 0,0 0-3 15,-79-145 4-15,-29 17-4 0,108 128 1 0,0 0-1 0,-120-125 1 16,-10-8-1-16,130 133 0 0,0 0 0 0,-145-118 0 0,-26 23 0 16,171 95-2-16,0 0 2 0,-184-88-1 15,-11-6 1-15,195 94-6 0,0 0 6 0,-207-86-5 16,-8 17 5-16,215 69-11 0,0 0 11 0,-217-57-10 0,-3 15 10 15,220 42-14-15,0 0 14 0,-224-31-13 16,-4 8 13-16,228 23-21 0,0 0 21 0,-240-22-21 16,-5-1 21-16,245 23-26 0,0 0 26 0,-252-15-25 0,-11 5 25 15,263 10-26-15,0 0 26 0,-286-9-25 16,-17 4 25-16,303 5-23 0,0 0 23 0,-307 0-23 0,-5 5 23 16,312-5-13-16,0 0 13 0,-341 10-13 0,-43 9 13 15,384-19-8-15,0 0 8 0,-424 25-8 0,-34 11 8 16,458-36-4-16,0 0 4 0,-529 64-3 0,-73 33 3 15,602-97-3-15,0 0 3 0,-682 117-2 0,-77 24 2 16,1-3-1220-16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40:1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3533 1879 785 0,'0'0'0'0,"0"0"0"0,0 0 0 15,0 0 4-15,0 0-4 0,27 16 5 0,-15 8-5 0,-12-24 34 0,0 0-34 16,10 45 34-16,3 24-34 0,-13-69 41 0,0 0-41 16,14 77 42-16,-5 7-42 15,-9-84 38-15,0 0-38 0,9 82 39 0,-9-3-39 0,0-79 33 0,0 0-33 0,-4 78 33 16,1-10-33-16,3-68 24 0,0 0-24 15,-6 48 24-15,-4-18-24 0,10-30 15 0,0 0-15 16,-9 15 15-16,9-15-15 16,0 0 7-16,0 0-7 0,-16-24 8 15,-3-37-8-15,-4-3-826 0</inkml:trace>
  <inkml:trace contextRef="#ctx0" brushRef="#br0" timeOffset="195.02">3441 2009 875 0,'0'0'0'0,"0"-17"0"0,0-35 0 0,0 52 1 0,0 0-1 0,6-48 2 0,-1 8-2 31,-5 40 19-31,0 0-19 0,18-33 20 0,8 5-20 0,-26 28 32 0,0 0-32 0,35-24 33 0,6 3-33 15,-41 21 38-15,0 0-38 0,46-9 39 0,3 11-39 16,-49-2 31 0,0 0-31-16,50 16 32 0,-5 8-32 0,-45-24 24 0,0 0-24 0,36 31 24 0,-13 11-24 15,-23-42 19 1,0 0-19-16,8 52 19 0,-20 17-19 16,12-69 15-16,0 0-15 0,-19 73 15 0,-11-6-15 0,30-67 11 0,0 0-11 15,-32 57 11-15,5-12-11 0,27-45 1 16,0 0-1-16,-17 31 2 0,15-7-2 0,-1-3-888 0</inkml:trace>
  <inkml:trace contextRef="#ctx0" brushRef="#br0" timeOffset="629.49">3822 2348 1009 0,'0'0'0'0,"0"0"0"16,-17 7 0-16,17-7 7 0,0 0-7 0,-11 0 7 0,2 0-7 15,9 0 26-15,0 0-26 0,0 0 27 0,-3-19-27 16,3 19 18-16,0 0-18 0,9-24 19 0,12-18-19 16,-21 42 17-16,0 0-17 0,32-55 17 15,10-26-17-15,-42 81 18 0,0 0-18 0,47-80 18 16,-1 7-18-16,-46 73 17 0,0 0-17 0,46-57 17 0,-7 18-17 0,-39 39 13 16,0 0-13-16,34-26 14 0,-3 14-14 15,-31 12 9-15,0 0-9 0,32-4 9 0,0 13-9 0,-32-9 5 16,0 0-5-16,32 19 6 0,3 10-6 0,-35-29 1 15,0 0-1-15,35 40 1 0,2 8-1 16,-37-48 0-16,0 0 0 0,41 49 0 0,3-13 0 16,-44-36-1-16,0 0 1 0,37 24 0 0,-11-8 0 15,-26-16-2-15,0 0 2 0,20 5-1 0,1-17 1 16,-21 12-1-16,0 0 1 0,14-21-1 0,-2-10 1 0,-12 31 0 16,0 0 0-16,11-33 0 0,7 4 0 15,-18 29 3-15,0 0-3 0,17-23 4 0,1 15-4 16,-18 8 8-16,0 0-8 0,19 7 9 0,11 17-9 15,-30-24 15-15,0 0-15 0,28 36 16 0,4 21-16 0,-32-57 15 16,0 0-15-16,27 61 16 0,-1-1-16 0,-26-60 16 16,0 0-16-16,19 49 16 0,-1-16-16 0,-18-33 12 15,0 0-12-15,14 24 13 0,-10-15-13 0,-2 3-999 16</inkml:trace>
  <inkml:trace contextRef="#ctx0" brushRef="#br0" timeOffset="1155.37">4715 1622 1155 0,'0'0'0'0,"0"0"0"16,9-13 0-16,-9 13 18 0,0 0-18 0,10-8 19 0,17 8-19 16,-27 0 52-16,0 0-52 0,31 21 53 0,10 18-53 15,-41-39 29-15,0 0-29 0,41 52 29 0,3 5-29 0,-44-57 17 0,0 0-17 16,42 57 17-16,4 1-17 0,-46-58 3 0,0 0-3 16,48 55 3-16,-6-3-3 0,-42-52 0 0,0 0 0 0,40 41 0 15,-4-4 0-15,-36-37-6 0,0 0 6 0,35 21-5 16,-3-6 5-16,-32-15-17 15,0 0 17-15,26 9-16 0,-6 3 16 16,-20-12-23-16,0 0 23 0,21 15-22 0,-5 6 22 16,-16-21-20-16,0 0 20 0,21 23-20 0,-2 1 20 15,-19-24-7-15,0 0 7 0,21 21-7 0,-6 6 7 0,-15-27-1 0,0 0 1 16,17 21-1-16,6-5 1 0,-23-16 0 0,0 0 0 16,23 1 1-16,7-6-1 15,-30 5 3-15,0 0-3 0,32-21 4 0,-1-15-4 16,-31 36 6-16,0 0-6 0,32-47 7 0,-4-10-7 0,-28 57 16 15,0 0-16-15,30-65 16 0,2-3-16 0,-32 68 20 0,0 0-20 0,28-61 20 16,-5 17-20-16,-23 44 20 0,0 0-20 16,27-32 20-16,-4 15-20 0,-23 17 17 0,0 0-17 0,26-3 17 15,1 11-17-15,-27-8 14 0,0 0-14 0,24 19 15 0,6 6-15 16,-30-25 5 0,0 0-5-16,34 27 6 0,5 10-6 0,-39-37 2 0,0 0-2 0,46 32 2 0,6 1-2 15,-52-33 0-15,0 0 0 0,55 19 1 0,3-13-1 16,-58-6 0-16,0 0 0 0,51-9 1 0,-10-22-1 15,-41 31 1-15,0 0-1 0,28-33 2 0,-12 9-2 0,-16 24 2 16,0 0-2-16,5-28 2 0,-5-1-2 0,0 29 2 0,0 0-2 16,-12-40 2-1,-7-5-2-15,19 45 1 0,0 0-1 0,-21-45 1 16,1 8-1-16,20 37 0 0,0 0 0 0,-21-31 0 0,5 10 0 16,-2-3-1047-16</inkml:trace>
  <inkml:trace contextRef="#ctx0" brushRef="#br0" timeOffset="1313.66">6017 1791 863 0,'0'0'0'0,"0"0"0"0,3 21 0 16,-3-21 2-16,0 0-2 0,5 19 2 0,-1 5-2 16,-4-24 7-16,0 0-7 0,5 24 7 0,8-3-7 0,-13-21 19 15,0 0-19-15,15 21 19 0,3 1-19 16,-18-22 30-16,0 0-30 0,23 18 30 0,7 1-30 0,-30-19 29 16,0 0-29-16,27 17 30 0,-3 4-30 0,-24-21 26 15,0 0-26-15,21 22 27 0,-7 3-27 0,1-1-759 16</inkml:trace>
  <inkml:trace contextRef="#ctx0" brushRef="#br0" timeOffset="1934.24">6355 1480 819 0,'0'0'0'0,"0"0"0"0,0 0 0 16,0 0 24-16,0 0-24 0,0 0 25 0,-5-9-25 15,5 9 25-15,0 0-25 0,0 0 26 0,-5-7-26 16,5 7 25-16,0 0-25 0,0 0 25 0,-9 12-25 16,9-12 14-16,0 0-14 0,-9 12 14 0,-3 0-14 0,12-12 9 15,0 0-9-15,-9 13 10 0,4-3-10 16,5-10 8-16,0 0-8 0,-9 9 9 0,3 3-9 15,6-12 5-15,0 0-5 0,-5 8 6 0,-2 4-6 16,7-12 5-16,0 0-5 0,-2 9 6 0,-1 1-6 16,3-10 5-16,0 0-5 0,0 6 6 0,-4 2-6 0,4-8 6 15,0 0-6-15,0 0 6 0,0 0-6 16,0 0 6-16,0 0-6 0,-1 7 6 0,1-7-6 0,0 0 8 16,0 0-8-16,0 0 8 0,0 0-8 0,0 0 8 15,0 0-8-15,0 5 9 0,0-5-9 0,0 0 7 0,0 0-7 0,-4 9 7 16,4-9-7-16,0 0 7 0,0 0-7 0,-9-2 7 15,9 2-7-15,0 0 8 0,0 0-8 0,-5-3 9 16,5 3-9-16,0 0 6 0,0 0-6 0,-9-9 6 16,6 2-6-16,3 7 4 0,0 0-4 0,-2-12 4 15,-2 4-4-15,4 8 5 0,0 0-5 16,-5-13 5-16,5 1-5 0,0 12 9 0,0 0-9 0,-4-12 10 16,4 4-10-16,0 8 15 0,0 0-15 0,0 0 15 15,0 0-15-15,0 0 19 0,0 0-19 0,9 12 19 0,-9 38-19 0,0-50 19 16,0 0-19-16,-3 71 19 15,-3 14-19-15,6-85 21 0,0 0-21 0,0 93 21 16,6 13-21-16,-6-106 24 0,0 0-24 0,12 109 24 0,6-12-24 16,-18-97 24-16,0 0-24 0,19 91 25 0,4-18-25 15,-23-73 24-15,0 0-24 16,25 66 25-16,-2-2-25 0,-23-64 20 0,0 0-20 0,19 57 20 16,-1-14-20-16,-18-43 11 0,0 0-11 15,12 30 11-15,-7-15-11 0,4 1-1120 0</inkml:trace>
  <inkml:trace contextRef="#ctx0" brushRef="#br0" timeOffset="2102.59">6248 2122 1166 0,'0'0'0'0,"0"0"0"0,0 0 0 0,0 0 17 16,0 0-17-16,12 0 17 0,0-9-17 0,-12 9 37 0,0 0-37 0,25-12 38 15,14-11-38-15,-39 23 41 16,0 0-41-16,58-26 41 0,20-10-41 0,-78 36 33 0,0 0-33 15,83-40 34-15,5 4-34 0,-88 36 19 16,0 0-19-16,77-43 20 0,-13-6-20 0,-2 4-1038 16</inkml:trace>
  <inkml:trace contextRef="#ctx0" brushRef="#br0" timeOffset="2338.27">6911 1353 1143 0,'0'0'0'0,"-9"-3"0"16,-16-1 0-16,25 4 28 0,0 0-28 0,-30-5 28 15,4 2-28-15,26 3 52 0,0 0-52 0,-32 5 52 16,-10 19-52-16,42-24 28 0,0 0-28 0,-41 47 29 15,1 22-29-15,40-69 20 0,0 0-20 0,-27 94 21 16,13 15-21-16,14-109 19 0,0 0-19 0,-3 129 19 16,15 24-19-16,-12-153 17 0,0 0-17 15,19 154 18-15,11 3-18 0,-30-157 17 0,0 0-17 0,29 161 18 16,-15-3-18-16,-14-158 13 0,0 0-13 0,0 154 13 16,-18-6-13-16,18-148 10 0,0 0-10 0,-37 130 10 15,-26-29-10-15,63-101 6 0,0 0-6 0,-67 77 6 16,-2-13-6-16,69-64 0 0,0 0 0 0,-71 42 0 15,6-23 0-15,-2 2-1116 0</inkml:trace>
  <inkml:trace contextRef="#ctx0" brushRef="#br0" timeOffset="2467.9">6313 2703 886 0,'0'0'0'0,"16"-31"0"0,24-47 0 0,-40 78 18 0,0 0-18 16,66-76 19-16,17 10-19 0,-83 66 13 16,0 0-13-16,90-52 14 0,1 16-14 15,-91 36 34-15,0 0-34 0,103-33 35 0,13 5-35 16,-116 28 38-16,0 0-38 0,109-31 38 0,-5 2-38 0,-104 29 10 15,0 0-10-15,94-40 11 0,-11-21-11 0,1 4-777 16</inkml:trace>
  <inkml:trace contextRef="#ctx0" brushRef="#br0" timeOffset="2702.5">7338 1374 999 0,'-48'118'0'0,"48"-118"25"0,0 0-25 0,-46 150 26 16,-3 51-26-16,49-201 30 0,0 0-30 0,-35 218 31 16,19 0-31-16,16-218 28 0,0 0-28 15,5 199 29-15,18-34-29 0,-23-165 39 0,0 0-39 0,41 150 39 16,3-13-39-16,-44-137 41 0,0 0-41 0,56 109 41 16,15-42-41-16,-71-67 27 0,0 0-27 15,74 45 28-15,2-29-28 0,-76-16 14 0,0 0-14 0,70-12 15 0,-6-31-15 16,-1 1-999-16</inkml:trace>
  <inkml:trace contextRef="#ctx0" brushRef="#br0" timeOffset="2880.36">7722 735 1323 0,'-3'14'0'0,"3"-14"28"0,0 0-28 16,-4 68 29-16,4 10-29 0,0-78 7 0,0 0-7 16,7 76 7-16,7-19-7 0,-14-57-7 0,0 0 7 15,20 47-6-15,10-14 6 0,-2-1-976 0</inkml:trace>
  <inkml:trace contextRef="#ctx0" brushRef="#br0" timeOffset="3010.71">7786 1016 1097 0,'-5'131'0'0,"5"-131"73"0,0 0-73 0,-4 146 74 0,-1 20-74 0,5-166 2 0,0 0-2 15,5 175 3-15,13-6-3 0,-4-3-877 16</inkml:trace>
  <inkml:trace contextRef="#ctx0" brushRef="#br0" timeOffset="3760.28">7862 620 1036 0,'14'24'0'0,"-14"-24"47"0,0 0-47 0,26 64 48 15,2 29-48-15,-28-93 50 0,0 0-50 0,23 109 50 16,-1 19-50-16,-22-128 17 0,0 0-17 0,19 127 17 16,7 1-17-16,-26-128-1 0,0 0 1 0,32 117 0 0,9-14 0 15,-1 0-888-15</inkml:trace>
  <inkml:trace contextRef="#ctx0" brushRef="#br0" timeOffset="4211.22">8761 1326 830 0,'0'0'0'0,"0"15"0"16,-5 18 0-16,5-33 30 0,0 0-30 0,0 54 31 16,0 22-31-16,0-76 52 0,0 0-52 0,5 88 52 15,1 14-52-15,-6-102 44 0,0 0-44 0,8 113 45 16,5 4-45-16,-13-117 10 0,0 0-10 0,14 109 11 0,3-20-11 15,-17-89 10-15,0 0-10 0,18 69 10 0,-11-33-10 16,2 4-784-16</inkml:trace>
  <inkml:trace contextRef="#ctx0" brushRef="#br0" timeOffset="4581.63">8698 1459 953 0,'0'0'0'0,"5"-19"0"0,7-35 0 0,-12 54 2 15,0 0-2-15,23-57 2 0,14 2-2 16,-37 55 1-16,0 0-1 0,46-37 2 0,2 13-2 0,-48 24 15 0,0 0-15 15,55 0 16-15,-1 21-16 0,-54-21 27 16,0 0-27-16,50 36 27 0,-6 16-27 0,-44-52 28 16,0 0-28-16,31 61 29 0,-15 15-29 0,-16-76 38 15,0 0-38-15,4 85 38 0,-9 8-38 0,5-93 33 0,0 0-33 16,-9 81 34-16,-5-17-34 0,14-64 30 16,0 0-30-16,-18 49 30 0,-3-16-30 0,21-33 25 0,0 0-25 0,-18 24 25 15,8-8-25-15,10-16 19 16,0 0-19-16,0 0 20 0,0 0-20 0,0 0 18 15,0 0-18-15,8 0 18 0,15-12-18 0,-23 12 15 0,0 0-15 16,32-13 15-16,5 10-15 0,-37 3 11 16,0 0-11-16,48 0 11 0,-1 9-11 0,-47-9 7 15,0 0-7-15,41 27 7 0,-16 17-7 0,-25-44 5 16,0 0-5-16,5 53 6 0,-23 4-6 0,18-57 4 16,0 0-4-16,-31 56 4 0,-10-8-4 0,41-48 3 15,0 0-3-15,-41 33 4 0,6-14-4 0,35-19 1 0,0 0-1 16,-19 5 2-16,5-5-2 0,14 0-3 0,0 0 3 15,-4-17-3-15,8-26 3 0,-4-2-1080 0</inkml:trace>
  <inkml:trace contextRef="#ctx0" brushRef="#br0" timeOffset="7125.07">9361 1852 718 0,'0'0'0'0,"16"-9"0"0,24-10 0 15,-40 19 6-15,0 0-6 0,53-17 7 0,2 13-7 16,-55 4 7-16,0 0-7 0,58 4 7 0,9 11-7 0,-67-15 20 16,0 0-20-16,60 18 20 0,-7 9-20 15,-53-27 28-15,0 0-28 0,42 30 29 0,-3 1-29 0,-39-31 31 16,0 0-31-16,34 24 31 0,1-7-31 15,-35-17 45-15,0 0-45 0,30 7 46 0,7-14-46 16,-37 7 44-16,0 0-44 0,41-17 45 0,-4-11-45 16,-37 28 40-16,0 0-40 0,31-32 40 0,-9 4-40 15,-22 28 40-15,0 0-40 0,10-30 40 0,-10-1-40 16,0 31 39-16,0 0-39 0,-5-33 40 0,-13 13-40 16,18 20 33-16,0 0-33 0,-23-13 34 0,-17 22-34 15,40-9 30-15,0 0-30 0,-41 24 30 0,-3 16-30 16,44-40 16-16,0 0-16 0,-33 61 16 0,3 20-16 0,30-81 8 15,0 0-8-15,-18 90 8 0,16 2-8 16,2-92 3-16,0 0-3 0,18 81 4 0,19-20-4 0,-37-61 0 16,0 0 0-16,72 45 1 0,41-14-1 0,-113-31 0 15,0 0 0-15,122 12 0 0,1-16 0 16,-123 4 0-16,0 0 0 0,120-20 0 0,-5-17 0 0,-115 37-1 16,0 0 1-16,102-64-1 0,-26-24 1 0,-76 88 0 15,0 0 0-15,55-93 0 0,-24-1 0 0,-31 94 0 0,0 0 0 0,15-100 0 16,-15-6 0-16,0 106 0 0,0 0 0 15,-13-97 0-15,-3 37 0 0,16 60 0 0,0 0 0 0,-26-40 1 16,-18 19-1-16,44 21 2 0,0 0-2 0,-50 7 2 16,-1 31-2-16,51-38 6 0,0 0-6 15,-49 68 7-15,8 25-7 0,41-93 9 0,0 0-9 16,-28 109 9-16,16 28-9 0,12-137 7 0,0 0-7 0,1 138 7 16,24-4-7-16,-25-134 6 0,0 0-6 0,32 124 6 15,8 1-6-15,-40-125 3 0,0 0-3 0,32 105 4 16,-7-20-4-16,-25-85 5 0,0 0-5 0,11 76 5 15,-20-15-5-15,9-61 4 0,0 0-4 0,-27 41 4 16,-22-20-4-16,49-21 1 0,0 0-1 0,-55-5 2 16,-7-28-2-16,62 33 0 0,0 0 0 0,-51-55 0 0,7-11 0 15,44 66-13-15,0 0 13 0,-35-85-12 0,10-19 12 16,25 104-37-16,0 0 37 0,-12-114-37 0,15 5 37 16,-3 109-42-16,0 0 42 0,18-107-41 0,14 5 41 15,-32 102-29-15,0 0 29 0,42-85-29 0,16 17 29 16,-58 68-12-16,0 0 12 0,76-50-11 0,14 14 11 15,-90 36 0-15,0 0 0 0,88-28 0 0,-3 7 0 16,-85 21 7-16,0 0-7 0,72-7 7 0,-8 2-7 16,-64 5 22-16,0 0-22 0,49 5 22 0,-14 8-22 0,-35-13 36 15,0 0-36-15,15 27 36 0,-24 15-36 0,9-42 37 16,0 0-37-16,-18 64 37 0,-5 24-37 0,23-88 33 0,0 0-33 16,-17 85 33-16,20-16-33 0,-3-69 22 0,0 0-22 15,19 52 22-15,17-16-22 0,-36-36 19 0,0 0-19 0,40 21 19 16,1-17-19-16,-41-4 17 0,0 0-17 0,40-9 18 15,-4-10-18-15,-36 19 16 0,0 0-16 0,28-40 17 0,-14-10-17 16,-14 50 21-16,0 0-21 0,9-64 21 16,-9-12-21-16,0 76 27 0,0 0-27 0,-5-69 27 15,-4 20-27-15,9 49 29 0,0 0-29 0,-14-36 30 16,-4 8-30-16,18 28 25 0,0 0-25 0,-23-17 26 16,0 10-26-16,23 7 18 0,0 0-18 0,-25 12 19 0,6 24-19 15,19-36 7-15,0 0-7 0,-5 56 7 16,15 16-7-16,-10-72 2 0,0 0-2 0,32 73 3 0,21-16-3 15,-53-57 0-15,0 0 0 0,64 42 1 0,11-23-1 16,-75-19 0-16,0 0 0 0,78 0 0 0,-9-21 0 16,-69 21-7-16,0 0 7 0,56-43-7 0,-10-18 7 15,-46 61-14-15,0 0 14 0,32-69-14 0,-13 1 14 16,-19 68-24-16,0 0 24 0,16-62-24 0,-2-2 24 16,-14 64-32-16,0 0 32 0,9-61-31 0,5-8 31 0,-14 69-27 15,0 0 27-15,13-60-27 0,1 16 27 0,-14 44-14 16,0 0 14-16,16-29-13 0,5 13 13 0,-21 16-7 15,0 0 7-15,21 9-6 0,9 15 6 0,-30-24-4 0,0 0 4 16,33 49-3-16,-1 18 3 0,-32-67-3 16,0 0 3-16,23 73-3 0,-14 1 3 0,-9-74-6 15,0 0 6-15,5 83-5 0,-1 11 5 0,-4-94-7 0,0 0 7 16,7 85-6-16,5-21 6 0,-12-64-9 16,0 0 9-16,18 45-8 0,8-18 8 0,-26-27-9 0,0 0 9 15,28 14-9-15,8-14 9 0,-36 0-8 0,0 0 8 16,37-17-7-16,1-16 7 0,-38 33-3 0,0 0 3 0,39-55-3 15,2-18 3-15,-41 73 0 0,0 0 0 0,40-78 0 16,-1-2 0-16,-39 80 0 0,0 0 0 0,34-76 1 16,-2 14-1-16,-32 62 3 0,0 0-3 0,26-48 3 15,-5 20-3-15,-21 28 5 0,0 0-5 0,18-9 6 16,-1 21-6-16,-17-12 2 0,0 0-2 0,22 26 3 16,2 14-3-16,-24-40 1 0,0 0-1 0,25 43 2 0,5 2-2 0,-30-45 0 15,0 0 0-15,33 45 0 0,10 0 0 0,-43-45-4 16,0 0 4-16,47 35-3 0,3-18 3 15,-50-17-7-15,0 0 7 0,47 0-6 0,-6-24 6 16,-41 24-10-16,0 0 10 0,34-33-10 0,-8-3 10 16,-26 36-2-16,0 0 2 0,12-40-2 0,-15 4 2 15,3 36 0-15,0 0 0 0,-18-37 0 0,-10-11 0 16,28 48 1-16,0 0-1 0,-44-42 2 0,-2 18-2 0,46 24 5 16,0 0-5-16,-55 0 6 0,-12 30-6 0,67-30 8 15,0 0-8-15,-67 43 9 0,-7 14-9 0,74-57 7 16,0 0-7-16,-62 76 7 0,20 26-7 0,42-102 3 0,0 0-3 0,-7 104 4 15,42-14-4 1,-35-90 2-16,0 0-2 0,67 76 3 0,34-3-3 0,-101-73 2 16,0 0-2-16,125 60 3 0,37-11-3 0,-162-49 3 0,0 0-3 0,186 15 4 15,9-34-4-15,-195 19 2 16,0 0-2-16,207-39 2 0,1-19-2 0,-208 58 1 0,0 0-1 16,199-81 2-16,-22-31-2 0,-177 112 0 0,0 0 0 0,157-115 1 15,-22 8-1-15,-135 107 0 0,0 0 0 0,108-98 0 16,-16 6 0-16,-92 92 0 0,0 0 0 0,61-73 0 15,-29 28 0-15,-32 45 0 0,0 0 0 16,20-31 0-16,-8 14 0 0,-12 17 0 0,0 0 0 16,5-6 1-16,-5 6-1 0,0 0 1 0,0 0-1 0,-14 18 2 15,-3 27-2-15,17-45 4 0,0 0-4 0,-13 55 5 16,13 11-5-16,0-66 6 0,0 0-6 0,16 64 6 0,16-7-6 16,-32-57 1-16,0 0-1 0,40 68 2 15,12 6-2-15,-52-74 0 0,0 0 0 0,49 76 0 0,-14-12 0 16,-35-64 0-16,0 0 0 0,20 57 0 15,-17-14 0-15,-3-43 0 0,0 0 0 0,-18 39 0 0,-22-8 0 16,40-31 0-16,0 0 0 0,-55 27 0 0,-17-9 0 16,72-18-1-16,0 0 1 0,-72 7-1 0,8-7 1 15,64 0-1-15,0 0 1 0,-49-7-1 0,17-2 1 16,32 9 0-16,0 0 0 0,-16-24 0 0,14-19 0 16,2 43 4-16,0 0-4 0,18-61 4 0,23-13-4 0,-41 74 9 15,0 0-9-15,67-83 10 0,28-4-10 0,-95 87 13 16,0 0-13-16,100-85 13 0,-1 13-13 0,-99 72 14 15,0 0-14-15,85-61 15 0,-16 21-15 0,-69 40 8 16,0 0-8-16,56-21 9 0,-17 14-9 0,-39 7 2 16,0 0-2-16,21 9 3 0,-7 22-3 0,-14-31 0 15,0 0 0-15,0 40 0 0,-7 9 0 0,7-49-1 16,0 0 1-16,-7 60 0 0,3 13 0 0,4-73-3 0,0 0 3 16,9 72-3-16,14-9 3 0,-23-63-6 15,0 0 6-15,28 52-5 0,8-19 5 0,-36-33-10 16,0 0 10-16,35 19-10 0,2-16 10 0,-37-3-9 0,0 0 9 0,27-12-9 15,-5-23 9-15,-22 35-2 0,0 0 2 0,18-50-1 16,-4-17 1-16,-14 67 0 0,0 0 0 0,11-73 1 16,-8 7-1-16,-3 66 7 0,0 0-7 0,-3-52 7 15,-6 19-7-15,9 33 15 0,0 0-15 0,-16-27 16 16,-10-1-16-16,26 28 22 0,0 0-22 0,-36-16 23 16,-6 20-23-16,42-4 24 0,0 0-24 0,-41 19 24 15,-3 14-24-15,44-33 14 0,0 0-14 0,-21 41 14 0,25 11-14 16,-4-52 7-16,0 0-7 0,26 57 8 15,24 7-8-15,-50-64 4 0,0 0-4 0,60 52 4 0,10-19-4 16,-70-33 3-16,0 0-3 0,78 12 3 0,3-20-3 16,-81 8 0-16,0 0 0 0,76-28 1 0,-11-20-1 15,-65 48 0-15,0 0 0 0,53-58 1 0,-21-2-1 16,-32 60 0-16,0 0 0 0,19-64 1 0,-8-9-1 16,-11 73 0-16,0 0 0 0,1-76 1 0,-6 7-1 15,5 69 0-15,0 0 0 0,-9-54 1 0,4 30-1 0,5 24 0 16,0 0 0-16,-2-16 1 0,0 8-1 0,2 8 0 15,0 0 0-15,0 0 0 0,4-7 0 0,-4 7 0 16,0 0 0-16,11 12 0 0,17 19 0 0,-28-31-1 16,0 0 1-16,40 42 0 0,19 13 0 0,-59-55-2 15,0 0 2-15,63 54-2 0,1-3 2 0,-64-51-5 16,0 0 5-16,52 49-4 0,-16-4 4 0,-36-45-10 0,0 0 10 0,19 48-9 16,-15 13 9-16,-4-61-13 15,0 0 13-15,-13 61-12 0,-6 3 12 0,19-64-14 0,0 0 14 16,-23 60-14-16,11-18 14 0,12-42-15 0,0 0 15 15,-6 31-14-15,8-16 14 0,-2-15-12 0,0 0 12 0,11 12-11 16,12-10 11-16,-23-2-9 0,0 0 9 0,31-5-9 0,12-16 9 16,-43 21-6-16,0 0 6 0,47-36-6 15,4-28 6-15,-51 64 0 0,0 0 0 0,52-73 0 16,4-15 0-16,-56 88 4 0,0 0-4 0,49-97 5 16,-3-15-5-16,-46 112 14 0,0 0-14 0,32-111 15 0,-14 10-15 15,-18 101 16-15,0 0-16 0,9-90 17 0,-15 18-17 16,6 72 17-16,0 0-17 0,-10-61 17 0,-6 9-17 15,16 52 15-15,0 0-15 0,-14-36 15 0,10 17-15 16,4 19 9-16,0 0-9 0,-9-9 10 0,0 6-10 0,9 3 6 16,0 0-6-16,-10 12 6 0,6 19-6 15,4-31 2-15,0 0-2 0,4 48 3 0,6 10-3 0,-10-58 0 0,0 0 0 16,18 72 1-16,7 22-1 0,-25-94 0 0,0 0 0 16,28 100 0-16,0-6 0 0,-28-94-4 0,0 0 4 15,34 84-3-15,5 1 3 0,-39-85-12 0,0 0 12 16,37 85-11-16,-6 0 11 0,-31-85-17 0,0 0 17 15,27 72-17-15,-6-16 17 0,-21-56-17 0,0 0 17 0,16 41-16 16,-4-10 16-16,-12-31-15 0,0 0 15 0,9 18-14 16,-9-18 14-16,0 0-13 15,0 0 13-15,-14-4-13 0,-18-20 13 0,0 0-1332 0</inkml:trace>
  <inkml:trace contextRef="#ctx0" brushRef="#br0" timeOffset="7392.22">16222 1919 1379 0,'0'0'0'0,"0"0"0"16,20-15 0-16,-20 15 21 0,0 0-21 0,33-21 22 16,29-7-22-16,-62 28 42 0,0 0-42 0,80-28 42 0,20-8-42 15,-100 36 56-15,0 0-56 0,104-41 57 0,0-3-57 16,-104 44 52-16,0 0-52 0,95-39 53 16,-15 9-53-16,-80 30 52 0,0 0-52 0,60-19 53 0,-28 10-53 15,-32 9 41-15,0 0-41 0,15 4 42 0,-8 8-42 16,-7-12 32-16,0 0-32 0,0 28 32 0,-7 20-32 0,7-48 15 15,0 0-15-15,-7 54 15 16,4 1-15-16,3-55 6 0,0 0-6 0,3 57 6 16,8 4-6-16,-11-61 2 0,0 0-2 0,14 64 2 15,0 2-2-15,-14-66 0 0,0 0 0 0,13 48 0 16,-8-12 0-16,-5-36-3 0,0 0 3 0,3 13-3 16,-8-22 3-16,2 0-1452 0</inkml:trace>
  <inkml:trace contextRef="#ctx0" brushRef="#br0" timeOffset="8296.44">17064 1395 1379 0,'0'0'0'0,"0"0"0"0,14-5 0 0,-14 5 13 0,0 0-13 16,14-7 14-16,-5 3-14 0,-9 4 24 0,0 0-24 0,14 0 24 15,12 12-24-15,-26-12 38 0,0 0-38 0,38 25 38 16,9 11-38-16,-47-36 27 0,0 0-27 0,51 61 28 16,-1 27-28-16,-50-88 22 0,0 0-22 0,49 93 23 0,-12-13-23 15,-37-80 19-15,0 0-19 0,35 69 19 16,-12-8-19-16,-23-61 13 0,0 0-13 0,21 53 14 15,-5-9-14-15,-16-44 11 0,0 0-11 16,13 29 12-16,-8-13-12 0,-5-16 12 0,0 0-12 0,7 0 12 0,4-13-12 0,-11 13 21 16,0 0-21-16,14-24 21 15,9-17-21-15,-23 41 28 0,0 0-28 0,26-47 28 16,2-2-28-16,-28 49 28 0,0 0-28 0,30-45 28 0,4 4-28 16,-34 41 30-16,0 0-30 15,35-35 30-15,0 21-30 0,-35 14 25 0,0 0-25 16,36 6 26-16,-3 14-26 0,-33-20 12 0,0 0-12 0,30 40 13 15,-2 9-13-15,-28-49 4 0,0 0-4 0,36 60 4 0,4 16-4 16,-40-76 0-16,0 0 0 0,51 77 1 16,20-15-1-16,-71-62 0 0,0 0 0 15,86 47 0-15,15-27 0 0,-101-20-4 0,0 0 4 0,104-3-3 16,-11-25 3-16,-93 28-9 0,0 0 9 0,87-41-8 16,-2-20 8-16,-85 61-9 0,0 0 9 0,63-64-8 0,-19 3 8 15,-44 61-7-15,0 0 7 0,25-57-6 0,-20-3 6 16,-5 60-4-16,0 0 4 0,-12-57-4 15,-18 8 4-15,30 49-2 0,0 0 2 0,-44-27-2 0,-7 18 2 16,51 9-1-16,0 0 1 0,-59 14 0 0,5 29 0 16,54-43 0-16,0 0 0 0,-48 57 0 0,6 4 0 15,42-61 0-15,0 0 0 0,-27 72 0 0,24 8 0 16,3-80-1-16,0 0 1 0,16 73 0 0,19-8 0 0,-35-65-1 16,0 0 1-16,48 45-1 0,10-22 1 0,-58-23-3 15,0 0 3-15,67 2-2 0,-2-16 2 16,-65 14-4-16,0 0 4 0,67-28-3 0,-9-5 3 0,-58 33-7 15,0 0 7-15,53-40-6 0,-12 1 6 0,-41 39-9 16,0 0 9-16,33-33-9 0,-8 12 9 0,-25 21-10 0,0 0 10 16,23-3-9-16,5 23 9 0,-28-20-10 0,0 0 10 0,27 45-9 15,-15 35 9-15,-12-80-10 0,0 0 10 0,5 105-9 16,-14 24 9-16,9-129-11 0,0 0 11 0,-15 145-10 16,-8 9 10-16,23-154-10 0,0 0 10 15,-27 154-10-15,2-5 10 0,25-149-10 0,0 0 10 16,-28 117-10-16,-7-28 10 0,35-89-10 0,0 0 10 15,-41 60-9-15,-8-23 9 0,49-37-9 16,0 0 9-16,-53 5-9 0,5-23 9 0,48 18-4 0,0 0 4 0,-35-39-4 16,10-18 4-16,25 57 0 0,0 0 0 0,-5-77 0 15,18-28 0-15,-13 105 2 0,0 0-2 0,35-121 2 16,23 0-2-16,-58 121 8 0,0 0-8 0,71-125 8 0,8-5-8 16,-79 130 16-16,0 0-16 0,90-109 16 0,14 36-16 15,-104 73 27-15,0 0-27 0,97-51 28 16,-9 21-28-16,-88 30 42 0,0 0-42 0,78-10 43 0,-8 17-43 15,-70-7 43-15,0 0-43 0,53 12 44 0,-19 9-44 16,-34-21 31-16,0 0-31 0,9 24 31 0,-18 3-31 16,9-27 13-16,0 0-13 0,-25 30 13 0,-5 5-13 15,30-35 3-15,0 0-3 0,-26 25 3 0,13-18-3 0,-1 2-1544 0</inkml:trace>
  <inkml:trace contextRef="#ctx0" brushRef="#br0" timeOffset="8782.15">19611 1002 1263 0,'0'0'0'0,"0"0"22"0,0 0-22 0,14 42 23 16,-5 13-23-16,-9-55 21 0,0 0-21 0,0 69 21 0,-9 9-21 0,9-78 2 15,0 0-2-15,-16 73 2 0,-3-18-2 0,19-55 0 0,0 0 0 0,-14 45 0 32,12-21 0-32,0 4-956 0</inkml:trace>
  <inkml:trace contextRef="#ctx0" brushRef="#br0" timeOffset="8930.93">19816 1064 1185 0,'3'7'0'15,"-3"-7"25"-15,0 0-25 0,5 52 25 0,1 21-25 16,-6-73 8-16,0 0-8 0,3 78 8 0,1-6-8 0,-4-72 4 16,0 0-4-16,5 73 5 0,-3 3-5 0,-2-76 2 0,0 0-2 15,19 64 3-15,25-31-3 0,0 0-889 16</inkml:trace>
  <inkml:trace contextRef="#ctx0" brushRef="#br0" timeOffset="9234.89">20362 1087 1423 0,'4'5'0'0,"-4"-5"69"0,0 0-69 0,32 48 69 0,26 22-69 15,-58-70 49-15,0 0-49 0,63 76 49 16,10 0-49-16,-73-76 23 0,0 0-23 0,67 93 23 0,-18 16-23 16,-49-109 19-16,0 0-19 0,35 109 20 15,-21-12-20-15,-14-97 15 0,0 0-15 0,-3 97 16 16,-20 12-16-16,23-109 12 0,0 0-12 0,-49 101 12 0,-33-15-12 0,82-86 14 16,0 0-14-16,-88 76 14 15,4-15-14-15,84-61 14 0,0 0-14 0,-76 48 15 0,19-11-15 0,57-37 8 16,0 0-8-16,-40 19 8 0,19-11-8 15,21-8 0-15,0 0 0 16,-11-15 0-16,11-18 0 0,0-3-1344 0</inkml:trace>
  <inkml:trace contextRef="#ctx0" brushRef="#br0" timeOffset="9364.45">21124 1310 1289 0,'0'0'0'0,"0"0"28"0,0 0-28 0,13 3 29 0,-6 10-29 15,-7-13 3 1,0 0-3-16,0 17 4 0,-9 19-4 0,9-36-11 0,0 0 11 0,-16 44-11 16,-5 1 11-16,0 0-939 0</inkml:trace>
  <inkml:trace contextRef="#ctx0" brushRef="#br0" timeOffset="9480.82">21089 1976 863 0,'0'0'0'0,"-9"33"0"16,-15 64 0-16,24-97 20 0,0 0-20 0,-43 128 20 0,-26 23-20 0,69-151 45 15,0 0-45-15,-88 181 45 0,-14 41-45 16,102-222 8-16,0 0-8 0,-116 209 9 0,-1-30-9 16,2-5-698-16</inkml:trace>
  <inkml:trace contextRef="#ctx0" brushRef="#br0" timeOffset="12292.06">4039 3593 236 0,'0'0'0'16,"0"0"0"-16,0 0 0 0,0 0 9 0,0 0-9 0,0 0 9 0,0 0-9 16,0 0 36-16,0 0-36 0,0 0 37 0,0 0-37 0,0 0 48 0,0 0-48 0,13-18 49 31,-13 18-49-31,0 0 74 0,0 0-74 0,-9-7 75 0,9 7-75 0,0 0 37 0,0 0-37 0,0 0 38 31,-5-8-38-31,5 8 44 0,0 0-44 0,0 0 45 0,-4-9-45 16,4 9 42-16,0 0-42 0,0 0 42 15,-5-12-42-15,5 12 40 0,0 0-40 0,0 0 41 16,0 0-41-16,0 0 37 0,0 0-37 0,-9-7 38 0,9 7-38 16,0 0 32-16,0 0-32 0,0 0 33 15,0 0-33-15,0 0 26 0,0 0-26 0,0 0 27 0,0 0-27 16,0 0 18-16,0 0-18 0,0 0 18 0,0 0-18 16,0 0 9-16,0 0-9 0,0 0 10 0,-4 7-10 15,4-7 4-15,0 0-4 0,0 0 5 0,0 0-5 16,0 0 1-16,0 0-1 0,0 0 2 0,0 0-2 15,0 0 0-15,0 0 0 0,0 0 1 0,0 0-1 0,0 0 0 16,0 0 0-16,0 0 0 0,0 0 0 0,0 0 0 16,0 0 0-16,0 0 0 0,0 0 0 0,0 0 2 15,0 0-2-15,0 0 3 0,0 0-3 0,0 0 11 16,0 0-11-16,0 0 11 0,-5-3-11 0,5 3 23 0,0 0-23 16,0 0 23-16,0 0-23 0,0 0 32 0,0 0-32 15,0 0 32-15,0 0-32 0,0 0 33 0,0 0-33 0,0 0 34 16,0 0-34-16,0 0 34 0,0 0-34 15,0 0 34-15,0 0-34 0,0 0 27 0,0 0-27 16,-5-9 28-16,5 9-28 0,0 0 21 0,0 0-21 16,-4-7 22-16,4 7-22 0,0 0 17 0,0 0-17 0,0 0 17 15,-9-5-17-15,9 5 13 0,0 0-13 0,0 0 14 0,0 0-14 16,0 0 10-16,0 0-10 0,0 0 11 16,0 0-11-16,0 0 8 0,0 0-8 0,0 0 8 15,0 0-8-15,0 0 5 0,0 0-5 0,0 0 5 0,0 0-5 16,0 0 3-16,0 0-3 0,-5 0 3 0,5 0-3 15,0 0 1-15,0 0-1 0,0 0 2 0,0 0-2 16,0 0 2-16,0 0-2 0,0 0 3 0,0 0-3 16,0 0 3-16,0 0-3 0,0 0 3 0,-3-9-3 15,3 9 5-15,0 0-5 0,0 0 5 0,-14-3-5 16,14 3 4-16,0 0-4 0,-9 0 4 0,0-4-4 16,9 4 3-16,0 0-3 0,0 0 3 0,-11-8-3 0,11 8 2 15,0 0-2-15,-16-9 3 0,-7-7-3 16,23 16 2-16,0 0-2 0,-22-15 3 0,2 3-3 15,20 12 2-15,0 0-2 0,-16-12 2 0,6 3-2 0,10 9 2 16,0 0-2-16,-6-11 3 0,-2 6-3 16,8 5 3-16,0 0-3 0,-9-3 3 0,9 3-3 15,0 0 4-15,0 0-4 0,-9-4 4 0,9 4-4 16,0 0 2-16,0 0-2 0,-5-5 3 0,-4-3-3 16,9 8 1-16,0 0-1 0,-9-7 2 0,0 1-2 15,9 6 1-15,0 0-1 0,-7-3 1 0,7 3-1 16,0 0 1-16,0 0-1 0,-10-7 1 0,10 7-1 0,0 0 1 15,0 0-1-15,0 0 1 0,-6-2-1 0,6 2 1 16,0 0-1-16,0 0 2 0,-9-3-2 0,9 3 1 0,0 0-1 16,0 0 2-16,-7-4-2 0,7 4 2 0,0 0-2 15,0 0 2-15,-5-3-2 0,5 3 3 0,0 0-3 0,0 0 4 16,-9-5-4-16,9 5 3 0,0 0-3 0,0 0 4 16,-5-7-4-16,5 7 5 0,0 0-5 0,0 0 6 15,-9-5-6-15,9 5 6 0,0 0-6 16,0 0 6-16,-5-9-6 0,5 9 6 0,0 0-6 0,0 0 7 15,0 0-7-15,0 0 5 0,0 0-5 0,0 0 6 16,-9-4-6-16,9 4 5 0,0 0-5 0,0 0 5 16,0 0-5-16,0 0 4 0,0 0-4 0,0 0 4 0,0 0-4 0,0 0 4 15,0 0-4-15,0 0 5 0,0 0-5 16,0 0 3-16,0 0-3 0,0 0 4 0,0 0-4 0,0 0 3 16,0 0-3-16,0 0 4 0,0 0-4 0,0 0 3 0,0 0-3 0,-5 4 3 15,5-4-3 1,0 0 2-16,0 0-2 0,0 0 3 0,0 0-3 15,0 0 2-15,0 0-2 0,-4-9 2 0,4 9-2 16,0 0 2-16,0 0-2 0,0 0 2 0,0 0-2 16,0 0 2-16,0 0-2 0,0-7 2 0,0 7-2 15,0 0 2-15,0 0-2 0,-5-8 2 0,-4 8-2 0,9 0 2 0,0 0-2 16,0 0 3-16,-9-4-3 0,9 4 2 16,0 0-2-16,0 0 3 0,-9-8-3 15,9 8 3-15,0 0-3 0,-14-7 3 0,-9-2-3 16,23 9 3-16,0 0-3 0,-26-9 3 0,3-3-3 15,23 12 2-15,0 0-2 0,-26-7 3 0,-1 4-3 16,27 3 3-16,0 0-3 0,-28 3 3 0,-11 9-3 0,39-12 2 16,0 0-2-16,-33 32 2 0,3 20-2 15,30-52 1-15,0 0-1 0,-23 72 1 0,9 18-1 16,14-90 0-16,0 0 0 0,-6 102 1 0,6 26-1 0,0-128 0 16,0 0 0-16,9 130 1 0,5 3-1 0,-14-133 0 15,0 0 0-15,28 134 1 0,8 14-1 0,-36-148 0 0,0 0 0 16,40 142 0-16,1-8 0 0,-41-134 0 0,0 0 0 15,33 124 0-15,-8-18 0 0,-25-106 0 0,0 0 0 16,11 93 1-16,-8-13-1 0,-3-80 1 16,0 0-1-16,-9 64 1 0,-22-4-1 0,31-60 1 15,0 0-1-15,-46 49 2 0,-21-14-2 0,67-35 1 16,0 0-1-16,-73 6 1 0,12-38-1 0,-3-3-1381 0</inkml:trace>
  <inkml:trace contextRef="#ctx0" brushRef="#br0" timeOffset="12649.39">3224 4339 1334 0,'0'0'0'0,"11"-11"0"0,15-18 0 0,-26 29 3 16,0 0-3-16,52-40 3 0,27-12-3 0,-79 52 2 15,0 0-2-15,90-50 2 0,5 3-2 0,-95 47 12 0,0 0-12 0,108-45 13 16,6 4-13-16,-114 41 30 0,0 0-30 0,103-37 30 16,-26 1-30-16,-77 36 33 0,0 0-33 0,64-24 34 15,-27 13-34-15,-37 11 25 16,0 0-25-16,21 7 26 0,-12 21-26 0,-9-28 5 15,0 0-5-15,-4 41 6 0,-1 8-6 0,5-49 0 16,0 0 0-16,-12 64 0 0,1 14 0 0,11-78-2 16,0 0 2-16,-9 83-2 0,9-9 2 0,0-74-7 15,0 0 7-15,14 64-7 0,6-15 7 0,-20-49-12 0,0 0 12 0,35 27-12 16,14-14 12-16,-49-13-12 0,0 0 12 0,53-4-12 0,7-20 12 16,-60 24-7-16,0 0 7 15,59-36-7-15,-14-18 7 0,-45 54-3 0,0 0 3 0,41-64-2 16,-18-5 2-16,-23 69 0 0,0 0 0 0,12-64 0 15,-6 3 0-15,-6 61 0 0,0 0 0 0,-4-45 1 16,-1 14-1-16,5 31 3 0,0 0-3 0,-14-21 4 16,-9 2-4-16,23 19 7 0,0 0-7 0,-36-5 8 0,-6 17-8 15,42-12 7-15,0 0-7 0,-39 21 8 16,20 15-8-16,19-36 2 0,0 0-2 0,0 43 3 0,19 14-3 16,-1 1-1077-16</inkml:trace>
  <inkml:trace contextRef="#ctx0" brushRef="#br0" timeOffset="12964.2">4703 4332 975 0,'0'0'0'0,"0"0"0"0,0 0 0 16,0 0 7-16,0 0-7 0,0 0 8 0,0 0-8 0,0 0 15 16,0 0-15-16,-2-6 16 0,2 6-16 0,0 0 48 15,0 0-48-15,-9-12 49 0,5-7-49 0,4 19 62 16,0 0-62-16,0-24 62 0,4-12-62 0,-4 36 64 16,0 0-64-16,11-40 65 0,10 4-65 0,-21 36 55 0,0 0-55 15,28-30 55-15,12 6-55 0,-40 24 42 0,0 0-42 0,41-21 42 16,-6 11-42-16,-35 10 31 0,0 0-31 15,25 0 32-15,-7 10-32 0,-18-10 18 16,0 0-18-16,8 30 18 0,-8 18-18 0,0-48 9 16,0 0-9-16,-1 67 10 0,-8 15-10 0,9-82 5 15,0 0-5-15,-4 81 5 0,10-13-5 0,-6-68 2 16,0 0-2-16,17 57 3 0,4-12-3 0,-21-45 1 0,0 0-1 0,38 40 1 16,14-8-1-16,-52-32 1 0,0 0-1 0,60 19 1 15,16-13-1-15,-76-6 1 16,0 0-1-16,81-12 1 0,-8-9-1 0,1-3-1218 15</inkml:trace>
  <inkml:trace contextRef="#ctx0" brushRef="#br0" timeOffset="13196.45">6115 3819 1300 0,'0'0'0'0,"0"0"0"0,-5 7 0 16,5-7 2-16,0 0-2 0,-14 18 3 0,-11 13-3 15,25-31 5-15,0 0-5 0,-33 48 5 0,-15 13-5 0,48-61 30 16,0 0-30-16,-47 72 31 0,-3 13-31 0,50-85 34 16,0 0-34-16,-44 97 35 0,12 5-35 0,32-102 35 15,0 0-35-15,-21 104 36 0,14-10-36 0,7-94 33 16,0 0-33-16,11 88 34 0,19-3-34 0,-30-85 30 16,0 0-30-16,46 72 30 0,12-18-30 0,-58-54 20 15,0 0-20-15,65 40 20 0,16-13-20 0,-81-27 5 0,0 0-5 16,81 13 5-16,-8-10-5 0,2 2-1210 15</inkml:trace>
  <inkml:trace contextRef="#ctx0" brushRef="#br0" timeOffset="13393.35">6756 4089 1233 0,'0'0'0'0,"0"0"0"15,5 16 0-15,-5-16 0 0,0 0 0 0,0 29 0 16,0 27 0-16,0-56-4 0,0 0 4 0,4 65-4 15,-3 15 4-15,-1-80 9 0,0 0-9 0,7 81 9 16,4-8-9-16,-11-73 28 0,0 0-28 0,9 68 28 0,-9 1-28 16,0-69 42-16,0 0-42 15,0 64 42-15,0-19-42 0,0-45 44 0,0 0-44 0,-4 12 45 16,2-43-45-16,-1 1-1044 0</inkml:trace>
  <inkml:trace contextRef="#ctx0" brushRef="#br0" timeOffset="13632.97">6793 3641 1491 0,'0'0'0'0,"0"0"0"0,0 0 0 0,0 0 8 16,0 0-8-16,9-5 9 0,1 7-9 15,-10-2 20-15,0 0-20 0,21 10 20 0,2 2-20 0,-23-12 22 16,0 0-22-16,23 17 22 0,4 8-22 0,-27-25 11 16,0 0-11-16,17 27 12 0,-11 3-12 0,-6-30 11 0,0 0-11 15,0 24 11-15,-9-12-11 0,9-12 10 16,0 0-10-16,-11 7 10 0,-1-7-10 0,12 0 10 15,0 0-10-15,-20-9 10 0,-6-3-10 0,26 12 9 16,0 0-9-16,-21-19 10 0,10 7-10 0,11 12 5 0,0 0-5 16,-9-17 5-16,9-2-5 0,0 19 4 0,0 0-4 15,18-16 4-15,24 14-4 0,2-1-1226 0</inkml:trace>
  <inkml:trace contextRef="#ctx0" brushRef="#br0" timeOffset="13856.88">7264 4243 908 0,'0'0'0'0,"0"0"0"16,0 0 0-16,0 0 4 0,0 0-4 0,3 11 4 16,6-10-4-16,-9-1 9 0,0 0-9 0,21-1 9 0,20-6-9 15,-41 7 17-15,0 0-17 0,60-9 17 0,17-6-17 16,-77 15 45-16,0 0-45 0,89-18 45 0,-10 6-45 15,-79 12 56-15,0 0-56 0,76-10 56 0,1 1-56 16,-77 9 38-16,0 0-38 0,66 0 39 16,-15 12-39-16,-2-3-876 0</inkml:trace>
  <inkml:trace contextRef="#ctx0" brushRef="#br0" timeOffset="14023.3">7511 4686 1300 0,'0'0'0'0,"0"0"0"0,17 0 0 0,-17 0 14 15,0 0-14-15,23-7 15 16,9-1-15-16,-32 8 31 0,0 0-31 0,44-18 32 0,5-1-32 0,-49 19 61 16,0 0-61-1,60-24 62-15,4 0-62 0,-64 24 34 0,0 0-34 0,67-28 34 16,2 4-34-16,-69 24 24 0,0 0-24 0,67-33 25 16,0-20-25-1,-4 1-1164-15</inkml:trace>
  <inkml:trace contextRef="#ctx0" brushRef="#br0" timeOffset="14340.62">8417 3996 1244 0,'0'0'0'0,"0"0"0"0,-9 9 0 16,9-9 4-16,0 0-4 0,-17 19 4 15,-13 13-4-15,30-32 6 0,0 0-6 0,-28 52 7 16,-4 11-7-16,32-63 13 0,0 0-13 0,-20 72 14 16,12 4-14-16,8-76 25 0,0 0-25 0,7 68 26 15,17-20-26-15,-24-48 34 0,0 0-34 0,37 33 35 16,22-17-35-16,-59-16 33 0,0 0-33 0,63-4 34 0,-3-16-34 15,-60 20 26-15,0 0-26 0,53-40 26 0,-11-24-26 16,-42 64 24-16,0 0-24 0,39-78 25 16,-12 2-25-16,-27 76 19 0,0 0-19 0,14-82 20 15,-20 6-20-15,6 76 22 0,0 0-22 0,-12-64 22 16,-14 0-22-16,26 64 14 0,0 0-14 0,-36-45 14 16,-6 24-14-16,42 21 12 0,0 0-12 0,-53-3 13 15,-2 22-13-15,55-19 9 0,0 0-9 0,-49 29 10 0,12 15-10 16,37-44 8-16,0 0-8 0,-18 45 9 0,27-4-9 15,4-1-1254-15</inkml:trace>
  <inkml:trace contextRef="#ctx0" brushRef="#br0" timeOffset="14511.57">9114 3920 1323 0,'0'0'0'0,"0"0"0"15,0 0 0-15,0 0 7 0,0 0-7 0,0 7 7 16,0-7-7-16,0 0 13 0,0 0-13 0,4 5 13 15,-4-5-13-15,0 0 37 0,0 0-37 0,8 3 37 16,-2 2-37-16,-6-5 31 0,0 0-31 0,5 11 32 16,-2 6-32-16,-3-17 21 0,0 0-21 0,0 19 22 0,-12 2-22 15,12-21 16-15,0 0-16 0,-10 24 16 0,-8 4-16 16,4-2-1122-16</inkml:trace>
  <inkml:trace contextRef="#ctx0" brushRef="#br0" timeOffset="14709.82">9086 4698 1547 0,'0'0'0'0,"0"9"0"0,-7 10 0 0,7-19 6 16,0 0-6-16,-11 33 6 0,-3 15-6 0,14-48 13 16,0 0-13-16,-26 52 14 0,-15 2-14 15,41-54 7-15,0 0-7 0,-60 55 8 0,-11 15-8 0,71-70 12 16,0 0-12-16,-68 72 12 0,9-9-12 0,59-63 7 15,0 0-7-15,-31 39 8 0,41-35-8 0,3-4-1170 16</inkml:trace>
  <inkml:trace contextRef="#ctx0" brushRef="#br0" timeOffset="14935.17">10536 3677 1491 0,'0'0'0'0,"-9"19"0"16,-14 26 0-16,23-45-1 0,0 0 1 0,-30 65 0 16,-2 28 0-16,32-93 5 0,0 0-5 0,-32 97 6 0,4-12-6 15,28-85 40-15,0 0-40 0,-21 90 40 0,10 10-40 16,11-100 38-16,0 0-38 0,-8 85 38 0,2-21-38 0,6-64 39 16,0 0-39-16,-3 45 39 15,-6-21-39-15,9-24 22 0,0 0-22 0,-3-17 22 16,3-54-22-16,0 2-1275 0</inkml:trace>
  <inkml:trace contextRef="#ctx0" brushRef="#br0" timeOffset="15069.57">10527 3200 1367 0,'0'0'0'16,"0"0"0"-16,12 21 0 0,-12-21 2 15,0 0-2-15,23 31 2 0,18 22-2 0,-41-53 0 0,0 0 0 16,47 68 1-16,6 10-1 0,0 0-969 0</inkml:trace>
  <inkml:trace contextRef="#ctx0" brushRef="#br0" timeOffset="15340.29">11372 3793 1155 0,'0'0'0'16,"0"0"0"-16,-9 14 0 0,9-14 2 0,0 0-2 0,-18 23 2 15,-13 6-2-15,31-29 0 0,0 0 0 0,-52 40 1 16,-23 5-1-16,75-45 21 0,0 0-21 0,-87 48 21 15,-13 1-21-15,100-49 34 0,0 0-34 0,-94 52 35 16,8 5-35-16,86-57 40 0,0 0-40 0,-71 52 41 16,24-4-41-16,47-48 40 0,0 0-40 15,-30 37 41-15,21-5-41 0,9-32 31 16,0 0-31-16,17 28 32 0,20-4-32 0,-37-24 25 0,0 0-25 16,59 21 26-16,16-9-26 0,-75-12 22 0,0 0-22 15,87 12 22-15,12-5-22 0,-99-7 17 0,0 0-17 0,98 6 18 16,-16-3-18-16,-82-3 3 0,0 0-3 15,68 3 4-15,-1-6-4 0,-3 0-1165 0</inkml:trace>
  <inkml:trace contextRef="#ctx0" brushRef="#br0" timeOffset="15734.06">11972 3662 1211 0,'0'0'0'0,"0"0"0"0,0 0 0 16,0 0 28-16,0 0-28 0,0 0 29 0,10 15-29 16,-10-15 38-16,0 0-38 0,9 21 38 0,3 19-38 15,-12-40 24-15,0 0-24 0,6 52 25 0,-3 24-25 16,-3-76 38-16,0 0-38 0,-3 81 38 16,-3-11-38-16,6-70 43 0,0 0-43 0,-5 60 44 15,5-4-44-15,0-56 28 0,0 0-28 0,5 48 29 0,4-12-29 0,-9-36 11 16,0 0-11-16,18 12 11 0,-1-27-11 0,6-1-1167 15</inkml:trace>
  <inkml:trace contextRef="#ctx0" brushRef="#br0" timeOffset="16016.4">12464 3454 1076 0,'0'0'0'16,"0"12"0"-16,0 14 0 0,0-26 14 15,0 0-14-15,-9 38 14 0,-12 7-14 0,21-45 8 16,0 0-8-16,-25 57 8 0,0 20-8 0,25-77 1 0,0 0-1 15,-16 84 1-15,11 10-1 0,5-94 6 0,0 0-6 16,14 85 6-16,14-21-6 16,-28-64 4-16,0 0-4 0,45 50 5 0,6-14-5 0,-51-36 9 15,0 0-9-15,58 23 10 0,-3-22-10 0,-55-1 23 16,0 0-23-16,58-13 23 0,4-22-23 0,-62 35 33 16,0 0-33-16,59-50 34 0,-16-23-34 0,-43 73 32 0,0 0-32 0,33-88 33 15,-19-9-33-15,-14 97 36 16,0 0-36-16,-5-92 36 0,-16 14-36 15,21 78 34-15,0 0-34 0,-35-69 35 0,-8 10-35 16,43 59 28-16,0 0-28 0,-49-41 28 0,3 17-28 16,46 24 37-16,0 0-37 0,-44 3 38 0,-7 21-38 0,51-24 35 15,0 0-35-15,-42 37 36 0,8 4-36 0,34-41 31 16,0 0-31-16,-21 45 32 0,26 2-32 0,2 1-1250 16</inkml:trace>
  <inkml:trace contextRef="#ctx0" brushRef="#br0" timeOffset="16181.7">13483 3482 1457 0,'0'0'0'0,"0"0"0"0,0 0 0 16,0 0 9-16,0 0-9 0,5 9 10 0,-8-1-10 16,3-8 18-16,0 0-18 0,-2 17 18 0,4 11-18 15,-2-28-4-15,0 0 4 0,0 40-4 0,-9 8 4 0,0 1-1068 16</inkml:trace>
  <inkml:trace contextRef="#ctx0" brushRef="#br0" timeOffset="16343.37">13483 4153 1121 0,'0'0'0'0,"-9"18"0"0,-17 28 0 0,26-46-2 0,0 0 2 0,-46 63-2 15,-12 13 2-15,58-76-4 0,0 0 4 0,-67 73-4 16,-2-6 4-16,69-67-10 0,0 0 10 0,-63 61-9 15,18-11 9-15,45-50-23 0,0 0 23 0,-23 34-23 16,15-22 23-16,-1 1-723 0</inkml:trace>
  <inkml:trace contextRef="#ctx0" brushRef="#br0" timeOffset="16590.16">14328 3378 1323 0,'0'0'0'0,"0"0"0"0,2 12 0 16,-2-12 15-16,0 0-15 0,3 24 15 0,-8 20-15 16,5-44 27-16,0 0-27 0,-9 53 28 0,-7 8-28 0,16-61 29 15,0 0-29-15,-15 76 29 0,-3 21-29 16,18-97 22-16,0 0-22 0,-23 99 23 0,-4-3-23 16,27-96 23-16,0 0-23 0,-31 89 24 0,-1-13-24 15,32-76 15-15,0 0-15 0,-23 64 16 0,-3-16-16 16,26-48 13-16,0 0-13 0,-9 18 14 0,23-48-14 15,0 3-1152-15</inkml:trace>
  <inkml:trace contextRef="#ctx0" brushRef="#br0" timeOffset="16733.84">14409 2909 1457 0,'0'0'0'0,"0"0"0"15,0 12 0-15,0-12 18 0,0 0-18 16,7 12 19-16,2 6-19 0,-9-18 4 0,0 0-4 0,16 27 5 15,3 17-5-15,-19-44-1 0,0 0 1 0,23 45 0 16,0 6 0-16,-23-51-19 0,0 0 19 0,32 49-19 16,10-14 19-16,1 1-1038 0</inkml:trace>
  <inkml:trace contextRef="#ctx0" brushRef="#br0" timeOffset="16886.3">14935 3233 863 0,'0'0'0'0,"0"8"0"0,-2 15 0 0,2-23 4 16,0 0-4-16,-7 45 4 0,-4 29-4 15,11-74 7-15,0 0-7 0,-14 85 7 0,-2 3-7 16,16-88 31-16,0 0-31 0,-15 104 31 0,-3 14-31 16,18-118 32-16,0 0-32 0,-18 109 32 0,-1-16-32 15,19-93 33-15,0 0-33 0,-16 85 33 0,2-5-33 0,-4-2-748 16</inkml:trace>
  <inkml:trace contextRef="#ctx0" brushRef="#br0" timeOffset="17082.49">14527 3738 1435 0,'0'0'0'0,"6"0"0"15,11-5 0-15,-17 5 8 0,0 0-8 0,37-12 9 0,22 0-9 0,-59 12 19 16,0 0-19-16,70-13 19 0,18 7-19 16,-88 6 53-16,0 0-53 15,103-9 53-15,15 0-53 0,-118 9 44 0,0 0-44 0,116-15 45 16,-24 3-45-16,-92 12 11 15,0 0-11-15,79-21 11 0,-22-3-11 0,1-1-1221 0</inkml:trace>
  <inkml:trace contextRef="#ctx0" brushRef="#br0" timeOffset="17245.57">15524 3221 1166 0,'0'0'0'0,"0"0"0"16,0 0 0-16,0 0 15 0,0 0-15 0,-2 8 16 16,-5 8-16-16,7-16 21 0,0 0-21 0,-7 31 22 15,2 23-22-15,5-54 17 0,0 0-17 0,-5 76 17 16,1 12-17-16,4-88 17 0,0 0-17 0,4 99 17 15,1 10-17-15,-5-109 17 0,0 0-17 0,9 104 17 16,-8-2-17-16,-1-102 13 0,0 0-13 0,-8 88 14 16,-17-15-14-16,25-73 9 0,0 0-9 15,-23 51 9-15,0-18-9 0,2 0-981 0</inkml:trace>
  <inkml:trace contextRef="#ctx0" brushRef="#br0" timeOffset="17416.68">15194 3793 1300 0,'0'0'0'0,"0"0"0"0,20-19 0 0,-20 19-1 16,0 0 1-16,22-17-1 0,16-2 1 0,-38 19-10 16,0 0 10-16,56-17-10 0,23-8 10 0,-79 25 4 15,0 0-4-15,94-19 4 0,19 2-4 0,-113 17 17 16,0 0-17-16,114-15 17 0,-3-10-17 16,-111 25 32-16,0 0-32 0,99-33 33 0,-23-15-33 0,3 0-979 15</inkml:trace>
  <inkml:trace contextRef="#ctx0" brushRef="#br0" timeOffset="17557.82">16251 3191 1110 0,'0'0'0'16,"0"0"0"-16,5 9 0 0,-5-9 15 0,0 0-15 0,7 15 15 16,9 8-15-16,-16-23 30 0,0 0-30 0,25 43 31 15,5 21-31-15,-30-64 45 0,0 0-45 0,26 85 46 16,2 8-46-16,-28-93 68 0,0 0-68 0,13 109 69 16,-27 37-69-16,14-146 47 0,0 0-47 0,-64 154 47 15,-66 28-47-15,130-182 60 0,0 0-60 0,0 0-1128 16</inkml:trace>
  <inkml:trace contextRef="#ctx0" brushRef="#br0" timeOffset="18384.66">5054 5029 1255 0,'0'0'0'0,"0"0"0"0,-22-16 0 16,22 16 40-16,0 0-40 0,-23-12 40 0,1 5-40 0,22 7 75 0,0 0-75 0,-36-1 75 15,-18 2-75-15,54-1 40 0,0 0-40 0,-55 11 41 16,9 10-41-16,46-21 14 0,0 0-14 15,-32 32 14-15,15 8-14 0,17-40 4 16,0 0-4-16,5 45 5 0,23 4-5 0,-28-49 1 16,0 0-1-16,44 39 2 0,9-6-2 0,-53-33 0 0,0 0 0 0,51 30 1 15,-5 1-1-15,-46-31 0 16,0 0 0-16,35 31 0 0,-13-5 0 0,-22-26-1 16,0 0 1-16,1 28 0 0,-20 5 0 15,19-33-1-15,0 0 1 0,-41 39 0 0,-22 3 0 16,63-42-1-16,0 0 1 0,-71 47 0 0,-6-11 0 0,77-36-1 15,0 0 1-15,-64 29 0 0,27-10 0 0,37-19-1 16,0 0 1-16,-21 9 0 0,12-5 0 0,9-4 0 0,0 0 0 0,-9-13 0 16,-5-14 0-16,14 27 0 15,0 0 0-15,-5-40 1 0,19-2-1 0,-14 42 2 0,0 0-2 16,18-36 2-16,1 15-2 0,-19 21 2 0,0 0-2 0,18-7 2 16,-9 13-2-16,-9-6 2 0,0 0-2 15,5 22 2-15,-2 18-2 0,-3-40 1 0,0 0-1 0,4 57 2 16,1 9-2-16,-5-66 0 0,0 0 0 0,18 67 1 0,10-17-1 15,-28-50 0-15,0 0 0 0,41 47 0 16,8-7 0-16,-49-40-2 0,0 0 2 16,53 38-2-16,2 2 2 0,-55-40-4 0,0 0 4 0,58 36-4 0,2 4 4 15,-60-40-4-15,0 0 4 0,58 29-3 0,-3-13 3 16,-2 0-1140-16</inkml:trace>
  <inkml:trace contextRef="#ctx0" brushRef="#br0" timeOffset="18924.43">4886 6993 1177 0,'0'0'0'0,"0"0"0"0,5-19 0 0,-5 19 10 0,0 0-10 16,9-22 11-16,5-13-11 0,-14 35 25 0,0 0-25 15,23-36 26-15,9 3-26 0,-32 33 59 0,0 0-59 16,37-31 59-16,11 8-59 0,-48 23 43 0,0 0-43 16,49-14 44-16,2 9-44 0,-51 5 36 0,0 0-36 15,41 5 36-15,-6 11-36 0,-35-16 26 0,0 0-26 16,23 33 27-16,-23 22-27 0,0-55 18 0,0 0-18 0,-12 66 18 16,-11 1-18-16,23-67 12 0,0 0-12 0,-29 64 13 15,3-10-13-15,26-54 9 0,0 0-9 0,-19 43 9 16,6-13-9-16,13-30 7 0,0 0-7 0,-9 22 7 15,9-4-7-15,0-18 4 16,0 0-4-16,6 12 4 0,6 0-4 0,-12-12 3 0,0 0-3 0,19 3 4 16,15-6-4-16,-34 3 2 0,0 0-2 15,33-5 2-15,3 1-2 0,-36 4 3 0,0 0-3 16,35-7 3-16,-3 6-3 0,-32 1 3 0,0 0-3 16,23 10 4-16,-9 12-4 0,-14-22 2 0,0 0-2 15,9 38 3-15,-9 14-3 0,0-52 1 0,0 0-1 0,-4 61 1 16,2 6-1-16,2-67 0 0,0 0 0 0,-3 70 1 15,8-5-1-15,-5-65-1 0,0 0 1 0,12 71 0 0,3 11 0 16,-15-82-1-16,0 0 1 0,14 76 0 16,-2-16 0-16,-12-60 0 0,0 0 0 0,9 45 0 0,-13-13 0 15,4-32 1-15,0 0-1 0,-14 24 2 16,-23-3-2-16,37-21 5 0,0 0-5 0,-53 13 5 0,-23-2-5 16,76-11 6-16,0 0-6 0,-83 5 7 0,2-7-7 15,81 2 9-15,0 0-9 0,-79-12 9 16,5-12-9-16,2 0-1256 0</inkml:trace>
  <inkml:trace contextRef="#ctx0" brushRef="#br0" timeOffset="19317.47">6798 6019 1435 0,'0'0'0'0,"0"0"0"0,0 0 0 0,0 0 2 0,0 0-2 16,4 14 2-16,-4 13-2 16,0-27 28-16,0 0-28 0,8 44 29 0,3 16-29 0,-11-60 32 0,0 0-32 0,16 66 32 0,3 3-32 15,-19-69 18 1,0 0-18-16,18 80 18 0,1 10-18 0,-19-90 14 16,0 0-14-16,16 88 15 0,-11-19-15 15,-5-69 14-15,0 0-14 0,-5 57 14 0,-7-19-14 0,12-38 7 0,0 0-7 0,-23 13 8 0,-4-32-8 16,1 1-1191-16</inkml:trace>
  <inkml:trace contextRef="#ctx0" brushRef="#br0" timeOffset="19510">6877 5804 1278 0,'0'0'0'0,"6"2"0"16,11 5 0-16,-17-7 12 0,0 0-12 0,29 9 12 15,1 8-12-15,-30-17 24 0,0 0-24 0,33 28 25 16,-1 15-25-16,-32-43 27 0,0 0-27 0,23 62 27 0,-20 21-27 15,-3-83 15-15,0 0-15 0,-10 85 16 16,-11-16-16-16,21-69 15 0,0 0-15 0,-27 61 16 0,-1-13-16 16,28-48 6-16,0 0-6 0,-30 45 6 15,2-5-6-15,28-40 1 0,0 0-1 0,-14 29 1 16,22-9-1-16,1-5-1051 0</inkml:trace>
  <inkml:trace contextRef="#ctx0" brushRef="#br0" timeOffset="19944.18">7244 6455 931 0,'0'0'0'0,"0"0"0"0,6 17 0 0,-6-17 0 16,0 0 0-16,7 16 0 0,-6-7 0 15,-1-9-1-15,0 0 1 0,0 0 0 0,9-6 0 0,-9 6 10 16,0 0-10-16,13-15 10 0,6-16-10 0,-19 31 23 0,0 0-23 16,30-38 23-16,7-2-23 0,-37 40 33 15,0 0-33-15,44-37 33 0,7 6-33 0,-51 31 34 0,0 0-34 16,53-26 34-16,-2 4-34 0,-51 22 28 0,0 0-28 0,53-14 29 15,-7 14-29-15,-46 0 23 16,0 0-23-16,44 5 24 0,2 11-24 0,-46-16 18 16,0 0-18-16,49 20 19 0,6 8-19 0,-55-28 15 15,0 0-15-15,55 33 15 0,3 3-15 0,-58-36 8 16,0 0-8-16,55 28 8 0,-11-4-8 0,-44-24 4 16,0 0-4-16,40 9 4 0,1-21-4 0,-41 12 7 15,0 0-7-15,46-24 7 0,-2-9-7 16,-44 33 10-16,0 0-10 0,46-33 10 0,3 5-10 0,-49 28 12 0,0 0-12 15,50-24 12-15,-5 3-12 16,-45 21 15-16,0 0-15 0,41-10 16 0,-9 10-16 0,-32 0 14 16,0 0-14-16,26 10 15 0,-6 7-15 0,-20-17 21 15,0 0-21-15,14 28 21 0,-11 5-21 0,-3-33 25 16,0 0-25-16,-5 42 25 0,-7 6-25 0,12-48 20 0,0 0-20 16,-11 40 21-16,2-21-21 0,9-19 10 0,0 0-10 0,-9 5 10 15,1-10-10-15,-1 1-1137 0</inkml:trace>
  <inkml:trace contextRef="#ctx0" brushRef="#br0" timeOffset="20476.71">8495 5861 1233 0,'0'0'0'0,"0"0"0"0,14-15 0 0,-14 15 0 15,0 0 0-15,18-7 1 0,-4 14-1 16,-14-7 0-16,0 0 0 0,21 15 1 0,7 15-1 0,-28-30 13 0,0 0-13 0,35 48 14 16,8 25-14-16,-43-73 26 0,0 0-26 0,56 76 26 15,13 0-26-15,-69-76 37 0,0 0-37 0,69 63 37 16,-7-12-37-16,-62-51 30 15,0 0-30-15,58 40 30 0,-9-15-30 0,-49-25 26 0,0 0-26 16,46 8 26-16,-5-11-26 0,-41 3 22 16,0 0-22-16,40-12 22 0,1-6-22 0,-41 18 17 15,0 0-17-15,40-20 17 0,6 0-17 0,-46 20 14 16,0 0-14-16,41-12 15 0,-6 7-15 0,-35 5 12 16,0 0-12-16,32 2 13 0,-1 8-13 0,-31-10 11 15,0 0-11-15,27 21 11 0,1 15-11 0,-28-36 8 16,0 0-8-16,28 42 9 0,11 13-9 0,-39-55 7 15,0 0-7-15,46 49 7 0,14-1-7 0,-60-48 5 16,0 0-5-16,65 28 6 0,6-23-6 0,-71-5 3 0,0 0-3 16,67-19 4-16,-5-22-4 0,-62 41 4 15,0 0-4-15,54-54 5 0,4-2-5 0,-58 56 5 0,0 0-5 16,52-60 5-16,-7-9-5 0,-45 69 6 0,0 0-6 16,34-76 6-16,-20-18-6 0,-14 94 10 15,0 0-10-15,5-97 11 0,-13 18-11 0,8 79 14 0,0 0-14 16,-11-61 15-16,4 25-15 0,7 36 18 0,0 0-18 0,-5-21 18 15,1 9-18-15,4 12 18 0,0 0-18 16,0 0 18-16,-9 15-18 0,9-15 13 0,0 0-13 0,-1 28 14 0,1 14-14 16,0-42 9-16,0 0-9 0,8 64 9 0,10 20-9 15,-18-84 3-15,0 0-3 0,25 94 4 0,10-9-4 16,-35-85 0-16,0 0 0 0,32 79 1 0,-6 3-1 16,-26-82 0-16,0 0 0 0,18 72 0 0,-16-2 0 0,-2-70-1 15,0 0 1-15,-9 48-1 0,-11-32 1 16,3-3-1371-16</inkml:trace>
  <inkml:trace contextRef="#ctx0" brushRef="#br0" timeOffset="20598.32">9853 6282 1446 0,'0'0'0'16,"0"0"0"-16,23 0 0 0,-23 0 3 0,0 0-3 0,32 0 3 16,14 0-3-16,-46 0 38 0,0 0-38 0,72 0 38 15,27 0-38-15,-99 0 48 0,0 0-48 0,109 0 49 16,7 0-49-16,-116 0 7 0,0 0-7 0,113 0 7 15,9 3-7-15,-122-3 0 0,0 0 0 0,115-12 0 16,-13-28 0-16,-1 4-1170 0</inkml:trace>
  <inkml:trace contextRef="#ctx0" brushRef="#br0" timeOffset="20795.29">11280 5668 1244 0,'0'0'0'0,"0"0"0"15,-12 0 0-15,12 0-3 16,0 0 3-16,-20 12-2 0,-15 12 2 15,35-24-3-15,0 0 3 0,-49 36-2 0,-6 16 5 0,0 26 0 16,11 28-3-16,44-106 15 0,0 0-15 0,-26 109 16 0,20-6-16 16,6-103 28-16,0 0-28 0,18 97 28 0,24 0-28 0,-42-97 34 15,0 0-34-15,62 90 34 0,7-8-34 0,-69-82 29 16,0 0-29-16,72 67 29 0,-6-15-29 0,-66-52 12 16,0 0-12-16,68 33 12 0,-1-30-12 15,2 3-1048-15</inkml:trace>
  <inkml:trace contextRef="#ctx0" brushRef="#br0" timeOffset="21001.1">11691 5488 1435 0,'0'0'0'0,"0"0"0"15,0 0 0-15,0 0 4 0,0 0-4 0,0 12 4 0,2 24-4 16,-2-36 1-16,0 0-1 0,3 52 1 0,1 12-1 15,-4-64 26-15,0 0-26 0,5 64 27 0,-1-10-27 16,-4-54 21-16,0 0-21 0,7 48 22 16,0-8-22-16,-7-40 23 0,0 0-23 0,10 17 23 15,6-22-23-15,0-4-1131 0</inkml:trace>
  <inkml:trace contextRef="#ctx0" brushRef="#br0" timeOffset="21145.94">11908 5328 1177 0,'0'0'0'0,"0"0"0"0,14 21 0 16,-14-21 15-16,0 0-15 0,9 30 16 0,2 13-16 16,-11-43 42-16,0 0-42 0,7 60 42 0,-7 25-42 15,0-85 12-15,0 0-12 0,-4 97 12 0,-5 3-12 16,9-100 0-16,0 0 0 0,4 85 0 0,19-33 0 16,-2 2-927-16</inkml:trace>
  <inkml:trace contextRef="#ctx0" brushRef="#br0" timeOffset="21350.36">12718 5853 1323 0,'0'0'0'0,"-9"8"0"16,-16 17 0-16,25-25 1 0,0 0-1 0,-35 48 1 0,-15 25-1 16,50-73 3-16,0 0-3 15,-54 90 3-15,-22 10-3 0,76-100 22 0,0 0-22 0,-76 109 22 16,2 16-22-16,74-125 5 0,0 0-5 15,-63 117 6-15,13-18-6 0,50-99 1 0,0 0-1 16,-49 80 2-16,8-23-2 0,1 2-982 0</inkml:trace>
  <inkml:trace contextRef="#ctx0" brushRef="#br0" timeOffset="21587.1">12090 6007 1468 0,'0'0'0'0,"0"0"0"0,14 12 0 16,-14-12 2-16,0 0-2 0,16 14 2 0,3 8-2 16,-19-22 6-16,0 0-6 0,21 26 7 0,2 14-7 15,-23-40 39-15,0 0-39 0,23 40 40 0,-9-4-40 16,-14-36 39-16,0 0-39 0,11 30 39 0,-11-8-39 16,0-22 35-16,0 0-35 0,-2 12 35 0,-7-3-35 0,9-9 16 15,0 0-16-15,-14 3 16 0,0-1-16 0,14-2 2 16,0 0-2-16,-12 3 2 0,-1-3-2 0,13 0-2 15,0 0 2-15,-9-3-2 0,2 1 2 0,0-1-1248 0</inkml:trace>
  <inkml:trace contextRef="#ctx0" brushRef="#br0" timeOffset="21856.31">12645 6538 1367 0,'0'0'0'0,"0"0"0"15,9-2 0-15,-9 2-7 0,0 0 7 0,9-3-6 16,0-4 6-16,-9 7-23 0,0 0 23 0,3-5-22 16,-3 5 22-16,0 0 6 0,0 0-6 0,11-9 6 15,-11 9-6-15,0 0 27 0,0 0-27 0,7-3 28 16,-7 3-28-16,0 0 52 0,0 0-52 0,-16 15 52 0,2 11-52 16,14-26 52-16,0 0-52 0,-14 28 52 0,5-6-52 15,9-22 34-15,0 0-34 0,-9 14 35 16,6-7-35-16,3-7 24 0,0 0-24 0,0 0 25 15,0 0-25-15,0 0 18 0,0 0-18 0,0 0 18 0,-2-24-18 16,2 24 13-16,0 0-13 0,19-40 13 16,31-17-13-16,-1-2-1263 0</inkml:trace>
  <inkml:trace contextRef="#ctx0" brushRef="#br0" timeOffset="22178.6">13605 5938 1356 0,'0'0'0'0,"0"0"0"0,-7-4 0 0,7 4 18 0,0 0-18 0,-11-3 19 15,-1 6-19-15,12-3 22 0,0 0-22 16,-32 12 22-16,-19 18-22 0,51-30 20 0,0 0-20 0,-65 36 20 16,-9 25-20-16,74-61 16 0,0 0-16 0,-76 60 16 15,14 1-16-15,62-61 14 16,0 0-14-16,-46 52 14 0,18 0-14 0,28-52 14 16,0 0-14-16,-7 48 15 0,23-3-15 0,-16-45 13 0,0 0-13 0,35 36 14 0,25-3-14 15,-60-33 10-15,0 0-10 16,67 28 11-16,0-4-11 0,-67-24 9 15,0 0-9-15,57 24 10 0,-22 2-10 0,-35-26 9 16,0 0-9-16,19 26 9 0,-17 0-9 0,-2-26 8 16,0 0-8-16,-16 28 9 0,-21-4-9 15,37-24 8-15,0 0-8 0,-55 24 9 0,-12 1-9 0,67-25 8 16,0 0-8-16,-72 17 8 0,9-2-8 0,63-15 3 16,0 0-3-16,-50 11 4 0,13-6-4 0,37-5 0 15,0 0 0-15,-18 0 0 0,13-9 0 0,2 2-1221 16</inkml:trace>
  <inkml:trace contextRef="#ctx0" brushRef="#br0" timeOffset="22429.01">13787 5867 1244 0,'0'0'0'0,"0"0"0"0,0 0 0 0,0 0 0 15,0 0 0-15,0 0 1 0,1 12-1 16,-1-12 10-16,0 0-10 0,2 19 10 0,9 8-10 0,-11-27 15 0,0 0-15 15,17 42 15-15,19 12-15 0,-36-54 9 16,0 0-9-16,37 64 10 0,0 0-10 0,-37-64 22 16,0 0-22-16,38 60 22 0,5-6-22 0,-43-54 41 15,0 0-41-15,39 55 41 0,-9 2-41 0,-30-57 40 0,0 0-40 16,24 61 41-16,-1 0-41 16,-23-61 36-16,0 0-36 0,18 53 36 0,-4-6-36 0,-14-47 28 15,0 0-28-15,18 33 29 0,8-9-29 16,2 0-1178-16</inkml:trace>
  <inkml:trace contextRef="#ctx0" brushRef="#br0" timeOffset="22872.64">14279 5938 1334 0,'0'0'0'0,"0"0"0"0,0 0 0 16,0 0 17-16,0 0-17 0,9 1 18 15,-9-1-18-15,0 0 36 0,0 0-36 0,14 12 37 16,5 4-37-16,-19-16 35 0,0 0-35 0,30 24 35 16,4 13-35-16,-34-37 19 0,0 0-19 0,31 45 19 0,-10 6-19 15,-21-51 14-15,0 0-14 0,23 52 14 0,4-1-14 16,-27-51 12-16,0 0-12 0,19 51 12 0,-3-2-12 16,-16-49 11-16,0 0-11 0,11 52 11 0,-8 8-11 15,-3-60 11-15,0 0-11 0,0 54 12 0,0-2-12 16,0-52 12-16,0 0-12 0,-7 36 13 0,0-15-13 15,7-21 12-15,0 0-12 0,-9 7 12 0,-3-14-12 16,12 7 9-16,0 0-9 0,-14-21 10 0,-4-24-10 16,18 45 6-16,0 0-6 0,-14-52 6 0,9-8-6 15,5 60 6-15,0 0-6 0,5-68 6 0,13 3-6 16,-18 65 6-16,0 0-6 0,26-66 6 0,11-10-6 16,-37 76 7-16,0 0-7 0,50-68 8 0,13 15-8 15,-63 53 9-15,0 0-9 0,64-44 10 0,3 27-10 16,-67 17 9-16,0 0-9 0,56 0 10 0,-5 16-10 0,-51-16 9 15,0 0-9-15,48 41 10 0,-2 27-10 0,-46-68 6 16,0 0-6-16,47 77 7 0,3 3-7 0,-50-80 3 16,0 0-3-16,42 102 3 0,-3 19-3 0,-39-121 1 0,0 0-1 15,33 113 2-15,-8-28-2 0,3-1-1324 16</inkml:trace>
  <inkml:trace contextRef="#ctx0" brushRef="#br0" timeOffset="23221.56">15300 5231 1211 0,'0'0'0'0,"0"0"0"15,0 0 0-15,0 0 17 16,0 0-17-16,19 9 17 0,-12-4-17 0,-7-5 62 0,0 0-62 16,4 14 63-16,-2 16-63 0,-2-30 36 0,0 0-36 15,-2 32 37-15,-5 8-37 0,7-40 11 0,0 0-11 0,-5 37 11 16,-4-1-11-16,9-36 4 0,0 0-4 15,-5 29 4-15,5-10-4 0,-4-3-1045 0</inkml:trace>
  <inkml:trace contextRef="#ctx0" brushRef="#br0" timeOffset="23348.34">15644 5280 1479 0,'0'0'0'0,"0"0"0"0,18 12 0 16,-18-12 15-16,0 0-15 0,14 21 16 0,-4 12-16 15,-10-33 31-15,0 0-31 0,6 52 31 0,-10 13-31 16,4-65 24-16,0 0-24 0,-19 87 25 15,-17 27-25-15,36-114 39 0,0 0-39 0,-40 114 40 0,10-6-40 16,0-3-1215-16</inkml:trace>
  <inkml:trace contextRef="#ctx0" brushRef="#br0" timeOffset="23577.45">15905 6441 1423 0,'0'0'0'0,"-4"19"0"0,-6 35 0 0,10-54 15 0,0 0-15 15,-23 71 15-15,-9 1-15 0,32-72 4 0,0 0-4 0,-44 78 4 16,-11 11-4-16,55-89 0 0,0 0 0 0,-49 72 0 15,26-39 0-15,-3 0-1036 0</inkml:trace>
  <inkml:trace contextRef="#ctx0" brushRef="#br0" timeOffset="24813.22">14224 7196 919 0,'0'0'0'0,"0"0"0"0,0 0 0 0,0 0 5 0,0 0-5 15,-26-25 5-15,26 25-5 0,0 0 25 16,0 0-25-16,0-12 26 0,17 0-26 0,-17 12 51 0,0 0-51 16,28-15 51-16,17 1-51 0,-45 14 30 0,0 0-30 15,51-12 31-15,5-9-31 0,-56 21 37 16,0 0-37-16,62-19 37 0,8 2-37 16,-70 17 32-16,0 0-32 0,64-16 32 0,-11 6-32 0,-53 10 26 15,0 0-26-15,37-9 27 0,-20 4-27 0,-17 5 25 16,0 0-25-16,0 0 26 0,-26 3-26 0,26-3 19 15,0 0-19-15,-41 12 20 0,-19 6-20 0,60-18 18 0,0 0-18 0,-67 20 18 16,-3 1-18 0,70-21 15-16,0 0-15 0,-64 19 16 0,13-7-16 0,51-12 13 15,0 0-13-15,-39 12 13 0,22-5-13 0,17-7 13 16,0 0-13-16,9 6 14 0,31-1-14 0,-40-5 12 16,0 0-12-16,62 0 12 0,19-11-12 0,-81 11 9 15,0 0-9-15,99-26 10 0,24-20-10 0,-1-1-1131 0</inkml:trace>
  <inkml:trace contextRef="#ctx0" brushRef="#br0" timeOffset="29646.57">16376 5716 729 0,'0'0'0'0,"0"0"0"0,0 0 0 0,0 0 49 16,0 0-49-16,-21-24 49 0,19 15-49 0,2 9 94 0,0 0-94 16,7-14 95-16,11-12-95 0,-18 26 77 0,0 0-77 15,33-27 78-15,15 2-78 0,-48 25 67 0,0 0-67 16,55-12 68-16,-1 5-68 0,-54 7 35 0,0 0-35 15,51 11 36-15,-3 18-36 0,-48-29 30 0,0 0-30 0,37 43 31 16,-5 15-31-16,-32-58 27 0,0 0-27 0,21 60 27 16,-7 4-27-16,-14-64 20 0,0 0-20 15,5 69 21-15,1 8-21 0,-6-77 16 0,0 0-16 16,5 69 17-16,-2-12-17 0,-3-57 14 0,0 0-14 16,0 43 14-16,-3-17-14 0,3-26 12 0,0 0-12 15,-2 12 12-15,2-12-12 0,0 0 11 0,0 0-11 0,0 0 11 0,-12-14-11 0,12 14 8 16,0 0-8-16,-11-31 9 15,-1-26-9-15,12 57 11 0,0 0-11 16,-7-60 11-16,9 2-11 0,-2 58 12 0,0 0-12 0,12-51 13 16,7-1-13-16,-19 52 13 0,0 0-13 0,29-49 14 15,13-1-14-15,-42 50 12 0,0 0-12 0,56-50 13 16,20 0-13-16,-76 50 11 0,0 0-11 0,76-49 12 0,-7 16-12 16,-69 33 5-16,0 0-5 0,67-14 6 15,-7 21-6-15,-60-7 5 0,0 0-5 0,53 28 5 16,-16 20-5-16,-37-48 4 0,0 0-4 0,28 58 4 0,-12-3-4 15,-16-55 1-15,0 0-1 0,7 66 2 0,-5 6-2 16,-2-72 0-16,0 0 0 0,1 77 1 0,5 0-1 16,-6-77 0-16,0 0 0 0,10 68 0 0,10-11 0 15,-20-57-1-15,0 0 1 0,23 40 0 0,8-16 0 0,-31-24-1 16,0 0 1-16,45-3-1 0,9-22 1 0,-1-2-1297 16</inkml:trace>
  <inkml:trace contextRef="#ctx0" brushRef="#br0" timeOffset="30920.59">17986 5514 1211 0,'0'0'0'0,"-17"12"0"15,-26 21 0-15,43-33 19 0,0 0-19 0,-56 48 19 16,-11 16-19-16,67-64 31 0,0 0-31 0,-64 66 32 16,22-9-32-16,42-57 37 0,0 0-37 0,-30 55 38 0,20-1-38 15,10-54 25-15,0 0-25 0,5 52 26 0,21-4-26 16,-26-48 18-16,0 0-18 0,44 40 19 0,15-16-19 15,-59-24 13-15,0 0-13 0,65 6 14 16,-2-19-14-16,-63 13 12 0,0 0-12 0,59-32 12 16,-15-12-12-16,-44 44 10 0,0 0-10 0,33-41 11 15,-10 8-11-15,-23 33 13 0,0 0-13 0,16-28 13 0,-11 7-13 16,-5 21 14-16,0 0-14 0,4-15 14 16,-4 6-14-16,0 9 13 0,0 0-13 0,0 0 13 15,-9 2-13-15,9-2 12 0,0 0-12 0,-7 19 12 0,0 10-12 16,7-29 7-16,0 0-7 0,0 40 8 0,10 9-8 15,-10-49 5-15,0 0-5 0,20 43 5 0,6-7-5 0,-26-36 2 16,0 0-2-16,30 24 2 0,-1-15-2 16,-29-9 0-16,0 0 0 0,26-15 1 0,4-27-1 0,-30 42-1 15,0 0 1-15,25-48 0 0,-13-4 0 16,-12 52-4-16,0 0 4 0,7-56-3 0,0 10 3 0,-7 46-8 0,0 0 8 16,5-44-7-16,4-1 7 0,-9 45-11 0,0 0 11 0,9-34-11 15,0 16 11-15,-9 18-6 0,0 0 6 0,9 0-5 16,8 9 5-16,-17-9-1 0,0 0 1 15,23 22 0-15,-2 11 0 0,-21-33 0 0,0 0 0 16,23 40 0-16,-7 2 0 0,-16-42 1 16,0 0-1-16,13 41 1 0,-5-1-1 0,-8-40 3 15,0 0-3-15,9 31 4 0,0-10-4 0,-9-21 6 16,0 0-6-16,5 12 6 0,-5-12-6 0,0 0 11 0,0 0-11 16,0 0 11-16,9-24-11 0,-9 24 13 0,0 0-13 15,9-33 14-15,2-7-14 0,-11 40 15 0,0 0-15 16,15-43 15-16,3 7-15 0,-18 36 18 0,0 0-18 0,23-30 18 0,7-1-18 15,-30 31 15-15,0 0-15 16,39-17 16-16,1 17-16 0,-40 0 15 0,0 0-15 0,44 12 16 16,-3 7-16-16,-41-19 8 0,0 0-8 0,34 29 9 0,-6 8-9 15,-28-37 6-15,0 0-6 0,24 36 7 16,-1 0-7-16,-23-36 4 0,0 0-4 0,23 28 4 16,-5-4-4-16,-18-24 3 0,0 0-3 0,12 12 3 0,2-10-3 15,-14-2 2-15,0 0-2 0,20-9 3 16,8-11-3-16,-28 20 3 0,0 0-3 0,30-25 3 0,2-2-3 15,-32 27 2-15,0 0-2 0,28-26 3 0,-2 2-3 16,-26 24 6-16,0 0-6 0,27-20 6 0,1 8-6 16,-28 12 7-16,0 0-7 0,25-8 8 0,-6 8-8 15,-19 0 6-15,0 0-6 0,21 8 7 0,4 13-7 16,-25-21 7-16,0 0-7 0,27 28 7 0,-1 3-7 16,-26-31 1-16,0 0-1 0,32 35 2 0,1 3-2 15,-33-38 0-15,0 0 0 0,41 29 0 0,3-13 0 0,-44-16-1 16,0 0 1-16,53 0 0 0,12-19 0 0,-65 19-2 15,0 0 2-15,65-30-2 0,-8-6 2 0,-57 36-1 16,0 0 1-16,44-35 0 0,-16 9 0 0,-28 26 0 0,0 0 0 16,18-34 0-16,-11-13 0 0,-7 47 0 15,0 0 0-15,-4-47 1 0,-13 2-1 0,17 45 1 0,0 0-1 0,-27-29 2 16,-8 15-2-16,35 14 2 0,0 0-2 16,-46 10 3-16,-10 23-3 0,56-33 3 15,0 0-3-15,-60 42 3 0,0 8-3 0,60-50 3 0,0 0-3 0,-50 57 3 16,8 5-3-16,42-62 2 0,0 0-2 15,-26 71 2-15,11 2-2 0,15-73 1 0,0 0-1 0,6 73 1 16,11-13-1-16,-17-60 0 0,0 0 0 0,27 45 1 0,12-21-1 16,-39-24 0-16,0 0 0 0,52 6 1 0,21-15-1 15,-73 9 0-15,0 0 0 0,79-24 0 0,4-18 0 16,-83 42 0-16,0 0 0 0,83-59 0 16,-4-10 0-16,-79 69 0 0,0 0 0 0,78-69 0 0,-2-4 0 15,-76 73 0-15,0 0 0 0,76-79 1 0,-13-4-1 16,-63 83 0-16,0 0 0 0,51-80 1 0,-15 13-1 15,-36 67 0-15,0 0 0 0,24-51 1 0,-8 27-1 16,-16 24 0-16,0 0 0 0,0-10 1 0,-12 11-1 0,12-1 0 16,0 0 0-16,-18 21 1 0,-1 16-1 0,19-37 1 15,0 0-1-15,-23 48 1 0,5 13-1 0,18-61 1 16,0 0-1-16,-9 60 1 0,15-3-1 0,-6-57 0 16,0 0 0-16,14 57 0 0,5 0 0 0,-19-57 0 0,0 0 0 15,30 59 0-15,13 4 0 0,-43-63-1 0,0 0 1 16,52 58 0-16,14-7 0 0,-66-51-1 15,0 0 1-15,63 43-1 0,-8-14 1 0,-55-29-1 0,0 0 1 0,37 23-1 16,-19-9 1-16,-18-14-1 0,0 0 1 0,-2 15-1 16,-19 6 1-16,21-21-1 0,0 0 1 0,-44 23 0 15,-27 1 0-15,71-24 0 0,0 0 0 0,-78 17 0 16,8-10 0-16,70-7 0 0,0 0 0 0,-58 0 0 16,21-3 0-16,37 3 0 0,0 0 0 0,-20-21 0 0,17-19 0 15,-1 0-1413-15</inkml:trace>
  <inkml:trace contextRef="#ctx0" brushRef="#br0" timeOffset="31360.69">21392 5052 1323 0,'0'0'0'0,"0"0"0"15,-17 10 0-15,17-10 31 0,0 0-31 0,-25 9 32 16,-15-1-32-16,40-8 61 0,0 0-61 0,-45 12 62 16,0 0-62-16,45-12 39 0,0 0-39 0,-46 9 40 15,-4-2-40-15,50-7 14 0,0 0-14 0,-44 0 15 16,16-5-15-16,28 5 7 0,0 0-7 16,-19-4 8-16,10 1-8 0,9 3 4 0,0 0-4 0,0 0 4 15,0 0-4-15,0 0 0 0,0 0 0 0,0 0 1 16,-4 7-1-16,4-7 0 0,0 0 0 0,4 22 0 15,1 22 0-15,-5-44-2 0,0 0 2 0,2 51-2 16,-11 10 2-16,9-61-6 0,0 0 6 0,-16 73-6 16,-10 12 6-16,26-85-10 0,0 0 10 0,-30 96-10 15,0 15 10-15,30-111-15 0,0 0 15 0,-20 107-14 0,13-6 14 16,7-101-14-16,0 0 14 0,6 99-14 0,13-8 14 16,-19-91-11-1,0 0 11-15,32 82-11 0,10-22 11 0,-42-60-9 0,0 0 9 0,46 42-8 0,2-15 8 16,-48-27-3-16,0 0 3 0,47 16-2 0,-5-16 2 15,-42 0-4-15,0 0 4 0,53-21-4 0,14-26 4 16,-67 47-11-16,0 0 11 0,69-65-11 0,2-24 11 16,-1 5-1046-16</inkml:trace>
  <inkml:trace contextRef="#ctx0" brushRef="#br0" timeOffset="31580.59">21969 5342 1087 0,'0'0'0'0,"0"0"0"15,0 19 0-15,0-19 0 16,0 0 0-16,-2 28 0 0,-5 17 0 0,7-45 0 16,0 0 0-16,-3 57 0 0,5 19 0 0,-2-76 12 15,0 0-12-15,5 85 12 0,4-5-12 0,-9-80 26 16,0 0-26-16,14 72 27 0,4-6-27 16,-18-66 38-16,0 0-38 0,14 57 38 0,-7-1-38 15,-7-56 31-15,0 0-31 0,3 38 31 0,-1-16-31 16,-2-22 21-16,0 0-21 0,0 0 22 0,-7-36-22 15,0 1-949-15</inkml:trace>
  <inkml:trace contextRef="#ctx0" brushRef="#br0" timeOffset="31811.48">22086 4880 1222 0,'0'0'0'0,"0"0"0"15,0 5 0-15,0-5 17 0,0 0-17 0,3 7 18 16,-1 2-18-16,-2-9 25 0,0 0-25 0,0 9 25 0,7 10-25 15,-7-19 34-15,0 0-34 0,7 24 35 16,-3 5-35-16,-4-29 24 0,0 0-24 0,-6 28 24 16,-6-4-24-16,12-24 20 0,0 0-20 0,-19 21 20 15,-4-5-20-15,23-16 17 0,0 0-17 0,-29 3 17 16,-4-12-17-16,33 9 12 0,0 0-12 0,-37-12 13 16,-2-7-13-16,39 19 21 0,0 0-21 0,-28-17 21 0,15 7-21 15,13 10 16-15,0 0-16 0,-1-6 16 16,8-4-16-16,0 1-1138 0</inkml:trace>
  <inkml:trace contextRef="#ctx0" brushRef="#br0" timeOffset="32265.51">22590 5065 1379 0,'0'0'0'16,"0"0"0"-16,14 2 0 0,-14-2 15 0,0 0-15 0,16 4 16 15,-2-4-16-15,-14 0 13 16,0 0-13-16,28-6 14 0,18 3-14 0,-46 3 43 0,0 0-43 0,51-4 43 16,-1-1-43-16,-50 5 31 0,0 0-31 15,40-3 31-15,-10-4-31 0,-30 7 22 0,0 0-22 0,20-4 23 16,-6 3-23-16,-14 1 19 0,0 0-19 0,9-4 20 16,-9 4-20-16,0 0 19 0,0 0-19 0,10 7 20 15,1 4-20-15,-11-11 18 0,0 0-18 16,10 22 19-16,-2 14-19 0,-8-36 13 0,0 0-13 0,1 49 14 15,-2 11-14-15,1-60 10 0,0 0-10 0,-2 66 11 16,4 2-11-16,-2-68 6 0,0 0-6 16,5 69 7-16,2 7-7 0,-7-76 3 0,0 0-3 15,7 81 3-15,-5 1-3 0,-2-82 2 0,0 0-2 16,7 79 2-16,-2-18-2 0,-5-61 0 0,0 0 0 16,5 53 1-16,-6-1-1 0,1-52 0 0,0 0 0 0,-4 45 0 15,-1-5 0-15,5-40 0 0,0 0 0 16,-9 33 0-16,-3-9 0 0,12-24 0 0,0 0 0 15,-15 19 0-15,1-10 0 0,14-9 0 0,0 0 0 16,-17 3 0-16,-10-9 0 0,27 6 0 0,0 0 0 0,-28-9 1 0,-13-7-1 16,41 16 3-16,0 0-3 0,-44-20 4 15,-1-8-4-15,45 28 3 0,0 0-3 0,-45-28 4 16,7-5-4-16,1 0-1314 0</inkml:trace>
  <inkml:trace contextRef="#ctx0" brushRef="#br0" timeOffset="32661.99">23243 4117 1491 0,'0'0'0'0,"0"0"0"0,9 3 0 16,-9-3 13-16,0 0-13 0,23 14 14 15,21 17-14-15,-44-31 19 0,0 0-19 0,54 49 20 0,8 27-20 16,-62-76 2-16,0 0-2 0,79 85 3 0,24 5-3 16,-103-90 4-16,0 0-4 0,98 100 4 0,-13 21-4 15,-85-121 8 1,0 0-8-16,76 123 8 0,-12-3-8 0,-64-120 10 0,0 0-10 16,44 117 11-16,-21 10-11 0,-23-127 13 0,0 0-13 15,5 121 14-15,-18-5-14 0,13-116 13 0,0 0-13 16,-24 105 13-16,-10 3-13 0,34-108 11 0,0 0-11 0,-44 95 12 15,-5-23-12-15,49-72 9 0,0 0-9 0,-57 63 9 0,-10-6-9 0,67-57 10 0,0 0-10 16,-67 50 10-16,-3-3-10 0,70-47 13 0,0 0-13 16,-64 36 13-16,13-15-13 0,51-21 10 0,0 0-10 15,-40 3 11-15,2-15-11 0,38 12 2 0,0 0-2 16,-26-31 2 0,12-10-2-16,0-6-1269 0</inkml:trace>
  <inkml:trace contextRef="#ctx0" brushRef="#br0" timeOffset="32821.42">24624 4532 1513 0,'0'0'0'0,"0"0"0"0,9 9 0 0,-9-9 20 0,0 0-20 16,9 12 21-16,-1 5-21 15,-8-17 48-15,0 0-48 0,7 37 49 0,-3 23-49 0,-4-60 0 0,0 0 0 0,-4 71 0 16,-8 4 0-16,0 1-1179 0</inkml:trace>
  <inkml:trace contextRef="#ctx0" brushRef="#br0" timeOffset="32945.11">24537 5825 1132 0,'0'0'0'0,"-22"49"0"15,-40 72 0-15,62-121 48 0,0 0-48 0,-108 154 49 16,-43 15-49-16,151-169 2 0,0 0-2 0,0 0-864 0</inkml:trace>
  <inkml:trace contextRef="#ctx0" brushRef="#br0" timeOffset="34542.41">2589 1949 1043 0,'0'0'0'0,"0"0"0"0,0 0 0 0,0 0 39 0,0 0-39 0,0 0 40 15,0-21-40-15,0 21 75 0,0 0-75 0,0 0 75 16,0-7-75-16,0 7 53 0,0 0-53 16,0 0 54-16,0 0-54 0,0 0 19 0,0 0-19 0,0 0 20 0,0 0-20 15,0 0 12-15,0 0-12 16,13 7 12-16,-8 8-12 0,-5-15 8 0,0 0-8 15,9 42 8-15,-6 25-8 0,-3-67 2 0,0 0-2 0,-3 85 2 0,-2 5-2 16,5-90 0 0,0 0 0-16,-13 109 0 0,-1 28 0 0,14-137 0 0,0 0 0 0,-14 151 0 15,7 18 0-15,7-169-1 0,0 0 1 0,0 192-1 16,7 11 1-16,-7-203-3 0,0 0 3 16,11 218-2-16,4 14 2 0,-15-232-3 15,0 0 3-15,20 242-2 0,-3 7 2 0,-17-249-4 0,0 0 4 16,18 258-3-16,-9 2 3 0,-9-260-3 0,0 0 3 15,5 250-3-15,-1-12 3 0,-4-238-2 0,0 0 2 16,7 221-2-16,9-15 2 0,-16-206-1 0,0 0 1 16,23 171-1-16,0-39 1 0,-23-132 0 0,0 0 0 15,35 111 0-15,7-20 0 0,-42-91 0 0,0 0 0 16,50 75 0-16,2-16 0 0,-52-59 1 0,0 0-1 0,52 41 2 16,-14-5-2-16,-4-3-1016 0</inkml:trace>
  <inkml:trace contextRef="#ctx0" brushRef="#br0" timeOffset="35850.25">2738 12585 1233 0,'0'0'0'0,"0"0"0"16,0 0 0-16,0 0 35 0,0 0-35 0,-6-18 36 0,6 18-36 0,0 0 54 15,0 0-54-15,0 0 55 16,2 9-55-16,-2-9 45 0,0 0-45 0,7 26 45 15,-2 22-45-15,-5-48 21 0,0 0-21 0,9 63 22 16,-4 13-22-16,-5-76 15 0,0 0-15 0,9 88 16 0,0 21-16 16,-9-109 9-16,0 0-9 0,9 121 9 0,-4 19-9 15,-5-140 7-15,0 0-7 0,9 153 7 16,0 22-7-16,-9-175 7 0,0 0-7 0,9 192 8 0,1 3-8 16,-10-195 7-16,0 0-7 0,13 208 8 0,-5 10-8 15,-8-218 6-15,0 0-6 0,4 221 7 0,-8 11-7 16,4-232 7-16,0 0-7 0,-5 234 7 0,-4 1-7 15,9-235 5-15,0 0-5 0,-7 229 6 0,6-15-6 16,1-214 4-16,0 0-4 0,-4 204 5 0,-1-17-5 16,5-187 4-16,0 0-4 0,-4 156 4 0,-5-33-4 15,9-123 6-15,0 0-6 0,0 112 7 0,13 4-7 0,-13-116 10 16,0 0-10-16,10 101 10 0,3-18-10 16,-13-83 13-16,0 0-13 0,14 79 14 0,3 6-14 15,-17-85 24-15,0 0-24 0,14 83 24 0,1-7-24 0,-15-76 25 16,0 0-25-16,7 63 26 0,-6-15-26 0,-1-48 19 15,0 0-19-15,-5 40 19 0,-9-7-19 0,14-33 14 16,0 0-14-16,-32 22 14 0,-21-8-14 0,2 0-1380 16</inkml:trace>
  <inkml:trace contextRef="#ctx0" brushRef="#br0" timeOffset="37010.4">3604 12467 1356 0,'0'0'0'0,"0"0"0"0,0 0 0 0,0 0 39 16,0 0-39-16,0 0 40 0,0 0-40 0,0 0 58 0,0 0-58 15,0 0 59-15,19 31-59 0,-19-31 51 0,0 0-51 16,14 40 51-16,0 24-51 0,-14-64 23 0,0 0-23 15,13 80 23-15,-5 6-23 0,-8-86 14 0,0 0-14 16,4 81 14-16,-4-8-14 0,0-73 11 0,0 0-11 16,-4 64 12-16,-1-9-12 15,5-55 7-15,0 0-7 0,-3 40 8 0,-3-19-8 0,6-21 5 16,0 0-5-16,-9-7 6 0,-8-31-6 0,-1-2-1273 0</inkml:trace>
  <inkml:trace contextRef="#ctx0" brushRef="#br0" timeOffset="37230.71">3745 12081 1367 0,'0'0'0'0,"9"-3"0"0,13-8 0 16,-22 11 7-16,0 0-7 0,45-5 7 0,9 8-7 15,-54-3 10-15,0 0-10 0,64 16 10 16,-4 10-10-16,-60-26 5 0,0 0-5 0,49 43 5 16,-14 21-5-16,-35-64 13 0,0 0-13 0,27 71 13 0,-13-3-13 0,-14-68 26 15,0 0-26-15,9 62 27 0,-9-3-27 0,0-59 34 16,0 0-34-16,-5 57 35 0,-8-3-35 0,13-54 23 15,0 0-23-15,-12 46 24 16,7-16-24-16,5-30 23 0,0 0-23 0,-6 19 23 0,6-19-23 16,0 0-1179-16</inkml:trace>
  <inkml:trace contextRef="#ctx0" brushRef="#br0" timeOffset="37624.61">4179 12910 1311 0,'0'0'0'0,"0"0"0"0,12 2 0 0,-12-2 4 0,0 0-4 15,11 1 5-15,10-4-5 0,-21 3 20 0,0 0-20 16,26-7 21-16,6-3-21 0,-32 10 51 0,0 0-51 0,37-18 51 16,-5-9-51-16,-32 27 36 0,0 0-36 0,28-37 37 0,4-15-37 15,-32 52 51-15,0 0-51 16,35-57 51-16,0 0-51 0,-35 57 51 0,0 0-51 16,37-48 51-16,4 18-51 0,-41 30 31 0,0 0-31 15,44-17 32-15,2 14-32 0,-46 3 21 0,0 0-21 0,46 8 21 16,7 20-21-16,-53-28 14 15,0 0-14-15,49 41 14 0,-3 10-14 0,-46-51 11 0,0 0-11 16,44 46 12-16,-12-11-12 0,-32-35 8 0,0 0-8 16,31 24 9-16,-2-15-9 0,-29-9 5 0,0 0-5 0,26-7 6 15,-6-19-6-15,-20 26 4 0,0 0-4 0,21-40 5 16,2-8-5-16,-23 48 4 0,0 0-4 0,26-49 5 0,-3 6-5 16,-23 43 4-16,0 0-4 0,18-29 5 0,-1 8-5 15,-17 21 8-15,0 0-8 0,14-9 8 0,4 14-8 16,-18-5 10-16,0 0-10 0,19 14 10 15,-1 14-10-15,-18-28 7 0,0 0-7 0,18 38 7 0,-9 19-7 16,-9-57 5-16,0 0-5 0,5 59 5 0,-2-7-5 16,-3-52 3-16,0 0-3 0,-7 33 3 0,-3-25-3 15,-4 1-1453-15</inkml:trace>
  <inkml:trace contextRef="#ctx0" brushRef="#br0" timeOffset="37787.83">4955 12256 1603 0,'0'0'0'16,"0"-16"0"-16,3-20 0 0,-3 36 22 15,0 0-22-15,2-31 23 0,5 12-23 0,-7 19 36 0,0 0-36 16,14-4 37-16,14 18-37 0,-28-14 49 0,0 0-49 16,41 35 50-16,17 25-50 0,-58-60 26 0,0 0-26 0,64 66 26 0,8-2-26 0,-72-64 16 15,0 0-16-15,72 57 17 16,-10-5-17-16,-62-52 0 0,0 0 0 0,51 40 0 0,-10-16 0 0,-1-1-1369 16</inkml:trace>
  <inkml:trace contextRef="#ctx0" brushRef="#br0" timeOffset="38133.05">5583 12552 1199 0,'0'0'0'0,"3"-5"0"0,6-13 0 16,-9 18 31-16,0 0-31 0,14-17 31 0,-5 0-31 0,-9 17 77 0,0 0-77 0,9-12 77 15,-9 12-77 1,0 0 66-16,0 0-66 0,14 5 66 0,4 12-66 0,-18-17 49 0,0 0-49 0,19 31 49 16,4 16-49-16,-23-47 37 15,0 0-37-15,30 55 37 0,7 4-37 16,-37-59 26-16,0 0-26 0,40 52 26 0,5-14-26 16,-45-38 18-16,0 0-18 0,42 19 18 15,2-22-18-15,-44 3 11 0,0 0-11 0,41-25 11 16,4-20-11-16,-45 45 7 0,0 0-7 0,41-57 8 15,-6-8-8-15,-35 65 7 0,0 0-7 0,27-64 7 16,-11 0-7-16,-16 64 9 0,0 0-9 0,12-65 10 16,-8-9-10-16,-4 74 15 0,0 0-15 0,0-71 15 15,-4 5-15-15,4 66 18 0,0 0-18 0,0-55 19 16,0 26-19-16,0 29 21 0,0 0-21 0,0-19 21 16,0 19-21-16,0 0 18 0,0 0-18 0,4 20 18 0,-3 39-18 15,-1-59 13-15,0 0-13 0,4 76 14 0,5 14-14 16,-9-90 8-16,0 0-8 0,10 104 9 0,8 14-9 15,-18-118 4-15,0 0-4 0,21 117 4 0,-2-4-4 16,-19-113 0-16,0 0 0 0,15 104 0 0,-12-6 0 16,-3-98-1-16,0 0 1 0,-5 78-1 0,-13-28 1 15,4 1-1494-15</inkml:trace>
  <inkml:trace contextRef="#ctx0" brushRef="#br0" timeOffset="38281.55">5907 12827 1614 0,'0'0'0'0,"0"0"0"15,6-12 0-15,-6 12 20 0,0 0-20 0,12-12 21 16,11 1-21-16,-23 11 32 0,0 0-32 0,49-8 32 16,38 1-32-16,-87 7 18 0,0 0-18 0,95-9 19 15,9-5-19-15,-104 14 13 0,0 0-13 0,116-17 14 16,3-2-14-16,-119 19 7 0,0 0-7 0,118-31 7 0,-14-13-7 16,-2-2-1288-16</inkml:trace>
  <inkml:trace contextRef="#ctx0" brushRef="#br0" timeOffset="38536.33">6918 11984 1334 0,'0'0'0'0,"-18"2"0"0,-36 3 0 15,54-5 12-15,0 0-12 0,-76 12 12 0,-5 11-12 0,81-23 24 16,0 0-24-16,-81 41 24 0,8 23-24 0,73-64 31 16,0 0-31-16,-54 88 32 0,18 15-32 0,36-103 24 15,0 0-24-15,-10 116 24 0,17 8-24 16,-7-124 18-16,0 0-18 0,30 126 19 0,16-3-19 0,-46-123 17 15,0 0-17-15,52 123 18 0,3 5-18 0,-55-128 19 16,0 0-19-16,46 114 19 0,-14-18-19 0,-32-96 20 16,0 0-20-16,21 86 21 0,-16-4-21 0,-5-82 15 15,0 0-15-15,-9 76 16 0,-17 0-16 0,26-76 11 16,0 0-11-16,-42 71 12 0,-17-11-12 0,59-60 7 16,0 0-7-16,-54 47 7 0,22-19-7 0,-2-2-1242 15</inkml:trace>
  <inkml:trace contextRef="#ctx0" brushRef="#br0" timeOffset="39018.36">6336 13088 1379 0,'0'0'0'0,"18"-12"0"16,24-12 0-16,-42 24 1 0,0 0-1 0,62-28 1 0,21-3-1 16,-83 31 0-16,0 0 0 0,89-28 1 0,-13 8-1 15,-76 20-16-15,0 0 16 0,60-28-15 0,-10-10 15 0,-4 0-954 16</inkml:trace>
  <inkml:trace contextRef="#ctx0" brushRef="#br0" timeOffset="39361.75">7615 11638 1278 0,'0'0'0'0,"0"0"0"0,-20 12 0 0,20-12 7 0,0 0-7 0,-35 31 7 16,-18 38-7-16,53-69 36 0,0 0-36 0,-63 96 37 15,-6 25-37-15,69-121 39 0,0 0-39 0,-64 137 39 16,17 27-39 0,47-164 19-16,0 0-19 0,-29 171 20 0,26 1-20 0,3-172 19 15,0 0-19-15,21 147 19 0,23-35-19 0,-44-112 15 16,0 0-15-16,65 102 16 0,20-5-16 0,-85-97 10 15,0 0-10-15,83 80 10 0,-12-27-10 0,-71-53 0 16,0 0 0-16,63 28 1 0,1-31-1 0,-1-1-1119 16</inkml:trace>
  <inkml:trace contextRef="#ctx0" brushRef="#br0" timeOffset="39566.83">7812 11328 1423 0,'0'0'0'0,"0"0"0"0,2 12 0 15,-2-12 1-15,0 0-1 0,7 32 2 0,2 35-2 0,-9-67 10 0,0 0-10 16,16 73 11-16,5-8-11 16,-21-65 0-16,0 0 0 0,23 49 1 0,0-9-1 0,-23-40-12 15,0 0 12-15,21 15-12 0,-7-32 12 16,4 0-1008-16</inkml:trace>
  <inkml:trace contextRef="#ctx0" brushRef="#br0" timeOffset="39691.03">8038 11167 1300 0,'0'0'0'0,"0"0"0"0,14 12 0 0,-14-12 0 0,0 0 0 16,9 28 0-16,5 27 0 0,-14-55-1 0,0 0 1 0,9 73 0 16,-4 17 0-16,-5-90 37 0,0 0-37 0,4 109 38 15,-1 9-38-15,-3-118 58 0,0 0-58 0,2 119 59 16,-4-13-59-16,0 3-1059 0</inkml:trace>
  <inkml:trace contextRef="#ctx0" brushRef="#br0" timeOffset="39949.87">9072 11638 1345 0,'0'0'0'0,"-2"17"0"0,-3 27 0 16,5-44 59-16,0 0-59 0,-11 64 60 0,-12 24-60 16,23-88 84-16,0 0-84 0,-26 102 85 0,-1-3-85 0,27-99 55 0,0 0-55 0,-28 98 55 15,-2 3-55 1,30-101 23-16,0 0-23 0,-37 90 23 0,-4-21-23 16,41-69 3-16,0 0-3 0,-45 66 3 0,0 5-3 0,45-71-1 15,0 0 1-15,-44 64-1 0,7-4 1 0,37-60-10 0,0 0 10 0,-37 57-9 0,11-5 9 31,-2-2-1271-31</inkml:trace>
  <inkml:trace contextRef="#ctx0" brushRef="#br0" timeOffset="41448.61">9109 11555 931 0,'0'0'0'0,"0"0"0"15,-9-7 0-15,9 7 9 0,0 0-9 0,-5-7 9 16,5 7-9-16,0 0 23 0,0 0-23 0,0 0 24 15,0-7-24-15,0 7 63 0,0 0-63 0,0 0 63 16,-7 9-63-16,7-9 66 0,0 0-66 0,7 15 67 0,16 17-67 16,-23-32 54-16,0 0-54 0,33 48 55 15,24 18-55-15,-57-66 49 0,0 0-49 0,63 81 50 16,9 11-50-16,-72-92 42 0,0 0-42 0,73 105 42 16,-6 15-42-16,-67-120 28 0,0 0-28 0,68 119 29 15,8-10-29-15,-76-109 17 0,0 0-17 0,73 108 17 16,-8 2-17-16,-65-110 8 0,0 0-8 0,58 90 9 15,-12-36-9-15,2-4-1182 0</inkml:trace>
  <inkml:trace contextRef="#ctx0" brushRef="#br0" timeOffset="42367.25">8264 11195 919 0,'0'0'0'0,"0"0"0"0,0 0 0 0,0 0 93 15,0 0-93-15,0 0 94 0,0 0-94 0,0 0 63 0,0 0-63 16,0 0 63-16,0 0-63 0,0 0 80 0,0 0-80 16,19-10 80-16,22 15-80 0,-41-5 56 0,0 0-56 0,49 12 57 0,6 16-57 15,-55-28 22-15,0 0-22 0,55 46 23 0,-8 25-23 16,-47-71 14-16,0 0-14 0,46 80 14 0,-9 6-14 15,-37-86 5-15,0 0-5 0,39 89 6 16,1 8-6-16,-40-97 2 16,0 0-2-16,46 72 2 0,13-41-2 0,-5 2-1135 15</inkml:trace>
  <inkml:trace contextRef="#ctx0" brushRef="#br0" timeOffset="42783.03">8869 11072 1155 0,'0'0'0'0,"0"0"0"0,5 0 0 16,-5 0 21-16,0 0-21 0,9 2 21 0,0 1-21 16,-9-3 48-16,0 0-48 0,19 7 48 0,11 2-48 15,-30-9 38-15,0 0-38 0,37 9 39 0,-2 3-39 16,-35-12 29-16,0 0-29 0,41 20 29 0,8 8-29 15,-49-28 23-15,0 0-23 0,48 42 23 0,9 18-23 16,-57-60 20-16,0 0-20 0,54 73 20 0,-8 5-20 16,-46-78 21-16,0 0-21 0,41 72 22 0,-11-13-22 15,-30-59 17-15,0 0-17 0,19 44 18 0,-8-20-18 0,-11-24 16 16,0 0-16-16,7 12 17 0,-7-12-17 0,0 0 12 16,0 0-12-16,-6-21 13 0,-6-19-13 0,12 40 13 15,0 0-13-15,-5-59 13 0,5-13-13 0,0 72 11 16,0 0-11-16,10-78 12 0,11 2-12 0,-21 76 12 15,0 0-12-15,32-71 13 0,9 17-13 16,-41 54 11-16,0 0-11 0,49-33 12 0,9 21-12 0,-58 12 9 16,0 0-9-16,73 16 9 0,18 29-9 0,-91-45 17 15,0 0-17-15,87 79 18 0,-8 37-18 0,-79-116 18 16,0 0-18-16,69 132 18 0,-16-4-18 0,2 2-1317 16</inkml:trace>
  <inkml:trace contextRef="#ctx0" brushRef="#br0" timeOffset="43439.75">7980 1988 1166 0,'0'0'0'0,"0"0"0"0,26 0 0 16,-26 0 37-16,0 0-37 0,23 16 38 0,2 17-38 0,-25-33 74 15,0 0-74-15,21 52 74 0,2 20-74 0,-23-72 57 0,0 0-57 0,26 90 57 16,1 11-57-16,-27-101 38 16,0 0-38-16,32 105 39 0,8 1-39 15,-40-106 20-15,0 0-20 0,51 92 21 0,8-20-21 0,-59-72 18 0,0 0-18 0,49 57 18 16,-14-24-18-16,-3 4-1183 0</inkml:trace>
  <inkml:trace contextRef="#ctx0" brushRef="#br0" timeOffset="43784.37">8093 1997 1289 0,'0'0'0'0,"0"0"0"0,0 0 0 16,0 0 0-16,0 0 0 0,17 4 0 15,1 11 0-15,-18-15-4 0,0 0 4 0,25 26-3 16,5 10 3-16,-30-36 0 0,0 0 0 0,40 47 1 16,10 10-1-16,-50-57 5 0,0 0-5 0,54 61 6 15,1-4-6-15,-55-57 25 0,0 0-25 0,58 52 26 0,-8 5-26 16,-50-57 41-16,0 0-41 0,40 43 41 0,-12-19-41 16,-28-24 38-16,0 0-38 0,22-3 38 0,-12-25-38 15,-10 28 25-15,0 0-25 0,5-45 26 0,-6-15-26 16,1 60 15-16,0 0-15 0,-7-64 15 15,-4-9-15-15,11 73 13 0,0 0-13 0,-9-73 14 0,9 1-14 16,0 72 13-16,0 0-13 0,9-61 14 16,2 32-14-16,-11 29 18 0,0 0-18 0,24 8 18 0,22 49-18 15,-46-57 22-15,0 0-22 0,64 92 23 16,26 47-23-16,-90-139 29 0,0 0-29 0,98 166 29 16,15 43-29-16,0-3-1273 0</inkml:trace>
  <inkml:trace contextRef="#ctx0" brushRef="#br0" timeOffset="44715.34">8897 12391 987 0,'0'0'0'0,"21"-5"0"0,25-4 0 16,-46 9 25-16,0 0-25 0,64-12 26 15,18-5-26-15,-82 17 51 0,0 0-51 0,98-19 52 16,6-4-52-16,-104 23 5 0,0 0-5 0,100-19 5 0,-10 5-5 15,-90 14-1-15,0 0 1 0,76-14 0 0,-4-6 0 0,-5 0-803 16</inkml:trace>
  <inkml:trace contextRef="#ctx0" brushRef="#br0" timeOffset="45063.25">10289 12067 1132 0,'0'0'0'0,"0"0"0"0,-2-12 0 15,2 12 25-15,0 0-25 0,-4-9 25 0,3 3-25 16,1 6 55-16,0 0-55 0,0 0 56 0,0 0-56 16,0 0 71-16,0 0-71 0,-2-9 71 0,2 9-71 15,0 0 41-15,0 0-41 0,-7-16 42 0,7 6-42 16,0 10 33-16,0 0-33 0,0-12 34 0,0-2-34 16,0 14 27-16,0 0-27 0,-4-12 27 0,-1 1-27 0,5 11 18 15,0 0-18-15,-9-10 18 0,-8-2-18 0,17 12 9 16,0 0-9-16,-36-5 10 0,-6 8-10 0,42-3 5 15,0 0-5-15,-48 12 6 0,17 6-6 16,31-18 4-16,0 0-4 0,-23 31 4 0,3 19-4 0,20-50 1 0,0 0-1 0,-9 67 2 16,18 25-2-16,-9-92 0 15,0 0 0-15,20 97 1 0,17-5-1 0,-37-92 0 16,0 0 0-16,44 92 0 0,-4-1 0 0,-40-91 0 16,0 0 0-16,37 85 1 0,-7-7-1 0,-30-78 0 15,0 0 0-15,18 60 0 0,-13-25 0 0,-5-35 0 16,0 0 0-16,-17 23 0 0,-36-6 0 0,5 0-1229 15</inkml:trace>
  <inkml:trace contextRef="#ctx0" brushRef="#br0" timeOffset="45233.2">9832 12510 1468 0,'0'0'0'0,"18"-8"0"0,31-11 0 16,-49 19 23-16,0 0-23 0,74-28 24 15,37-7-24-15,-111 35 43 0,0 0-43 0,122-43 44 0,8-14-44 0,-130 57 43 16,0 0-43-16,124-62 44 0,1-4-44 15,-125 66 7-15,0 0-7 0,101-68 7 0,-29-1-7 16,4-2-1218-16</inkml:trace>
  <inkml:trace contextRef="#ctx0" brushRef="#br0" timeOffset="45381.71">10788 11596 1255 0,'0'0'0'0,"0"0"0"0,0 0 0 16,0 0 8-16,0 0-8 0,0 6 8 0,-9 1-8 15,9-7 15-15,0 0-15 0,-9 26 15 0,-8 29-15 0,17-55 43 16,0 0-43-16,-13 73 43 0,8 8-43 0,5-81 41 15,0 0-41-15,4 85 41 0,6-4-41 0,-10-81 41 0,0 0-41 16,14 85 41-16,-1 15-41 16,-13-100 33-16,0 0-33 0,8 94 33 0,1-18-33 0,-9-76 24 0,0 0-24 15,0 60 25-15,-5-23-25 0,1-1-1190 0</inkml:trace>
  <inkml:trace contextRef="#ctx0" brushRef="#br0" timeOffset="45980.02">10698 12135 1401 0,'0'0'0'0,"9"-9"0"15,10-12 0-15,-19 21 16 0,0 0-16 0,30-19 16 16,4-2-16-16,-34 21 36 0,0 0-36 0,44-13 37 16,10 2-37-16,-54 11 14 0,0 0-14 0,68-3 14 15,6 3-14-15,-74 0 28 0,0 0-28 0,79 8 29 16,-1 13-29-16,-78-21 39 0,0 0-39 0,70 31 40 16,-1 18-40-16,-69-49 42 0,0 0-42 0,67 53 42 0,11 5-42 15,-78-58 24-15,0 0-24 0,72 50 24 16,-5-16-24-16,-67-34 14 0,0 0-14 0,63 25 14 0,-8-13-14 15,-55-12 5-15,0 0-5 0,49-2 6 0,4-19-6 16,-53 21 1-16,0 0-1 0,55-27 2 0,3-17-2 16,-58 44 0-16,0 0 0 0,51-50 0 0,-19-7 0 0,-32 57 0 15,0 0 0-15,20-55 0 0,-13 11 0 16,-7 44-1-16,0 0 1 0,-13-34 0 0,-15 11 0 0,28 23-1 16,0 0 1-16,-46-8 0 0,-17 16 0 0,63-8-1 15,0 0 1-15,-67 21-1 0,-4 10 1 0,71-31-1 16,0 0 1-16,-72 45-1 0,-1 23 1 0,73-68-1 15,0 0 1-15,-59 74-1 0,13 2 1 0,46-76-1 16,0 0 1-16,-27 73-1 0,18-9 1 0,9-64-1 0,0 0 1 16,23 55-1-16,27-1 1 0,-50-54-2 0,0 0 2 15,67 45-1-15,5-10 1 0,-72-35-2 0,0 0 2 16,81 17-2-16,7-21 2 0,-88 4-2 16,0 0 2-16,89-20-1 0,-8-24 1 0,-81 44-1 0,0 0 1 0,65-48 0 15,-9-6 0-15,-56 54 0 0,0 0 0 0,46-67 0 16,0-15 0-16,-46 82 0 0,0 0 0 15,53-81 0-15,7-4 0 0,-60 85 0 0,0 0 0 0,67-71 0 0,-3 28 0 16,-64 43 0-16,0 0 0 0,58-28 1 16,-9 15-1-16,-49 13 1 0,0 0-1 0,42 1 2 15,3 13-2-15,-45-14 3 0,0 0-3 0,42 26 3 16,6 12-3-16,-48-38 4 0,0 0-4 0,44 55 4 0,-2 16-4 16,-42-71 5-16,0 0-5 0,44 71 6 15,-10-13-6-15,-34-58 6 0,0 0-6 0,30 53 6 0,-11-6-6 16,-19-47 6-16,0 0-6 0,16 36 6 15,-6-10-6-15,-10-26 2 0,0 0-2 0,11 23 3 16,5-3-3-16,-16-20 0 0,0 0 0 0,23 13 1 0,12-15-1 16,-3 0-1350-16</inkml:trace>
  <inkml:trace contextRef="#ctx0" brushRef="#br0" timeOffset="46440.33">14700 11839 1300 0,'0'0'0'0,"-10"-5"0"15,-17-8 0-15,27 13 14 0,0 0-14 0,-46-13 15 16,-22 4-15-16,68 9 34 0,0 0-34 0,-80 0 34 0,-6 9-34 0,86-9 23 16,0 0-23-16,-85 19 24 0,13 10-24 0,72-29 16 15,0 0-16-15,-55 31 17 0,27 0-17 16,28-31 13-16,0 0-13 0,-9 35 13 16,28-2-13-16,-19-33 9 0,0 0-9 0,45 36 10 15,30 1-10-15,-75-37 7 0,0 0-7 0,83 39 8 16,-7 10-8-16,-76-49 7 0,0 0-7 15,69 53 7-15,-7 8-7 0,-62-61 6 16,0 0-6-16,40 61 6 0,-17-11-6 0,-23-50 7 0,0 0-7 16,-7 48 7-16,-25-1-7 0,32-47 7 0,0 0-7 15,-47 38 8-15,-11-9-8 0,58-29 6 0,0 0-6 16,-64 14 7-16,1-10-7 0,63-4 6 0,0 0-6 16,-48-9 7-16,29-12-7 0,19 21 5 0,0 0-5 0,5-36 6 15,32-11-6-15,2 1-1162 0</inkml:trace>
  <inkml:trace contextRef="#ctx0" brushRef="#br0" timeOffset="47151.81">14750 12046 953 0,'0'0'0'0,"21"-8"0"0,33-16 0 0,-54 24 2 16,0 0-2-16,59-23 2 0,-10 9-2 0,-49 14 1 16,0 0-1-16,37-5 2 0,-10 12-2 0,-27-7 41 0,0 0-41 0,17 24 41 15,-11 23-41-15,-6-47 73 0,0 0-73 16,0 60 74-16,-4 27-74 0,4-87 77 0,0 0-77 16,4 85 77-16,6-14-77 0,-10-71 67 0,0 0-67 15,27 55 67-15,17-13-67 0,-44-42 47 0,0 0-47 0,51 29 47 16,2-10-47-16,-53-19 39 15,0 0-39-15,46 2 40 0,-9-14-40 0,-37 12 32 16,0 0-32-16,30-26 33 0,-11-14-33 0,-19 40 21 16,0 0-21-16,12-50 22 0,-12-13-22 15,0 63 13-15,0 0-13 0,-10-65 13 0,-8-1-13 0,18 66 9 16,0 0-9-16,-23-54 10 0,-7 18-10 0,30 36 5 0,0 0-5 16,-26-24 6-16,8 12-6 0,18 12 3 15,0 0-3-15,-14 7 3 0,-5 20-3 0,19-27 0 16,0 0 0-16,-9 43 1 0,19 27-1 0,-10-70 0 0,0 0 0 15,30 72 0-15,20-8 0 0,-50-64 0 16,0 0 0-16,60 54 0 0,9-18 0 0,-69-36-3 0,0 0 3 16,72 26-3-16,-7-14 3 0,-65-12-5 0,0 0 5 0,55 0-5 15,-9-10 5-15,-46 10-7 0,0 0 7 0,35-22-6 16,-10-16 6-16,-25 38-6 0,0 0 6 0,19-52-6 16,-5-16 6-16,-14 68-4 0,0 0 4 0,14-73-4 15,9 8 4-15,-23 65-1 0,0 0 1 0,27-61-1 16,10 1 1-16,-37 60 0 0,0 0 0 0,49-52 0 15,11 7 0-15,-60 45 0 0,0 0 0 0,64-28 0 16,-8 23 0-16,-56 5 0 0,0 0 0 0,51 12 0 0,-7 17 0 16,-44-29 0-16,0 0 0 0,37 44 0 0,-7 9 0 15,-30-53 0-15,0 0 0 0,23 64 0 0,-5 12 0 16,-18-76 0-16,0 0 0 0,19 78 0 0,11-9 0 0,-30-69 0 16,0 0 0-16,41 56 0 0,12-13 0 15,-53-43-1-15,0 0 1 0,61 30 0 0,8-17 0 16,-69-13-1-16,0 0 1 0,71 4 0 0,-6-13 0 15,-65 9 0-15,0 0 0 0,60-28 0 0,0-20 0 0,-60 48 0 16,0 0 0-16,46-62 0 0,-7-14 0 16,-39 76 0-16,0 0 0 0,31-85 0 0,-8 2 0 0,-23 83 1 15,0 0-1-15,9-87 1 0,-4-17-1 0,-5 104 1 16,0 0-1-16,-7-95 2 0,-7 24-2 0,14 71 3 16,0 0-3-16,-14-48 4 0,5 20-4 0,9 28 4 15,0 0-4-15,-5-12 5 0,5 12-5 0,0 0 6 0,0 0-6 16,0 28 7-16,4 36-7 0,-4-64 7 0,0 0-7 15,14 78 8-15,12 10-8 0,-26-88 6 0,0 0-6 16,37 93 7-16,4 2-7 0,-41-95 5 0,0 0-5 0,37 94 6 16,-7-2-6-16,-30-92 2 0,0 0-2 0,23 79 2 15,-14-20-2-15,-9-59 0 0,0 0 0 16,-6 40 0-16,-10-18 0 0,1 1-1324 0</inkml:trace>
  <inkml:trace contextRef="#ctx0" brushRef="#br0" timeOffset="47423.67">16771 12171 1401 0,'0'0'0'0,"14"-3"0"0,18 1 0 0,-32 2 18 16,0 0-18-16,58-4 19 0,20 1-19 0,-78 3 130 15,0 0-130-15,86-5 130 0,1-2-130 0,-87 7 58 0,0 0-58 16,90-16 58-16,1-3-58 16,-91 19 61-16,0 0-61 0,80-22 62 0,-19-3-62 0,-61 25 28 0,0 0-28 0,43-27 29 15,-19-8-29-15,-24 35 12 0,0 0-12 16,15-26 13-16,-8 11-13 0,-7 15 6 15,0 0-6-15,0 0 6 0,7-6-6 0,-7 6 1 0,0 0-1 16,5 11 2-16,4 13-2 0,-9-24 0 0,0 0 0 16,7 36 0-16,-2 11 0 0,-5-47-1 0,0 0 1 15,4 52-1-15,3 9 1 0,-7-61-2 0,0 0 2 16,3 57-2-16,-3-17 2 0,0-40-7 0,0 0 7 0,-17 22-6 16,-15-20 6-16,32-2-10 15,0 0 10-15,-32-26-9 0,6-37 9 0,-1 3-1437 16</inkml:trace>
  <inkml:trace contextRef="#ctx0" brushRef="#br0" timeOffset="48152.13">17473 11555 1323 0,'0'0'0'0,"0"0"0"16,18-17 0-16,-18 17 11 0,0 0-11 0,17-9 12 0,1 9-12 15,-18 0 20-15,0 0-20 0,26 12 21 0,12 14-21 0,-38-26 50 16,0 0-50-16,45 47 51 0,14 20-51 16,-59-67 41-16,0 0-41 0,65 83 41 0,4 9-41 0,-69-92 37 15,0 0-37-15,67 85 38 0,-4-19-38 16,-63-66 23-16,0 0-23 0,58 55 23 15,-1-17-23-15,-57-38 16 0,0 0-16 0,53 24 16 16,-4-13-16-16,-49-11 5 0,0 0-5 0,41-7 6 16,-3-9-6-16,-38 16 0 0,0 0 0 0,30-17 1 0,-12 0-1 15,-18 17 3-15,0 0-3 0,9-21 3 0,-6-5-3 16,-3 26 8-16,0 0-8 0,0-23 8 16,-1 11-8-16,1 12 19 0,0 0-19 0,-9-5 19 0,-5 5-19 15,14 0 28-15,0 0-28 0,-18 5 29 0,0 9-29 0,18-14 34 16,0 0-34-16,-12 17 35 0,9 1-35 0,3-18 29 0,0 0-29 0,12 19 29 0,25 3-29 15,-37-22 22-15,0 0-22 0,51 14 23 0,6-12-23 0,-57-2 15 16,0 0-15-16,60-12 16 0,0-9-16 16,-60 21 9-16,0 0-9 0,58-31 10 0,-4-4-10 0,-54 35 4 15,0 0-4-15,48-41 5 0,-6-15-5 0,-42 56 4 16,0 0-4-16,36-50 4 0,-19 21-4 16,-17 29 2-16,0 0-2 0,7-19 2 0,-5 10-2 0,-2 9 1 0,0 0-1 15,-12 14 1-15,-20 26-1 0,32-40 0 16,0 0 0-16,-37 55 0 0,3 4 0 0,34-59 0 15,0 0 0-15,-19 60 0 0,14-1 0 0,5-59-2 0,0 0 2 16,5 56-1 0,14 1 1-16,-19-57-5 0,0 0 5 0,27 48-5 0,3-18 5 0,-30-30-6 0,0 0 6 0,26 8-5 31,3-18 5-31,-29 10-4 0,0 0 4 0,26-26-4 16,-3-10 4-16,-23 36-4 0,0 0 4 0,23-37-3 15,0 10 3-15,-23 27-2 0,0 0 2 0,19-20-2 16,-3 8 2-16,-16 12-1 0,0 0 1 0,18-7 0 0,-1 9 0 15,-17-2-1-15,0 0 1 0,20 28 0 0,-1 34 0 16,-19-62 0-16,0 0 0 0,16 82 0 0,-12 6 0 16,-4-88 0-16,0 0 0 0,-7 102 0 0,-15 16 0 15,22-118-1-15,0 0 1 0,-33 114-1 0,-18-17 1 16,51-97-2-16,0 0 2 0,-60 78-2 0,-6-20 2 16,66-58-5-16,0 0 5 0,-59 42-4 0,14-21 4 15,45-21-3-15,0 0 3 0,-31 7-2 0,10-11 2 16,21 4-1-16,0 0 1 0,-6-17-1 0,19-16 1 0,-13 33 0 15,0 0 0-15,31-47 0 0,20-19 0 16,-51 66 4-16,0 0-4 0,64-76 4 0,5-14-4 0,-69 90 12 16,0 0-12-16,76-97 13 0,-1 4-13 0,-75 93 22 15,0 0-22-15,76-104 23 0,2-10-23 0,-6-2-1521 16</inkml:trace>
  <inkml:trace contextRef="#ctx0" brushRef="#br0" timeOffset="48302.95">19507 11243 1659 0,'0'0'0'0,"0"0"0"0,0 0 0 16,0 0 55-16,0 0-55 0,0 33 56 0,-2 42-56 15,2-75 85-15,0 0-85 0,-2 83 86 0,2-4-86 16,0-79 53-16,0 0-53 0,4 80 54 0,1 1-54 16,-5-81 14-16,0 0-14 0,2 76 14 0,5-15-14 0,-7-61 5 0,0 0-5 15,9 33 6-15,7-49-6 0,0 3-1506 16</inkml:trace>
  <inkml:trace contextRef="#ctx0" brushRef="#br0" timeOffset="48469.46">19794 11216 1513 0,'0'0'0'0,"0"0"0"15,0 0 0-15,0 0 5 0,0 0-5 0,9 0 6 16,-7 7-6-16,-2-7 0 16,0 0 0-16,0 31 1 0,-2 33-1 0,2-64 20 0,0 0-20 15,-5 78 20-15,-4 8-20 0,9-86 25 0,0 0-25 0,-5 95 25 16,8-1-25-16,-3-94 26 15,0 0-26-15,7 93 26 0,6-13-26 0,-13-80 28 0,0 0-28 16,26 55 29-16,20-32-29 0,0-1-1233 0</inkml:trace>
  <inkml:trace contextRef="#ctx0" brushRef="#br0" timeOffset="48746.54">20562 11257 1390 0,'0'0'0'0,"10"14"0"0,18 26 0 16,-28-40-1-16,0 0 1 0,34 54-1 0,-1 18 1 16,-33-72-7-16,0 0 7 0,29 85-6 0,-12 7 6 15,-17-92 9-15,0 0-9 0,4 100 10 0,-16 13-10 16,12-113 29-16,0 0-29 0,-30 114 29 16,-20-2-29-16,50-112 47 0,0 0-47 0,-62 108 47 0,-8-5-47 15,70-103 51-15,0 0-51 0,-72 90 51 0,10-19-51 16,62-71 26-16,0 0-26 0,-57 54 26 15,11-23-26-15,46-31 11 0,0 0-11 0,-38 12 12 16,2-24-12-16,36 12 2 0,0 0-2 0,-14-40 3 0,23-32-3 16,0 3-1236-16</inkml:trace>
  <inkml:trace contextRef="#ctx0" brushRef="#br0" timeOffset="48865.12">21117 11513 1188 0,'0'0'0'0,"7"4"0"0,11 8 0 0,-18-12-2 0,0 0 2 15,18 16-1-15,-4-1 1 0,-14-15-9 0,0 0 9 16,3 30-8-16,-5 15 8 0,2-45-28 0,0 0 28 16,-10 57-28-16,-17 5 28 0,3 0-774 0</inkml:trace>
  <inkml:trace contextRef="#ctx0" brushRef="#br0" timeOffset="48975.93">21029 12219 975 0,'0'0'0'0,"-14"20"0"16,-18 33 0-16,32-53 75 0,0 0-75 0,-54 68 76 15,-24 10-76-15,78-78 112 0,0 0-112 0,-102 96 113 16,-38 27-113-16,140-123 18 0,0 0-18 0,-162 123 19 16,-14-17-19-16,-1 1-981 0</inkml:trace>
  <inkml:trace contextRef="#ctx0" brushRef="#br0" timeOffset="50353.53">4089 14120 1222 0,'0'0'0'0,"0"0"0"0,-2-30 0 16,2 30 54-16,0 0-54 0,0-38 55 16,5-14-55-16,-5 52 94 0,0 0-94 0,11-59 95 0,10-1-95 0,-21 60 77 0,0 0-77 0,26-66 78 15,6-7-78-15,-32 73 40 0,0 0-40 16,28-79 40-16,-13-3-40 0,-15 82 26 15,0 0-26-15,-2-69 26 16,-19 16-26-16,21 53 19 0,0 0-19 0,-37-32 20 16,-18 17-20-16,55 15 15 0,0 0-15 0,-58 0 16 15,-9 15-16-15,67-15 11 0,0 0-11 0,-60 32 11 0,7 25-11 16,53-57 4-16,0 0-4 0,-43 74 5 0,12 21-5 16,31-95 0-16,0 0 0 0,-25 113 1 15,14 13-1-15,11-126 0 0,0 0 0 0,6 126 0 16,15-8 0-16,-21-118-1 0,0 0 1 0,32 120 0 15,8 11 0-15,-40-131-2 0,0 0 2 0,41 128-1 0,-13-12 1 16,-28-116-4-16,0 0 4 0,5 104-3 16,-22-23 3-16,1 2-1364 0</inkml:trace>
  <inkml:trace contextRef="#ctx0" brushRef="#br0" timeOffset="50747">3500 14258 1468 0,'0'0'0'16,"10"-14"0"-16,17-26 0 0,-27 40 21 0,0 0-21 0,37-55 21 15,7-11-21-15,-44 66 44 0,0 0-44 0,63-60 44 16,27 3-44-16,-90 57 70 0,0 0-70 0,101-47 70 16,6 11-70-16,-107 36 41 0,0 0-41 0,113-26 41 15,5 8-41-15,-118 18 30 0,0 0-30 0,104-10 31 16,-24 15-31-16,-80-5 20 0,0 0-20 0,55 21 21 0,-24 20-21 16,-31-41 18-16,0 0-18 0,14 61 19 0,-17 22-19 15,3-83 13-15,0 0-13 0,-14 80 13 0,-9-13-13 16,23-67 9-16,0 0-9 0,-20 52 10 0,8-23-10 15,12-29 6-15,0 0-6 0,-5 21 6 0,7-2-6 16,-2-19 3-16,0 0-3 0,15 9 4 0,14-11-4 16,-29 2 3-16,0 0-3 0,35-12 3 0,7-9-3 15,-42 21 3-15,0 0-3 0,44-29 3 0,6-6-3 16,-50 35 3-16,0 0-3 0,46-40 4 0,-6-11-4 16,-40 51 4-16,0 0-4 0,27-58 4 0,-19-2-4 0,-8 60 5 15,0 0-5-15,-8-59 5 0,-19 18-5 0,27 41 7 16,0 0-7-16,-35-26 7 0,-11 19-7 0,46 7 7 0,0 0-7 15,-49 5 8-15,-11 17-8 0,60-22-1 0,0 0 1 0,-53 42-1 16,16 18 1-16,37-60-17 0,0 0 17 0,-18 64-16 16,22-1 16-16,1-1-1481 0</inkml:trace>
  <inkml:trace contextRef="#ctx0" brushRef="#br0" timeOffset="51043.33">4969 14334 1345 0,'0'0'0'0,"0"0"0"0,0-8 0 16,0 8 10-16,0 0-10 0,0-13 11 0,0-4-11 15,0 17 18-15,0 0-18 0,3-19 18 0,3-5-18 16,-6 24 69-16,0 0-69 0,12-30 70 0,11-8-70 16,-23 38 57-16,0 0-57 0,28-43 57 0,13-11-57 15,-41 54 53-15,0 0-53 0,49-51 54 16,9-1-54-16,-58 52 43 0,0 0-43 0,60-45 44 0,-1 20-44 16,-59 25 32-16,0 0-32 0,45-8 32 15,-6 13-32-15,-39-5 23 0,0 0-23 16,27 24 23-16,-17 21-23 0,-10-45 9 0,0 0-9 0,9 57 9 15,-12 6-9-15,3-63 4 0,0 0-4 0,-2 62 4 16,-2-7-4-16,4-55 2 0,0 0-2 0,0 50 3 16,9-5-3-16,-9-45 1 0,0 0-1 0,18 47 1 15,13 5-1-15,-31-52 0 0,0 0 0 0,50 49 1 16,22-6-1-16,-72-43 0 0,0 0 0 0,78 28 1 16,-1-15-1-16,3 1-1436 0</inkml:trace>
  <inkml:trace contextRef="#ctx0" brushRef="#br0" timeOffset="51449.7">6558 14064 1143 0,'0'0'0'0,"-5"-5"0"15,-18-9 0-15,23 14 42 0,0 0-42 0,-32-12 43 0,-17 5-43 0,49 7 77 16,0 0-77-16,-58 14 78 0,-15 28-78 16,73-42 32-16,0 0-32 0,-76 53 32 0,8 10-32 15,68-63 36-15,0 0-36 0,-55 77 37 0,23 20-37 16,32-97 34-16,0 0-34 0,2 102 35 0,39-6-35 16,-41-96 27-16,0 0-27 0,67 90 28 0,22-9-28 0,-89-81 9 15,0 0-9-15,113 62 9 0,18-22-9 16,-131-40 2-16,0 0-2 0,130 5 2 0,-3-38-2 15,4 0-1190-15</inkml:trace>
  <inkml:trace contextRef="#ctx0" brushRef="#br0" timeOffset="51669.14">7100 13884 1177 0,'0'0'0'0,"0"0"0"15,-6 16 0-15,6-16-2 0,0 0 2 0,-8 24-2 16,4 16 2-16,4-40-10 0,0 0 10 0,0 52-9 16,12 14 9-16,-12-66 6 0,0 0-6 0,18 72 7 15,5-3-7-15,-23-69 36 0,0 0-36 0,23 78 37 16,3 19-37-16,-26-97 71 0,0 0-71 0,23 97 71 16,-5-15-71-16,-18-82 64 0,0 0-64 0,16 64 64 15,-4-26-64-15,0 0-1073 0</inkml:trace>
  <inkml:trace contextRef="#ctx0" brushRef="#br0" timeOffset="51839.53">7221 13310 1726 0,'0'0'0'0,"0"0"0"0,0-9 0 0,0 9 31 16,0 0-31-16,0 0 31 0,0 0-31 0,0 0 66 15,0 0-66-15,14 23 67 0,9 27-67 0,-23-50 17 16,0 0-17-16,30 74 17 0,7 32-17 0,-37-106 0 15,0 0 0-15,32 104 1 0,-5-16-1 0,-1-2-1407 16</inkml:trace>
  <inkml:trace contextRef="#ctx0" brushRef="#br0" timeOffset="52006.66">7542 14133 1491 0,'0'0'0'0,"9"-3"0"15,11-6 0-15,-20 9 12 0,0 0-12 0,31-15 12 16,13-9-12-16,-44 24 20 0,0 0-20 0,53-33 20 15,20 2-20-15,-73 31 47 0,0 0-47 0,81-33 47 16,19 2-47-16,-100 31 21 0,0 0-21 0,96-28 22 16,-15 5-22-1,-81 23 14-15,0 0-14 0,70-15 15 0,-15 6-15 0,0 0-1231 0</inkml:trace>
  <inkml:trace contextRef="#ctx0" brushRef="#br0" timeOffset="52177.81">7763 14521 1479 0,'0'0'0'0,"0"0"0"0,10 7 0 0,-10-7 34 16,0 0-34-16,23 2 35 0,18-7-35 15,-41 5 70-15,0 0-70 0,65-13 70 0,22-7-70 0,-87 20 65 16,0 0-65-16,95-28 65 0,4-8-65 16,-99 36 33-16,0 0-33 0,95-42 33 0,-3-3-33 15,1 0-1353-15</inkml:trace>
  <inkml:trace contextRef="#ctx0" brushRef="#br0" timeOffset="52441.32">8530 13954 1412 0,'0'0'0'0,"-12"20"0"0,-16 32 0 0,28-52 25 0,0 0-25 16,-32 59 26-16,5 2-26 0,27-61 54 0,0 0-54 16,-14 57 55-16,20-9-55 0,-6-48 40 0,0 0-40 15,26 40 40-15,11-5-40 0,-37-35 18 0,0 0-18 16,49 20 19-16,10-13-19 0,-59-7 8 0,0 0-8 15,58-10 8-15,5-20-8 0,-63 30 4 0,0 0-4 0,52-41 5 16,-14-13-5-16,-38 54 2 0,0 0-2 0,20-69 3 0,-20-17-3 16,0 86 6-16,0 0-6 15,-14-85 7-15,-9 10-7 0,23 75 12 0,0 0-12 16,-23-52 12-16,5 21-12 0,18 31 18 16,0 0-18-16,-18-15 19 0,4 8-19 0,14 7 19 15,0 0-19-15,-14 0 20 0,2 5-20 16,12-5 8-16,0 0-8 0,0 17 9 0,11 14-9 0,1 1-1327 0</inkml:trace>
  <inkml:trace contextRef="#ctx0" brushRef="#br0" timeOffset="52597.94">9430 13948 1491 0,'0'0'0'0,"0"0"0"16,3 12 0-16,-3-12 32 15,0 0-32-15,0 14 32 0,-3 9-32 0,3-23 9 0,0 0-9 0,-20 36 10 0,-11 19-10 16,31-55-2-1,0 0 2-15,-39 63-2 0,2-10 2 0,-4 1-1118 16</inkml:trace>
  <inkml:trace contextRef="#ctx0" brushRef="#br0" timeOffset="52732.51">9176 14673 1211 0,'0'0'0'0,"-4"7"0"15,-15 16 0-15,19-23 0 0,0 0 0 16,-25 34 0-16,0 11 0 0,25-45 0 0,0 0 0 15,-26 52 0-15,8 0 0 0,18-52-11 0,0 0 11 0,-14 40-11 16,9-17 11-16,1-1-832 0</inkml:trace>
  <inkml:trace contextRef="#ctx0" brushRef="#br0" timeOffset="52947.68">10472 13768 1435 0,'0'0'0'0,"0"11"0"15,6 8 0-15,-6-19 47 0,0 0-47 0,3 41 48 0,-8 20-48 0,5-61 84 16,0 0-84-16,-7 73 84 0,-4 13-84 16,11-86 75-16,0 0-75 0,-12 88 75 0,-6-5-75 0,18-83 34 0,0 0-34 15,-19 82 34-15,-2 3-34 16,21-85 23-16,0 0-23 0,-23 67 23 0,3-31-23 0,-3-1-1412 0</inkml:trace>
  <inkml:trace contextRef="#ctx0" brushRef="#br0" timeOffset="53115.89">10478 13400 1547 0,'0'0'0'0,"0"0"0"16,8 10 0-16,-8-10 38 0,0 0-38 0,9 19 38 15,9 12-38-15,-18-31 4 0,0 0-4 0,23 49 4 16,0 20-4-16,-23-69-13 0,0 0 13 0,35 67-13 16,7-18 13-16,2-4-1144 0</inkml:trace>
  <inkml:trace contextRef="#ctx0" brushRef="#br0" timeOffset="53373.1">11280 13843 1188 0,'0'0'0'0,"-7"3"0"0,-9 4 0 16,16-7 12-16,0 0-12 0,-44 26 13 16,-46 28-13-16,90-54 26 0,0 0-26 0,-100 64 26 0,10 2-26 15,90-66 56-15,0 0-56 0,-82 62 56 0,15-12-56 0,67-50 41 16,0 0-41-16,-49 40 42 0,23-19-42 0,26-21 37 16,0 0-37-16,-9 27 38 0,21 10-38 15,-12-37 30-15,0 0-30 0,23 45 30 0,21-2-30 16,-44-43 25-16,0 0-25 0,60 36 25 0,19-6-25 0,-79-30 17 15,0 0-17-15,92 22 17 0,12-3-17 0,-104-19 4 0,0 0-4 0,104 5 4 16,-8-17-4-16,-96 12 0 16,0 0 0-16,88-33 1 0,-11-20-1 0,-4-1-1206 15</inkml:trace>
  <inkml:trace contextRef="#ctx0" brushRef="#br0" timeOffset="53836.82">12282 13742 1233 0,'0'0'0'0,"0"0"0"15,0 0 0-15,0 0 7 0,0 0-7 0,-7 7 8 0,7-7-8 0,0 0 9 0,0 0-9 0,0 0 9 32,0 0-9-32,0 0 27 0,0 0-27 0,-9 7 28 0,9-7-28 15,0 0 21-15,0 0-21 0,0 11 21 16,0-11-21-16,0 0 19 0,0 0-19 0,0 0 19 0,0 0-19 15,0 0 19-15,0 0-19 0,-5 3 19 0,5-3-19 0,0 0 16 16,0 0-16-16,0 0 16 0,0 0-16 16,0 0 13-16,0 0-13 0,-9 0 14 0,9 0-14 15,0 0 14-15,0 0-14 0,-11-2 14 0,4 1-14 16,7 1 10-16,0 0-10 0,-8-4 11 16,-3 1-11-16,11 3 10 0,0 0-10 0,-12-6 10 15,-3-2-10-15,15 8 7 0,0 0-7 0,-17-11 8 0,4 1-8 16,13 10 5-16,0 0-5 0,-10-16 5 15,1-6-5-15,9 22 4 0,0 0-4 0,-9-23 4 0,7 8-4 16,2 15 3-16,0 0-3 0,6-14 3 0,-1 0-3 16,-5 14 2-16,0 0-2 0,9-15 3 0,-6 8-3 15,-3 7 4-15,0 0-4 0,0 0 4 0,0 0-4 0,0 0 6 16,0 0-6-16,6 31 6 0,-6 23-6 0,0-54 6 16,0 0-6-16,-4 70 7 0,2 17-7 0,2-87 8 15,0 0-8-15,-3 102 9 0,-2 12-9 0,5-114 9 16,0 0-9-16,1 116 9 0,8-12-9 0,-9-104 9 15,0 0-9-15,21 90 9 0,8-14-9 0,-29-76 10 16,0 0-10-16,40 44 11 0,10-43-11 0,-1 1-1229 16</inkml:trace>
  <inkml:trace contextRef="#ctx0" brushRef="#br0" timeOffset="54196.07">12871 13697 1278 0,'0'0'0'0,"0"0"0"15,-9 14 0-15,9-14 32 0,0 0-32 0,-16 23 32 0,-8 10-32 16,24-33 64-16,0 0-64 0,-29 48 65 0,-2 25-65 16,31-73 50-16,0 0-50 0,-30 85 50 0,10 11-50 15,20-96 19-15,0 0-19 0,-14 94 19 0,16-13-19 16,-2-81 10-16,0 0-10 0,21 69 10 0,20-5-10 16,-41-64 5-16,0 0-5 0,54 47 6 0,10-21-6 0,-64-26 4 15,0 0-4-15,67 4 4 0,-7-25-4 0,-60 21 3 16,0 0-3-16,53-36 3 0,-13-13-3 15,-40 49 7-15,0 0-7 0,32-55 7 0,-9-2-7 16,-23 57 16-16,0 0-16 0,12-70 16 16,-12-13-16-16,0 83 20 0,0 0-20 0,-8-83 20 0,-17 11-20 15,25 72 25-15,0 0-25 0,-34-59 26 0,-4 17-26 16,38 42 25-16,0 0-25 0,-52-34 26 0,-16 8-26 16,68 26 25-16,0 0-25 0,-67-16 26 0,5 13-26 15,62 3 4-15,0 0-4 0,-42 1 4 0,19-1-4 16,-2 0-1366-16</inkml:trace>
  <inkml:trace contextRef="#ctx0" brushRef="#br0" timeOffset="54963.12">13878 13870 1591 0,'0'0'0'0,"0"0"0"0,13-3 0 0,-13 3 0 16,0 0 0-16,8-2 0 0,-8 2 0 0,0 0 2 15,0 0-2-15,9 19 3 0,-5 21-3 0,-4-40-12 16,0 0 12-16,-2 49-12 0,-14 1 12 0,16-50-72 0,0 0 72 15,-17 41-72-15,2-18 72 0,3-1-1011 0</inkml:trace>
  <inkml:trace contextRef="#ctx0" brushRef="#br0" timeOffset="55106.74">13758 14507 1087 0,'0'0'0'0,"-3"12"0"15,-10 21 0-15,13-33 0 0,0 0 0 0,-22 49 1 0,-14 3-1 16,36-52 0-16,0 0 0 0,-37 50 1 0,2 0-1 15,35-50 14-15,0 0-14 0,-32 43 15 16,7-3-15-16,25-40 24 0,0 0-24 0,-3 16 24 0,21-35-24 16,1 0-815-16</inkml:trace>
  <inkml:trace contextRef="#ctx0" brushRef="#br0" timeOffset="55299.17">14806 13711 1535 0,'0'0'0'0,"2"7"0"0,3 14 0 16,-5-21 6-16,0 0-6 0,0 40 6 0,-9 13-6 0,9-53 21 15,0 0-21-15,-10 77 21 0,-10 23-21 0,20-100 53 0,0 0-53 0,-16 100 53 16,6-6-53-16,10-94 22 0,0 0-22 0,-14 81 22 16,1-5-22-16,13-76 13 15,0 0-13-15,-8 42 13 0,8-56-13 0,1 0-1264 16</inkml:trace>
  <inkml:trace contextRef="#ctx0" brushRef="#br0" timeOffset="55451.53">14893 13306 1580 0,'0'0'0'0,"0"0"0"16,10 9 0-16,-10-9 11 0,0 0-11 0,18 21 12 15,8 13-12-15,-26-34 2 0,0 0-2 0,37 50 2 16,16 18-2-16,-53-68-25 0,0 0 25 0,55 67-24 0,-2 8 24 15,1 1-1109-15</inkml:trace>
  <inkml:trace contextRef="#ctx0" brushRef="#br0" timeOffset="55584.15">15408 13851 987 0,'0'0'0'0,"0"13"0"0,5 25 0 16,-5-38 42-16,0 0-42 0,3 58 43 0,-10 24-43 15,7-82 80-15,0 0-80 0,-10 83 80 0,-4-2-80 16,14-81 70-16,0 0-70 0,-16 82 70 0,-4 9-70 0,20-91 39 15,0 0-39-15,-28 85 40 0,-11-19-40 16,2-2-1029-16</inkml:trace>
  <inkml:trace contextRef="#ctx0" brushRef="#br0" timeOffset="55782.18">15074 14154 1435 0,'0'0'0'0,"18"-3"0"0,26-4 0 0,-44 7 19 0,0 0-19 15,69-14 20-15,12-3-20 0,-81 17 17 16,0 0-17-16,99-19 18 0,10-2-18 0,-109 21 7 16,0 0-7-16,116-23 7 0,-12 3-7 0,-104 20 0 0,0 0 0 15,87-25 0-15,-18-6 0 0,-69 31-2 0,0 0 2 16,47-34-2-16,-20-3 2 0,1 1-1080 0</inkml:trace>
  <inkml:trace contextRef="#ctx0" brushRef="#br0" timeOffset="55899.54">15891 13754 1143 0,'0'0'0'0,"0"0"0"16,-5 9 0-16,5-9 0 0,0 0 0 0,-4 11 0 15,-5 6 0-15,9-17-1 0,0 0 1 0,-5 31 0 16,0 30 0-16,5-61 14 0,0 0-14 0,-4 77 14 16,6 17-14-16,-2-94 35 0,0 0-35 0,7 100 35 15,4-8-35-15,-11-92 49 0,0 0-49 0,7 92 50 16,-9 3-50-16,2-95 47 0,0 0-47 0,-7 79 48 0,1-39-48 16,3 2-1016-16</inkml:trace>
  <inkml:trace contextRef="#ctx0" brushRef="#br0" timeOffset="56053.51">15688 14313 1491 0,'0'0'0'0,"9"-1"0"0,17-6 0 15,-26 7 13-15,0 0-13 0,36-9 14 0,15 1-14 16,-51 8 55-16,0 0-55 0,72-13 55 0,30 1-55 0,-102 12 54 16,0 0-54-16,110-19 55 0,-4-2-55 0,-106 21 38 15,0 0-38-15,97-36 38 16,-6-21-38-16,3-4-1300 0</inkml:trace>
  <inkml:trace contextRef="#ctx0" brushRef="#br0" timeOffset="56200.05">16868 13742 1502 0,'0'0'0'15,"0"0"0"-15,11 18 0 0,-11-18 63 0,0 0-63 16,10 31 64-16,-1 17-64 0,-9-48 113 0,0 0-113 0,0 73 113 16,-18 31-113-16,18-104 72 0,0 0-72 0,-37 117 72 15,-35 18-72-15,72-135 36 0,0 0-36 0,-138 151 37 16,-86 29-37-16,224-180 26 0,0 0-26 0,-269 163 26 0,-21-46-26 15,1 3-1533-15</inkml:trace>
  <inkml:trace contextRef="#ctx0" brushRef="#br0" timeOffset="56995.64">4821 14985 1233 0,'0'0'0'0,"0"0"0"0,-60-26 0 16,60 26 22-16,0 0-22 0,-58-12 23 0,-11 17-23 15,69-5 63-15,0 0-63 0,-81 21 63 0,-18 17-63 16,99-38 49-16,0 0-49 0,-95 45 50 0,13 5-50 0,82-50 15 15,0 0-15-15,-61 57 16 16,27 2-16-16,34-59 5 0,0 0-5 0,-5 55 6 0,21-3-6 16,-16-52 5-16,0 0-5 0,39 40 5 0,24-10-5 15,-63-30 3-15,0 0-3 0,67 20 3 0,-3-6-3 16,-64-14 2-16,0 0-2 0,51 12 2 0,-21-1-2 0,-30-11 1 16,0 0-1-16,16 8 2 0,-13 1-2 0,-3-9 1 15,0 0-1-15,-37 22 1 0,-53 18-1 0,90-40 3 16,0 0-3-16,-113 52 3 0,-14 5-3 0,127-57 5 15,0 0-5-15,-130 57 5 0,3-12-5 0,127-45 6 16,0 0-6-16,-99 37 6 0,44-15-6 0,55-22 8 0,0 0-8 16,-31 9 9-16,18-13-9 0,13 4 10 0,0 0-10 15,5-15 10-15,25-15-10 0,-30 30 7 0,0 0-7 16,52-27 8-16,20 2-8 0,-72 25 7 0,0 0-7 16,79-17 7-16,-13 15-7 0,-66 2 7 0,0 0-7 0,49 19 7 15,-14 23-7-15,-35-42 11 0,0 0-11 0,20 61 12 16,-4 13-12-16,-16-74 15 0,0 0-15 0,8 80 16 15,-2 3-16-15,-6-83 18 0,0 0-18 0,14 88 19 16,3 7-19-16,-17-95 20 0,0 0-20 0,37 88 21 16,16-11-21-16,-53-77 18 0,0 0-18 0,55 60 18 0,-4-18-18 15,2 1-1325-15</inkml:trace>
  <inkml:trace contextRef="#ctx0" brushRef="#br0" timeOffset="57482.4">4251 17107 1524 0,'0'0'0'0,"0"0"0"0,-5-7 0 0,5 7 15 16,0 0-15-16,0-11 15 0,10-9-15 0,-10 20 47 16,0 0-47-16,30-23 48 0,25-1-48 0,-55 24 53 0,0 0-53 15,58-21 54-15,11 5-54 0,-69 16 40 0,0 0-40 0,67-12 41 16,-7 11-41-16,-60 1 35 0,0 0-35 0,48 7 36 15,-20 13-36-15,-28-20 11 0,0 0-11 16,12 35 12-16,-19 19-12 0,7-54 3 0,0 0-3 0,-25 60 4 16,-15 2-4-16,40-62 0 0,0 0 0 15,-53 54 0-15,-14-11 0 0,67-43-1 16,0 0 1-16,-60 31-1 0,14-10 1 0,46-21-9 16,0 0 9-16,-32 14-9 0,15-4 9 0,17-10-13 15,0 0 13-15,-9 9-13 0,9 0 13 0,0-9-15 16,0 0 15-16,10 10-15 0,17 2 15 0,-27-12-16 0,0 0 16 15,39 18-16-15,3 4 16 0,-42-22-10 0,0 0 10 16,37 35-9-16,-3 13 9 0,-34-48-3 0,0 0 3 0,22 59-2 16,-11 8 2-16,-11-67-1 15,0 0 1-15,0 73 0 0,-14 8 0 0,14-81 0 16,0 0 0-16,-32 85 0 0,-8-2 0 0,40-83 0 16,0 0 0-16,-50 73 0 0,-4-19 0 0,54-54 2 15,0 0-2-15,-46 38 3 0,23-17-3 0,23-21 5 16,0 0-5-16,-4 8 5 0,31-10-5 0,-27 2 1 0,0 0-1 15,49-34 2-15,23-46-2 0,6 1-1308 16</inkml:trace>
  <inkml:trace contextRef="#ctx0" brushRef="#br0" timeOffset="57659.71">5997 16068 1603 0,'0'0'0'0,"-7"30"0"0,-7 42 0 0,14-72 7 16,0 0-7-16,-18 92 8 0,3 8-8 0,15-100 12 0,0 0-12 16,-18 109 13-16,2 9-13 0,16-118 74 0,0 0-74 15,-11 116 75-15,-3-21-75 0,14-95 53 0,0 0-53 16,-8 80 54-16,-1-25-54 0,9-55 42 0,0 0-42 0,-9 24 43 16,-3-36-43-16,1 0-1428 0</inkml:trace>
  <inkml:trace contextRef="#ctx0" brushRef="#br0" timeOffset="57853.54">6052 15855 1603 0,'0'0'0'0,"9"4"0"0,17-1 0 0,-26-3 45 15,0 0-45-15,41 14 45 0,6 10-45 0,-47-24 88 0,0 0-88 0,48 38 89 16,-2 16-89-16,-46-54 65 0,0 0-65 16,35 66 65-16,-12 22-65 0,-23-88 32 0,0 0-32 0,9 94 33 15,-18 2-33 1,9-96 15-16,0 0-15 0,-14 96 16 15,-7-8-16-15,21-88 3 0,0 0-3 0,-23 81 3 0,9-13-3 0,14-68-2 16,0 0 2-16,-7 48-1 0,16-29 1 16,-1 2-1515-16</inkml:trace>
  <inkml:trace contextRef="#ctx0" brushRef="#br0" timeOffset="58197.15">6355 16636 1143 0,'0'0'0'0,"13"-16"0"0,13-25 0 16,-26 41 3-16,0 0-3 0,41-50 4 0,10 1-4 0,-51 49 19 0,0 0-19 0,55-40 19 0,6 18-19 16,-61 22 35-1,0 0-35-15,58-7 36 0,2 12-36 16,-60-5 29-16,0 0-29 0,59 17 29 0,-1 11-29 0,-58-28 30 15,0 0-30-15,65 33 31 0,16 8-31 0,-81-41 34 16,0 0-34-16,85 40 34 0,1-3-34 0,-86-37 31 16,0 0-31-16,99 20 31 0,9-20-31 0,-108 0 31 15,0 0-31-15,114-17 31 0,3-16-31 0,-117 33 21 0,0 0-21 0,125-41 22 16,16-6-22-16,-141 47 21 16,0 0-21-16,145-47 22 0,-6-3-22 0,-139 50 19 15,0 0-19-15,136-36 20 0,-6 20-20 0,-130 16 18 16,0 0-18-16,131 0 18 0,-2 12-18 15,-129-12 15-15,0 0-15 0,129 23 16 0,-6 10-16 0,-123-33 13 16,0 0-13-16,127 36 14 0,7-1-14 0,-134-35 13 16,0 0-13-16,127 38 14 0,-19 1-14 15,-108-39 15-15,0 0-15 0,113 32 16 0,8-13-16 0,-121-19 18 16,0 0-18-16,110 12 18 0,-17-2-18 0,-93-10 6 16,0 0-6-16,87 7 7 0,-10-7-7 0,-77 0 1 15,0 0-1-15,72-9 2 0,-5-4-2 0,-3-1-1365 0</inkml:trace>
  <inkml:trace contextRef="#ctx0" brushRef="#br0" timeOffset="58493.74">11379 15495 1289 0,'0'0'0'0,"-21"0"0"0,-41 0 0 0,62 0 22 15,0 0-22-15,-86 16 23 0,-24 29-23 0,110-45 43 0,0 0-43 16,-113 78 44-16,11 43-44 0,102-121 39 0,0 0-39 16,-97 152 40-16,12 18-40 0,85-170 19 0,0 0-19 0,-58 175 19 15,39-9-19-15,19-166 20 0,0 0-20 0,23 152 20 16,44-10-20-16,-67-142 23 0,0 0-23 0,90 114 23 15,24-24-23-15,-114-90 23 0,0 0-23 16,120 68 24-16,0-18-24 0,-120-50 19 16,0 0-19-16,117 22 20 0,-10-34-20 0,3 0-1223 15</inkml:trace>
  <inkml:trace contextRef="#ctx0" brushRef="#br0" timeOffset="58712.93">11779 15343 1300 0,'0'0'0'0,"2"9"0"0,0 15 0 16,-2-24 36-16,0 0-36 0,5 42 37 0,2 15-37 15,-7-57 65-15,0 0-65 0,11 60 65 0,1 4-65 16,-12-64 29-16,0 0-29 0,12 66 29 0,3-4-29 0,-15-62 7 15,0 0-7-15,8 44 8 0,3-36-8 0,1 1-1122 16</inkml:trace>
  <inkml:trace contextRef="#ctx0" brushRef="#br0" timeOffset="58847.88">11966 15262 1311 0,'0'0'0'0,"0"0"0"0,0 0 0 0,0 0 23 0,0 0-23 15,2 19 24-15,7 36-24 0,-9-55 68 0,0 0-68 0,7 71 68 16,-2 12-68-16,-5-83 55 0,0 0-55 0,0 97 56 15,2 23-56-15,-2-120 31 0,0 0-31 16,7 121 31-16,-2-5-31 0,-1-2-1191 0</inkml:trace>
  <inkml:trace contextRef="#ctx0" brushRef="#br0" timeOffset="59044.06">12901 16089 1446 0,'0'0'0'0,"-7"10"0"16,-4 13 0-16,11-23 27 0,0 0-27 0,-26 48 28 0,-18 37-28 15,44-85 57-15,0 0-57 0,-49 99 57 0,6-4-57 16,43-95 55-16,0 0-55 0,-40 97 55 0,8 10-55 16,32-107 12-16,0 0-12 0,-30 101 12 0,10-18-12 15,20-83 2-15,0 0-2 0,-17 60 3 0,8-29-3 16,4 0-1256-16</inkml:trace>
  <inkml:trace contextRef="#ctx0" brushRef="#br0" timeOffset="60921.43">13077 16553 1726 0,'0'0'0'0,"2"-7"0"16,5-5 0-16,-7 12 2 0,0 0-2 0,6-11 3 0,-6 11-3 16,0 0 7-16,0 0-7 0,3-8 7 15,-3 8-7-15,0 0 13 0,0 0-13 0,-9-7 14 16,0 7-14-16,9 0 5 0,0 0-5 0,-26 2 6 0,-20 1-6 16,0 0-1278-16</inkml:trace>
  <inkml:trace contextRef="#ctx0" brushRef="#br0" timeOffset="61079.6">12423 16387 1535 0,'0'0'0'0,"0"0"0"15,-9-6 0-15,9 6 24 0,0 0-24 0,0 0 24 16,0 0-24-16,0 0 81 0,0 0-81 0,0 0 81 16,27 7-81-16,-27-7 70 0,0 0-70 0,23 7 71 0,3 0-71 15,-26-7 32-15,0 0-32 16,25 7 33-16,-4 0-33 0,-21-7 25 0,0 0-25 15,28-7 25-15,16-22-25 0,-1-1-1441 0</inkml:trace>
  <inkml:trace contextRef="#ctx0" brushRef="#br0" timeOffset="61384.49">13605 16153 1603 0,'0'0'0'0,"0"0"0"16,2-10 0-16,-2 10 0 0,0 0 0 0,-2-9 0 0,-5 6 0 15,7 3-50-15,0 0 50 0,-18 8-49 0,-14 15 49 0,32-23 4 0,0 0-4 16,-31 27 4-16,4 3-4 16,27-30 23-16,0 0-23 0,-19 33 24 0,1 6-24 0,18-39 44 15,0 0-44-15,-3 40 44 16,15-2-44-16,-12-38 53 0,0 0-53 0,28 37 54 16,15-6-54-16,-43-31 36 0,0 0-36 0,51 29 36 15,7-3-36-15,-58-26 25 0,0 0-25 0,58 28 25 16,-10-2-25-16,-48-26 18 0,0 0-18 0,32 21 19 0,-17-6-19 15,-15-15 14-15,0 0-14 0,-8 21 15 0,-37 15-15 16,45-36 12-16,0 0-12 0,-58 35 13 0,-7-16-13 16,65-19 9-16,0 0-9 0,-71 12 10 0,-1-5-10 15,72-7 4-15,0 0-4 0,-67-2 4 0,12-12-4 16,-1 1-1436-16</inkml:trace>
  <inkml:trace contextRef="#ctx0" brushRef="#br0" timeOffset="61596.24">14005 16041 1558 0,'0'0'0'0,"0"0"0"0,18 15 0 0,-18-15 16 0,0 0-16 16,21 24 16-16,6 16-16 0,-27-40 61 0,0 0-61 0,31 56 62 16,10 14-62-16,-41-70 34 0,0 0-34 0,46 77 35 15,7-5-35-15,-53-72 27 0,0 0-27 0,54 75 27 16,-8 4-27-16,-46-79 13 0,0 0-13 0,41 82 14 15,-8-3-14-15,-33-79 4 0,0 0-4 0,27 64 4 16,-10-27-4-16,1-1-1344 0</inkml:trace>
  <inkml:trace contextRef="#ctx0" brushRef="#br0" timeOffset="61936.57">14577 16047 1457 0,'0'0'0'0,"0"0"0"0,0 0 0 15,0 0 12-15,0 0-12 0,5 6 13 0,13 20-13 0,-18-26 27 16,0 0-27-16,23 46 28 0,12 25-28 0,-35-71 24 16,0 0-24-16,40 75 25 0,1-3-25 15,-41-72 18-15,0 0-18 0,41 64 19 0,-4-10-19 0,-37-54 20 0,0 0-20 16,30 40 21-16,-7-14-21 0,-23-26 17 16,0 0-17-16,23 12 18 0,-4-14-18 0,-19 2 10 0,0 0-10 15,21-21 10-15,-7-18-10 0,-14 39 6 16,0 0-6-16,11-56 6 0,6-13-6 0,-17 69 2 15,0 0-2-15,22-76 3 0,2 0-3 0,-24 76 1 16,0 0-1-16,30-66 1 0,6 23-1 0,-36 43 2 16,0 0-2-16,31-26 2 0,-6 15-2 0,-25 11 9 15,0 0-9-15,23 13 10 0,5 25-10 0,-28-38 21 16,0 0-21-16,23 64 21 0,-4 24-21 0,-19-88 30 16,0 0-30-16,18 102 30 0,-6 7-30 0,-12-109 27 0,0 0-27 0,13 106 28 15,-3-3-28-15,-10-103 22 0,0 0-22 0,9 82 22 16,-3-39-22-16,-1 0-1412 0</inkml:trace>
  <inkml:trace contextRef="#ctx0" brushRef="#br0" timeOffset="62125.37">15434 15502 1771 0,'0'0'0'0,"0"0"0"0,0 0 0 0,0 0 45 0,0 0-45 15,5 14 46-15,1 14-46 0,-6-28 86 0,0 0-86 16,12 36 87-16,7 7-87 0,-19-43 19 16,0 0-19-16,23 54 20 0,4 3-20 0,-27-57 0 0,0 0 0 0,30 42 0 15,1-30 0-15,1 0-1496 0</inkml:trace>
  <inkml:trace contextRef="#ctx0" brushRef="#br0" timeOffset="62281.56">15841 15315 1513 0,'0'0'0'0,"2"16"0"0,0 22 0 0,-2-38 13 0,0 0-13 0,5 55 13 16,-3 16-13-16,-2-71 21 0,0 0-21 15,2 89 21-15,-2 25-21 0,0-114 0 0,0 0 0 0,2 112 0 16,1-11 0-16,1-3-1126 0</inkml:trace>
  <inkml:trace contextRef="#ctx0" brushRef="#br0" timeOffset="62446.42">16355 16657 1670 0,'0'0'0'0,"0"19"0"16,-2 34 0-16,2-53 56 0,0 0-56 0,-9 71 57 0,-7 5-57 16,16-76 116-16,0 0-116 0,-21 85 116 15,2 9-116-15,19-94 4 0,0 0-4 0,-16 88 5 16,5-21-5-16,11-67-16 0,0 0 16 0,2 26-16 0,25-45 16 15,3-1-1434-15</inkml:trace>
  <inkml:trace contextRef="#ctx0" brushRef="#br0" timeOffset="64325.71">17085 15904 1659 0,'0'0'0'0,"2"-14"0"0,3-22 0 15,-5 36-27-15,0 0 27 0,9-44-26 0,5-2 26 16,-14 46-62-16,0 0 62 0,21-35-62 0,7 9 62 16,-28 26 4-16,0 0-4 0,37-12 5 0,16 15-5 15,-53-3 36-15,0 0-36 0,55 25 37 0,3 25-37 16,-58-50 68-16,0 0-68 0,51 66 68 0,-15 1-68 0,-36-67 51 16,0 0-51-16,26 62 51 0,-15-18-51 0,-11-44 31 15,0 0-31-15,7 31 31 0,-2-14-31 0,-5-17 10 0,0 0-10 16,4 7 10-16,3-9-10 15,-7 2 1-15,0 0-1 0,12-17 1 0,7-19-1 0,-19 36-1 0,0 0 1 16,25-45 0-16,0-12 0 0,-25 57-2 0,0 0 2 0,33-63-2 16,10-2 2-16,-43 65-3 0,0 0 3 0,47-52-2 15,4 17 2-15,-51 35-2 0,0 0 2 0,45-14-1 16,-8 18 1-16,-37-4-1 0,0 0 1 0,31 26 0 16,10 29 0-16,-41-55 0 0,0 0 0 0,33 66 0 15,-6 1 0-15,-27-67 0 0,0 0 0 0,23 62 0 0,-6-10 0 16,-17-52 0-16,0 0 0 0,16 42 0 0,-2-16 0 15,-14-26 0-15,0 0 0 0,15 14 0 0,11-13 0 16,-26-1 0-16,0 0 0 0,32-12 1 16,8-15-1-16,-40 27 0 0,0 0 0 0,46-37 1 15,12-2-1-15,-58 39 0 0,0 0 0 0,57-47 0 16,-4-5 0-16,-53 52-2 0,0 0 2 0,47-54-1 16,3-1 1-16,-50 55-7 0,0 0 7 0,51-43-6 0,4 13 6 15,-55 30-11-15,0 0 11 0,54-12-11 0,-4 17 11 16,-50-5-16-16,0 0 16 0,44 21-16 0,-13 12 16 0,-31-33-19 0,0 0 19 15,23 31-18-15,-8-12 18 16,-15-19-21-16,0 0 21 0,12 17-21 0,-5-8 21 16,-7-9-18-16,0 0 18 0,7 7-18 0,-7-7 18 0,0 0-14 0,0 0 14 15,0 0-13-15,0 0 13 16,0 0-8-16,0 0 8 0,0 0-8 0,-19-3 8 0,19 3-4 16,0 0 4-16,-32-6-4 0,-12 13 4 15,44-7-1-15,0 0 1 0,-48 18 0 0,2 13 0 0,46-31 0 16,0 0 0-16,-42 39 0 0,8 5 0 15,34-44 1-15,0 0-1 0,-23 38 2 0,9-10-2 16,14-28 2-16,0 0-2 0,-3 27 2 0,10 1-2 0,-7-28 3 16,0 0-3-16,23 19 3 0,21-10-3 0,-44-9 2 15,0 0-2-15,56-4 3 0,6-15-3 0,-62 19 2 0,0 0-2 0,60-31 2 0,-11-9-2 16,-49 40 1 0,0 0-1-16,45-45 1 0,-5-9-1 0,-40 54 0 15,0 0 0-15,32-51 1 0,-6 0-1 0,-26 51 2 0,0 0-2 16,27-41 2-16,1 15-2 0,-28 26 5 15,0 0-5-15,23-12 5 0,-4 19-5 0,-19-7 9 16,0 0-9-16,22 24 10 0,6 21-10 0,-28-45 13 16,0 0-13-16,30 52 14 0,1-5-14 0,-31-47 12 15,0 0-12-15,25 38 12 0,0-11-12 0,-25-27 9 0,0 0-9 16,23 19 10-16,1-10-10 0,-24-9 8 0,0 0-8 16,30 0 9-16,6-10-9 0,-36 10 7 0,0 0-7 15,32-19 7-15,-1-6-7 0,-31 25 7 0,0 0-7 0,25-29 7 16,1-9-7-16,-26 38 5 0,0 0-5 0,30-36 6 0,2 8-6 15,-32 28 4-15,0 0-4 0,27-14 5 0,-3 17-5 0,-24-3 7 0,0 0-7 16,30 16 8-16,2 12-8 0,-32-28 5 0,0 0-5 16,32 27 6-16,-11-4-6 0,-21-23 3 0,0 0-3 15,16 19 4-15,-4-5-4 0,-12-14 3 0,0 0-3 0,5 12 3 16,3-2-3-16,-8-10 1 0,0 0-1 0,14 2 1 16,9-7-1-1,-23 5 0-15,0 0 0 0,26-16 1 0,2-15-1 0,-28 31 1 0,0 0-1 16,28-38 1-16,2-9-1 0,-30 47 2 0,0 0-2 15,36-43 2-15,4 10-2 16,-40 33 4-16,0 0-4 0,37-21 4 0,-12 18-4 16,-25 3 5-16,0 0-5 0,30 16 5 0,2 18-5 0,-32-34 3 15,0 0-3-15,30 45 3 0,-11 2-3 0,-19-47 1 16,0 0-1-16,13 34 2 0,-8-9-2 16,-5-25 0-16,0 0 0 0,3 15 1 0,-1-4-1 0,-2-11 0 15,0 0 0-15,11 7 1 0,13-4-1 0,-24-3 0 0,0 0 0 0,32-10 1 16,3-22-1-16,-35 32 0 15,0 0 0-15,39-41 0 0,0-7 0 0,-39 48 0 0,0 0 0 16,46-56 0-16,9 8 0 0,-55 48 0 16,0 0 0-16,60-42 0 0,-1 18 0 0,-59 24 0 0,0 0 0 15,60-12 0-15,-14 12 0 0,-46 0 0 16,0 0 0-16,41 19 0 0,-4 22 0 0,-37-41 0 16,0 0 0-16,35 51 1 0,-3 7-1 0,-32-58 1 0,0 0-1 15,37 61 1-15,7-6-1 0,-44-55 2 0,0 0-2 16,53 44 2-16,7-13-2 0,-60-31-1 0,0 0 1 15,58 17-1-15,-3-15 1 0,-55-2-12 0,0 0 12 16,53-14-12-16,1-12 12 0,-54 26-18 0,0 0 18 16,50-43-17-16,-6-14 17 0,-44 57-20 0,0 0 20 0,39-63-20 15,-7-1 20-15,-32 64-19 0,0 0 19 0,26-57-19 16,-5 5 19-16,-21 52-11 0,0 0 11 0,11-40-10 0,-18 9 10 16,7 31-4-16,0 0 4 0,-11-17-3 0,1 7 3 15,10 10 0-15,0 0 0 0,-13 3 0 0,-6 16 0 16,19-19 0-16,0 0 0 0,-23 26 1 0,5 5-1 15,18-31 1-15,0 0-1 0,-9 42 1 0,4 13-1 16,5-55 1-16,0 0-1 0,5 52 1 0,1-14-1 16,-6-38 0-16,0 0 0 0,12 31 1 0,7-3-1 15,-19-28 0-15,0 0 0 0,25 14 0 0,3-9 0 16,-28-5 0-16,0 0 0 0,29-10 1 0,-5-18-1 0,-24 28 1 16,0 0-1-16,14-40 1 0,-8-15-1 15,-6 55 1-15,0 0-1 0,-13-56 1 0,-15-1-1 0,28 57 2 16,0 0-2-16,-40-50 3 0,-19 2-3 0,59 48 5 15,0 0-5-15,-60-37 6 0,2 20-6 0,58 17 7 16,0 0-7-16,-62 3 8 0,-6 22-8 0,68-25 10 16,0 0-10-16,-71 52 10 0,2 34-10 0,69-86 12 0,0 0-12 0,-51 100 12 15,21 8-12-15,30-108 13 16,0 0-13-16,-2 109 14 0,31 2-14 0,-29-111 16 0,0 0-16 0,58 102 16 16,18-21-16-16,-76-81 13 0,0 0-13 0,90 59 13 15,3-26-13-15,-93-33 10 0,0 0-10 0,102 8 10 0,11-21-10 16,-113 13 6-16,0 0-6 0,113-40 6 0,-9-28-6 15,4 2-1404-15</inkml:trace>
  <inkml:trace contextRef="#ctx0" brushRef="#br0" timeOffset="64614.06">22216 15483 1255 0,'0'0'0'16,"-7"2"0"-16,-12 8 0 0,19-10 9 0,0 0-9 0,-25 13 10 15,-1 2-10 1,26-15 15-16,0 0-15 0,-25 21 15 0,5-2-15 15,20-19 20-15,0 0-20 0,-8 26 21 0,1 8-21 0,7-34 14 0,0 0-14 0,3 47 14 16,11 17-14-16,-14-64 11 0,0 0-11 0,30 68 11 16,6-4-11-16,-36-64 10 0,0 0-10 0,38 59 11 15,1-2-11-15,-39-57 13 0,0 0-13 0,28 57 14 16,-14 7-14-16,-14-64 22 0,0 0-22 0,-5 67 23 16,-21 4-23-16,26-71 29 0,0 0-29 0,-41 63 30 15,-10-17-30-15,51-46 32 16,0 0-32-16,-60 31 32 0,-7-11-32 0,67-20 30 0,0 0-30 0,-71 5 30 15,6-16-30-15,65 11 28 0,0 0-28 0,-44-38 28 16,26-36-28-16,4 1-1236 16</inkml:trace>
  <inkml:trace contextRef="#ctx0" brushRef="#br0" timeOffset="64967.03">22998 14810 1457 0,'0'0'0'0,"0"0"0"0,1-10 0 0,-1 10 8 16,0 0-8-16,4-7 8 0,-4 7-8 16,0 0 14-16,0 0-14 0,0 0 14 0,-11 8-14 15,11-8 43-15,0 0-43 0,-12 16 43 0,-9 10-43 16,21-26 33-16,0 0-33 0,-23 28 34 0,-4-2-34 0,27-26 27 16,0 0-27-16,-26 20 28 0,-1-7-28 0,27-13 10 15,0 0-10-15,-24 10 11 0,-4 5-11 16,28-15 3-16,0 0-3 0,-34 25 4 0,-7 9-4 15,41-34 1-15,0 0-1 0,-44 44 1 16,-3 11-1-16,47-55 0 0,0 0 0 0,-48 78 0 0,-5 29 0 16,53-107 0-16,0 0 0 0,-49 120 1 0,5 1-1 15,44-121 1-15,0 0-1 0,-25 123 2 0,25-4-2 0,0-119 1 0,0 0-1 0,23 112 1 16,18-13-1 0,-41-99 5-16,0 0-5 0,54 83 5 0,13-10-5 15,-67-73 6-15,0 0-6 0,74 53 7 0,7-23-7 16,-81-30 0-16,0 0 0 0,82 0 1 0,-7-31-1 15,-75 31-3-15,0 0 3 0,73-61-2 0,-4-29 2 16,-1 2-1263-16</inkml:trace>
  <inkml:trace contextRef="#ctx0" brushRef="#br0" timeOffset="65154.75">23461 15213 1323 0,'0'0'0'0,"0"0"0"16,0 12 0-16,0-12 37 0,0 0-37 0,0 32 38 15,0 28-38-15,0-60 16 0,0 0-16 0,-1 80 16 16,-5 13-16-16,6-93 53 0,0 0-53 0,-3 104 53 15,1 15-53-15,2-119 44 0,0 0-44 0,0 115 45 16,2-15-45-16,-2-100 35 0,0 0-35 0,3 90 36 0,3-7-36 16,-6-83 30-16,0 0-30 0,3 64 30 15,-5-28-30-15,2-36 22 0,0 0-22 0,0 0 23 16,6-57-23-16,-1 0-1291 0</inkml:trace>
  <inkml:trace contextRef="#ctx0" brushRef="#br0" timeOffset="65285.46">23447 14796 1468 0,'0'0'0'0,"0"0"0"0,0 0 0 0,0 0 0 15,0 0 0-15,0 0 0 0,0-7 0 0,0 7-1 16,0 0 1-16,6 11 0 0,4 13 0 0,-10-24-4 16,0 0 4-16,27 12-4 0,19-22 4 0,-1-1-1035 0</inkml:trace>
  <inkml:trace contextRef="#ctx0" brushRef="#br0" timeOffset="65680.37">24109 14957 1311 0,'0'0'0'0,"14"2"0"16,27 5 0-16,-41-7 17 0,0 0-17 0,58 9 17 15,7-3-17-15,-65-6 65 0,0 0-65 0,74-1 66 16,9-10-66-16,-83 11 88 0,0 0-88 0,85-14 89 0,-1-5-89 15,-84 19 60-15,0 0-60 0,76-15 60 16,-23 3-60-16,-53 12 40 0,0 0-40 0,39-5 41 0,-14 6-41 16,-25-1 34-16,0 0-34 0,26 21 34 0,13 26-34 15,-39-47 19-15,0 0-19 0,33 57 20 0,-15 7-20 16,-18-64 10-16,0 0-10 0,4 78 10 0,-10 20-10 16,6-98 4-16,0 0-4 0,-10 106 5 0,-4-4-5 15,14-102 1-15,0 0-1 0,-16 102 2 0,0 7-2 0,16-109 0 16,0 0 0-16,-14 99 1 0,0-13-1 0,14-86 0 15,0 0 0-15,-15 77 0 0,3-19 0 16,12-58 0-16,0 0 0 0,-10 54 1 0,-1-4-1 0,11-50 1 16,0 0-1-16,-9 47 2 0,-1-7-2 0,10-40 2 0,0 0-2 0,-11 33 3 15,7-13-3-15,4-20 2 0,0 0-2 16,-12 19 3-16,-4 0-3 0,16-19 5 16,0 0-5-16,-28 11 6 0,-14-13-6 0,42 2 7 15,0 0-7-15,-53-21 8 0,-9-20-8 0,0-2-1466 0</inkml:trace>
  <inkml:trace contextRef="#ctx0" brushRef="#br0" timeOffset="65863.35">25961 15059 1715 0,'0'0'0'0,"9"2"0"16,17 5 0-16,-26-7 5 0,0 0-5 0,27 10 6 0,-10 4-6 15,-17-14 14-15,0 0-14 0,7 35 15 16,-10 31-15-16,3-66-4 0,0 0 4 0,-20 67-3 0,-22-12 3 16,0 3-1251-16</inkml:trace>
  <inkml:trace contextRef="#ctx0" brushRef="#br0" timeOffset="65995.4">25853 16201 1412 0,'0'0'0'0,"-16"35"0"0,-26 57 0 0,42-92 46 15,0 0-46-15,-74 135 46 0,-34 29-46 16,108-164 57-16,0 0-57 0,-135 184 58 0,-29 8-58 0,164-192 8 16,0 0-8-16,-163 161 9 0,13-49-9 0,-1 2-1167 15</inkml:trace>
  <inkml:trace contextRef="#ctx0" brushRef="#br0" timeOffset="66463.73">25137 13926 1547 0,'0'0'0'0,"0"0"0"0,11 22 0 16,-11-22 44-16,0 0-44 0,12 45 45 0,9 38-45 16,-21-83 77-16,0 0-77 0,25 116 78 0,5 33-78 0,-30-149 53 15,0 0-53-15,28 187 54 0,-5 48-54 0,-23-235 20 16,0 0-20-16,4 274 21 0,-22 25-21 0,18-299 11 16,0 0-11-16,-51 322 11 0,-44 10-11 0,95-332 8 15,0 0-8-15,-134 319 9 0,-48-9-9 0,182-310 6 0,0 0-6 16,-228 301 7-16,-59-2-7 0,287-299 3 0,0 0-3 15,-314 254 3-15,-16-56-3 0,-2-3-1438 0</inkml:trace>
  <inkml:trace contextRef="#ctx0" brushRef="#br0" timeOffset="69004.14">3450 8634 516 0,'0'0'0'0,"0"0"0"15,-39-18 0-15,39 18 18 16,0 0-18-16,-37-22 19 0,-3 1-19 0,40 21 46 0,0 0-46 16,-50-21 47-16,-1 1-47 0,51 20 46 0,0 0-46 0,-65-16 47 15,-13 4-47-15,78 12 42 16,0 0-42-16,-83-5 43 0,-15 10-43 0,98-5 31 0,0 0-31 0,-103 5 32 31,3 6-32-31,100-11 31 0,0 0-31 0,-108 13 31 0,4 6-31 16,104-19 25-16,0 0-25 0,-100 28 26 0,11 8-26 15,89-36 22-15,0 0-22 0,-77 45 23 0,-6 7-23 0,83-52 18 16,0 0-18-16,-76 61 18 0,9 3-18 16,67-64 14-16,0 0-14 0,-55 71 15 0,2 3-15 0,53-74 11 15,0 0-11-15,-42 83 11 0,7 9-11 0,35-92 10 0,0 0-10 16,-28 88 10-16,5-10-10 0,23-78 5 15,0 0-5-15,-16 85 5 0,14 19-5 16,2-104 3-16,0 0-3 0,5 100 3 0,9-10-3 0,-14-90 1 16,0 0-1-16,27 85 2 0,8-4-2 0,-35-81 0 15,0 0 0-15,51 78 1 0,8-2-1 0,-59-76 0 0,0 0 0 16,72 68 1-16,18-14-1 0,-90-54 0 16,0 0 0-16,95 46 1 0,-9-6-1 0,-86-40 2 15,0 0-2-15,99 35 2 0,19-4-2 0,-118-31 2 16,0 0-2-16,126 29 3 0,9 2-3 0,-135-31 7 15,0 0-7-15,154 25 7 0,17 1-7 0,-171-26 8 0,0 0-8 16,199 24 9-16,22-2-9 0,-221-22 12 0,0 0-12 0,243 25 12 16,29-1-12-16,-272-24 13 0,0 0-13 0,286 24 14 15,15 0-14-15,-301-24 14 0,0 0-14 0,302 24 15 16,19-3-15-16,-321-21 24 0,0 0-24 0,333 19 24 16,29-5-24-16,-362-14 25 0,0 0-25 0,370 16 25 15,24 3-25-15,-394-19 25 0,0 0-25 0,402 17 26 0,5-1-26 16,-407-16 25-16,0 0-25 0,420 12 26 15,3-4-26-15,-423-8 22 0,0 0-22 0,429 7 23 0,9-2-23 16,-438-5 22-16,0 0-22 0,444 7 23 0,15 2-23 16,-459-9 20-16,0 0-20 0,462 12 21 0,5 0-21 15,-467-12 17-15,0 0-17 0,475 14 17 0,8-2-17 0,-483-12 14 16,0 0-14-16,483 12 15 0,6-1-15 0,-489-11 12 16,0 0-12-16,487 3 13 0,10-1-13 15,-497-2 14-15,0 0-14 0,492 0 15 0,-8-4-15 0,-484 4 15 16,0 0-15-16,479-5 15 0,-1-2-15 0,-478 7 15 15,0 0-15-15,482-8 16 0,-4-1-16 0,-478 9 14 16,0 0-14-16,489-16 14 0,3-11-14 0,-492 27 12 0,0 0-12 16,499-33 13-16,5-3-13 0,-504 36 11 0,0 0-11 15,505-51 11-15,-8-13-11 0,-497 64 10 0,0 0-10 16,501-79 10-16,0-11-10 0,-501 90 13 0,0 0-13 16,494-85 13-16,-2 5-13 0,-492 80 14 0,0 0-14 15,482-93 14-15,-17-23-14 0,-465 116 13 0,0 0-13 16,452-104 13-16,-15 26-13 0,-437 78 13 0,0 0-13 0,411-74 14 15,-16-8-14-15,-395 82 11 0,0 0-11 16,387-81 11-16,-13-2-11 0,-374 83 8 0,0 0-8 0,345-76 9 16,-38 14-9-16,-307 62 6 0,0 0-6 0,290-73 7 15,-19-12-7-15,-271 85 9 0,0 0-9 0,251-88 9 16,-31-2-9-16,-220 90 10 0,0 0-10 0,196-83 11 16,-27 8-11-16,-169 75 12 0,0 0-12 0,140-79 13 0,-33-6-13 15,-107 85 11-15,0 0-11 0,85-80 12 0,-16 15-12 16,-69 65 13-16,0 0-13 0,51-56 13 0,-23 6-13 15,-28 50 13-15,0 0-13 0,7-52 14 0,-21-17-14 16,14 69 14-16,0 0-14 0,-35-68 14 0,-25 3-14 16,60 65 14-16,0 0-14 0,-80-56 15 0,-18 10-15 0,98 46 8 15,0 0-8-15,-115-37 9 0,-23 10-9 16,138 27 5-16,0 0-5 0,-155-25 6 0,-30 3-6 0,185 22 3 16,0 0-3-16,-206-21 3 0,-20 2-3 0,226 19 0 15,0 0 0-15,-240-14 0 0,-12 7 0 0,252 7-1 16,0 0 1-16,-268-1 0 0,-18 6 0 0,286-5-3 15,0 0 3-15,-305 12-2 0,-16 9 2 0,321-21-5 16,0 0 5-16,-336 24-5 0,-8 7 5 0,344-31-7 0,0 0 7 0,-361 29-6 16,-6 3 6-16,367-32-8 15,0 0 8-15,-388 31-7 0,-4 2 7 0,392-33-8 0,0 0 8 16,-397 36-7-16,-1 9 7 0,398-45-7 0,0 0 7 0,-409 45-6 0,1 3 6 16,408-48-6-16,0 0 6 0,-411 44-5 15,0-6 5-15,411-38-6 0,0 0 6 0,-413 31-5 0,1-2 5 16,412-29-5-16,0 0 5 0,-418 31-4 0,-6-5 4 15,424-26-4-15,0 0 4 0,-425 26-4 16,-3-3 4-16,428-23-4 0,0 0 4 0,-424 19-4 16,-1-2 4-16,425-17-5 0,0 0 5 0,-428 14-4 15,8 0 4-15,420-14-6 0,0 0 6 0,-417 10-5 0,-1-1 5 16,418-9-4-16,0 0 4 0,-418 0-3 16,0 0 3-16,418 0-3 0,0 0 3 0,-412 0-3 15,6-4 3-15,406 4-3 0,0 0 3 0,-411-5-2 0,-9-5 2 16,420 10-2-16,0 0 2 0,-425-9-1 0,-4 4 1 15,429 5-1-15,0 0 1 0,-434-7 0 0,11-5 0 16,423 12 0-16,0 0 0 0,-420-16 0 0,18 3 0 16,402 13 0-16,0 0 0 0,-388-13 0 0,26 3 0 0,362 10 0 15,0 0 0-15,-365-9 0 0,7-3 0 16,358 12 0-16,0 0 0 0,-338-8 0 0,13-4 0 0,325 12 0 16,0 0 0-16,-316-9 1 0,4 2-1 0,312 7 0 15,0 0 0-15,-301-7 0 0,17-2 0 0,284 9-1 0,0 0 1 0,-269-5 0 16,12 5 0-16,257 0-1 15,0 0 1-15,-247 0-1 0,12 0 1 0,235 0-1 16,0 0 1-16,-217-3-1 0,9 3 1 0,208 0-1 16,0 0 1-16,-194 0-1 0,13-4 1 0,181 4-1 15,0 0 1-15,-170-3 0 0,15-2 0 0,155 5-1 0,0 0 1 16,-153-4 0-16,1 8 0 0,152-4-1 0,0 0 1 16,-150 0-1-16,2 3 1 0,148-3-1 0,0 0 1 15,-145 9-1-15,9-1 1 0,136-8-2 0,0 0 2 0,-141 19-1 16,-7 7 1-16,148-26-1 0,0 0 1 0,-153 47-1 15,-1 22 1-15,154-69-2 0,0 0 2 0,-148 89-1 16,2 20 1-16,146-109-2 0,0 0 2 0,-149 124-2 16,-9 22 2-16,1-3-1518 0</inkml:trace>
  <inkml:trace contextRef="#ctx0" brushRef="#br0" timeOffset="70457.7">5362 8468 1345 0,'0'0'0'16,"0"0"0"-16,0 0 0 0,0 0 18 0,0 0-18 0,0 0 18 15,0 0-18-15,0 0 40 0,0 0-40 0,-14 39 40 16,-9 31-40-16,23-70 32 0,0 0-32 0,-37 97 32 0,-16 27-32 16,53-124 15-16,0 0-15 0,-63 142 16 15,-4 21-16-15,67-163 9 0,0 0-9 0,-78 176 10 0,-8-6-10 16,86-170 7-16,0 0-7 0,-76 137 7 0,18-49-7 15,58-88 5-15,0 0-5 0,-41 60 6 16,18-28-6-16,23-32 9 0,0 0-9 0,-19 10 10 0,3-20-10 0,16 10 13 16,0 0-13-16,-5-39 13 15,8-33-13-15,-3 72 8 0,0 0-8 0,18-82 8 0,13 3-8 16,-31 79 8-16,0 0-8 0,37-69 8 0,4 20-8 0,-41 49 10 16,0 0-10-16,41-28 11 0,-4 23-11 0,-37 5 13 15,0 0-13-15,38 21 14 0,3 21-14 0,-41-42 10 0,0 0-10 16,41 72 10-16,4 34-10 0,-45-106 6 15,0 0-6-15,55 112 7 0,9 1-7 0,-64-113 3 16,0 0-3-16,72 100 3 0,6-15-3 0,-78-85 1 16,0 0-1-16,79 52 2 0,-1-37-2 0,-78-15 0 0,0 0 0 0,75-24 1 15,3-42-1-15,-78 66 1 0,0 0-1 0,67-86 1 16,-21-23-1-16,-46 109 2 0,0 0-2 16,26-121 2-16,-15-9-2 0,-11 130 2 0,0 0-2 15,-2-144 3-15,-19-15-3 0,21 159 3 0,0 0-3 16,-28-157 4-16,-9 4-4 0,37 153 4 0,0 0-4 15,-44-124 4-15,-2 29-4 0,46 95 5 0,0 0-5 16,-44-63 5-16,3 34-5 0,41 29 7 16,0 0-7-16,-46 3 7 0,-17 37-7 0,63-40 12 15,0 0-12-15,-67 71 12 0,3 29-12 0,64-100 16 16,0 0-16-16,-40 125 16 0,26 24-16 0,14-149 13 16,0 0-13-16,17 149 13 0,31-16-13 0,-48-133 12 15,0 0-12-15,81 123 12 0,30-11-12 0,-111-112 4 16,0 0-4-16,127 87 4 0,18-16-4 0,-145-71 0 0,0 0 0 15,148 36 1-15,-11-29-1 0,6 0-1390 0</inkml:trace>
  <inkml:trace contextRef="#ctx0" brushRef="#br0" timeOffset="70969.77">6692 9449 1222 0,'0'0'0'0,"0"-9"0"0,-9-6 0 16,9 15 10-16,0 0-10 0,-12-18 10 0,-11 15-10 16,23 3 19-16,0 0-19 0,-40 12 19 0,-29 26-19 0,69-38 48 15,0 0-48-15,-67 68 48 0,3 23-48 0,64-91 44 16,0 0-44-16,-54 97 44 0,9-7-44 0,45-90 33 0,0 0-33 0,-26 80 34 15,21-2-34-15,5-78 28 16,0 0-28-16,8 64 28 0,21-23-28 0,-29-41 13 16,0 0-13-16,44 12 13 0,16-32-13 0,-60 20 10 15,0 0-10-15,67-44 11 0,5-16-11 0,-72 60 6 16,0 0-6-16,67-64 7 0,-12-4-7 0,-55 68 1 0,0 0-1 16,44-76 2-16,-16-10-2 0,-28 86 0 0,0 0 0 0,27-75 0 15,-10 27 0-15,-17 48 0 0,0 0 0 0,14-31 0 0,-3 29 0 16,-11 2-1-16,0 0 1 15,16 24 0-15,3 37 0 0,-19-61-1 0,0 0 1 0,21 69 0 16,8-5 0-16,-29-64 0 0,0 0 0 0,40 59 0 0,15-9 0 16,-55-50 0-16,0 0 0 0,67 36 0 0,11-15 0 15,-78-21 0-15,0 0 0 16,89-5 0-16,5-26 0 0,-94 31 0 0,0 0 0 16,95-56 0-16,-8-22 0 0,-87 78 0 15,0 0 0-15,72-93 0 0,-19-7 0 0,-53 100 0 0,0 0 0 16,33-115 1-16,-11-8-1 0,-22 123 6 0,0 0-6 15,5-117 6-15,-14 16-6 0,9 101 11 0,0 0-11 16,-18-83 11-16,-5 28-11 0,23 55 15 0,0 0-15 0,-31-33 16 16,-6 26-16-16,37 7 23 0,0 0-23 0,-44 21 24 15,-11 26-24-15,55-47 20 0,0 0-20 0,-49 81 20 16,13 37-20-16,36-118 15 0,0 0-15 0,-19 128 15 16,15-5-15-16,4-123 16 0,0 0-16 0,14 121 17 15,16-9-17-15,-30-112 12 0,0 0-12 0,41 101 13 0,5-20-13 16,-46-81 0-16,0 0 0 0,40 71 1 0,-18-11-1 15,-22-60 0-15,0 0 0 0,7 30 0 0,-18-41 0 16,-3 1-1358-16</inkml:trace>
  <inkml:trace contextRef="#ctx0" brushRef="#br0" timeOffset="71364.86">7135 9634 1479 0,'0'0'0'0,"0"0"0"0,9 0 0 0,-9 0 7 0,0 0-7 0,19-2 7 16,16-3-7-16,-35 5 0 0,0 0 0 0,60-7 0 15,27-1 0-15,-87 8 30 0,0 0-30 0,102-6 31 16,2-1-31-16,-104 7 47 0,0 0-47 0,108-5 48 16,-8-7-48-16,-100 12 51 0,0 0-51 0,87-9 52 15,-11 6-52-15,-76 3 52 0,0 0-52 0,58-7 53 16,-23 4-53-16,-35 3 40 0,0 0-40 16,20-2 40-16,-12 2-40 0,-8 0 30 0,0 0-30 0,-3-9 31 15,-8-1-31-15,11 10 24 0,0 0-24 0,-26-9 25 16,-11 6-25-16,37 3 21 0,0 0-21 15,-36 7 21-15,8 12-21 0,28-19 15 0,0 0-15 0,-24 31 15 16,4 12-15-16,20-43 8 0,0 0-8 16,-9 43 8-16,13-3-8 0,-4-40 6 0,0 0-6 0,16 30 6 15,14-11-6-15,-30-19 3 0,0 0-3 0,35 7 4 16,6-9-4-16,-41 2 1 0,0 0-1 0,40-17 1 16,-1-15-1-16,-39 32 0 0,0 0 0 0,30-43 0 15,-7-9 0-15,-23 52 0 0,0 0 0 0,12-53 1 16,-3 4-1-16,-9 49 3 0,0 0-3 0,5-33 4 0,-3 16-4 15,-2 17 4-15,0 0-4 0,4 9 5 0,-8 17-5 16,4-26 4-16,0 0-4 0,-2 55 5 0,4 33-5 16,-2-88 2-16,0 0-2 0,4 113 2 0,1 18-2 15,2 2-1580-15</inkml:trace>
  <inkml:trace contextRef="#ctx0" brushRef="#br0" timeOffset="72488.58">8756 9400 1435 0,'0'0'0'0,"0"0"0"16,0-19 0-1,0 19 1-15,0 0-1 0,5-22 1 16,13-6-1-16,-18 28 45 0,0 0-45 0,28-36 46 0,21-9-46 16,-49 45 66-16,0 0-66 0,53-38 67 0,2 14-67 15,-55 24 42-15,0 0-42 0,58-11 43 0,6 20-43 16,-64-9 33-16,0 0-33 0,58 26 33 0,2 20-33 15,-60-46 26-15,0 0-26 0,53 58 27 0,-14 14-27 16,-39-72 12-16,0 0-12 0,30 78 12 0,-20 10-12 16,-10-88 7-16,0 0-7 0,7 78 7 0,-10-24-7 15,3-54 3-15,0 0-3 0,-2 35 3 0,2-16-3 16,0-19 1-16,0 0-1 0,0 5 1 0,0-5-1 16,0 0 0-16,0 0 0 0,-4-21 0 0,4-29 0 15,0 50-1-15,0 0 1 0,2-61 0 0,11-6 0 16,-13 67-2-16,0 0 2 0,17-68-1 0,11 6 1 15,-28 62-1-15,0 0 1 0,36-55-1 0,-1 10 1 16,-35 45 0-16,0 0 0 0,34-32 0 0,-3 19 0 16,-31 13 1-16,0 0-1 0,39 8 1 0,7 20-1 0,-46-28 2 15,0 0-2-15,44 45 2 0,-2 12-2 0,-42-57 0 16,0 0 0-16,36 73 1 0,-10 15-1 0,-26-88 0 16,0 0 0-16,14 78 0 0,-5-16 0 0,-9-62 0 15,0 0 0-15,2 43 0 0,0-20 0 0,-2-23-1 16,0 0 1-16,0 9 0 0,0-9 0 0,0 0-2 0,0 0 2 15,5-19-1-15,0-23 1 0,-5 42-2 0,0 0 2 16,13-55-2-16,6-8 2 0,-19 63-2 0,0 0 2 16,26-69-2-16,6 12 2 0,-32 57 0 0,0 0 0 0,35-50 0 15,8 8 0-15,-43 42 0 0,0 0 0 0,53-29 1 16,5 17-1-16,-58 12 2 0,0 0-2 0,63 5 2 16,1 19-2-16,-64-24 8 0,0 0-8 0,63 40 8 15,-13 21-8-15,-50-61 14 0,0 0-14 0,42 77 15 16,-8 15-15-16,-34-92 5 0,0 0-5 0,24 90 6 15,-10-7-6-15,-14-83 0 0,0 0 0 0,13 71 1 0,4-14-1 16,-17-57 0-16,0 0 0 0,27 26 0 0,13-40 0 16,1 1-1412-16</inkml:trace>
  <inkml:trace contextRef="#ctx0" brushRef="#br0" timeOffset="72798.32">10825 9352 1390 0,'0'0'0'0,"0"0"0"0,-11-12 0 0,11 12 1 0,0 0-1 16,-8-12 2-16,1 7-2 0,7 5 1 0,0 0-1 15,-18 8 2-15,-16 18-2 0,34-26 24 0,0 0-24 0,-38 47 24 16,4 29-24-16,34-76 38 0,0 0-38 0,-18 85 38 16,22 0-38-16,-4-85 56 0,0 0-56 0,28 77 56 15,15-19-56-15,-43-58 53 0,0 0-53 16,56 43 53-16,0-14-53 0,-56-29 35 0,0 0-35 0,59 11 35 16,-1-18-35-16,-58 7 25 0,0 0-25 15,54-28 26-15,-1-13-26 0,-53 41 25 0,0 0-25 16,37-61 26-16,-14-24-26 0,-23 85 18 15,0 0-18-15,7-88 18 0,-24-2-18 0,17 90 21 16,0 0-21-16,-32-80 21 0,-16-5-21 0,48 85 19 0,0 0-19 16,-45-65 20-16,11 28-20 0,34 37 18 15,0 0-18-15,-35-7 19 0,-4 28-19 0,39-21 1 16,0 0-1-16,-32 40 2 0,13 17-2 0,19-57-2 0,0 0 2 16,-5 61-2-16,19-4 2 0,0 2-1488 0</inkml:trace>
  <inkml:trace contextRef="#ctx0" brushRef="#br0" timeOffset="73818.53">11329 9449 1379 0,'0'0'0'0,"0"0"0"0,20-16 0 16,-20 16 17-16,0 0-17 0,17-8 17 0,1 1-17 0,-18 7 43 15,0 0-43-15,23 1 44 0,4 8-44 0,-27-9 34 16,0 0-34-16,31 26 34 0,1 21-34 16,-32-47 22-16,0 0-22 0,25 64 23 0,-1 14-23 0,-24-78 28 15,0 0-28-15,23 72 28 0,4-11-28 0,-27-61 29 16,0 0-29-16,23 43 30 0,-6-19-30 0,-17-24 26 15,0 0-26-15,20 7 26 0,-3-14-26 0,-17 7 18 0,0 0-18 16,18-24 19-16,-2-23-19 0,-16 47 17 0,0 0-17 0,18-62 17 16,3-16-17-16,-21 78 18 0,0 0-18 0,23-83 18 15,3 11-18-15,-26 72 19 0,0 0-19 16,32-73 20-16,0 9-20 0,-32 64 19 16,0 0-19-16,33-56 19 0,-3 18-19 0,-30 38 20 0,0 0-20 15,28-15 21-15,2 27-21 0,-30-12 10 0,0 0-10 0,32 29 10 0,0 18-10 0,-32-47 5 16,0 0-5-16,40 61 5 0,1 8-5 0,-41-69 2 15,0 0-2-15,49 73 2 0,6-9-2 0,-55-64 0 16,0 0 0-16,64 51 1 0,-6-21-1 0,-58-30 0 16,0 0 0-1,58 15 0-15,-7-15 0 0,-51 0 0 0,0 0 0 0,46-15 0 0,-5-21 0 0,-41 36-1 0,0 0 1 16,33-45 0-16,-5-4 0 0,-28 49-1 0,0 0 1 0,23-47 0 16,-5 6 0-16,-18 41 0 0,0 0 0 15,10-36 0-15,-11 8 0 0,1 28 1 0,0 0-1 0,-9-26 2 16,-12 3-2-16,21 23 2 0,0 0-2 0,-32-13 3 15,-19 11-3-15,51 2 4 0,0 0-4 0,-64 15 4 16,-8 20-4-16,72-35 3 0,0 0-3 0,-67 54 4 16,12 22-4-16,55-76 1 0,0 0-1 0,-40 81 2 15,19 4-2-15,21-85 0 0,0 0 0 0,-2 80 0 16,16-15 0-16,-14-65-1 0,0 0 1 0,32 49-1 16,17-20 1-16,-49-29-5 0,0 0 5 0,65 19-5 0,16-19 5 15,-81 0-7-15,0 0 7 0,83-12-6 0,-5-19 6 16,-78 31-5-16,0 0 5 0,72-45-5 0,-14-12 5 31,-58 57-5-31,0 0 5 0,55-71-4 0,-13-14 4 0,-42 85-3 0,0 0 3 0,45-86-2 16,-10 6 2-16,-35 80-2 15,0 0 2-15,26-66-2 0,-6 9 2 0,-20 57-2 16,0 0 2-16,14-40-2 0,-7 19 2 0,-7 21-2 16,0 0 2-16,0 0-1 0,10 37 1 0,-10-37-2 15,0 0 2-15,9 45-1 0,0 15 1 0,-9-60-2 16,0 0 2-16,14 73-2 0,4 19 2 0,-18-92-4 15,0 0 4-15,21 90-4 0,2-18 4 0,-23-72-7 16,0 0 7-16,23 61-6 0,-7-16 6 0,-16-45-8 0,0 0 8 16,12 29-7-16,-3-15 7 0,-9-14-7 0,0 0 7 15,9-3-6-15,1-16 6 0,-10 19-7 0,0 0 7 0,16-30-7 16,-2-6 7-16,-14 36-4 0,0 0 4 0,18-47-3 16,5-8 3-16,-23 55-3 0,0 0 3 0,32-59-3 15,8-8 3-15,-40 67-2 0,0 0 2 0,44-59-2 16,4 22 2-16,-48 37-1 0,0 0 1 0,49-19-1 15,-3 19 1-15,-46 0 0 0,0 0 0 0,42 21 0 16,-3 22 0-16,-39-43 0 0,0 0 0 0,32 54 0 16,-2 14 0-16,-30-68 0 0,0 0 0 0,23 62 1 0,-11-7-1 15,-12-55 0-15,0 0 0 0,6 42 0 0,-5-16 0 16,-1-26 0-16,0 0 0 0,2 15 0 0,0-8 0 16,-2-7-1-16,0 0 1 0,7-5-1 0,12-12 1 15,-19 17-2-15,0 0 2 0,27-31-2 0,10-18 2 16,-37 49-3-16,0 0 3 0,44-60-3 0,2-10 3 15,-46 70-4-15,0 0 4 0,42-72-4 0,2 8 4 16,-44 64-1-16,0 0 1 0,44-51 0 0,-3 20 0 16,-41 31 0-16,0 0 0 0,37-19 0 0,2 18 0 0,-39 1 2 15,0 0-2-15,37 15 2 0,-4 18-2 0,-33-33 4 16,0 0-4-16,27 50 5 0,-4 25-5 0,-23-75 3 16,0 0-3-16,21 77 3 0,-2-11-3 0,-19-66 1 15,0 0-1-15,21 56 1 0,-3-15-1 16,-18-41-1-16,0 0 1 0,23 23 0 0,3-20 0 0,3 2-1377 15</inkml:trace>
  <inkml:trace contextRef="#ctx0" brushRef="#br0" timeOffset="74689.05">14497 9546 1211 0,'0'0'0'16,"7"-12"0"-16,8-21 0 0,-15 33 11 0,0 0-11 0,19-45 11 0,7 5-11 15,-26 40 20-15,0 0-20 0,30-31 21 0,-5 14-21 16,-25 17 33-16,0 0-33 0,25-11 34 16,0 11-34-16,-25 0 38 0,0 0-38 0,24 11 38 15,6 4-38-15,-30-15 41 0,0 0-41 0,32 21 41 16,3 8-41-16,-35-29 39 0,0 0-39 0,39 33 40 0,2 2-40 15,-41-35 31-15,0 0-31 0,40 21 31 0,-1-9-31 16,-39-12 23-16,0 0-23 0,39-9 24 16,-7-15-24-16,-32 24 18 0,0 0-18 0,19-35 18 0,-10-3-18 15,-9 38 11-15,0 0-11 0,-6-40 11 0,-16-5-11 16,22 45 6-16,0 0-6 0,-32-40 7 0,-9 8-7 16,41 32 4-16,0 0-4 0,-60-25 4 0,-16 18-4 15,76 7 1-15,0 0-1 0,-84 11 1 0,-6 18-1 16,90-29-1-16,0 0 1 0,-83 40 0 0,16 17 0 15,67-57-5-15,0 0 5 0,-46 73-4 0,23 24 4 16,23-97-9-16,0 0 9 0,0 91-8 0,28-13 8 16,-28-78-10-16,0 0 10 0,60 64-10 0,39-17 10 15,-99-47-9-15,0 0 9 0,108 31-8 0,1-15 8 0,-109-16-5 16,0 0 5-16,108-9-4 0,-8-18 4 0,-100 27-2 16,0 0 2-16,94-44-1 0,-13-13 1 0,-81 57 0 0,0 0 0 15,67-69 0-15,-20-16 0 16,-47 85 2-16,0 0-2 0,39-85 2 0,-7 13-2 0,-32 72 7 15,0 0-7-15,21-57 8 0,-7 22-8 0,-14 35 13 0,0 0-13 16,6-21 13-16,-3 12-13 0,-3 9 17 16,0 0-17-16,2 7 18 0,-4 23-18 0,2-30 18 0,0 0-18 15,0 43 18-15,5 23-18 0,-5-66 13 16,0 0-13-16,13 73 14 0,15 11-14 0,-28-84 9 0,0 0-9 16,40 73 9-16,10-12-9 0,-50-61 4 15,0 0-4-15,55 41 5 0,-3-17-5 0,-52-24 2 0,0 0-2 16,52 7 2-16,-7-15-2 0,-45 8 1 0,0 0-1 15,50-19 1-15,3-13-1 0,-53 32 0 0,0 0 0 0,56-38 1 16,2-7-1-16,-58 45 0 0,0 0 0 0,55-39 0 16,2 4 0-16,-57 35 0 0,0 0 0 0,47-23 0 15,-4 20 0-15,-43 3 0 0,0 0 0 0,42 16 0 0,2 20 0 16,-44-36 0-16,0 0 0 0,49 41 0 16,6 4 0-16,-55-45 0 0,0 0 0 0,63 44 0 15,1-13 0-15,-64-31 0 0,0 0 0 0,58 22 0 0,-5-15 0 16,-53-7 0-16,0 0 0 0,41-7 0 0,-13-10 0 15,-28 17 0-15,0 0 0 0,19-40 0 0,-5-29 0 16,-14 69 0-16,0 0 0 0,7-80 0 0,-5-3 0 0,-2 83 0 16,0 0 0-16,-5-79 1 0,-9-1-1 15,14 80 0-15,0 0 0 0,-14-81 0 0,-7-9 0 0,21 90 0 16,0 0 0-16,-18-73 0 0,7 28 0 0,11 45 0 16,0 0 0-16,-8-22 0 0,2 13 0 0,6 9 0 15,0 0 0-15,-9 28 0 0,-8 36 0 0,17-64 0 16,0 0 0-16,-14 81 0 0,5 12 0 0,9-93 0 15,0 0 0-15,-4 101 0 0,11 22 0 0,-7-123 0 16,0 0 0-16,20 119 0 0,4-17 0 0,-24-102 0 0,0 0 0 0,27 97 0 0,-4-5 0 16,-23-92-1-16,0 0 1 15,16 85 0-15,-7-16 0 0,-9-69-1 0,0 0 1 16,-6 43 0-16,-6-26 0 0,12-17-1 0,0 0 1 16,-28-15-1-16,-8-30 1 0,1-2-1340 0</inkml:trace>
  <inkml:trace contextRef="#ctx0" brushRef="#br0" timeOffset="74805.39">16159 9525 1591 0,'0'0'0'0,"18"0"0"0,26 0 0 15,-44 0 51-15,0 0-51 0,81 0 51 0,49 9-51 16,-130-9 89-16,0 0-89 0,156 8 89 0,38 3-89 0,-194-11 86 16,0 0-86-16,197 14 87 0,-12 5-87 15,-185-19 52-15,0 0-52 0,157-4 53 0,-30-36-53 0,-1 1-1552 0</inkml:trace>
  <inkml:trace contextRef="#ctx0" brushRef="#br0" timeOffset="77309.73">18928 8592 1401 0,'0'0'0'0,"0"0"0"16,-21-12 0-16,21 12 33 0,0 0-33 16,-30-10 33-16,-17 1-33 0,47 9 74 0,0 0-74 0,-68 7 74 0,-21 19-74 15,89-26 70-15,0 0-70 16,-110 52 71-16,-15 29-71 0,125-81 45 0,0 0-45 0,-131 108 46 15,-15 25-46-15,146-133 21 0,0 0-21 16,-139 147 22-16,12 2-22 0,127-149 21 0,0 0-21 0,-89 152 21 16,44 2-21-16,45-154 21 0,0 0-21 15,3 145 21-15,52-6-21 0,-55-139 24 0,0 0-24 0,81 128 24 16,28-5-24-16,-109-123 24 0,0 0-24 0,133 112 24 16,18-8-24-16,-151-104 10 0,0 0-10 0,150 78 11 15,-7-17-11-15,-143-61 7 0,0 0-7 0,127 24 8 0,-14-40-8 16,0 2-1520-16</inkml:trace>
  <inkml:trace contextRef="#ctx0" brushRef="#br0" timeOffset="77667.81">19909 8840 1569 0,'0'0'0'0,"-2"-5"0"15,-5-15 0 1,7 20 28-16,0 0-28 0,-17-20 29 0,-15-8-29 15,32 28 22-15,0 0-22 0,-51-17 22 0,-25 17-22 16,76 0 52-16,0 0-52 0,-88 15 53 0,-15 22-53 16,103-37 33-16,0 0-33 0,-93 48 33 0,5 9-33 0,88-57 28 15,0 0-28-15,-71 69 28 0,20 20-28 0,51-89 18 16,0 0-18-16,-19 93 18 0,36-5-18 0,-17-88 9 16,0 0-9-16,46 82 10 0,23-15-10 0,-69-67 6 15,0 0-6-15,84 69 7 0,19 6-7 0,-103-75 5 16,0 0-5-16,104 79 5 0,-23-11-5 0,-81-68 4 15,0 0-4-15,58 67 4 0,-24-4-4 0,-34-63 2 0,0 0-2 16,12 62 3-16,-21 6-3 0,9-68 2 0,0 0-2 16,-37 62 2-16,-26-3-2 0,63-59 2 0,0 0-2 0,-76 41 2 15,-9-15-2-15,85-26 1 0,0 0-1 0,-76 7 2 16,25-19-2-16,51 12 0 0,0 0 0 0,-30-38 1 16,23-26-1-16,7 64 2 0,0 0-2 0,23-78 2 15,32-14-2-15,3-1-1443 0</inkml:trace>
  <inkml:trace contextRef="#ctx0" brushRef="#br0" timeOffset="78545.2">19923 9262 1311 0,'0'0'0'0,"18"-10"0"16,19-20 0-16,-37 30 17 0,0 0-17 0,40-22 17 0,-8 20-17 16,-32 2 34-16,0 0-34 0,30 21 35 0,0 18-35 15,-30-39 28-15,0 0-28 0,21 51 29 16,-10 9-29-16,-11-60 20 0,0 0-20 0,7 75 20 0,-5 20-20 16,-2-95 23-16,0 0-23 0,7 93 24 0,9-15-24 15,-16-78 31-15,0 0-31 0,24 68 32 0,8-18-32 16,-32-50 33-16,0 0-33 0,32 33 33 0,10-16-33 15,-42-17 39-15,0 0-39 0,48-2 40 0,-2-17-40 16,-46 19 37-16,0 0-37 0,40-33 38 0,-12-15-38 0,-28 48 32 16,0 0-32-16,15-68 33 0,-17-13-33 0,2 81 26 0,0 0-26 15,-14-85 27-15,-18 11-27 0,32 74 20 16,0 0-20-16,-41-62 20 0,1 15-20 0,40 47 18 16,0 0-18-16,-50-28 19 0,-6 16-19 0,56 12 13 0,0 0-13 15,-55 9 14-15,-6 18-14 0,61-27 7 16,0 0-7-16,-57 45 7 0,9 28-7 0,48-73 2 15,0 0-2-15,-26 85 3 0,31 3-3 0,-5-88 0 16,0 0 0-16,36 83 0 0,36-10 0 0,-72-73 0 16,0 0 0-16,92 62 0 0,10-12 0 0,-102-50-1 15,0 0 1-15,109 33-1 0,1-22 1 0,-110-11-2 16,0 0 2-16,98-12-1 0,-13-20 1 0,-85 32-3 16,0 0 3-16,71-41-2 0,-10-23 2 0,-61 64-3 0,0 0 3 15,50-82-3-15,-17-27 3 0,-33 109-2 0,0 0 2 16,21-109-2-16,-8 4 2 0,-13 105-1 0,0 0 1 15,0-95 0-15,-6 5 0 0,6 90 0 0,0 0 0 16,-8-78 1-16,1 26-1 0,7 52 2 0,0 0-2 0,-6-36 3 0,5 15-3 16,1 21 6-16,0 0-6 0,1-12 7 15,8 5-7-15,-9 7 9 0,0 0-9 0,25-4 10 16,28 13-10-16,-53-9 13 0,0 0-13 0,61 19 14 0,8 12-14 16,-69-31 9-16,0 0-9 0,73 42 10 0,4 6-10 15,-77-48 2-15,0 0-2 0,78 57 3 16,-11 0-3-16,-67-57 0 0,0 0 0 0,51 63 0 15,-19 2 0-15,-32-65-1 0,0 0 1 0,14 82 0 0,-18 15 0 16,4-97-1-16,0 0 1 0,-10 91-1 0,-3-9 1 16,13-82-4-16,0 0 4 0,-8 72-3 0,8-2 3 15,0-70-6-15,0 0 6 0,14 67-5 0,12-6 5 16,-26-61-6-16,0 0 6 0,32 48-5 0,14-15 5 16,-46-33-3-16,0 0 3 0,56 9-3 0,15-30 3 15,-71 21-2-15,0 0 2 0,77-43-1 0,1-23 1 16,-78 66-1-16,0 0 1 0,72-88 0 0,-15-14 0 0,-57 102 0 15,0 0 0-15,44-120 1 0,-11-15-1 0,-33 135 3 0,0 0-3 16,23-145 4-16,-14-13-4 16,-9 158 5-16,0 0-5 0,-9-145 6 0,-15 20-6 0,24 125 7 0,0 0-7 15,-46-109 7-15,-16 12-7 0,62 97 6 16,0 0-6-16,-69-78 6 0,2 30-6 0,67 48 2 16,0 0-2-16,-53-28 2 0,14 21-2 0,39 7 0 15,0 0 0-15,-26 28 1 0,8 33-1 0,18-61 0 16,0 0 0-16,-7 78 0 0,11 17 0 0,-4-95-1 0,0 0 1 15,17 105-1-15,19 23 1 0,-36-128-4 0,0 0 4 0,44 127-3 16,11-15 3-16,-55-112-8 0,0 0 8 0,58 114-7 0,2 8 7 16,-60-122-9-16,0 0 9 0,49 109-9 15,-8-25 9-15,-41-84-8 0,0 0 8 0,28 66-8 16,-7-19 8-16,-21-47-7 0,0 0 7 0,14 29-6 0,-9-13 6 16,-5-16-5-16,0 0 5 0,-12-17-5 0,-25-35 5 0,2-5-1498 0</inkml:trace>
  <inkml:trace contextRef="#ctx0" brushRef="#br0" timeOffset="78813.78">21588 9406 1513 0,'0'0'0'0,"16"-2"0"0,23-5 0 16,-39 7 30-16,0 0-30 0,63-9 31 0,29-10-31 16,-92 19 59-16,0 0-59 0,104-21 60 0,14-3-60 0,-118 24 76 15,0 0-76-15,126-27 77 0,8-3-77 0,-134 30 42 16,0 0-42-16,120-31 43 0,-30 2-43 0,-90 29 36 0,0 0-36 15,63-25 37-15,-28 13-37 0,-35 12 29 0,0 0-29 16,23 4 29-16,-7 11-29 0,-16-15 17 0,0 0-17 0,9 33 18 16,-11 17-18-16,2-50 10 0,0 0-10 15,-3 59 11-15,-1 2-11 0,4-61 6 16,0 0-6-16,-2 72 7 0,1 13-7 0,1-85 2 0,0 0-2 16,0 83 3-16,3-15-3 0,-3-68 0 15,0 0 0-15,-2 55 1 0,-3-17-1 0,5-38 0 0,0 0 0 16,-10 16 0-16,-10-28 0 0,2 0-1543 0</inkml:trace>
  <inkml:trace contextRef="#ctx0" brushRef="#br0" timeOffset="79705.33">22447 8835 1614 0,'0'0'0'0,"2"-9"0"0,5-7 0 16,-7 16 25-16,0 0-25 0,9-15 26 0,-7 6-26 16,-2 9 39-16,0 0-39 0,10 0 40 0,17 4-40 15,-27-4 52-15,0 0-52 0,35 20 52 0,9 17-52 16,-44-37 38-16,0 0-38 0,51 45 38 0,13 3-38 0,-64-48 28 15,0 0-28-15,61 54 28 0,-6-2-28 0,-55-52 0 16,0 0 0-16,44 43 1 0,-17-19-1 0,-27-24-12 16,0 0 12-16,19 16-11 0,-7-8 11 0,-12-8-54 15,0 0 54-15,6 9-53 0,-6-9 53 0,0 0-38 16,0 0 38-16,14 12-38 0,2 9 38 16,-16-21-13-16,0 0 13 0,16 31-13 0,-4 7 13 15,-12-38-3-15,0 0 3 0,14 47-3 0,5 1 3 0,-19-48 0 16,0 0 0-16,27 45 0 0,8-3 0 0,-35-42 2 0,0 0-2 15,46 40 3-15,11-7-3 16,-57-33 9-16,0 0-9 0,63 19 9 0,4-25-9 16,-67 6 14-16,0 0-14 0,64-19 15 0,-10-14-15 15,-54 33 21-15,0 0-21 0,48-43 21 0,-9-10-21 16,-39 53 36-16,0 0-36 0,31-65 36 0,-15-12-36 0,-16 77 39 16,0 0-39-16,9-64 40 0,-7 24-40 0,-2 40 40 15,0 0-40-15,-2-21 41 0,2 21-41 0,0 0 35 0,0 0-35 0,-12 26 35 16,1 33-35-16,11-59 23 0,0 0-23 0,0 69 23 15,23-1-23-15,-23-68 18 0,0 0-18 0,53 65 18 16,35-1-18-16,-88-64 6 0,0 0-6 0,115 57 7 16,24-17-7-16,-139-40 0 0,0 0 0 0,134 16 0 15,-21-30 0-15,-113 14-2 0,0 0 2 0,95-29-2 0,-15-8 2 16,-80 37-13-16,0 0 13 0,62-41-13 0,-27-3 13 16,-35 44-27-16,0 0 27 15,17-45-27-15,-20-12 27 0,3 57-17 0,0 0 17 0,-21-55-17 0,-18 6 17 16,39 49-10-16,0 0 10 0,-57-32-10 0,-11 19 10 15,68 13-2-15,0 0 2 0,-81 18-2 0,-11 34 2 16,92-52 0-16,0 0 0 0,-85 64 0 0,23 5 0 0,62-69 0 16,0 0 0-16,-35 76 1 0,26 9-1 0,9-85 0 15,0 0 0-15,16 76 1 0,25-15-1 16,-41-61 0-16,0 0 0 0,51 43 1 0,11-21-1 0,-62-22 0 16,0 0 0-16,60 4 0 0,-6-18 0 0,-54 14 0 15,0 0 0-15,46-26 0 0,-9-7 0 0,-37 33 0 16,0 0 0-16,32-38 0 0,-2 0 0 0,-30 38 0 15,0 0 0-15,30-29 0 0,2 13 0 0,-32 16 0 0,0 0 0 16,35 9 0-16,7 24 0 0,-42-33 0 0,0 0 0 16,39 57 1-16,-7 22-1 0,-32-79 0 0,0 0 0 15,14 109 0-15,-23 28 0 0,9-137 0 0,0 0 0 16,-26 151 0-16,-20 1 0 0,46-152-1 0,0 0 1 0,-53 145 0 16,-5-13 0-16,58-132-2 0,0 0 2 0,-60 98-1 15,-4-28 1 1,64-70-4-16,0 0 4 0,-69 38-4 0,-1-28 4 0,70-10-1 0,0 0 1 0,-67-16 0 15,12-27 0 1,55 43 0-16,0 0 0 0,-32-69 0 0,27-37 0 0,5 106 1 0,0 0-1 0,23-110 2 0,28 2-2 16,-51 108 6-16,0 0-6 0,71-114 6 0,12-10-6 15,-83 124 10-15,0 0-10 0,102-125 11 0,16 19-11 16,-118 106 21-16,0 0-21 16,111-97 22-16,-10 9-22 0,-101 88 15 0,0 0-15 0,84-72 16 0,-13 14-16 15,-71 58 12-15,0 0-12 0,65-64 12 0,-15-13-12 16,1-3-1603-16</inkml:trace>
  <inkml:trace contextRef="#ctx0" brushRef="#br0" timeOffset="79859.95">25396 8521 1547 0,'0'0'0'0,"20"16"0"16,36 31 0-16,-56-47 12 15,0 0-12-15,67 77 12 0,2 32-12 0,-69-109 21 0,0 0-21 0,64 142 21 0,-10 35-21 16,-54-177 85-16,0 0-85 15,27 206 85-15,-34 24-85 0,7-230 64 0,0 0-64 16,-76 263 65-16,-86 36-65 0,162-299 57 16,0 0-57-16,0 0-1417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0T10:45:58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3942 595 741 0,'0'0'0'0,"0"0"23"0,0 0-23 0,0 0 23 0,32 16-23 0,-32-16 35 16,0 0-35-16,23 52 35 0,5 33-35 15,-28-85 31-15,0 0-31 0,27 102 31 0,4 7-31 0,-31-109 35 16,0 0-35-16,36 116 36 0,1-7-36 0,-37-109 27 0,0 0-27 0,37 93 27 16,2-27-27-16,-39-66 18 0,0 0-18 0,31 43 19 15,-13-22-19-15,-18-21 13 0,0 0-13 0,14-9 14 16,-12-24-14-16,-2 33 0 0,0 0 0 0,-2-58 1 0,-10-36-1 16,1 4-772-16</inkml:trace>
  <inkml:trace contextRef="#ctx0" brushRef="#br0" timeOffset="352.15">4179 462 829 0,'0'-5'0'0,"0"5"22"0,0 0-22 0,8-28 22 0,14 13-22 16,-22 15 5-16,0 0-5 0,31 3 5 0,15 14-5 0,-46-17 0 15,0 0 0-15,50 32 0 0,-4 13 0 0,-46-45 0 16,0 0 0-16,28 60 0 0,-19 21 0 0,-9-81 1 16,0 0-1-16,-6 89 1 15,-17-10-1-15,23-79 4 0,0 0-4 0,-35 70 5 0,-11-13-5 0,46-57 6 16,0 0-6-16,-46 45 6 15,6-9-6-15,40-36 17 0,0 0-17 0,-27 28 18 16,13-9-18-16,14-19 24 0,0 0-24 0,2 8 24 16,19-2-24-16,-21-6 25 0,0 0-25 0,46 3 26 15,32 4-26-15,-78-7 17 0,0 0-17 0,84 17 17 16,6 11-17-16,-90-28 10 0,0 0-10 0,95 36 11 16,-1 9-11-16,-94-45 9 0,0 0-9 0,83 49 9 0,-21 3-9 15,-62-52 6-15,0 0-6 0,37 45 7 0,-25-6-7 16,-12-39 6-16,0 0-6 0,-7 40 7 0,-18-7-7 15,25-33 8-15,0 0-8 0,-39 33 8 0,-3-9-8 16,42-24 7-16,0 0-7 0,-40 21 7 0,15-9-7 16,25-12 4-16,0 0-4 0,-11 0 5 0,15-12-5 15,-4 12 2-15,0 0-2 0,14-24 2 0,19-2-2 16,3-2-827-16</inkml:trace>
  <inkml:trace contextRef="#ctx0" brushRef="#br0" timeOffset="1387.89">5018 1044 1043 0,'0'0'0'0,"0"0"19"0,0 0-19 0,21 19 20 15,2 13-20-15,-23-32 11 0,0 0-11 0,32 37 11 16,10 8-11-16,-42-45 15 0,0 0-15 0,53 40 16 16,2-8-16-16,-55-32 22 0,0 0-22 0,58 25 23 15,-3-17-23-15,-55-8 35 0,0 0-35 0,49 0 36 16,-5-13-36-16,-44 13 40 0,0 0-40 0,41-25 40 15,-8-9-40-15,-33 34 35 0,0 0-35 0,30-38 35 16,-7 6-35-16,-23 32 28 0,0 0-28 0,15-24 29 16,-3 16-29-16,-12 8 19 0,0 0-19 0,7 0 19 15,0 12-19-15,-7-12 17 0,0 0-17 0,9 24 17 16,1 16-17-16,-10-40 11 0,0 0-11 0,22 45 11 16,6 3-11-16,-28-48 8 0,0 0-8 0,40 36 8 0,4-18-8 15,-44-18 5-15,0 0-5 0,43 3 5 16,-3-18-5-16,-40 15 3 0,0 0-3 0,32-37 3 15,-5-25-3-15,-27 62 5 0,0 0-5 0,17-73 5 16,-8 6-5-16,-9 67 5 0,0 0-5 0,4-78 6 16,-8-19-6-16,4 97 6 0,0 0-6 0,-14-92 6 15,-2 14-6-15,16 78 7 0,0 0-7 0,-16-55 7 0,7 22-7 16,9 33 7-16,0 0-7 0,-8-15 7 0,-1 6-7 16,9 9 5-16,0 0-5 0,-9 21 5 0,-3 27-5 15,12-48 1-15,0 0-1 0,-6 68 2 0,15 17-2 16,-9-85 0-16,0 0 0 0,14 77 0 0,9-4 0 0,-23-73-1 15,0 0 1-15,30 68 0 0,2-8 0 16,-32-60-2-16,0 0 2 0,28 45-2 0,2-24 2 0,-30-21-7 16,0 0 7-16,28-5-7 0,4-26 7 0,-32 31-11 15,0 0 11-15,35-42-10 0,6-6 10 0,-41 48-7 16,0 0 7-16,40-52-6 0,3-5 6 0,-43 57-5 16,0 0 5-16,44-52-4 0,-9 7 4 0,-35 45-2 0,0 0 2 15,34-23-1-15,-4 23 1 0,-30 0-4 0,0 0 4 16,26 19-4-16,-3 21 4 0,-23-40-6 0,0 0 6 15,14 61-6-15,-14 20 6 0,0-81-5 0,0 0 5 0,-9 88-4 16,-5 11 4-16,14-99-4 0,0 0 4 0,-23 88-4 16,-1-24 4-16,24-64-3 0,0 0 3 0,-25 49-2 15,2-20 2-15,23-29-2 0,0 0 2 0,-21 16-2 16,7-13 2-16,14-3-1 0,0 0 1 0,-21-16-1 0,-11-29 1 16,32 45 0-16,0 0 0 0,-23-67 0 0,14-27 0 15,9 94 1-15,0 0-1 0,7-102 2 0,12 2-2 16,-19 100 6-16,0 0-6 0,32-112 7 15,9-10-7-15,-41 122 11 0,0 0-11 0,49-117 12 0,4 13-12 0,-53 104 14 16,0 0-14-16,57-90 14 0,-1 14-14 0,-56 76 15 16,0 0-15-16,51-54 16 0,-10 35-16 15,-41 19 0-15,0 0 0 0,35 7 1 0,-3 26-1 16,-32-33-2-16,0 0 2 0,23 53-2 0,-4 15 2 0,-19-68-13 0,0 0 13 16,16 81-13-16,3 11 13 15,-19-92-20-15,0 0 20 0,18 97-20 0,5-7 20 0,-23-90-19 16,0 0 19-16,21 80-19 0,2-11 19 0,-23-69-15 0,0 0 15 0,18 60-14 15,-2-18 14-15,-16-42-6 16,0 0 6-16,15 31-6 0,-4-19 6 0,-11-12-2 16,0 0 2-16,12-9-2 0,6-25 2 0,-18 34 0 15,0 0 0-15,23-38 0 0,5-2 0 0,-28 40 1 16,0 0-1-16,32-43 1 0,3 1-1 16,-35 42 1-16,0 0-1 0,41-33 2 0,1 21-2 15,-42 12 1-15,0 0-1 0,41 5 1 16,-3 20-1-16,-38-25 0 0,0 0 0 0,27 43 1 0,-8 19-1 15,-19-62 0-15,0 0 0 0,4 80 0 0,-8 10 0 0,4-90-1 16,0 0 1-16,-19 83 0 0,-16-21 0 0,35-62-1 0,0 0 1 16,-44 47 0-16,-11-21 0 0,55-26 0 0,0 0 0 15,-55 15 0-15,15-11 0 0,40-4 3 0,0 0-3 16,-37-9 3-16,7-18-3 0,30 27 4 0,0 0-4 16,-15-49 4-16,26-32-4 0,-11 81 6 0,0 0-6 0,30-104 6 0,16-10-6 0,-2-2-1083 15</inkml:trace>
  <inkml:trace contextRef="#ctx0" brushRef="#br0" timeOffset="1613.78">7516 341 1012 0,'-2'19'0'0,"2"-19"14"0,0 0-14 0,-3 66 15 0,6 6-15 0,-3-72 12 0,0 0-12 15,9 80 12-15,7 10-12 0,-16-90 4 16,0 0-4-16,21 92 4 0,2 1-4 0,-23-93 3 0,0 0-3 0,19 97 3 15,3-3-3-15,-22-94 9 0,0 0-9 16,22 88 10-16,0 2-10 0,-22-90 8 16,0 0-8-16,23 79 9 0,1-18-9 15,-24-61 8-15,0 0-8 0,34 36 8 0,6-18-8 16,-3-3-789-16</inkml:trace>
  <inkml:trace contextRef="#ctx0" brushRef="#br0" timeOffset="3032.88">8063 971 907 0,'7'3'0'0,"-7"-3"15"0,0 0-15 0,33 25 16 16,-1 2-16-16,-32-27 2 0,0 0-2 0,27 26 3 0,-1-2-3 15,-26-24 8-15,0 0-8 0,26 23 9 16,8-6-9-16,-34-17 14 0,0 0-14 0,39 7 14 16,-6-19-14-16,-33 12 20 0,0 0-20 0,34-19 21 15,3-17-21-15,-37 36 37 0,0 0-37 0,32-33 38 0,-20 5-38 16,-12 28 37-16,0 0-37 0,0-29 38 15,-12-18-38-15,12 47 39 0,0 0-39 0,-27-42 40 16,-15 15-40-16,42 27 37 0,0 0-37 0,-53-12 37 0,-11 20-37 16,64-8 31-16,0 0-31 0,-63 28 32 0,-8 20-32 15,71-48 29-15,0 0-29 0,-56 68 29 0,8 25-29 16,48-93 22-16,0 0-22 0,-19 94 22 16,29 3-22-16,-10-97 8 0,0 0-8 0,45 81 9 15,36-17-9-15,-81-64 5 0,0 0-5 0,116 49 5 0,38-17-5 16,-154-32 1-16,0 0-1 0,186 16 2 0,30-16-2 15,-216 0 0-15,0 0 0 0,218-17 1 0,-1-20-1 16,-217 37 0-16,0 0 0 0,203-55 0 0,-14-21 0 16,-189 76 0-16,0 0 0 0,157-87 0 0,-35-1 0 15,-122 88-3-15,0 0 3 0,95-73-2 0,-26 21 2 0,-69 52-7 16,0 0 7-16,49-36-7 0,-22 15 7 16,-27 21-7-16,0 0 7 0,14-15-7 0,-6 6 7 15,-8 9-6-15,0 0 6 0,0 0-5 0,-17 16 5 0,17-16-3 16,0 0 3-16,-13 26-2 0,12 13 2 0,1-39-1 15,0 0 1-15,10 45-1 0,20 14 1 0,-30-59 0 16,0 0 0-16,41 63 0 0,17 4 0 0,-58-67 0 16,0 0 0-16,55 66 0 0,-6-11 0 0,-49-55 0 15,0 0 0-15,41 52 1 0,-15-10-1 0,-26-42 0 16,0 0 0-16,11 36 0 0,-24 4 0 0,13-40 0 0,0 0 0 16,-31 36 1-16,-21-6-1 0,52-30 0 0,0 0 0 15,-63 15 1-15,-9-10-1 0,72-5 0 0,0 0 0 16,-59-8 1-16,19-13-1 0,40 21 6 0,0 0-6 0,-18-33 7 15,31-19-7-15,-13 52 11 0,0 0-11 0,40-57 12 16,24 2-12-16,-64 55 16 0,0 0-16 0,81-66 17 16,11-22-17-16,-92 88 17 0,0 0-17 0,104-85 18 15,8 24-18-15,-112 61 17 0,0 0-17 0,103-45 18 0,-36 18-18 16,-67 27 8-16,0 0-8 16,51-13 9-16,-19 17-9 0,-32-4 4 0,0 0-4 0,17 24 4 15,-17 18-4-15,0-42 2 0,0 0-2 0,-5 60 2 0,-4 20-2 16,9-80 0-16,0 0 0 0,-7 78 1 15,11-14-1-15,-4-64-1 0,0 0 1 0,12 52 0 0,7-11 0 16,-19-41-2-16,0 0 2 0,32 31-2 0,12-15 2 16,-44-16-5-16,0 0 5 0,50 0-5 0,1-16 5 15,-51 16-2-15,0 0 2 0,46-24-2 0,-15-12 2 0,-31 36 0 16,0 0 0-16,18-49 0 0,-14-20 0 16,-4 69 2-16,0 0-2 0,-11-80 3 0,-10 3-3 0,21 77 7 15,0 0-7-15,-32-61 8 0,0 25-8 0,32 36 14 0,0 0-14 16,-38-16 15-16,-3 21-15 0,41-5 15 15,0 0-15-15,-32 28 15 0,16 20-15 0,16-48 7 0,0 0-7 16,0 61 7-16,18 3-7 0,-18-64 3 0,0 0-3 0,39 61 4 16,23-16-4-16,-62-45 1 0,0 0-1 15,67 32 1-15,7-9-1 0,-74-23 0 0,0 0 0 16,63 9 0-16,-10-16 0 0,-53 7 0 0,0 0 0 16,41-30 0-16,-1-22 0 0,-40 52 0 15,0 0 0-15,27-65 1 0,-13-15-1 0,-14 80 2 16,0 0-2-16,9-81 2 0,-9 11-2 0,0 70 6 0,0 0-6 0,0-58 6 15,0 16-6-15,0 42 8 0,0 0-8 0,8-36 9 16,7-1-9-16,-15 37 11 0,0 0-11 0,26-24 11 16,15 16-11-16,-41 8 9 0,0 0-9 0,54 8 10 0,6 13-10 15,-60-21 10-15,0 0-10 0,71 31 11 16,1 11-11-16,-72-42 7 0,0 0-7 0,72 48 7 16,-3 13-7-16,-69-61 0 0,0 0 0 0,58 67 1 15,-13 18-1-15,-45-85-1 0,0 0 1 0,31 85-1 16,-8-11 1-16,-23-74-5 0,0 0 5 0,11 73-4 15,-4-9 4-15,-7-64-9 0,0 0 9 0,5 57-8 0,4-17 8 16,-9-40-13-16,0 0 13 0,11 27-13 0,1-14 13 16,-12-13-15-16,0 0 15 0,21-7-14 0,16-26 14 15,-37 33-16-15,0 0 16 0,42-45-15 0,11-11 15 0,-53 56-14 0,0 0 14 0,59-62-13 16,1-18 13-16,-60 80-3 16,0 0 3-16,52-93-2 0,-9-11 2 0,-43 104 0 15,0 0 0-15,32-105 0 16,-15-8 0-16,-17 113 4 0,0 0-4 15,7-98 5-15,-7 13-5 0,0 85 11 16,0 0-11-16,-3-64 11 0,-6 27-11 0,9 37 16 16,0 0-16-16,-11-20 16 0,1 4-16 15,10 16 11-15,0 0-11 0,-11 0 12 0,-8 12-12 0,19-12 5 16,0 0-5-16,-9 40 5 0,18 34-5 16,-9-74 1-16,0 0-1 0,19 92 2 15,13 2-2-15,-32-94 0 0,0 0 0 16,28 100 0-16,2 9 0 0,-30-109-7 0,0 0 7 15,32 102-6-15,-6-14 6 0,-26-88-15 0,0 0 15 0,25 69-15 16,-4-17 15-16,-21-52-20 0,0 0 20 0,20 40-20 0,-5-10 20 0,-15-30-23 16,0 0 23-16,15 19-23 0,-1-11 23 0,-14-8-17 15,0 0 17-15,10 0-17 0,3-12 17 0,-13 12-11 0,0 0 11 16,12-24-11-16,-1-18 11 0,-3-1-1149 0</inkml:trace>
  <inkml:trace contextRef="#ctx0" brushRef="#br0" timeOffset="3126.88">12414 1132 1241 0,'9'3'0'0,"-9"-3"29"0,0 0-29 0,55-3 29 0,29-6-29 0,-84 9 40 0,0 0-40 0,104-3 41 0,32 8-41 16,-136-5 52-16,0 0-52 0,131 15 52 15,-9 4-52-15,-122-19 44 0,0 0-44 16,109 18 45-16,-16-3-45 0,3 3-1120 0</inkml:trace>
  <inkml:trace contextRef="#ctx0" brushRef="#br0" timeOffset="3535.97">4300 2272 1222 0,'0'0'0'0,"0"0"0"0,-23-5 0 31,23 5 70-31,0 0-70 0,-14-3 70 0,14 3-70 16,0 0 49-16,0 0-49 0,29-13 50 0,25 5-50 16,-54 8 28-16,0 0-28 0,88-12 29 0,39-4-29 0,-127 16 26 15,0 0-26-15,180-21 27 0,78-3-27 16,-258 24 19-16,0 0-19 0,340-31 20 0,61-2-20 15,-401 33 20-15,0 0-20 0,457-29 21 0,43-8-21 16,-500 37 18-16,0 0-18 0,544-31 18 0,36 7-18 16,-580 24 15-16,0 0-15 0,596-17 15 0,-3 6-15 15,-593 11 13-15,0 0-13 0,591-5 13 0,-9 9-13 16,-582-4 9-16,0 0-9 0,533 5 10 0,-66 10-10 16,-467-15 7-16,0 0-7 0,404 16 8 0,-74 5-8 0,-330-21 2 15,0 0-2-15,275 5 2 0,-53-14-2 0,-222 9 2 16,0 0-2-16,171-17 2 0,-56-7-2 0,1-1-1279 15</inkml:trace>
  <inkml:trace contextRef="#ctx0" brushRef="#br0" timeOffset="4958.39">6996 3290 729 0,'0'0'0'0,"0"0"0"16,0 0 0-16,0 0 16 0,0 0-16 0,26-18 17 15,11 6-17-15,-37 12 50 0,0 0-50 16,44-12 50-16,7 4-50 0,-51 8 50 0,0 0-50 0,55-4 50 16,0 6-50-16,-55-2 40 0,0 0-40 0,49 7 40 15,-5 5-40-15,-44-12 32 0,0 0-32 0,35 21 33 0,-6 10-33 16,-29-31 26-16,0 0-26 0,9 36 26 0,-15 13-26 16,6-49 20-16,0 0-20 0,-26 48 20 0,-15-6-20 0,41-42 16 15,0 0-16-15,-46 36 17 16,6-8-17-16,40-28 17 0,0 0-17 0,-32 24 18 0,9-12-18 0,23-12 15 15,0 0-15-15,-9 9 15 16,9-2-15-16,0-7 13 0,0 0-13 0,18 5 14 0,14-5-14 0,-32 0 10 16,0 0-10-16,42-4 10 15,21 4-10-15,-63 0 8 0,0 0-8 0,71 4 8 16,1 8-8-16,-72-12 5 0,0 0-5 0,55 19 5 16,-14 10-5-16,-41-29 3 0,0 0-3 0,14 40 3 0,-28 12-3 15,14-52 5-15,0 0-5 0,-37 57 5 0,-30 4-5 16,67-61 2-16,0 0-2 0,-80 53 3 0,1-13-3 15,79-40 2-15,0 0-2 0,-81 31 2 0,0-13-2 0,81-18 5 0,0 0-5 0,-71 12 6 16,25-9-6 0,46-3 2-16,0 0-2 0,-32-12 3 0,9-31-3 15,-3 1-999-15</inkml:trace>
  <inkml:trace contextRef="#ctx0" brushRef="#br0" timeOffset="6174.69">6630 3357 695 0,'0'0'0'0,"0"0"0"16,-8-19 0-16,8 19 34 0,0 0-34 0,-6-15 35 15,1 4-35-15,5 11 67 16,0 0-67-16,-16-7 67 0,-12-1-67 15,28 8 51-15,0 0-51 0,-32-7 51 0,11 2-51 16,21 5 53-16,0 0-53 0,-16 0 54 0,7 3-54 16,9-3 48-16,0 0-48 0,-3 9 49 0,3 11-49 0,0-20 41 15,0 0-41-15,9 28 41 0,10 9-41 0,-19-37 32 0,0 0-32 0,25 45 32 16,3 6-32 0,-28-51 21-16,0 0-21 0,23 58 22 0,-5-10-22 0,-18-48 18 0,0 0-18 0,12 61 19 0,-2 16-19 15,-10-77 7-15,0 0-7 0,4 89 7 16,-2 4-7-16,-2-93 4 0,0 0-4 0,3 80 4 0,6-32-4 0,-4 4-1029 15</inkml:trace>
  <inkml:trace contextRef="#ctx0" brushRef="#br0" timeOffset="7029.29">9126 3366 359 0,'0'0'0'0,"0"0"0"0,9-21 0 16,-9 21 18-16,0 0-18 0,9-15 19 0,10-4-19 16,-19 19 52-16,0 0-52 0,18-14 52 0,-4 2-52 15,-14 12 68-15,0 0-68 0,13-11 68 16,-5 1-68-16,-8 10 55 0,0 0-55 0,7-7 56 16,-7 7-56-16,0 0 32 0,0 0-32 0,-7-12 33 0,-19 5-33 15,26 7 23-15,0 0-23 0,-44-2 24 0,-7 11-24 16,51-9 29-16,0 0-29 0,-59 24 29 0,-8 12-29 15,67-36 30-15,0 0-30 0,-63 52 30 0,13 14-30 0,50-66 28 0,0 0-28 16,-37 64 29-16,23-12-29 0,14-52 27 0,0 0-27 0,9 45 28 16,23-16-28-16,-32-29 25 0,0 0-25 15,48 19 26-15,13-10-26 0,-61-9 22 0,0 0-22 16,67-5 23-16,-3-14-23 0,-64 19 28 0,0 0-28 0,51-30 28 16,-7-18-28-16,-44 48 29 0,0 0-29 15,32-61 30-15,-15-15-30 0,-17 76 28 0,0 0-28 0,6-64 28 16,-12 24-28-16,6 40 27 0,0 0-27 0,-5-24 27 15,2 7-27-15,3 17 21 0,0 0-21 0,-6-12 21 16,3 3-21-16,3 9 21 0,0 0-21 0,0 0 21 16,0 0-21-16,0 0 19 0,0 0-19 0,9 26 20 0,8 21-20 15,-17-47 18-15,0 0-18 0,23 66 19 0,5 17-19 16,-28-83 15-16,0 0-15 0,32 84 16 0,0 0-16 16,-32-84 13-16,0 0-13 0,26 84 14 0,-12 12-14 15,-14-96 11-15,0 0-11 0,8 77 12 0,-12-40-12 16,0 3-1179-16</inkml:trace>
  <inkml:trace contextRef="#ctx0" brushRef="#br0" timeOffset="7695.71">10643 3463 516 0,'0'0'0'0,"0"0"0"16,0 0 0 0,0 0 14-16,0 0-14 0,-21-4 15 0,21 4-15 15,0 0 34-15,0 0-34 0,5-20 35 16,13-13-35-16,-18 33 39 0,0 0-39 0,30-40 40 16,7 0-40-16,-37 40 44 0,0 0-44 0,44-33 45 0,6 4-45 15,-50 29 49-15,0 0-49 0,54-19 49 0,3 7-49 16,-57 12 45-16,0 0-45 0,61-7 46 0,-6 8-46 15,-55-1 34-15,0 0-34 0,46 18 34 0,-14 11-34 16,-32-29 18-16,0 0-18 0,16 50 18 16,-20 28-18-16,4-78 11 0,0 0-11 0,-14 80 11 0,-16-6-11 15,30-74 6-15,0 0-6 0,-28 68 6 0,7-11-6 0,21-57 3 16,0 0-3-16,-16 48 4 0,12-8-4 16,4-40 2-16,0 0-2 0,0 30 3 0,4-6-3 0,-4-24 2 15,0 0-2-15,14 15 3 0,12-11-3 0,-26-4 2 16,0 0-2-16,41 0 3 0,8-4-3 0,-49 4 2 15,0 0-2-15,57-12 2 0,-1-7-2 0,-56 19 3 16,0 0-3-16,64-24 4 0,8-2-4 0,-72 26 7 16,0 0-7-16,72-31 7 0,2-5-7 0,2 3-807 0</inkml:trace>
  <inkml:trace contextRef="#ctx0" brushRef="#br0" timeOffset="8236.56">11710 3276 1143 0,'0'0'0'0,"0"0"0"0,0 0 0 15,0 0 2-15,0 0-2 0,0 0 3 0,8 0-3 16,-8 0 5-16,0 0-5 0,14-2 6 0,9 0-6 16,-23 2 34-16,0 0-34 0,24-3 35 0,12-2-35 15,-36 5 36-15,0 0-36 0,38-7 36 16,-1-5-36-16,-37 12 39 0,0 0-39 0,36-19 39 16,-5-5-39-16,-31 24 38 0,0 0-38 0,25-26 39 15,-7 1-39-15,-18 25 30 0,0 0-30 0,12-27 30 16,-8-10-30-16,-4 37 22 0,0 0-22 0,1-33 23 0,-1 18-23 15,0 15 20-15,0 0-20 0,0-12 20 16,0 12-20-16,0 0 16 0,0 0-16 0,0 0 16 0,6 19-16 0,-6-19 11 16,0 0-11-16,3 33 12 0,2 12-12 15,-5-45 4-15,0 0-4 0,8 52 4 0,-1 5-4 16,-7-57 1-16,0 0-1 0,10 64 2 0,4 17-2 16,-14-81 0-16,0 0 0 0,9 80 0 0,0-15 0 0,-9-65-1 15,0 0 1-15,5 49 0 0,-5-13 0 0,0-36-1 0,0 0 1 16,-5 24-1-16,1-8 1 15,4-16-1-15,0 0 1 0,0 0-1 0,-14 5 1 16,14-5-2-16,0 0 2 0,-17 0-1 0,-13-8 1 0,30 8-6 0,0 0 6 0,-29-7-6 16,3 1 6-16,26 6-9 0,0 0 9 15,-19-6-9-15,1 4 9 16,18 2-12-16,0 0 12 0,-9 0-11 0,0-4 11 0,9 4-10 0,0 0 10 0,0 0-10 0,0 0 10 16,0 0-10-16,0 0 10 0,14 0-9 15,31 4 9-15,-45-4-6 16,0 0 6-16,63 5-6 0,13-2 6 0,-76-3-2 15,0 0 2-15,92 0-2 0,17 0 2 0,-109 0-1 0,0 0 1 16,113-3-1-16,-11-2 1 16,-102 5 0-16,0 0 0 0,85-31 0 0,-4-26 0 0,0-4-1101 0</inkml:trace>
  <inkml:trace contextRef="#ctx0" brushRef="#br0" timeOffset="8590.04">13972 3108 527 0,'0'0'0'0,"0"7"0"16,0 10 0-16,0-17 31 0,0 0-31 16,-4 31 31-16,-5 18-31 0,9-49 7 0,0 0-7 0,-5 60 7 15,9 10-7-15,-4-70 18 0,0 0-18 0,5 78 18 16,-2-4-18-16,-3-74 30 0,0 0-30 0,6 66 30 15,-3-13-30-15,-3-53 33 0,0 0-33 0,0 44 33 16,0-8-33-16,0-36 35 0,0 0-35 0,2 24 35 16,-2-12-35-16,0-12 26 0,0 0-26 0,0 0 27 15,9 0-27-15,0-3-606 0</inkml:trace>
  <inkml:trace contextRef="#ctx0" brushRef="#br0" timeOffset="8885.11">14356 3136 897 0,'0'0'0'0,"0"0"0"0,-5-5 0 16,5 5 4-16,0 0-4 0,-9-4 5 0,9 4-5 16,0 0 11-16,0 0-11 0,-9 9 12 0,6-2-12 0,3-7 14 0,0 0-14 15,-2 17 14-15,-3 11-14 0,5-28 10 0,0 0-10 0,5 33 10 16,6 3-10-16,-11-36 7 16,0 0-7-16,21 41 8 0,11 18-8 0,-32-59 5 15,0 0-5-15,33 57 5 0,9-8-5 0,-42-49 4 16,0 0-4-16,46 45 4 0,0-2-4 0,-46-43 3 15,0 0-3-15,41 36 3 0,-15-3-3 0,-26-33 4 0,0 0-4 16,14 28 5-16,-14-4-5 16,0-24 6-16,0 0-6 0,-14 26 6 0,-25 2-6 15,39-28 8-15,0 0-8 0,-42 31 8 0,-6-2-8 16,48-29 10-16,0 0-10 0,-51 25 11 0,-3-10-11 16,54-15 10-16,0 0-10 0,-59 0 11 0,-2-20-11 0,1 0-762 15</inkml:trace>
  <inkml:trace contextRef="#ctx0" brushRef="#br0" timeOffset="9005.62">14321 3226 1043 0,'0'0'0'0,"26"-2"0"15,45-1 0-15,-71 3 9 0,0 0-9 0,141-7 10 0,66 8-10 16,-207-1 19-16,0 0-19 0,266 11 19 0,39 11-19 0,-305-22 7 0,0 0-7 0,0 0-771 16</inkml:trace>
  <inkml:trace contextRef="#ctx0" brushRef="#br0" timeOffset="10727.13">16681 3124 998 0,'0'0'0'0,"0"0"0"0,0 0 0 16,0 0 25-16,0 0-25 0,11 19 26 0,-8 1-26 0,-3-20 60 15,0 0-60-15,4 26 60 0,5 11-60 16,-9-37 46-16,0 0-46 0,8 46 47 0,-1 12-47 0,-7-58 41 0,0 0-41 15,7 65 41-15,-1 3-41 0,-6-68 22 16,0 0-22-16,7 57 23 0,-2-22-23 0,-5-35 13 16,0 0-13-16,9 20 14 0,5-11-14 0,-14-9 9 15,0 0-9-15,25-12 10 0,10-24-10 0,2-4-1017 16</inkml:trace>
  <inkml:trace contextRef="#ctx0" brushRef="#br0" timeOffset="10874.31">17254 3087 1099 0,'0'0'0'0,"0"0"0"0,0 9 0 0,0-9 0 0,0 0 0 0,2 16 1 16,5 11-1-16,-7-27 0 0,0 0 0 0,2 37 1 0,-4 2-1 16,2-39 19-16,0 0-19 0,0 59 20 0,9 21-20 15,-9-80 28-15,0 0-28 0,23 85 29 0,19 3-29 16,-42-88 36-16,0 0-36 0,58 66 36 0,9-30-36 16,1 4-892-16</inkml:trace>
  <inkml:trace contextRef="#ctx0" brushRef="#br0" timeOffset="11926.31">18845 3248 527 0,'0'0'0'0,"0"0"0"0,0 0 0 0,0 0 23 16,0 0-23-16,0 0 24 0,0-15-24 0,0 15 56 15,0 0-56-15,0 0 57 0,0 0-57 0,0 0 64 16,0 0-64-16,0 0 64 0,7-9-64 0,-7 9 47 0,0 0-47 15,11-9 48-15,15 2-48 0,-26 7 34 16,0 0-34-16,36-8 34 0,4-3-34 0,-40 11 27 16,0 0-27-16,46-1 27 0,12 1-27 15,-58 0 20-15,0 0-20 0,57 8 20 0,-1 4-20 0,-56-12 18 16,0 0-18-16,53 19 19 0,-9 14-19 0,-44-33 17 16,0 0-17-16,32 45 17 0,-11 19-17 0,-21-64 14 15,0 0-14-15,13 70 15 0,-8-6-15 0,-5-64 7 16,0 0-7-16,-4 52 7 0,-6-7-7 0,10-45 4 15,0 0-4-15,-23 29 4 0,-7-10-4 0,2 2-836 16</inkml:trace>
  <inkml:trace contextRef="#ctx0" brushRef="#br0" timeOffset="12082.57">18935 3482 964 0,'0'0'0'0,"0"0"0"15,13-16 0-15,-13 16-2 0,0 0 2 0,21-19-1 0,21 2 1 16,-42 17 1-16,0 0-1 0,67-23 1 0,30 1-1 0,-97 22 14 0,0 0-14 15,117-23 15-15,15 3-15 16,-132 20 9-16,0 0-9 0,141-19 10 16,5 8-10-16,-146 11 7 0,0 0-7 0,152-12 8 0,-5-3-8 0,1-6-710 15</inkml:trace>
  <inkml:trace contextRef="#ctx0" brushRef="#br0" timeOffset="12876.87">21082 3172 427 0,'0'0'0'0,"0"0"0"16,11-5 0-16,-11 5 26 0,0 0-26 0,17-4 26 15,11-8-26-15,-28 12 46 0,0 0-46 16,45-12 46-16,15 0-46 0,-60 12 52 0,0 0-52 0,75-12 53 16,17 3-53-16,-92 9 31 0,0 0-31 0,97 2 31 0,-9 10-31 15,-88-12 22-15,0 0-22 0,76 23 22 16,-19 3-22-16,-57-26 23 0,0 0-23 16,30 39 24-16,-30 17-24 0,0-56 23 0,0 0-23 0,-20 66 23 15,-15 15-23-15,35-81 21 0,0 0-21 0,-46 80 21 0,-10-23-21 16,56-57 17-16,0 0-17 0,-53 48 18 0,9-18-18 15,44-30 15-15,0 0-15 0,-32 22 15 0,9-10-15 16,23-12 12-16,0 0-12 0,-7 12 13 16,17 0-13-16,-10-12 9 0,0 0-9 0,32 6 10 0,23-3-10 15,-55-3 9-15,0 0-9 0,72 0 9 0,20-7-9 16,-92 7 1-16,0 0-1 0,107-5 2 0,8 1-2 16,-115 4 0-16,0 0 0 0,113-12 0 0,-16-15 0 15,2 1-726-15</inkml:trace>
  <inkml:trace contextRef="#ctx0" brushRef="#br0" timeOffset="13371.04">22391 3191 886 0,'0'0'0'0,"0"0"0"0,-7-10 0 0,7 10 14 0,0 0-14 0,-7-9 15 0,1 0-15 15,6 9 35-15,0 0-35 0,-1-8 36 16,1 8-36-16,0 0 32 0,0 0-32 15,0-7 33-15,0 7-33 0,0 0 21 0,0 0-21 16,5-9 21-16,7 6-21 0,-12 3 22 0,0 0-22 16,14-9 22-16,-3 6-22 0,-11 3 16 0,0 0-16 0,7 0 16 15,-2 7-16-15,-5-7 11 0,0 0-11 0,-14 13 12 16,-21 12-12-16,35-25 6 0,0 0-6 0,-46 33 6 16,-12 10-6-16,58-43 7 0,0 0-7 0,-53 48 7 15,12 8-7-15,41-56 6 0,0 0-6 0,-24 57 7 0,20-7-7 0,4-50 2 0,0 0-2 0,11 43 2 31,19-13-2-31,-30-30 0 0,0 0 0 0,44 12 1 0,21-14-1 0,-65 2 0 0,0 0 0 0,69-24 1 16,-2-11-1-16,-67 35 0 0,0 0 0 0,55-48 1 16,-17-15-1-1,-38 63 2-15,0 0-2 0,25-64 3 0,-13 4-3 0,-12 60 11 0,0 0-11 0,4-57 12 32,-8 1-12-32,4 56 19 0,0 0-19 0,-5-41 20 0,2 13-20 15,3 28 28-15,0 0-28 0,-6-12 28 0,-3 12-28 16,9 0 25-16,0 0-25 0,-5 21 26 0,2 22-26 15,3-43 25-15,0 0-25 0,3 61 26 16,10 13-26-16,-13-74 22 0,0 0-22 0,21 92 23 16,9 22-23-16,-30-114 18 0,0 0-18 0,30 121 18 15,1 11-18-15,-31-132 15 0,0 0-15 0,32 121 15 16,-2-12-15-16,0 0-1121 0</inkml:trace>
  <inkml:trace contextRef="#ctx0" brushRef="#br0" timeOffset="13729.32">24799 2866 740 0,'0'0'0'0,"0"19"0"0,0 29 0 0,0-48 61 15,0 0-61-15,-4 61 62 0,-5 12-62 0,9-73 103 16,0 0-103-16,-10 76 104 0,-3 2-104 0,13-78 39 0,0 0-39 15,-7 81 40-15,5 19-40 0,2-100 21 0,0 0-21 16,6 92 21-16,8-23-21 0,-14-69 6 16,0 0-6-16,26 54 7 0,17-14-7 15,-43-40 3-15,0 0-3 0,56 20 4 0,13-16-4 0,-2-4-849 0</inkml:trace>
  <inkml:trace contextRef="#ctx0" brushRef="#br0" timeOffset="13968.01">25587 3094 919 0,'0'0'0'0,"0"0"0"16,-9 12 0-16,9-12 10 0,0 0-10 0,-17 18 11 16,-13 9-11-16,30-27 20 0,0 0-20 0,-39 37 21 0,-5 8-21 15,44-45 19-15,0 0-19 16,-36 53 20-16,15 11-20 0,21-64 9 0,0 0-9 0,-5 64 10 16,19-15-10-16,-14-49 5 0,0 0-5 0,35 36 6 0,18-20-6 0,-53-16 5 15,0 0-5-15,58-11 5 16,4-23-5-16,-62 34 1 0,0 0-1 0,57-50 2 0,-10-13-2 15,-47 63 4-15,0 0-4 0,37-60 4 16,-16 8-4-16,-21 52 6 0,0 0-6 0,2-52 6 0,-18-2-6 0,16 54 8 16,0 0-8-16,-26-40 9 0,-6 25-9 0,32 15 10 15,0 0-10-15,-28-5 11 0,17 8-11 0,1-3-781 16</inkml:trace>
  <inkml:trace contextRef="#ctx0" brushRef="#br0" timeOffset="19942.56">16602 3491 236 0,'0'0'0'0,"0"0"0"0,17-19 0 0,-17 19 10 0,0 0-10 16,16-18 11-16,0 3-11 0,-16 15 33 0,0 0-33 15,16-19 33-15,0 1-33 0,-16 18 57 0,0 0-57 16,16-15 57-16,-2 3-57 0,-14 12 48 0,0 0-48 16,17-9 49-16,10 2-49 0,-27 7 27 0,0 0-27 15,37 0 28-15,5 7-28 0,-42-7 20 0,0 0-20 16,53 16 21-16,11 8-21 0,-64-24 19 0,0 0-19 0,72 27 20 16,4 3-20-16,-76-30 20 0,0 0-20 15,93 19 20-15,31-5-20 0,-124-14 21 0,0 0-21 0,134 8 22 16,18-6-22-16,-152-2 22 0,0 0-22 15,180-3 23-15,31-9-23 0,-211 12 21 0,0 0-21 0,240-16 21 16,23 4-21-16,-263 12 17 0,0 0-17 0,280-16 17 16,15 1-17-16,-295 15 16 0,0 0-16 0,310-14 17 15,8 3-17-15,-318 11 16 0,0 0-16 16,328-10 16-16,5 3-16 0,-333 7 18 0,0 0-18 0,351-12 18 0,7-4-18 16,-358 16 14-16,0 0-14 0,362-20 14 0,-4-5-14 15,-358 25 14-15,0 0-14 0,369-24 14 0,8 5-14 16,-377 19 9-16,0 0-9 0,355-17 9 15,-29-4-9-15,-326 21 10 0,0 0-10 0,307-19 10 16,-4 7-10-16,-303 12 18 0,0 0-18 0,293-12 19 0,-23-4-19 16,-270 16 25-16,0 0-25 0,251-17 26 0,-29-4-26 15,-222 21 27-15,0 0-27 0,190-19 27 0,-27 2-27 16,-163 17 27-16,0 0-27 0,139-21 27 0,-16-3-27 16,-123 24 19-16,0 0-19 0,85-16 19 0,-39 8-19 15,-46 8 17-15,0 0-17 0,32-7 18 0,-13 2-18 16,-19 5 25-16,0 0-25 0,12-4 26 0,-5-3-26 0,-7 7 28 15,0 0-28-15,8-2 28 0,-1 4-28 0,-7-2 28 16,0 0-28-16,0 0 28 0,5-5-28 0,0-4-1065 16</inkml:trace>
  <inkml:trace contextRef="#ctx0" brushRef="#br0" timeOffset="28788.57">6911 4480 438 0,'0'0'0'0,"0"0"0"16,0 0 0-16,0 0 8 0,0 0-8 0,-18-8 9 15,11 4-9-15,7 4 29 0,0 0-29 0,0 0 30 0,0 0-30 16,0 0 24-16,0 0-24 0,0 0 25 16,-7-7-25-16,7 7 26 0,0 0-26 0,0 0 26 0,-9-1-26 15,9 1 18-15,0 0-18 0,-5 1 18 0,5-1-18 16,0 0 12-16,0 0-12 0,0 7 13 0,27-3-13 16,-27-4 9-16,0 0-9 0,58 5 10 0,30-5-10 15,-88 0 7-15,0 0-7 0,120 0 7 0,25-9-7 0,-145 9 4 16,0 0-4-16,164-12 5 0,28-3-5 0,-192 15 3 15,0 0-3-15,213-25 4 0,8 1-4 0,-221 24 2 16,0 0-2-16,208-28 2 0,-14 4-2 0,-194 24 1 16,0 0-1-16,180-21 2 0,-18 6-2 0,-162 15 2 15,0 0-2-15,138-14 3 0,-25 2-3 0,-113 12 5 16,0 0-5-16,88-7 6 0,-23 2-6 0,-65 5 11 16,0 0-11-16,49-4 11 0,-22 4-11 0,-27 0 13 0,0 0-13 15,12-3 14-15,-7 3-14 0,-5 0 13 0,0 0-13 16,-5 3 14-16,-21 6-14 0,26-9 9 0,0 0-9 15,-27 9 9-15,-1 10-9 0,2-4-572 0</inkml:trace>
  <inkml:trace contextRef="#ctx0" brushRef="#br0" timeOffset="29883.65">8982 4726 135 0,'0'0'0'0,"0"0"0"16,1 9 0-16,-1-9 18 0,0 0-18 0,0 0 18 16,0 0-18-16,0 0 35 0,0 0-35 0,0 0 35 15,9-4-35-15,-9 4 15 0,0 0-15 0,13 0 15 16,4 0-15-16,-17 0 11 0,0 0-11 0,29-3 12 15,8-2-12-15,-37 5 7 0,0 0-7 0,49-7 8 0,27 2-8 16,-76 5 8-16,0 0-8 0,92-13 8 0,13-2-8 16,-105 15 9-16,0 0-9 0,127-21 10 0,23 6-10 15,-150 15 13-15,0 0-13 0,171-18 13 0,20 3-13 16,-191 15 16-16,0 0-16 0,197-16 16 16,6 4-16-16,-203 12 21 0,0 0-21 0,185-9 22 0,-17 2-22 15,-168 7 25-15,0 0-25 0,157-5 25 0,-19 5-25 16,-138 0 25-16,0 0-25 0,116-3 26 0,-26-1-26 15,-90 4 23-15,0 0-23 0,72-1 23 0,-17-3-23 16,-55 4 21-16,0 0-21 0,35 0 21 0,-17 0-21 16,-18 0 23-16,0 0-23 0,9 0 24 0,-9 0-24 15,0 0 24-15,0 0-24 0,0 0 24 0,-18-7-24 0,18 7 26 16,0 0-26-16,-23 4 27 0,-2-1-27 16,25-3 17-16,0 0-17 0,-15 12 17 0,16 4-17 15,3-2-552-15</inkml:trace>
  <inkml:trace contextRef="#ctx0" brushRef="#br0" timeOffset="30736.68">11409 4949 191 0,'0'0'0'0,"0"0"0"0,-20 0 0 16,20 0 14-16,0 0-14 0,-19 0 14 0,10 0-14 0,9 0 32 16,0 0-32-16,0 0 32 0,-9 0-32 15,9 0 20-15,0 0-20 0,0 0 20 0,0 0-20 0,0 0 28 0,0 0-28 0,0 0 29 32,0 0-29-32,0 0 26 0,0 0-26 0,32 4 27 0,18-4-27 15,-50 0 25-15,0 0-25 0,68 0 26 0,24 0-26 0,-92 0 22 0,0 0-22 0,111-4 23 16,20-1-23-16,-131 5 16 0,0 0-16 0,148-3 17 15,16-1-17-15,-164 4 13 0,0 0-13 0,185-7 14 16,18 2-14-16,-203 5 10 0,0 0-10 0,212-8 10 16,13 4-10-1,-225 4 7-15,0 0-7 0,226-3 8 0,5-1-8 0,-231 4 10 16,0 0-10-16,226-5 10 0,-13 0-10 0,-213 5 15 0,0 0-15 0,202-4 16 0,-17-3-16 16,-185 7 20-16,0 0-20 0,167-8 21 0,-20-8-21 31,-147 16 25-31,0 0-25 0,120-15 25 0,-30 2-25 0,-90 13 25 0,0 0-25 0,63-8 26 0,-28 3-26 15,-35 5 33-15,0 0-33 0,23-4 34 0,-12-3-34 0,-11 7 53 16,0 0-53-16,0 0 54 16,7-8-54-16,-7 8 59 0,0 0-59 0,-12 3 60 0,-18 13-60 0,30-16 55 15,0 0-55-15,-37 8 56 0,0-4-56 0,-4-1-856 16</inkml:trace>
  <inkml:trace contextRef="#ctx0" brushRef="#br0" timeOffset="38742.11">6692 5197 527 0,'0'0'0'0,"0"0"0"0,0 0 0 0,0 0 21 0,0 0-21 16,-12-17 21-16,12 17-21 0,0 0 34 0,0 0-34 0,0 0 35 15,-5 6-35-15,5-6 38 0,0 0-38 0,-7 26 39 16,-1 23-39-16,8-49 21 0,0 0-21 0,-12 64 22 15,-6 12-22-15,18-76 18 0,0 0-18 0,-19 97 18 16,-7 26-18-16,26-123 20 0,0 0-20 0,-32 128 21 16,5 2-21-16,27-130 19 0,0 0-19 0,-23 121 20 15,9-21-20-15,14-100 18 0,0 0-18 0,-8 82 19 16,-1-37-19-16,9-45 12 0,0 0-12 0,-6 31 13 16,3-11-13-16,3-20 9 0,0 0-9 0,0 9 9 15,0-9-9-15,0 0 9 0,0 0-9 0,-9-17 10 16,-3-35-10-16,12 52 25 0,0 0-25 0,-7-78 25 15,7-22-25-15,0 100 38 0,0 0-38 0,7-113 38 0,5-13-38 16,-12 126 48-16,0 0-48 0,19-130 49 0,6 5-49 16,-25 125 43-16,0 0-43 0,32-121 44 0,-4 12-44 15,-28 109 36-15,0 0-36 0,28-95 36 0,-6 24-36 16,-22 71 28-16,0 0-28 0,19-52 28 0,-3 19-28 16,-16 33 23-16,0 0-23 0,14-15 24 0,9 6-24 15,-23 9 20-15,0 0-20 0,19 11 21 0,6 16-21 16,-25-27 13-16,0 0-13 0,23 47 13 0,3 26-13 0,-26-73 4 15,0 0-4-15,29 77 5 0,2 3-5 0,-31-80 1 16,0 0-1-16,36 87 1 0,-5 13-1 0,-31-100 0 16,0 0 0-16,37 97 0 0,4-18 0 15,-41-79 0-15,0 0 0 0,35 70 0 0,-7-13 0 0,-28-57-1 0,0 0 1 16,27 48 0-16,-9-8 0 0,-18-40-3 0,0 0 3 16,14 24-2-16,-6-10 2 0,-2-2-1088 0</inkml:trace>
  <inkml:trace contextRef="#ctx0" brushRef="#br0" timeOffset="38916.35">6193 5785 1278 0,'0'0'0'0,"0"0"0"0,21-7 0 16,-21 7 7-16,0 0-7 0,46-14 7 0,53-13-7 15,-99 27 11-15,0 0-11 0,118-37 11 0,21 5-11 16,-139 32 8-16,0 0-8 0,140-25 8 15,-3 22-8-15,-137 3 0 0,0 0 0 0,117 3 0 0,-27 6 0 0,-4 3-938 0</inkml:trace>
  <inkml:trace contextRef="#ctx0" brushRef="#br0" timeOffset="39574.1">7195 5951 1233 0,'0'0'0'15,"0"0"0"-15,0-5 0 0,0 5 4 16,0 0-4-16,3-10 4 0,8-4-4 0,-11 14 6 0,0 0-6 15,18-21 6-15,8 2-6 0,-26 19 64 16,0 0-64-16,27-24 64 0,1 3-64 0,-28 21 70 0,0 0-70 16,26-22 71-16,-3 4-71 0,-23 18 62 15,0 0-62-15,13-20 63 0,-6-5-63 0,-7 25 48 0,0 0-48 16,0-24 49-16,-2 3-49 0,2 21 31 16,0 0-31-16,-5-15 32 0,1 3-32 0,4 12 22 0,0 0-22 15,4-12 23-15,-3 1-23 0,-1 11 15 0,0 0-15 16,18-5 15-16,17 10-15 0,-35-5 11 0,0 0-11 0,46 14 11 15,3 7-11-15,-49-21 6 16,0 0-6-16,50 29 7 0,-4 8-7 0,-46-37 3 16,0 0-3-16,31 39 3 0,-8-6-3 0,-23-33 0 15,0 0 0-15,15 31 0 0,-8-3 0 0,-7-28-2 0,0 0 2 0,0 23-1 16,1-4 1-16,-1-19-3 0,0 0 3 0,7 12-3 16,-1-7 3-16,-6-5-4 0,0 0 4 15,8 2-3-15,7-6 3 0,-15 4-4 0,0 0 4 0,21-12-3 16,7 0 3-16,-28 12-3 0,0 0 3 0,26-19-3 15,6 2 3-15,-32 17-1 0,0 0 1 0,27-21 0 16,-8 5 0-16,-19 16 0 0,0 0 0 0,21-8 0 0,-5 6 0 16,-16 2-1-16,0 0 1 0,21 7 0 0,-1 1 0 15,-20-8-2-15,0 0 2 0,23 16-1 0,7 1 1 16,-30-17-3-16,0 0 3 0,31 19-3 0,1-3 3 16,-32-16-6-16,0 0 6 0,35 5-5 0,-1-5 5 15,-34 0-5-15,0 0 5 0,35-8-4 0,-7-8 4 16,-28 16-3-16,0 0 3 0,25-17-3 0,-6-8 3 15,-19 25-2-15,0 0 2 0,6-27-1 0,-12-4 1 16,6 31-1-16,0 0 1 0,-17-35 0 0,-11-3 0 0,28 38 0 16,0 0 0-16,-44-36 0 0,-6 11 0 0,50 25 0 0,0 0 0 15,-56-5 1-15,-11 22-1 0,67-17 2 16,0 0-2-16,-64 35 2 0,9 10-2 0,55-45 0 0,0 0 0 16,-38 54 1-16,18 8-1 0,20-62 0 15,0 0 0-15,14 66 0 0,36 6 0 0,-50-72-1 0,0 0 1 0,77 70 0 0,27-15 0 16,-104-55-1-1,0 0 1-15,122 45-1 0,19-17 1 0,-141-28-9 16,0 0 9-16,143 12-9 0,2-19 9 0,-145 7-17 16,0 0 17-16,136-28-16 0,-24-29 16 0,1 0-1294 15</inkml:trace>
  <inkml:trace contextRef="#ctx0" brushRef="#br0" timeOffset="40212.28">9402 5365 684 0,'0'0'0'0,"0"0"0"0,0 0 0 15,0 0 65-15,0 0-65 0,0 0 65 0,-8 3-65 16,8-3 36-16,0 0-36 0,0 12 36 0,0 14-36 0,0-26 24 16,0 0-24-16,0 44 24 0,4 20-24 0,-4-64 15 15,0 0-15-15,4 77 16 0,1 12-16 0,-5-89 11 16,0 0-11-16,9 81 11 0,1-8-11 0,-10-73 9 15,0 0-9-15,16 72 10 0,4 5-10 0,-20-77 9 16,0 0-9-16,14 72 9 0,-2-11-9 16,-12-61 9-16,0 0-9 0,11 45 9 0,-3-24-9 15,1-2-722-15</inkml:trace>
  <inkml:trace contextRef="#ctx0" brushRef="#br0" timeOffset="41057.08">8924 5910 1121 0,'0'0'0'0,"10"-4"0"16,20-3 0-16,-30 7 0 0,0 0 0 0,49-12 1 0,24-5-1 15,-73 17 9-15,0 0-9 0,86-21 10 16,27-3-10-16,-113 24 22 0,0 0-22 0,113-31 22 0,-5-2-22 16,-108 33 31-16,0 0-31 0,98-42 32 0,-11-1-32 0,-87 43 33 15,0 0-33-15,72-48 34 0,-22 3-34 0,-50 45 26 0,0 0-26 16,31-40 26-16,-17 11-26 0,-14 29 20 0,0 0-20 15,9-19 21-15,-9 6-21 0,0 13 16 0,0 0-16 16,0-12 17-16,-5 5-17 0,5 7 11 0,0 0-11 16,-9-1 12-16,-7 1-12 0,16 0 10 15,0 0-10-15,-23 13 11 0,-5 24-11 0,28-37 5 0,0 0-5 16,-26 59 6-16,15 17-6 0,11-76 3 0,0 0-3 16,0 81 3-16,14-15-3 0,-14-66 1 15,0 0-1-15,23 64 2 0,9-10-2 0,-32-54 0 0,0 0 0 0,35 52 1 16,2-4-1-16,-37-48 0 0,0 0 0 0,32 40 0 15,0-19 0-15,-32-21 0 0,0 0 0 0,26 3 0 16,1-10 0-16,-27 7-1 0,0 0 1 16,22-17 0-16,3-16 0 0,-25 33-1 0,0 0 1 0,27-35 0 15,3 6 0-15,-30 29 0 0,0 0 0 16,28-30 0 0,-2 11 0-16,-26 19 0 0,0 0 0 0,27-12 1 0,1 7-1 15,-28 5 2-15,0 0-2 0,26 5 2 0,8 7-2 16,-34-12 4-16,0 0-4 0,35 21 4 0,0 7-4 15,-35-28 1-15,0 0-1 0,36 28 1 0,6 1-1 0,-42-29 0 0,0 0 0 0,44 24 0 0,6-8 0 32,-50-16 0-32,0 0 0 0,49 3 0 0,0-6 0 0,-49 3 0 15,0 0 0-15,46-16 0 0,-9-8 0 0,-37 24 1 16,0 0-1-16,29-28 1 0,-5 2-1 0,-24 26 3 16,0 0-3-16,14-24 3 0,-5 3-3 0,-9 21 4 15,0 0-4-15,5-15 4 0,-1-1-4 0,-4 16 5 16,0 0-5-16,0-12 6 0,0 3-6 0,0 9 4 0,0 0-4 15,0 0 5-15,0 0-5 0,0 0 1 0,0 0-1 16,0 9 2-16,-4 7-2 0,4-16 0 0,0 0 0 16,-5 20 1-16,7 8-1 0,-2-28 0 0,0 0 0 15,7 30 0-15,2-3 0 0,-9-27-1 0,0 0 1 0,7 21-1 16,0-9 1-16,-7-12-2 0,0 0 2 0,0 7-2 16,0-7 2-16,0 0-1 0,0 0 1 0,0-10 0 15,2-20 0-15,-2 30 0 0,0 0 0 0,0-31 0 0,-2 5 0 16,2 26 0-16,0 0 0 0,-14-24 1 0,-13-7-1 15,27 31 2-15,0 0-2 0,-31-26 3 16,-10 10-3-16,41 16 7 0,0 0-7 0,-44-3 8 0,-2 10-8 16,46-7 6-16,0 0-6 0,-46 17 7 15,11 11-7-15,35-28 4 0,0 0-4 0,-21 38 5 0,19 14-5 16,2-52 2-16,0 0-2 0,11 48 2 0,19 7-2 16,-30-55 0-16,0 0 0 0,45 49 1 0,17-13-1 15,-62-36 0-15,0 0 0 0,64 30 0 0,-4-15 0 16,-60-15-3-16,0 0 3 0,61 4-2 0,8-15 2 15,-69 11-14-15,0 0 14 0,64-29-13 0,-11-20 13 0,1 1-1116 16</inkml:trace>
  <inkml:trace contextRef="#ctx0" brushRef="#br0" timeOffset="41395">11127 5804 975 0,'0'0'0'15,"0"0"0"-15,0 14 0 0,0-14 5 0,0 0-5 0,5 21 5 16,9 10-5-16,-14-31 12 0,0 0-12 0,21 40 12 15,2 5-12-15,-23-45 28 0,0 0-28 0,27 40 29 16,1-2-29-16,-28-38 17 0,0 0-17 0,23 31 17 0,-6-7-17 16,-17-24 27-16,0 0-27 0,14 9 28 0,-1-13-28 15,-13 4 27-15,0 0-27 0,14-20 28 0,-2-20-28 0,-12 40 24 16,0 0-24-16,14-42 24 0,-5 2-24 16,-9 40 27-16,0 0-27 0,5-32 27 0,-3 4-27 15,-2 28 23-15,0 0-23 16,0-17 24-16,0 6-24 0,0 11 23 0,0 0-23 0,0 0 23 0,0 0-23 15,0 0 19-15,0 0-19 0,0 23 19 0,-5 22-19 16,5-45 15-16,0 0-15 0,-2 60 16 0,9 22-16 0,-7-82 13 16,0 0-13-16,16 88 14 0,4-12-14 0,-20-76 10 15,0 0-10-15,30 73 10 0,1 4-10 16,-31-77 9-16,0 0-9 0,32 78 9 0,-4-7-9 16,-28-71 10-16,0 0-10 0,23 57 10 15,-9-29-10-15,2-2-1110 0</inkml:trace>
  <inkml:trace contextRef="#ctx0" brushRef="#br0" timeOffset="41743.99">12125 5777 1211 0,'0'0'0'0,"0"0"0"15,3 8 0 1,-3-8 11-16,0 0-11 0,6 7 11 0,-4 4-11 16,-2-11 25-16,0 0-25 0,7 19 26 0,1 13-26 15,-8-32 27-15,0 0-27 0,9 44 27 0,-2 8-27 0,-7-52 12 16,0 0-12-16,7 57 12 0,-7 9-12 0,0-66 16 15,0 0-16-15,0 60 17 0,-3-11-17 16,3-49 16-16,0 0-16 0,-4 39 17 0,4-14-17 16,0-25 16-16,0 0-16 0,-1 17 17 0,-3-7-17 15,4-10 10-15,0 0-10 0,-4-12 10 0,-1-19-10 0,0-2-1051 16</inkml:trace>
  <inkml:trace contextRef="#ctx0" brushRef="#br0" timeOffset="41882.81">12153 5474 1155 0,'0'0'0'16,"0"0"0"-16,0 0 0 0,0 0 0 0,0 0 0 0,13 17 1 15,1 14-1-15,-14-31 0 0,0 0 0 0,21 49 0 16,11 13 0-16,-32-62-2 0,0 0 2 0,40 71-1 16,10-2 1-16,-50-69-14 0,0 0 14 0,51 64-14 15,-7-22 14-15,2 1-784 0</inkml:trace>
  <inkml:trace contextRef="#ctx0" brushRef="#br0" timeOffset="42222.16">12541 5946 964 0,'0'0'0'0,"0"0"0"0,0 0 0 15,0 0 0-15,0 0 0 0,0 0 1 16,7 14-1-16,-7-14 0 0,0 0 0 0,11 28 1 0,-1 20-1 16,-10-48 15-16,0 0-15 0,16 57 16 0,-2 2-16 15,-14-59 30-15,0 0-30 0,18 54 31 0,5-23-31 16,-23-31 41-16,0 0-41 0,18 24 41 0,-1-15-41 15,-17-9 38-15,0 0-38 0,16 0 38 0,9-16-38 16,-25 16 33-16,0 0-33 0,23-27 33 0,-4-15-33 0,-19 42 24 16,0 0-24-16,21-48 24 15,4-13-24-15,-25 61 21 0,0 0-21 0,30-52 21 0,2 16-21 0,-32 36 23 16,0 0-23-16,35-21 24 0,-3 18-24 16,-32 3 21-16,0 0-21 0,32 6 21 0,-1 15-21 15,-31-21 19-15,0 0-19 0,29 33 20 0,-3 12-20 16,-26-45 9-16,0 0-9 0,26 47 10 0,3-6-10 15,-29-41 3-15,0 0-3 0,31 33 4 0,-1-9-4 16,-30-24 1-16,0 0-1 0,32 16 2 0,11 0-2 16,-43-16 0-16,0 0 0 0,45-4 1 0,-4-17-1 0,-2-3-1088 15</inkml:trace>
  <inkml:trace contextRef="#ctx0" brushRef="#br0" timeOffset="43671.73">8874 6407 751 0,'0'0'0'0,"0"0"0"16,-5-14 0-16,5 14 17 0,0 0-17 0,-7-11 18 0,7 11-18 16,0 0 52-16,0 0-52 0,-2-7 52 0,2 7-52 0,0 0 48 15,0 0-48-15,-16 4 48 0,-9 8-48 0,25-12 27 16,0 0-27-16,-30 33 27 0,-1 20-27 0,31-53 13 16,0 0-13-16,-34 63 14 0,-1-1-14 0,35-62 3 0,0 0-3 15,-30 52 3-15,11-23-3 0,19-29 0 0,0 0 0 0,-15 23 1 16,7-11-1-1,8-12 0-15,0 0 0 0,-9 5 0 0,9-5 0 16,0 0 1-16,0 0-1 0,3-17 1 0,6-23-1 16,-9 40 8-16,0 0-8 0,16-57 9 0,5-23-9 0,-21 80 16 0,0 0-16 0,32-77 16 15,10 7-16 1,-42 70 27-16,0 0-27 0,50-52 28 0,3 25-28 16,-53 27 43-16,0 0-43 0,51-12 44 0,2 15-44 15,-53-3 47-15,0 0-47 0,53 24 48 0,10 25-48 16,-63-49 48-16,0 0-48 0,78 69 49 0,22 23-49 0,2 1-1035 0</inkml:trace>
  <inkml:trace contextRef="#ctx0" brushRef="#br0" timeOffset="44144.8">8031 7030 1177 0,'0'0'0'0,"0"0"0"0,0 0 0 16,0 0 13-16,0 0-13 0,12 29 14 0,6 11-14 15,-18-40 28-15,0 0-28 0,18 52 28 0,-1 8-28 0,-17-60 31 16,0 0-31-16,20 73 31 0,3 19-31 0,-23-92 18 16,0 0-18-16,26 86 19 0,-3-13-19 0,-23-73 12 0,0 0-12 31,18 59 12-31,-8-18-12 0,-10-41 6 0,0 0-6 16,7 30 6-16,-5-11-6 0,-2-19 1 0,0 0-1 0,0 0 1 15,-14 0-1-15,0 3-988 0</inkml:trace>
  <inkml:trace contextRef="#ctx0" brushRef="#br0" timeOffset="44347.46">8031 6921 1020 0,'0'0'0'0,"9"-13"0"15,17-19 0-15,-26 32 4 0,0 0-4 0,27-28 4 16,8 7-4-16,-35 21 6 0,0 0-6 0,39-10 7 0,3 10-7 16,-42 0 0-16,0 0 0 0,42 14 1 0,-6 18-1 15,-36-32 0-15,0 0 0 0,28 45 0 0,-10 11 0 16,-18-56 0-16,0 0 0 0,0 60 0 15,-9-6 0-15,9-54 0 0,0 0 0 0,-20 48 0 0,-6-8 0 16,26-40 0-16,0 0 0 0,-23 30 0 0,5-11 0 16,18-19 0-16,0 0 0 0,-5 15 0 0,19-4 0 15,-3-1-722-15</inkml:trace>
  <inkml:trace contextRef="#ctx0" brushRef="#br0" timeOffset="44903.16">8770 6912 852 0,'0'0'0'0,"0"0"0"0,-9 12 0 0,9-12 7 0,0 0-7 15,-21 28 7-15,-16 29-7 0,37-57 14 0,0 0-14 16,-35 60 15-16,12-3-15 0,23-57 11 0,0 0-11 0,-11 49 12 16,11-9-12-16,0-40 9 0,0 0-9 15,14 33 10-15,15-6-10 0,-29-27 8 0,0 0-8 0,44 16 8 0,10-11-8 16,-54-5 4-16,0 0-4 0,62-9 4 15,-7-6-4-15,-55 15 5 0,0 0-5 0,49-24 6 16,-8-8-6-16,-41 32 5 0,0 0-5 0,28-32 6 16,-10-5-6-16,-18 37 6 0,0 0-6 15,12-29 6-15,-1 6-6 0,-11 23 8 0,0 0-8 0,3-14 8 16,-1 8-8-16,-2 6 9 0,0 0-9 16,3 6 10-16,1 15-10 0,-4-21 10 0,0 0-10 0,2 28 10 0,1 8-10 15,-3-36 9-15,0 0-9 16,9 33 10-16,5-9-10 0,-14-24 6 0,0 0-6 15,19 21 7-15,6-5-7 0,-25-16 5 0,0 0-5 16,25 3 5-16,5-3-5 0,-30 0 2 0,0 0-2 0,26-12 3 0,6-9-3 16,-32 21 3-16,0 0-3 15,28-27 4-15,-8-5-4 0,-20 32 6 0,0 0-6 0,16-41 6 16,-8-8-6-16,-8 49 9 0,0 0-9 0,6-55 10 16,-6 3-10-16,0 52 12 0,0 0-12 0,0-38 12 15,3 14-12-15,-3 24 17 0,0 0-17 0,2-16 18 0,-2 16-18 16,0 0 20-16,0 0-20 0,12 12 20 15,6 20-20-15,-18-32 19 0,0 0-19 0,18 45 20 0,5 6-20 16,-23-51 13-16,0 0-13 0,22 54 13 0,-4-5-13 16,-18-49 7-16,0 0-7 0,14 36 7 0,-8-8-7 15,-6-28 1-15,0 0-1 0,3 17 2 0,-3-7-2 0,0-10 0 0,0 0 0 16,-9-7 0-16,-14-24 0 16,0 2-927-16</inkml:trace>
  <inkml:trace contextRef="#ctx0" brushRef="#br0" timeOffset="44997.88">9109 6614 953 0,'0'0'0'0,"0"0"0"16,0 9 0-16,0-9 0 0,0 0 0 0,14 14 1 0,7 6-1 15,-21-20 7-15,0 0-7 0,42 26 7 16,22 11-7-16,-64-37 9 0,0 0-9 0,70 50 9 0,-4 16-9 0,-1-1-680 16</inkml:trace>
  <inkml:trace contextRef="#ctx0" brushRef="#br0" timeOffset="45338.9">9641 7190 998 0,'0'0'0'0,"0"0"0"0,0 0 0 0,0 0 2 0,0 0-2 16,0 0 3-16,-3-12-3 15,3 12 13-15,0 0-13 0,7-12 13 0,7-15-13 16,-14 27 39-16,0 0-39 0,16-33 39 0,5-4-39 16,-21 37 56-16,0 0-56 0,14-45 56 0,0-7-56 15,-14 52 54-15,0 0-54 0,16-51 55 0,-5 2-55 0,-11 49 50 16,0 0-50-16,12-36 50 0,-3 11-50 15,-9 25 39-15,0 0-39 0,9-17 40 0,1 7-40 0,-10 10 32 16,0 0-32-16,18-5 33 0,5 5-33 0,-23 0 21 16,0 0-21-16,26 3 22 0,-3 6-22 15,-23-9 13-15,0 0-13 0,18 17 13 0,-4 11-13 0,-14-28 4 16,0 0-4-16,9 31 4 0,-9 10-4 16,0-41 1-16,0 0-1 0,0 45 2 0,0 2-2 15,0-47 0-15,0 0 0 0,0 42 0 0,0-13 0 16,0-29 0-16,0 0 0 0,3 24 0 0,-3-5 0 0,0-19 0 15,0 0 0-15,11 18 0 0,12 4 0 0,-23-22 0 16,0 0 0-16,35 24 0 0,18 9 0 0,-53-33 0 16,0 0 0-16,60 28 0 0,12-16 0 0,-5 2-1179 0</inkml:trace>
  <inkml:trace contextRef="#ctx0" brushRef="#br0" timeOffset="46136.16">9943 6040 875 0,'0'0'0'0,"0"0"0"15,-39-37 0-15,39 37 27 0,0 0-27 0,-32-27 28 0,1 9-28 16,31 18 50-16,0 0-50 0,-28-10 50 0,10 5-50 16,18 5 44-16,0 0-44 0,-9 12 44 0,4 16-44 0,5-28 32 15,0 0-32-15,19 36 32 0,31 5-32 0,-50-41 19 0,0 0-19 16,72 40 20-16,32-12-20 0,-104-28 24 0,0 0-24 15,116 12 25 1,15-19-25-16,-131 7 24 0,0 0-24 0,136-24 24 16,1-9-24-16,-137 33 24 0,0 0-24 0,122-43 25 0,-37-6-25 15,-85 49 29-15,0 0-29 0,60-46 30 0,-22 2-30 16,-38 44 33-16,0 0-33 0,18-43 34 0,-27-2-34 16,9 45 33-16,0 0-33 0,-44-42 34 0,-37 8-34 15,81 34 30-15,0 0-30 0,-101-21 31 0,-20 21-31 16,121 0 25-16,0 0-25 0,-125 16 26 15,-2 11-26-15,127-27 16 0,0 0-16 0,-110 37 16 16,29 11-16-16,81-48 8 0,0 0-8 0,-53 52 8 0,30 9-8 16,23-61 3-16,0 0-3 0,18 57 3 0,49-9-3 15,-67-48 0-15,0 0 0 0,95 38 1 0,32-10-1 0,-127-28 0 16,0 0 0-16,148 12 0 0,15-17 0 16,-163 5-1-16,0 0 1 0,176-19-1 0,2-14 1 0,-178 33-2 15,0 0 2-15,148-40-2 0,-44-1 2 0,-104 41-1 16,0 0 1-16,71-35-1 0,-32 11 1 0,-39 24 0 15,0 0 0-15,7-17 0 0,-34-1 0 0,27 18 0 16,0 0 0-16,-76-3 1 0,-61 8-1 0,137-5 2 0,0 0-2 16,-166 19 3-16,-24 10-3 0,190-29 4 0,0 0-4 15,-180 44 5-15,39 4-5 0,141-48 4 16,0 0-4-16,-99 49 4 0,41 1-4 0,58-50 2 16,0 0-2-16,0 52 3 0,67-4-3 0,-67-48 2 0,0 0-2 15,123 24 2-15,76-29-2 0,-1-2-1254 0</inkml:trace>
  <inkml:trace contextRef="#ctx0" brushRef="#br0" timeOffset="46830.97">13667 6145 673 0,'0'0'0'0,"0"0"0"16,0 0 0-16,0 0 60 0,0 0-60 0,0 0 60 0,-29 24-60 15,29-24 53-15,0 0-53 0,-14 28 53 0,-3 5-53 16,17-33 14-16,0 0-14 0,-14 36 14 0,5 1-14 0,9-37 1 16,0 0-1-16,0 36 2 0,12-3-2 0,-12-33 0 15,0 0 0-15,25 35 0 0,10-3 0 0,-35-32 0 16,0 0 0-16,46 25 0 0,7-17 0 15,-53-8 0-15,0 0 0 0,46-5 0 0,-9-10 0 0,-37 15 3 16,0 0-3-16,30-28 4 0,-13-9-4 16,-17 37 15-16,0 0-15 0,6-41 15 0,-6 1-15 15,0 40 34-15,0 0-34 0,-14-45 35 0,-13-7-35 16,27 52 41-16,0 0-41 0,-32-55 41 0,-3 6-41 0,35 49 52 16,0 0-52-16,-26-32 53 0,10 14-53 15,16 18 51-15,0 0-51 0,-13 0 51 0,-4 21-51 16,17-21 43-16,0 0-43 0,-11 36 44 0,16 16-44 15,-5-52 36-15,0 0-36 0,27 54 36 0,13-6-36 16,-40-48 23-16,0 0-23 0,57 49 23 0,10-8-23 16,2 3-1088-16</inkml:trace>
  <inkml:trace contextRef="#ctx0" brushRef="#br0" timeOffset="47147.66">14208 6393 1121 0,'0'0'0'0,"0"0"0"16,0-11 0-16,0 11 6 0,0 0-6 0,0-7 6 0,0 7-6 15,0 0 13-15,0 0-13 0,7-12 14 16,2 0-14-16,-9 12 47 0,0 0-47 0,14-15 47 15,-5-3-47-15,-9 18 45 0,0 0-45 0,9-19 46 16,-4 2-46-16,-5 17 54 0,0 0-54 0,5-24 55 16,-1-9-55-16,-4 33 57 0,0 0-57 0,3-37 58 0,3 1-58 15,-6 36 53-15,0 0-53 0,5-34 53 16,4 4-53-16,-9 30 41 0,0 0-41 0,17-24 41 0,10 8-41 16,-27 16 31-16,0 0-31 0,32-3 31 0,5 22-31 15,-37-19 12-15,0 0-12 0,35 29 13 0,6 11-13 16,-41-40 6-16,0 0-6 0,37 45 6 0,-7 4-6 15,-30-49 2-15,0 0-2 0,21 46 2 0,-9-1-2 16,-12-45 0-16,0 0 0 0,5 38 0 0,-6 0 0 16,1-38-2-16,0 0 2 0,-6 33-2 0,3-7 2 15,3-26-5-15,0 0 5 0,5 23-4 0,13-6 4 0,-18-17-6 16,0 0 6-16,35 10-6 16,25-10 6-16,-60 0-10 0,0 0 10 0,85-13-9 15,19-13 9-15,-4-6-1302 0</inkml:trace>
  <inkml:trace contextRef="#ctx0" brushRef="#br0" timeOffset="48095.59">15482 6157 1065 0,'0'0'0'0,"0"0"0"16,0 0 0-16,0 0 3 0,0 0-3 0,-7-8 3 16,-2-1-3-16,9 9 1 0,0 0-1 0,-23-3 1 15,-21 3-1-15,44 0 22 0,0 0-22 0,-53 8 23 16,-7 13-23-16,60-21 42 0,0 0-42 0,-62 31 43 0,6 5-43 16,56-36 48-16,0 0-48 0,-44 40 49 0,12 5-49 15,32-45 27-15,0 0-27 0,-18 45 28 0,22-1-28 0,-4-44 16 16,0 0-16-16,24 36 17 0,21-7-17 15,-45-29 9-15,0 0-9 0,54 16 10 16,3-20-10-16,-57 4 5 0,0 0-5 0,54-19 6 0,-6-22-6 16,-48 41 6-16,0 0-6 0,42-54 6 15,-5-6-6-15,-37 60 7 0,0 0-7 16,27-77 8-16,-11-26-8 0,-16 103 8 0,0 0-8 0,10-102 8 16,-10 10-8-16,0 92 11 0,0 0-11 0,-3-82 11 15,-6 13-11-15,9 69 13 0,0 0-13 16,-7-48 13-16,5 18-13 0,2 30 16 0,0 0-16 15,0 0 16-15,-5 18-16 0,5-18 13 0,0 0-13 0,2 33 13 16,6 15-13-16,-8-48 10 0,0 0-10 0,14 68 10 16,11 16-10-16,-25-84 2 0,0 0-2 0,37 87 3 15,9 1-3-15,-46-88 0 0,0 0 0 0,53 76 0 16,-7-22 0-16,-46-54-5 0,0 0 5 0,40 40-4 0,-6-16 4 0,-34-24-10 16,0 0 10-16,28 7-10 0,-7-7 10 0,-21 0-9 15,0 0 9-15,23-16-8 16,7-11 8-16,-30 27-6 0,0 0 6 0,27-42-6 0,-10-6 6 15,-17 48-2-15,0 0 2 0,14-56-1 0,1-1 1 16,-15 57 0-16,0 0 0 0,12-45 0 0,-7 23 0 16,-5 22 3-16,0 0-3 0,4-9 4 0,-4 9-4 15,0 0 11-15,0 0-11 0,19 7 11 0,2 17-11 0,-21-24 8 16,0 0-8-16,29 36 8 0,-1 6-8 0,-28-42 6 16,0 0-6-16,31 40 6 0,1-13-6 0,-32-27 2 15,0 0-2-15,25 18 3 0,-11-11-3 0,-14-7 0 16,0 0 0-16,9-7 1 0,-2-14-1 0,-7 21 1 15,0 0-1-15,0-36 1 0,-11-13-1 0,11 49 1 16,0 0-1-16,-21-52 2 0,-12 7-2 0,33 45 2 0,0 0-2 16,-41-36 3-16,-10 17-3 0,51 19 2 0,0 0-2 15,-49 2 2-15,-1 20-2 0,50-22 1 0,0 0-1 16,-40 40 1-16,10 21-1 0,30-61 0 0,0 0 0 16,-15 64 1-16,15 0-1 0,0-64 0 0,0 0 0 0,20 57 0 0,24-12 0 15,-44-45 0-15,0 0 0 0,67 36 0 0,16-8 0 16,-83-28-1-16,0 0 1 0,90 17-1 0,-4-14 1 15,-86-3-2-15,0 0 2 0,83-12-2 16,4-12 2-16,-87 24-1 0,0 0 1 0,81-40 0 16,-21-5 0-16,-60 45 0 0,0 0 0 0,47-64 1 15,-17-22-1-15,-30 86 4 0,0 0-4 0,16-85 4 16,-10 9-4-16,-6 76 12 0,0 0-12 0,-8-68 12 0,-7 8-12 16,15 60 17-16,0 0-17 0,-23-49 18 0,-4 15-18 15,27 34 20-15,0 0-20 0,-30-16 21 0,-3 13-21 16,33 3 18-16,0 0-18 0,-32 8 18 15,16 4-18-15,16-12 7 0,0 0-7 0,-2 23 7 0,8 10-7 16,-6-33 1-16,0 0-1 0,21 36 2 0,14 1-2 16,-35-37 0-16,0 0 0 0,42 41 0 0,4 11 0 15,-46-52-2-15,0 0 2 0,41 57-1 0,-15 0 1 16,-26-57-8-16,0 0 8 0,18 56-8 0,-9-8 8 16,-9-48-12-16,0 0 12 0,3 42-11 0,-1-11 11 0,-2-31-13 15,0 0 13-15,4 27-12 0,-3 6 12 0,-1-33-9 0,0 0 9 16,9 33-8-16,7-2 8 0,-16-31-5 0,0 0 5 15,30 26-4-15,18-7 4 0,1 2-1195 16</inkml:trace>
  <inkml:trace contextRef="#ctx0" brushRef="#br0" timeOffset="48475.64">17916 5742 1155 0,'0'0'0'0,"0"0"0"0,-25-9 0 0,25 9 0 15,0 0 0-15,-28-8 1 0,-11-4-1 0,39 12 0 16,0 0 0-16,-46-21 1 0,-3-7-1 0,49 28 0 16,0 0 0-16,-44-40 0 0,8-1 0 0,36 41 5 0,0 0-5 0,-24-43 5 15,3 13-5-15,21 30 30 0,0 0-30 0,-11-22 30 16,6 4-30-16,5 18 48 15,0 0-48-15,5-20 48 0,13-8-48 0,-18 28 47 0,0 0-47 0,28-24 47 16,12 17-47-16,-40 7 32 0,0 0-32 0,50 7 33 16,13 8-33-16,-63-15 19 15,0 0-19-15,67 30 19 0,-7 16-19 0,-60-46 11 16,0 0-11-16,50 59 11 0,-15 12-11 0,-35-71 4 0,0 0-4 0,21 73 4 16,-17-11-4-16,-4-62 0 15,0 0 0-15,-7 59 0 0,-16-2 0 0,23-57-1 16,0 0 1-16,-32 61 0 0,-12 3 0 0,44-64-4 15,0 0 4-15,-51 62-3 0,-2-3 3 0,53-59-2 16,0 0 2-16,-55 57-1 0,15-5 1 0,40-52-2 16,0 0 2-16,-27 45-1 0,9-5 1 0,18-40-3 0,0 0 3 0,0 41-2 15,18 2 2-15,-4 2-1089 0</inkml:trace>
  <inkml:trace contextRef="#ctx0" brushRef="#br0" timeOffset="48632.06">17791 6635 1054 0,'0'0'0'0,"0"0"0"0,0 0 0 15,0 0 3-15,0 0-3 0,1 7 4 0,-1-7-4 16,0 0 44-16,0 0-44 0,14-9 45 0,16-10-45 16,-30 19 70-16,0 0-70 0,23-15 71 0,-9 9-71 0,-14 6 53 15,0 0-53-15,9-5 54 0,-9 5-54 0,0 0 49 16,0 0-49-16,-7 5 49 0,-17 2-49 0,24-7 24 0,0 0-24 16,-30 14 25-16,5 7-25 0,0 1-1099 0</inkml:trace>
  <inkml:trace contextRef="#ctx0" brushRef="#br0" timeOffset="49743.44">10338 7678 1513 0,'0'0'0'0,"0"0"0"0,0 0 0 0,0 0 23 0,0 0-23 0,0 0 23 16,32-15-23-16,-32 15 41 0,0 0-41 0,35-4 41 15,15-4-41-15,-50 8 42 0,0 0-42 0,72-11 43 16,27 1-43-16,-99 10 21 0,0 0-21 0,98-16 21 15,-6-4-21-15,-92 20 11 0,0 0-11 0,90-23 12 16,-12-1-12-16,-78 24 9 0,0 0-9 0,67-21 10 16,-30 4-10-16,-37 17 9 0,0 0-9 0,24-12 9 15,-9 5-9-15,-15 7 8 0,0 0-8 0,-9 0 9 16,-23 0-9-16,32 0 7 0,0 0-7 0,-41 5 7 16,-4 14-7-16,45-19 9 0,0 0-9 0,-41 31 10 15,6 11-10-15,35-42 5 0,0 0-5 0,-32 53 6 16,6 15-6-16,26-68 2 0,0 0-2 0,-20 76 2 0,11 9-2 15,9-85 1-15,0 0-1 0,0 81 1 0,0-15-1 16,0-66 0-16,0 0 0 0,6 62 0 0,2-3 0 16,-8-59 0-16,0 0 0 0,2 52 0 0,-4-5 0 0,2-47-1 15,0 0 1-15,-5 34 0 0,-4-15 0 16,9-19-1-16,0 0 1 0,-17 12-1 0,-19-3 1 0,36-9-1 16,0 0 1-16,-45 4-1 0,-3-11 1 0,48 7-1 15,0 0 1-15,-42-11 0 0,10 1 0 0,32 10 0 0,0 0 0 0,-21-9 0 16,7 4 0-16,14 5 0 15,0 0 0-15,-9-3 1 0,9 3-1 0,0 0 1 16,0 0-1-16,7-4 1 0,21-5-1 0,-28 9 3 0,0 0-3 16,42-10 3-16,24 1-3 0,-66 9 5 0,0 0-5 0,81-8 5 15,14-15-5-15,-95 23 3 0,0 0-3 16,104-24 3-16,11 2-3 0,-115 22 0 0,0 0 0 0,114-28 1 16,-10-3-1-16,-104 31 0 0,0 0 0 15,101-45 0-15,-11-16 0 0,-90 61-2 0,0 0 2 0,74-69-2 16,-23-4 2-16,-51 73-7 0,0 0 7 0,34-69-7 15,-17 12 7-15,-17 57-18 0,0 0 18 0,9-40-18 16,-9 16 18-16,0 24-25 0,0 0 25 0,-14-16-24 0,-12-3 24 16,26 19-26-16,0 0 26 0,-37-10-26 0,-11 15 26 0,48-5-22 15,0 0 22-15,-48 16-21 0,4 13 21 16,44-29-17-16,0 0 17 0,-40 55-17 0,8 27 17 0,32-82-13 16,0 0 13-16,-23 92-12 0,9-6 12 0,14-86-14 15,0 0 14-15,0 95-14 16,16 14 14-16,-16-109-15 0,0 0 15 0,30 108-14 15,16-12 14-15,-46-96-16 0,0 0 16 0,44 96-15 0,2 6 15 0,-46-102-6 16,0 0 6-16,40 100-6 0,-13-10 6 0,-27-90-1 0,0 0 1 16,15 81-1-16,-15-13 1 15,0-68-2-15,0 0 2 0,-14 61-1 0,-17-6 1 16,31-55-2-16,0 0 2 0,-41 29-1 0,-5-36 1 16,2 2-1103-16</inkml:trace>
  <inkml:trace contextRef="#ctx0" brushRef="#br0" timeOffset="49891.25">11254 8391 1311 0,'0'0'0'16,"8"-3"0"-16,21-7 0 0,-29 10 17 0,0 0-17 15,61-19 17-15,36-9-17 0,-97 28 31 0,0 0-31 0,120-26 32 16,21 5-32-16,-141 21 66 0,0 0-66 0,159-19 67 0,11 7-67 0,-170 12 48 16,0 0-48-16,172-17 48 15,-9-11-48-15,-1 0-1168 0</inkml:trace>
  <inkml:trace contextRef="#ctx0" brushRef="#br0" timeOffset="50346.39">13153 7838 1300 0,'0'0'0'0,"0"0"0"16,6 10 0-16,-6-10 20 0,0 0-20 0,5 10 21 15,0 1-21 1,-5-11 48-16,0 0-48 0,16 21 49 0,12 12-49 0,-28-33 28 0,0 0-28 0,37 39 28 15,7 6-28-15,-44-45 8 0,0 0-8 0,45 52 9 16,-7 4-9 0,-38-56 6-16,0 0-6 0,32 65 6 0,-7 13-6 15,-25-78 5-15,0 0-5 0,19 73 6 0,-6-21-6 16,-13-52 6-16,0 0-6 0,8 36 7 0,-2-20-7 16,-6-16 7-16,0 0-7 0,0 0 7 0,0 0-7 15,0 0 7-15,0 0-7 0,-4-28 8 0,8-33-8 16,-4 61 8-16,0 0-8 0,3-69 8 0,11-2-8 15,-14 71 5-15,0 0-5 0,16-71 6 0,11 2-6 16,-27 69 6-16,0 0-6 0,35-66 7 0,5 8-7 16,-40 58 7-16,0 0-7 0,41-44 7 0,3 18-7 15,-44 26 6-15,0 0-6 0,46-7 6 0,3 20-6 16,-49-13 4-16,0 0-4 0,46 27 4 0,-2 11-4 16,-44-38 2-16,0 0-2 0,32 50 3 0,-9 6-3 15,-23-56 1-15,0 0-1 0,18 60 1 0,-4 8-1 0,-14-68 0 16,0 0 0-16,14 64 1 0,0-9-1 15,-14-55 0-15,0 0 0 0,18 42 0 0,5-21 0 0,-23-21-2 16,0 0 2-16,35-4-2 0,14-24 2 16,1 2-1181-16</inkml:trace>
  <inkml:trace contextRef="#ctx0" brushRef="#br0" timeOffset="50599.17">14409 7914 1009 0,'0'0'0'0,"2"-9"0"0,5-18 0 16,-7 27 1-16,0 0-1 0,5-28 1 0,-3 16-1 15,-2 12 0-15,0 0 0 0,0 0 0 0,-9 27 0 16,9-27 2-16,0 0-2 0,-7 37 2 0,-2 13-2 15,9-50 3-15,0 0-3 0,-7 59 3 0,6-2-3 0,1-57 9 16,0 0-9-16,8 57 10 0,10-2-10 16,-18-55 15-16,0 0-15 0,28 45 15 0,4-5-15 15,-32-40 15-15,0 0-15 0,35 21 16 0,2-26-16 16,-37 5 22-16,0 0-22 0,37-28 23 16,-3-20-23-16,-34 48 25 0,0 0-25 0,30-58 26 0,-5 3-26 15,-25 55 31-15,0 0-31 0,14-57 31 0,-9-16-31 16,-5 73 35-16,0 0-35 0,-4-69 35 0,-6-4-35 15,10 73 34-15,0 0-34 0,-14-52 35 0,-2 23-35 16,16 29 34-16,0 0-34 0,-20-10 34 0,-17 17-34 16,37-7 18-16,0 0-18 0,-30 15 19 0,20 11-19 15,-4 2-1068-15</inkml:trace>
  <inkml:trace contextRef="#ctx0" brushRef="#br0" timeOffset="50824.53">14956 7602 1255 0,'0'0'0'0,"0"0"0"16,0 0 0-16,0 0 1 0,0 0-1 0,4 9 2 16,-4-9-2-16,0 0 0 0,0 0 0 0,5 17 0 15,9 11 0-15,-14-28 3 0,0 0-3 0,14 45 3 0,7 26-3 16,-21-71 4-16,0 0-4 0,23 76 4 0,0 2-4 16,-23-78 7-16,0 0-7 0,28 73 8 15,2-6-8-15,-30-67 12 0,0 0-12 0,25 69 13 16,-4 6-13-16,-21-75 16 0,0 0-16 0,20 69 17 15,-3-10-17-15,-17-59 17 0,0 0-17 0,13 41 17 16,-3-13-17-16,-10-28 15 0,0 0-15 16,7 12 15-16,-7-12-15 0,0 0-997 0</inkml:trace>
  <inkml:trace contextRef="#ctx0" brushRef="#br0" timeOffset="50954.3">14975 8108 1323 0,'0'0'0'0,"0"0"0"0,0 0 0 0,0 0 24 16,0 0-24-16,25-7 24 0,21-2-24 0,-46 9 42 0,0 0-42 15,74-9 43-15,46-1-43 0,-120 10 72 16,0 0-72-16,168-7 72 0,89 12-72 16,-257-5 57-16,0 0-57 0,0 0-1183 0</inkml:trace>
  <inkml:trace contextRef="#ctx0" brushRef="#br0" timeOffset="53556.68">15976 8904 863 0,'0'0'0'0,"0"0"0"15,-2-33 0-15,2 33 41 0,0 0-41 0,-6-33 42 16,1 2-42-16,5 31 97 0,0 0-97 0,-14-33 98 16,-12 9-98-16,26 24 75 0,0 0-75 0,-53-12 75 15,-27 13-75-15,80-1 34 0,0 0-34 0,-98 19 34 0,-24 18-34 16,122-37 21-16,0 0-21 0,-131 40 21 0,6 5-21 16,125-45 13-16,0 0-13 0,-100 41 14 0,29 2-14 0,71-43 8 15,0 0-8 1,-32 49 8-16,39-1-8 0,-7-48 4 0,0 0-4 0,46 43 4 0,30-8-4 15,-76-35 2-15,0 0-2 0,97 26 3 0,19-5-3 0,-116-21 2 16,0 0-2 0,113 21 3-16,-17 8-3 0,-96-29 2 0,0 0-2 0,70 31 2 0,-33-7-2 0,-37-24 2 15,0 0-2-15,14 28 2 0,-24 5-2 0,10-33 2 16,0 0-2-16,-36 31 2 0,-36-1-2 0,72-30 2 16,0 0-2-16,-85 29 3 15,-1 2-3-15,86-31 2 0,0 0-2 0,-78 28 3 0,11-7-3 16,67-21 2-16,0 0-2 0,-45 13 2 0,20-9-2 15,25-4 0-15,0 0 0 0,16-14 0 0,38-22 0 16,-1-1-1056-16</inkml:trace>
  <inkml:trace contextRef="#ctx0" brushRef="#br0" timeOffset="53973.84">16194 8867 1233 0,'0'0'0'15,"0"0"0"-15,4 13 0 0,-4-13 9 0,0 0-9 16,-4 17 9-16,-1 10-9 0,5-27 20 0,0 0-20 15,-9 40 20-15,4 5-20 0,5-45 49 0,0 0-49 0,0 59 49 16,7 14-49-16,-7-73 38 0,0 0-38 0,16 69 39 16,3-8-39-16,-19-61 38 0,0 0-38 0,27 41 39 15,1-13-39-15,-28-28 34 0,0 0-34 0,35 5 35 16,9-15-35-16,-44 10 28 0,0 0-28 0,46-26 28 16,7-12-28-16,-53 38 21 0,0 0-21 0,55-44 21 0,-4 3-21 0,-51 41 16 15,0 0-16 1,49-35 17-16,-5 18-17 0,-44 17 13 0,0 0-13 15,36-5 14-15,-3 19-14 0,-33-14 6 0,0 0-6 0,28 27 6 16,-3 16-6-16,-25-43 2 0,0 0-2 0,25 47 3 16,-1-4-3-16,-24-43 0 0,0 0 0 15,32 33 1-15,3-12-1 0,-35-21 0 0,0 0 0 0,41 11 0 0,7-15 0 0,-48 4-1 0,0 0 1 16,47-16-1-16,1-13 1 0,-48 29-2 0,0 0 2 0,44-48-2 16,-9-16 2-16,-35 64-1 0,0 0 1 0,23-66-1 15,-12-2 1-15,-11 68 0 0,0 0 0 0,3-60 0 16,-8 15 0-16,5 45 1 0,0 0-1 0,-7-31 2 15,5 15-2-15,2 16 2 0,0 0-2 0,0-5 3 16,0 5-3-16,0 0 4 0,0 0-4 0,14 12 4 0,22 16-4 16,-36-28 1-16,0 0-1 15,58 29 2-15,37-1-2 0,2-4-1290 0</inkml:trace>
  <inkml:trace contextRef="#ctx0" brushRef="#br0" timeOffset="54272.71">17944 8985 1199 0,'0'0'0'0,"7"-3"0"0,14-3 0 0,-21 6 14 16,0 0-14-16,16-8 15 0,-9-1-15 0,-7 9 38 0,0 0-38 15,-10-3 38-15,-20 3-38 0,30 0 25 0,0 0-25 16,-50 3 25-16,-10 14-25 0,60-17 27 0,0 0-27 0,-65 25 28 16,3 14-28-16,62-39 25 0,0 0-25 0,-44 40 25 15,16 5-25-15,28-45 22 0,0 0-22 16,-11 38 23-16,15-10-23 0,-4-28 18 0,0 0-18 0,23 10 19 16,23-17-19-16,-46 7 15 0,0 0-15 0,58-24 16 15,12-9-16-15,-70 33 13 0,0 0-13 0,64-39 13 16,-15 2-13-16,-49 37 11 0,0 0-11 15,36-24 12-15,-17 12-12 0,-19 12 7 0,0 0-7 16,11-4 8-16,-3 11-8 0,-8-7 6 0,0 0-6 0,7 25 6 16,-1 23-6-16,-6-48 2 0,0 0-2 0,9 61 2 15,-1 11-2-15,-8-72 0 0,0 0 0 0,18 64 0 16,9-14 0-16,-27-50-1 0,0 0 1 0,40 32 0 16,24-24 0-16,-64-8-1 0,0 0 1 0,68-12-1 15,-4-21 1-15,-1-1-1177 0</inkml:trace>
  <inkml:trace contextRef="#ctx0" brushRef="#br0" timeOffset="54589.35">18542 8867 1143 0,'0'0'0'0,"0"0"0"0,0 0 0 0,0 0 5 16,0 0-5-16,7 4 6 0,-2 5-6 0,-5-9 8 15,0 0-8-15,7 27 8 0,2 18-8 0,-9-45 19 16,0 0-19-16,7 73 19 0,-3 29-19 0,-4-102 16 0,0 0-16 16,9 107 16-16,10-6-16 0,-19-101 13 15,0 0-13-15,21 95 14 0,0 5-14 0,-21-100 18 0,0 0-18 0,22 88 19 16,-5-30-19-16,-17-58 21 0,0 0-21 0,11 39 21 15,-6-20-21-15,-5-19 22 0,0 0-22 16,-7-15 22-16,-18-42-22 0,25 57 23 0,0 0-23 0,-28-75 23 16,-5-9-23-1,33 84 21-15,0 0-21 0,-27-97 21 0,9-12-21 0,18 109 15 16,0 0-15-16,-3-111 16 0,15 2-16 0,-12 109 11 16,0 0-11-16,34-104 12 0,17 14-12 0,-51 90 11 15,0 0-11-15,65-73 12 0,6 27-12 0,-71 46 14 16,0 0-14-16,74-14 14 0,2 34-14 0,-76-20 16 0,0 0-16 15,68 40 17-15,-6 14-17 0,-62-54 17 0,0 0-17 16,32 64 17-16,-39 9-17 0,7-73 13 0,0 0-13 0,-64 76 14 16,-71 2-14-16,135-78 8 0,0 0-8 0,0 0-1204 15</inkml:trace>
  <inkml:trace contextRef="#ctx0" brushRef="#br0" timeOffset="62810.09">7276 10091 774 0,'0'0'0'0,"0"0"0"0,4-40 0 0,-4 40 27 16,0 0-27-16,0-38 28 0,0-2-28 0,0 40 66 0,0 0-66 15,-4-34 67-15,-5 13-67 0,9 21 54 0,0 0-54 16,-9-16 55-16,-1 4-55 0,10 12 27 0,0 0-27 16,-27-5 27-16,-17-2-27 0,44 7 19 0,0 0-19 0,-54 7 20 15,-13 12-20-15,67-19 9 0,0 0-9 16,-60 42 10-16,5 18-10 0,55-60 5 0,0 0-5 15,-44 64 6-15,16-5-6 0,28-59 3 0,0 0-3 0,-18 48 3 16,13-8-3-16,5-40 1 0,0 0-1 16,7 31 2-16,10-13-2 0,-17-18 0 0,0 0 0 15,30 7 1-15,4-13-1 0,-34 6 0 0,0 0 0 0,39-13 0 16,-2-10 0-16,-37 23 1 0,0 0-1 0,35-35 1 16,-12-13-1-16,-23 48 2 0,0 0-2 0,14-55 3 15,-5-8-3-15,-9 63 5 0,0 0-5 0,9-57 5 16,-6 14-5-16,-3 43 17 0,0 0-17 0,0-29 18 0,0 13-18 15,0 16 29-15,0 0-29 0,2-10 30 16,-2 10-30-16,0 0 36 0,0 0-36 0,7 5 36 0,7 14-36 16,-14-19 39-16,0 0-39 0,20 38 40 0,6 24-40 15,-26-62 28-15,0 0-28 0,26 73 29 16,6 1-29-16,-32-74 19 0,0 0-19 0,32 78 19 0,-6-9-19 16,-26-69 13-16,0 0-13 0,25 73 14 0,-9 5-14 15,-16-78 9-15,0 0-9 0,14 76 10 0,-5-12-10 16,-9-64 8-16,0 0-8 0,5 55 9 0,-1-4-9 0,-4-51 9 15,0 0-9-15,9 39 10 0,15-19-10 16,3 0-1173-16</inkml:trace>
  <inkml:trace contextRef="#ctx0" brushRef="#br0" timeOffset="63142.23">8460 9837 919 0,'0'0'0'0,"0"0"0"0,7 0 0 16,-7 0 38-16,0 0-38 0,7 1 39 15,2 10-39-15,-9-11 54 0,0 0-54 0,12 20 55 0,-3 13-55 16,-9-33 34-16,0 0-34 0,9 50 34 0,-8 20-34 16,-1-70 36-16,0 0-36 0,4 74 37 0,-8-3-37 15,4-71 32-15,0 0-32 0,0 64 32 0,4-10-32 16,-4-54 31-16,0 0-31 0,0 52 32 0,0 1-32 16,0-53 27-16,0 0-27 0,-4 52 27 0,-3-15-27 15,7-37 21-15,0 0-21 0,-3 20 21 0,3-20-21 16,0 0-1042-16</inkml:trace>
  <inkml:trace contextRef="#ctx0" brushRef="#br0" timeOffset="63539.63">8775 9849 1222 0,'0'0'0'15,"13"0"0"-15,13-6 0 0,-26 6 10 0,0 0-10 16,46-5 10-16,12-2-10 0,-58 7 24 0,0 0-24 15,65-5 24-15,3 3-24 0,-68 2 25 0,0 0-25 0,72 0 26 16,0 7-26-16,-72-7 37 0,0 0-37 0,67 12 38 16,-9 7-38-16,-58-19 32 0,0 0-32 0,43 26 32 15,-20 7-32-15,-23-33 30 0,0 0-30 0,7 37 31 16,-20 6-31-16,13-43 31 0,0 0-31 0,-23 41 32 16,-12-4-32-16,35-37 28 15,0 0-28-15,-32 27 29 0,15-9-29 0,17-18 21 0,0 0-21 16,-9 10 22-16,7 2-22 0,2-12 17 0,0 0-17 0,14 11 18 15,22-1-18-15,-36-10 12 0,0 0-12 0,49 10 13 16,7 1-13-16,-56-11 11 0,0 0-11 0,66 14 11 16,-1 5-11-16,-65-19 6 0,0 0-6 0,56 22 6 15,-19 4-6-15,-37-26 1 0,0 0-1 0,11 33 1 16,-30 10-1-16,19-43 0 0,0 0 0 0,-55 52 1 0,-35 14-1 16,90-66 0-16,0 0 0 0,-118 67 0 0,-30-6 0 15,148-61 0-15,0 0 0 0,-152 57 0 0,6 4 0 0,146-61-1 16,0 0 1-16,-112 41 0 0,52-22 0 0,-3-3-1290 15</inkml:trace>
  <inkml:trace contextRef="#ctx0" brushRef="#br0" timeOffset="65057.24">8789 11126 236 0,'0'0'0'0,"0"0"0"15,0 0 0-15,0 0 1 16,0 0-1-16,-22 7 1 0,13-2-1 0,9-5 2 15,0 0-2-15,-6 3 2 0,-2 1-2 0,8-4 13 0,0 0-13 16,-11 2 14-16,11-2-14 0,0 0 22 0,0 0-22 16,-7 1 23-16,7-1-23 0,0 0 14 15,0 0-14-15,23 11 15 0,30-8-15 0,-53-3 15 16,0 0-15-16,69 4 15 0,24-4-15 0,-93 0 16 0,0 0-16 16,104-7 17-16,18-4-17 0,-122 11 16 15,0 0-16-15,122-12 17 0,-18 5-17 0,-104 7 25 16,0 0-25-16,90-10 26 0,-22 1-26 0,-68 9 31 15,0 0-31-15,50-2 31 0,-27-1-31 0,-23 3 32 0,0 0-32 16,0 0 33-16,-29 0-33 0,29 0 42 0,0 0-42 16,-54 0 43-16,-27 3-43 0,81-3 33 15,0 0-33-15,-104 4 33 0,-22 5-33 0,126-9 24 16,0 0-24-16,-130 8 25 0,3-3-25 0,127-5 21 0,0 0-21 16,-117 4 22-16,31 1-22 0,86-5 16 0,0 0-16 15,-67 7 17-15,30-4-17 0,37-3 12 0,0 0-12 16,-14 0 12-16,14 0-12 0,0 0 9 0,0 0-9 0,32-15 10 15,31-1-10-15,-63 16 8 0,0 0-8 0,78-14 9 16,12-6-9-16,-90 20 9 0,0 0-9 0,90-19 10 16,-9 1-10-16,-81 18 9 0,0 0-9 0,67-15 9 15,-18 3-9-15,-49 12 9 0,0 0-9 0,32-12 9 16,-18 8-9-16,-14 4 16 0,0 0-16 0,-18-7 16 16,-31-1-16-16,49 8 23 0,0 0-23 0,-60-6 24 0,-2 6-24 15,62 0 27-15,0 0-27 0,-63 2 28 0,1 5-28 16,62-7 30-16,0 0-30 0,-42 5 30 0,28 2-30 15,14-7 26-15,0 0-26 0,23-9 26 0,49-22-26 16,0 2-881-16</inkml:trace>
  <inkml:trace contextRef="#ctx0" brushRef="#br0" timeOffset="65639.67">10894 11072 404 0,'0'0'0'0,"-9"-3"0"15,-14-4 0-15,23 7 1 0,0 0-1 0,-23-9 1 16,13 6-1-16,10 3 3 0,0 0-3 0,-9-2 3 0,0 2-3 0,9 0 11 15,0 0-11-15,0 0 12 0,-9-4-12 16,9 4 19-16,0 0-19 0,0 0 20 0,0 0-20 16,0 0 24-16,0 0-24 0,18 9 25 0,8-2-25 15,-26-7 26-15,0 0-26 0,34 3 26 0,3 3-26 16,-37-6 23-16,0 0-23 0,33 0 24 16,-10 0-24-16,-23 0 26 0,0 0-26 0,14 3 26 0,-14-3-26 15,0 0 28-15,0 0-28 0,0 0 28 0,-30 0-28 16,30 0 29-16,0 0-29 0,-40 0 29 0,-17 0-29 15,57 0 18-15,0 0-18 0,-72 4 19 16,-16 1-19-16,88-5 19 0,0 0-19 0,-88 7 20 0,6 1-20 16,82-8 20-16,0 0-20 0,-65 4 20 15,32-2-20-15,33-2 25 0,0 0-25 0,-18 0 26 0,9-2-26 0,9 2 28 0,0 0-28 16,0 0 29-16,18 8-29 0,-18-8 28 0,0 0-28 0,32 2 28 16,31-7-28-16,-63 5 17 0,0 0-17 15,81-12 18-15,9 3-18 0,-90 9 9 0,0 0-9 16,81-12 10-16,-17 0-10 15,-64 12 5-15,0 0-5 0,42-9 6 0,-17 6-6 0,-25 3 10 0,0 0-10 0,0 0 10 16,0 0-10-16,0 0 15 0,0 0-15 0,-32 0 15 16,-21 0-15-16,53 0 16 0,0 0-16 15,-55 3 17-15,3 11-17 0,52-14 19 16,0 0-19-16,-29 4 20 0,29-25-20 16,0-2-882-16</inkml:trace>
  <inkml:trace contextRef="#ctx0" brushRef="#br0" timeOffset="66509.62">9015 11167 393 0,'0'0'0'0,"0"0"0"0,0 0 0 15,0 0 6-15,0 0-6 0,0 0 6 0,0 0-6 16,0 0 8-16,0 0-8 0,0 0 9 0,0 0-9 16,0 0 2-16,0 0-2 0,0 0 2 0,0 0-2 15,0 0-260-15</inkml:trace>
  <inkml:trace contextRef="#ctx0" brushRef="#br0" timeOffset="66675.42">9086 11060 819 0,'0'0'0'0,"0"0"0"0,0 0 0 0,0 0-1 15,0 0 1-15,0 0-1 0,0 0 1 0,0 0-2 0,0 0 2 0,14 16-1 16,-5-4 1-16,-9-12-9 0,0 0 9 15,17 17-9-15,8 0 9 0,2 2-537 0</inkml:trace>
  <inkml:trace contextRef="#ctx0" brushRef="#br0" timeOffset="76031.25">10352 10285 662 0,'0'0'0'0,"0"0"0"0,0 0 0 0,0 0 27 16,0 0-27-16,0 0 28 0,0 0-28 0,0 0 69 15,0 0-69-15,-10-25 70 0,4 8-70 0,6 17 71 16,0 0-71-16,6-22 72 0,2-6-72 0,-8 28 53 0,0 0-53 0,18-29 54 15,7-6-54-15,-25 35 34 16,0 0-34-16,39-35 34 0,10 2-34 0,-49 33 24 16,0 0-24-16,64-24 24 0,11 9-24 0,-75 15 20 0,0 0-20 0,78-7 21 15,-20 12-21 1,-58-5 16-16,0 0-16 0,46 22 16 0,-14 11-16 0,-32-33 12 16,0 0-12-16,17 44 12 0,-22 6-12 0,5-50 7 15,0 0-7-15,-25 52 8 0,-17 1-8 0,42-53 5 16,0 0-5-16,-58 59 6 0,-6 9-6 15,64-68 2-15,0 0-2 0,-61 65 3 0,15-7-3 0,46-58 0 16,0 0 0-16,-28 43 0 0,12-16 0 0,16-27 0 16,0 0 0-16,0 20 0 0,12-5 0 0,-12-15-1 15,0 0 1-15,30 12-1 0,21-5 1 0,-51-7-2 16,0 0 2-16,67 0-2 0,6 0 2 0,-73 0-3 16,0 0 3-16,81-7-2 0,-7-3 2 0,-74 10-3 15,0 0 3-15,76-14-2 0,1-10 2 0,-77 24-4 0,0 0 4 16,71-40-4-16,-22-21 4 0,-1 1-935 0</inkml:trace>
  <inkml:trace contextRef="#ctx0" brushRef="#br0" timeOffset="76541.7">11259 9999 1031 0,'0'0'0'0,"0"0"0"0,12 7 0 15,-12-7 0-15,0 0 0 0,9 7 1 0,0 0-1 16,-9-7 0-16,0 0 0 0,14 10 1 0,4 9-1 0,-18-19 17 15,0 0-17-15,19 19 17 0,4-3-17 0,-23-16 24 16,0 0-24-16,26 9 25 0,1-11-25 0,-27 2 29 0,0 0-29 0,25-12 30 16,1-16-30-16,-26 28 21 15,0 0-21-15,23-36 21 0,-5-8-21 0,-18 44 18 16,0 0-18-16,8-41 19 0,-8 12-19 0,0 29 17 16,0 0-17-16,-5-21 17 0,0 3-17 0,5 18 14 15,0 0-14-15,-4-10 15 16,4 10-15-16,0 0 13 0,0 0-13 0,-12-2 13 0,-4 14-13 0,16-12 11 0,0 0-11 15,-21 32 11-15,-2 28-11 0,23-60 4 0,0 0-4 16,-23 78 4-16,9 14-4 0,14-92 0 16,0 0 0-16,-9 95 0 0,4 4 0 0,5-99 0 15,0 0 0-15,5 95 0 0,9 0 0 0,-14-95-1 0,0 0 1 16,21 86 0-16,4-20 0 0,-25-66-1 16,0 0 1-16,23 57-1 0,-2-8 1 0,-21-49-2 15,0 0 2-15,11 40-2 0,-8-1 2 0,-3-39-3 0,0 0 3 16,-8 33-3-16,-15-5 3 0,23-28-3 0,0 0 3 0,-32 21-3 15,-14-6 3-15,46-15-2 0,0 0 2 0,-41 9-1 16,17-9 1-16,24 0-1 0,0 0 1 0,-14-10-1 16,5-8 1-16,9 18 0 0,0 0 0 0,3-27 1 15,17-3-1-15,-20 30 3 0,0 0-3 16,42-33 3-16,29 6-3 0,-71 27 10 0,0 0-10 0,88-25 10 16,7 6-10-16,-95 19 22 0,0 0-22 0,101-12 22 15,-3 9-22-15,-98 3 22 0,0 0-22 0,85 10 23 16,-30 18-23-16,-55-28 21 0,0 0-21 0,19 33 22 0,-35 0-22 15,-1-2-1071-15</inkml:trace>
  <inkml:trace contextRef="#ctx0" brushRef="#br0" timeOffset="78867.56">11240 11368 897 0,'0'0'0'0,"0"0"0"0,0 0 0 0,0 0 11 0,0 0-11 16,5-21 12-16,-2 14-12 15,-3 7 26-15,0 0-26 0,0 0 26 0,11-3-26 0,-11 3 57 16,0 0-57-16,7-2 58 0,0-1-58 0,-7 3 45 15,0 0-45-15,7 0 46 0,2 3-46 16,-9-3 46-16,0 0-46 0,9 2 47 0,-2 3-47 16,-7-5 41-16,0 0-41 0,0 0 41 0,3 9-41 0,-3-9 31 0,0 0-31 0,0 0 32 15,6 8-32-15,-6-8 25 16,0 0-25-16,0 0 26 0,3 7-26 0,-3-7 22 0,0 0-22 16,0 0 22-16,0 0-22 0,0 0 17 0,0 0-17 0,4 9 18 15,-4-9-18-15,0 0 14 16,0 0-14-16,0 0 15 0,0 0-15 0,0 0 12 0,0 0-12 15,0 0 13-15,0 0-13 0,0 0 9 0,0 0-9 16,0 0 10-16,0 0-10 0,0 0 9 0,0 0-9 16,0 0 9-16,0 0-9 0,0 0 8 0,0 0-8 0,0 0 9 15,0 0-9-15,0 0 8 0,0 0-8 16,0 0 8-16,0 0-8 0,0 0 7 0,0 0-7 16,0 0 7-16,0 0-7 0,0 0 5 0,0 0-5 0,0 0 6 15,0 0-6-15,0 0 4 0,0 0-4 0,0 0 5 16,5 9-5-16,-5-9 5 0,0 0-5 0,0 0 5 15,0 5-5-15,0-5 3 0,0 0-3 0,0 0 3 0,0 7-3 16,0-7 4-16,0 0-4 0,0 0 5 16,0 12-5-16,0-12 5 0,0 0-5 0,0 7 5 0,0-7-5 15,0 0 3-15,0 0-3 0,-5 7 4 16,5-7-4-16,0 0 3 0,0 0-3 0,-4 7 3 0,4-7-3 0,0 0 3 0,0 0-3 16,4 7 4-16,-4-7-4 0,0 0 3 15,0 0-3-15,0 8 3 0,0-8-3 0,0 0 2 0,0 0-2 0,0 0 3 16,0 5-3-1,0-5 3-15,0 0-3 0,0 0 3 0,0 0-3 16,0 0 3-16,0 0-3 0,0 0 3 0,0 9-3 16,0-9 2-16,0 0-2 0,0 0 3 0,0 0-3 0,0 0 3 0,0 0-3 0,0 0 3 0,-4 7-3 15,4-7 3-15,0 0-3 0,0 0 3 0,0 0-3 16,0 0 3-16,0 0-3 0,0 0 4 0,-9 3-4 16,9-3 3-16,0 0-3 0,0 0 3 0,-5 0-3 15,5 0 2-15,0 0-2 0,0 0 3 0,-9 0-3 16,9 0 2-1,0 0-2-15,0 0 3 0,-12 0-3 0,12 0 3 0,0 0-3 0,-5-3 3 0,5 3-3 0,0 0 3 16,0 0-3-16,0 0 4 0,-9-4-4 16,9 4 3-1,0 0-3-15,0 0 3 0,0 0-3 0,0 0 4 16,0 0-4-16,0 0 4 0,-6 0-4 0,6 0 4 16,0 0-4-16,0 0 5 0,0 0-5 0,0 0 5 0,0 0-5 15,0 0 5-15,-8 0-5 0,8 0 4 16,0 0-4-16,0 0 5 0,0 0-5 0,0 0 4 15,0 0-4-15,0 0 4 0,-6 0-4 0,6 0 3 0,0 0-3 16,0 0 4-16,0 0-4 0,0 0 3 0,0 0-3 0,0 0 3 16,0 0-3-16,0 0 1 0,0 0-1 0,0 0 2 15,0-8-2-15,0 8 2 0,0 0-2 0,0 0 2 16,0-7-2-16,0 7 2 0,0 0-2 0,0 0 2 0,0-7-2 16,0 7 2-16,0 0-2 0,0 0 3 0,0-12-3 15,0 12 2-15,0 0-2 0,0-7 2 0,0 7-2 16,0 0 2-16,0 0-2 0,0-9 2 0,0 9-2 0,0 0 2 15,0 0-2-15,0 0 2 0,0 0-2 0,0 0 1 16,0 0-1-16,0 0 1 0,0 0-1 0,0 0 1 16,0 0-1-16,-7 0 1 0,2 4-1 15,5-4 0-15,0 0 0 0,-9 2 1 0,9-2-1 16,0 0 0-16,0 0 0 0,-5 6 1 0,5-6-1 16,0 0 0-16,0 0 0 0,-9 9 0 0,9-9 0 0,0 0 0 15,0 0 0-15,-5 5 0 0,5-5 0 0,0 0 0 0,0 0 0 16,-7 7 0-16,5 0 0 0,2-7 0 15,0 0 0-15,0 9 0 0,2-1 0 0,-2-8-1 0,0 0 1 16,3 7 0-16,-3 0 0 0,0-7-1 16,0 0 1-16,4 7-1 0,-2 0 1 0,-2-7-2 15,0 0 2-15,0 0-1 0,3 10 1 0,-3-10-1 0,0 0 1 16,0 0-1-16,0 0 1 0,0 0-1 0,0 0 1 16,4 11 0-16,-4-11 0 0,0 0-1 0,0 0 1 15,5 9 0-15,-5-9 0 0,0 0 0 0,0 0 0 0,0 6 0 16,0-6 0-16,0 0 0 0,0 0 0 15,0 0 0-15,0 9 0 0,0-9 0 0,0 0 0 0,0 0 0 16,0 0 0-16,0 0 0 0,0 0 0 0,0 0 0 16,0 5 0-16,0-5 0 0,0 0 0 0,0 0 0 15,0 0 0-15,0 0 0 0,0 0 0 0,0 0 0 16,0 0 0-16,0 0 0 0,0 0 0 0,0 0 0 0,0 0 0 16,0 0 0-16,0 0 0 0,0 0 0 0,0 0 0 0,0 0 0 15,0 0 0-15,0 0 0 16,0 0 0-16,0 0 0 0,0 0 0 0,0 0 0 0,0-5 0 15,0 5 0-15,0 0 0 0,0 0 0 16,-9-5 0-16,9 5 0 0,0 0 0 0,0 0 0 0,0 0 0 16,0 0 0-16,0 0 0 0,-5-7 1 0,5 7-1 0,0 0 0 15,0 0 0-15,-7-10 1 0,7 10-1 16,0 0 1-16,0 0-1 0,-2-13 1 0,-2 7-1 16,4 6 1-16,0 0-1 0,-5-7 1 0,5-2-1 15,0 9 1-15,0 0-1 0,-3-9 1 0,1 2-1 0,2 7 1 0,0 0-1 0,-2-10 1 16,0 3-1-1,2 7 1-15,0 0-1 0,0 0 1 0,-9-10-1 16,9 10 1-16,0 0-1 0,0-7 1 0,-3 0-1 0,3 7 1 16,0 0-1-16,0 0 1 0,-2-7-1 0,2 7 1 15,0 0-1-15,0 0 1 0,0 0-1 0,0 0 1 0,0 0-1 0,-7-9 1 0,7 9-1 16,0 0 1-16,0 0-1 16,0 0 1-16,0 0-1 0,0 0 1 15,0 0-1-15,0 0 1 0,-5-7-1 0,5 7 0 0,0 0 0 0,0 0 1 0,0 0-1 16,0 0 0-16,0 0 0 0,0 0 1 0,0 0-1 0,0 0 0 15,0 0 0-15,0 0 1 0,0 0-1 0,0 0 0 16,0 0 0 0,0 0 1-16,0 0-1 0,0 0 0 0,0 0 0 0,0 0 1 0,0 0-1 0,0 0 0 0,0 0 0 15,0 0 1-15,0 0-1 0,0 0 0 0,0 0 0 16,0 0 1-16,0 0-1 0,0 0 0 0,0 0 0 16,0 0 0-16,0 0 0 0,0 0 0 0,0 0 0 15,0 0 0-15,0 0 0 0,0 0 0 16,0 0 0-16,0 0 0 15,0 0 0-15,0 0 0 0,0 0 0 0,-2 9 0 0,2-9 0 0,0 0 0 0,0 0 0 0,0 7 0 16,0-7 0-16,0 0 0 0,0 0 0 0,0 0 0 16,-3 9 0-16,3-9 0 0,0 0 0 0,0 0 0 15,-8 10 0-15,8-10-1 0,0 0 1 0,0 0 0 16,0 0 0-16,0 0-1 0,0 0 1 0,-5 7 0 0,5-7 0 16,0 0-1-16,0 0 1 0,0 0-1 15,0 0 1-15,0 0-1 0,0 0 1 0,-5 7-1 0,5-7 1 16,0 0-1-16,0 0 1 0,0 0 0 0,0 0 0 15,0 0-1-15,0 0 1 0,-9 7 0 0,9-7 0 16,0 0-1 0,0 0 1-16,0 0 0 0,0 0 0 0,0 0 0 0,0 0 0 0,0 0 0 0,0 0 0 15,0 0 0-15,0 0 0 0,0 0 0 0,0 0 0 0,0 0 0 32,0 0 0-32,0 0 0 0,0 0 0 0,0 0 0 0,0 0 0 15,0 0 0-15,-9 3 0 0,9-3 0 0,0 0 0 0,0 0 0 0,-9 0 0 16,9 0 0-16,0 0 0 15,0 0 0-15,0 0 0 0,0 0 0 0,0 0 0 16,-10 0 0-16,10 0 0 0,0 0 0 0,0 0 0 16,-9 0 0-16,9 0 0 0,0 0 0 0,0 0 0 0,0 0 0 15,0 0 0-15,0 0 0 0,0 0 0 0,-7 0 0 16,7 0 0-16,0 0 0 0,0 0 0 0,0 0 0 16,0 0 0-16,0 0 0 0,0 0 0 0,-7 5 0 15,7-5 0-15,0 0 0 0,0 0 0 0,-4 7 0 0,4-7 0 16,0 0 0-16,0 0 0 0,-3 12 0 0,1-5 0 15,2-7 0-15,0 0 0 0,0 0 0 16,0 11 0-16,0-11 0 0,0 0 0 0,0 0 0 0,0 0 0 16,0 0 0-16,0 0 0 0,-7 7 0 0,7-7 0 15,0 0 0-15,0 0 0 0,-2 7 0 0,2-7 0 0,0 0 0 16,0 0 0-16,0 0 0 0,20-2 0 0,1 2-1398 16</inkml:trace>
  <inkml:trace contextRef="#ctx0" brushRef="#br0" timeOffset="79782.07">11725 9613 628 0,'0'0'0'0,"0"0"0"15,-7-26 0-15,7 26 57 0,0 0-57 0,-8-22 57 16,3 3-57-16,5 19 82 0,0 0-82 0,-9-18 82 16,1 8-82-16,8 10 56 0,0 0-56 0,-15-9 57 15,1 4-57-15,14 5 34 0,0 0-34 0,-17-3 34 16,4 3-34-16,13 0 20 16,0 0-20-16,-9 0 21 0,9 0-21 15,0 0 13-15,0 0-13 0,-8 0 14 0,8 0-14 0,0 0 8 16,0 0-8-16,-23 24 8 0,-11 21-8 0,34-45 4 15,0 0-4-15,-44 69 4 0,-11 23-4 16,55-92 2-16,0 0-2 0,-72 123 2 0,-21 36-2 0,93-159 0 16,0 0 0-16,-119 196 1 0,-25 25-1 15,144-221 1-15,0 0-1 0,-141 208 1 0,15-16-1 16,126-192 2-16,0 0-2 0,-95 142 2 0,32-54-2 16,63-88 1-16,0 0-1 0,-36 52 2 0,22-17-2 15,14-35 2-15,0 0-2 0,14 3 2 0,27-36-2 0,0 0-838 16</inkml:trace>
  <inkml:trace contextRef="#ctx0" brushRef="#br0" timeOffset="80145.43">10382 10394 718 0,'0'0'0'0,"0"0"0"0,0 0 0 0,0 0 16 15,0 0-16-15,0 0 16 0,-9-9-16 0,9 9 12 16,0 0-12-16,0 0 13 0,0 0-13 0,0 0 16 0,0 0-16 16,0 0 16-16,0 0-16 0,0 0 13 15,0 0-13-15,9 12 13 0,-3 4-13 0,-6-16 12 16,0 0-12-16,8 17 13 0,5-3-13 0,-13-14 13 16,0 0-13-16,10 12 14 0,8 5-14 0,-18-17 12 0,0 0-12 0,18 11 13 15,1-16-13-15,2-4-623 0</inkml:trace>
  <inkml:trace contextRef="#ctx0" brushRef="#br0" timeOffset="81003.67">10499 11756 1031 0,'0'0'0'0,"0"0"0"0,0 0 0 16,0 0 1-16,0 0-1 0,-9-18 1 0,9 18-1 0,0 0 9 0,0 0-9 0,9-12 9 16,10 0-9-1,-19 12 33-15,0 0-33 0,32-15 34 0,21-10-34 0,-53 25 56 16,0 0-56-16,54-22 56 0,1 3-56 0,-55 19 55 15,0 0-55-15,44-19 56 0,-16-4-56 0,-28 23 44 0,0 0-44 16,18-26 44-16,-9 2-44 0,-9 24 33 0,0 0-33 0,5-28 33 16,-5-1-33-16,0 29 31 15,0 0-31-15,-3-28 32 0,-3 4-32 0,6 24 25 16,0 0-25-16,-5-21 26 0,0 9-26 0,5 12 20 0,0 0-20 16,-4-7 20-16,4 7-20 0,0 0 14 0,0 0-14 0,4 12 14 15,-4 23-14-15,0-35 7 16,0 0-7-16,5 43 8 0,6 6-8 0,-11-49 3 15,0 0-3-15,12 52 4 0,0 3-4 0,-12-55 1 16,0 0-1-16,14 66 1 0,1 10-1 0,-15-76 0 0,0 0 0 16,10 73 0-16,-3-6 0 0,-7-67-1 0,0 0 1 15,9 59 0-15,-4-12 0 0,-5-47-2 16,0 0 2-16,6 31-2 0,-3-9 2 0,-3-22-5 16,0 0 5-16,0 19-4 0,0-1 4 0,0-18-7 0,0 0 7 15,4 19-7-15,-3-7 7 0,-1-12-4 0,0 0 4 16,4 5-4-16,-4-5 4 0,0 0-2 0,0 0 2 15,3 9-2-15,-3-9 2 0,0 0-1 0,0 0 1 16,0 0 0-16,6-9 0 0,-6 9 0 0,0 0 0 16,0-9 0-16,2 1 0 0,-2 8 0 0,0 0 0 0,0-12 1 15,-2-6-1-15,2 18 1 0,0 0-1 0,0-19 1 16,9-10-1-16,-9 29 0 0,0 0 0 0,23-35 1 0,10-8-1 16,-33 43-1-16,0 0 1 0,51-57 0 0,20-21 0 15,-71 78-6-15,0 0 6 0,72-88-6 0,-5 1 6 16,-67 87-21-16,0 0 21 0,64-92-20 0,-3-17 20 15,-61 109-29-15,0 0 29 0,59-96-28 16,-17 26 28-16,-42 70-41 0,0 0 41 0,32-46-40 16,-20 20 40-16,-12 26-16 0,0 0 16 0,0-14-16 0,-9 7 16 0,9 7-5 15,0 0 5-15,-26 5-4 16,-17 12 4-16,43-17-1 0,0 0 1 0,-40 33 0 0,4 17 0 16,36-50 0-16,0 0 0 0,-22 61 0 0,9 8 0 15,13-69 0-15,0 0 0 0,4 64 0 0,15-7 0 16,-19-57-1-16,0 0 1 0,39 49 0 0,24-1 0 15,-63-48-2-15,0 0 2 0,64 52-1 0,-6 9 1 16,-58-61-2-16,0 0 2 0,46 57-1 0,-18-9 1 0,-28-48-1 16,0 0 1-16,16 37-1 0,-14-13 1 15,-2-24-1-15,0 0 1 0,-23 15-1 0,-30 3 1 0,53-18-1 0,0 0 1 16,-62 12 0-16,6-9 0 0,56-3-2 16,0 0 2-16,-50-17-2 0,13-26 2 0,0-4-1001 15</inkml:trace>
  <inkml:trace contextRef="#ctx0" brushRef="#br0" timeOffset="81142.12">11578 11230 1166 0,'0'0'0'0,"11"-2"0"0,24-3 0 15,-35 5 10-15,0 0-10 0,55-7 10 0,12 2-10 16,-67 5 20-16,0 0-20 0,77 0 20 0,13 5-20 0,-90-5 11 16,0 0-11-16,92 10 11 0,-4 7-11 15,-88-17 21-15,0 0-21 0,83 11 22 0,-2-18-22 0,-1 0-909 16</inkml:trace>
  <inkml:trace contextRef="#ctx0" brushRef="#br0" timeOffset="81592.84">12920 11243 807 0,'0'0'0'0,"0"0"0"16,18-5 0-16,-18 5 97 0,0 0-97 0,14-5 98 15,7 5-98-15,-21 0 39 0,0 0-39 0,27-3 40 0,5-8-40 16,-32 11 22-16,0 0-22 0,37-14 23 0,-2-1-23 16,-35 15 16-16,0 0-16 0,46-12 16 0,0 0-16 15,-46 12 12-15,0 0-12 0,51-7 13 0,5 5-13 16,-56 2 11-16,0 0-11 0,51 5 11 0,-10 11-11 15,-41-16 10-15,0 0-10 0,26 24 11 0,-13 12-11 16,-13-36 7-16,0 0-7 0,-9 54 7 16,-17 22-7-16,26-76 2 0,0 0-2 0,-39 83 3 0,-16-5-3 0,55-78 1 15,0 0-1-15,-55 66 1 0,13-14-1 0,42-52 0 16,0 0 0-16,-35 43 1 0,15-10-1 0,20-33 0 16,0 0 0-16,-8 21 0 15,4-6 0-15,4-15 0 0,0 0 0 0,0 7 1 0,5 0-1 16,-5-7 3-16,0 0-3 0,21-2 4 0,22-10-4 15,-43 12 9-15,0 0-9 0,62-21 9 0,15 6-9 16,-77 15 12-16,0 0-12 0,81-21 13 0,-5-3-13 16,-76 24 20-16,0 0-20 0,79-38 20 0,6-21-20 15,2-2-945-15</inkml:trace>
  <inkml:trace contextRef="#ctx0" brushRef="#br0" timeOffset="81745.08">13972 10648 1267 0,'0'0'0'0,"0"0"0"15,0-12 0-15,0 12 40 0,0 0-40 0,0 0 41 16,9 16-41-16,-9-16 56 0,0 0-56 0,10 45 56 16,6 27-56-16,-16-72 60 0,0 0-60 0,25 97 61 15,14 33-61-15,-39-130 35 0,0 0-35 0,56 175 36 0,34 79-36 16,-90-254 26-16,0 0-26 0,0 0-1199 0</inkml:trace>
  <inkml:trace contextRef="#ctx0" brushRef="#br0" timeOffset="84028.37">5699 9482 292 0,'0'0'0'0,"0"0"0"15,0 0 0-15,0 0 0 0,0 0 0 16,0 0 1-16,32 24-1 0,-32-24 9 0,0 0-9 0,23 12 10 16,12 4-10-16,-35-16 25 0,0 0-25 0,41 12 26 15,10-9-26-15,-51-3 42 0,0 0-42 0,67-2 43 16,23-8-43-16,-90 10 27 0,0 0-27 0,109-12 27 16,16-4-27-16,-125 16 26 0,0 0-26 0,145-17 26 0,28 2-26 15,-173 15 32-15,0 0-32 0,203-19 33 0,28-2-33 16,-231 21 32-16,0 0-32 0,257-21 32 0,26 0-32 15,-283 21 30-15,0 0-30 0,298-19 30 0,5-5-30 16,-303 24 28-16,0 0-28 0,298-21 28 0,-5-1-28 16,-293 22 21-1,0 0-21-15,303-26 22 0,8-5-22 0,-311 31 17 0,0 0-17 0,298-33 17 0,-12 2-17 16,-286 31 9-16,0 0-9 0,266-30 10 0,-28 6-10 16,-238 24 4-16,0 0-4 0,219-24 5 0,-25 3-5 15,-194 21 2-15,0 0-2 0,169-21 2 0,-19 9-2 0,-150 12 0 16,0 0 0-16,136-7 1 0,-6 0-1 15,-130 7 0-15,0 0 0 0,105 0 0 0,-24 7 0 0,-81-7 0 16,0 0 0-16,67 5 0 0,-4 2 0 0,-63-7 0 16,0 0 0-16,60 12 0 0,4 4 0 0,-64-16 0 0,0 0 0 15,58 24 0-15,-12 9 0 0,-46-33 0 0,0 0 0 16,39 36 0-16,-8 8 0 0,-31-44 0 16,0 0 0-16,23 48 0 0,-5 1 0 0,-18-49-1 0,0 0 1 15,10 48-1-15,-3 2 1 0,-7-50-2 0,0 0 2 0,6 68-1 16,-4 22 1-16,-2-90-2 0,0 0 2 0,3 95-2 15,-3 2 2-15,0-97-2 0,0 0 2 0,0 105-2 16,4 16 2-16,-4-121-4 0,0 0 4 0,8 123-3 0,8-12 3 16,-16-111-6-16,0 0 6 15,21 116-5-15,-1 10 5 0,-20-126-8 16,0 0 8-16,25 132-7 0,3-11 7 0,-28-121-9 0,0 0 9 0,32 125-8 0,-10-1 8 16,-22-124-7-1,0 0 7-15,23 130-7 0,-1-4 7 0,-22-126-4 16,0 0 4-16,17 121-4 0,-6-12 4 0,-11-109-2 15,0 0 2-15,7 110-2 0,-5-3 2 0,-2-107-1 0,0 0 1 16,-2 105 0-16,-2-8 0 0,4-97 0 0,0 0 0 16,-9 90 0-16,1-10 0 0,8-80 1 0,0 0-1 15,-14 76 2-15,-2 11-2 0,16-87 6 0,0 0-6 0,-16 81 6 16,-2-19-6-16,18-62 12 0,0 0-12 0,-14 50 13 16,5-13-13-16,9-37 14 0,0 0-14 0,-17 31 15 15,-6-7-15-15,23-24 25 0,0 0-25 0,-32 24 25 16,-9 1-25-16,41-25 28 0,0 0-28 0,-53 13 29 0,-14-2-29 15,67-11 28-15,0 0-28 0,-77 3 28 16,-15 1-28-16,92-4 20 0,0 0-20 0,-113 1 20 0,-23-2-20 0,136 1 22 0,0 0-22 16,-157-4 23-16,-33-4-23 0,190 8 20 15,0 0-20-15,-229-11 20 0,-38-1-20 0,267 12 17 0,0 0-17 0,-298-12 17 16,-26 0-17 0,324 12 16-16,0 0-16 0,-348-14 17 0,-19 0-17 15,367 14 18-15,0 0-18 0,-374-17 18 0,4-2-18 0,370 19 13 16,0 0-13-16,-351-17 14 0,28 4-14 0,323 13 14 15,0 0-14-15,-305-10 14 0,28 0-14 0,277 10 14 16,0 0-14-16,-247-12 14 0,28-1-14 0,219 13 13 16,0 0-13-16,-197-13 13 0,24-1-13 0,173 14 11 15,0 0-11-15,-139-12 12 0,36 0-12 0,103 12 10 16,0 0-10-16,-83-13 11 0,11 1-11 0,72 12 10 16,0 0-10-16,-53-10 10 0,16 5-10 0,37 5 9 15,0 0-9-15,-26-2 10 0,3 4-10 0,23-2 6 16,0 0-6-16,-22-2 7 0,12-5-7 0,-4 0-1053 0</inkml:trace>
  <inkml:trace contextRef="#ctx0" brushRef="#br0" timeOffset="136011.57">7551 12647 427 0,'0'0'0'0,"0"0"0"0,4-23 0 0,-4 23 26 0,0 0-26 0,0-13 26 16,-7 4-26-16,7 9 49 0,0 0-49 16,-11-7 49-16,-15-2-49 0,26 9 51 0,0 0-51 0,-37-7 51 15,-11 7-51-15,48 0 42 0,0 0-42 0,-51 6 43 16,-4 6-43-16,55-12 28 0,0 0-28 0,-47 22 29 16,4 9-29-16,43-31 34 0,0 0-34 0,-39 42 34 15,8 5-34-15,31-47 30 0,0 0-30 0,-23 43 30 16,12-7-30-16,11-36 28 0,0 0-28 0,0 31 28 15,14 2-28-15,-14-33 22 0,0 0-22 0,23 26 22 0,5-12-22 16,-28-14 19-16,0 0-19 0,39 0 20 0,2-12-20 16,-41 12 22-16,0 0-22 0,42-21 23 15,-1-10-23-15,-41 31 23 0,0 0-23 0,35-43 23 16,-9-16-23-16,-26 59 21 0,0 0-21 0,18-61 21 0,-4 9-21 16,-14 52 27-16,0 0-27 0,4-41 27 0,-3 17-27 15,-1 24 40-15,0 0-40 0,0-14 41 0,4 9-41 16,-4 5 48-16,0 0-48 0,9 5 49 0,8 14-49 15,-17-19 53-15,0 0-53 0,20 36 53 0,6 27-53 0,-26-63 55 16,0 0-55-16,23 69 55 0,9-2-55 0,-32-67 42 16,0 0-42-16,32 63 42 0,-4-3-42 0,-28-60 32 0,0 0-32 0,21 62 32 15,-9 4-32-15,-12-66 31 16,0 0-31-16,11 64 31 0,-6-5-31 0,-5-59 22 16,0 0-22-16,7 45 23 0,-5-17-23 0,-2-28 14 0,0 0-14 15,7 19 14-15,7-4-14 0,0-1-1404 0</inkml:trace>
  <inkml:trace contextRef="#ctx0" brushRef="#br0" timeOffset="136295.41">8467 12675 1367 0,'0'0'0'0,"10"-4"0"0,18-6 0 15,-28 10 21-15,0 0-21 0,34-11 22 16,-11 6-22-16,-23 5 35 0,0 0-35 0,14 7 35 0,4 12-35 16,-18-19 47-16,0 0-47 0,8 35 48 0,-2 13-48 15,-6-48 26-15,0 0-26 0,3 56 27 0,-6-1-27 0,3-55 19 16,0 0-19-16,-4 55 20 0,-1-6-20 0,5-49 13 0,0 0-13 16,-4 43 14-16,3-3-14 0,1-40 8 0,0 0-8 0,0 34 9 15,5-4-9-15,-5-30 6 16,0 0-6-16,19 15 7 0,17-20-7 0,-1 0-1233 15</inkml:trace>
  <inkml:trace contextRef="#ctx0" brushRef="#br0" timeOffset="136710.72">8789 12661 1367 0,'0'0'0'0,"-1"-5"0"0,-8-14 0 0,9 19 0 0,0 0 0 16,-9-18 1-16,9 1-1 0,0 17 18 0,0 0-18 0,18-12 19 15,13 0-19-15,-31 12 34 0,0 0-34 0,46-11 35 16,16 4-35-16,-62 7 59 0,0 0-59 0,65-1 60 16,2 4-60-16,-67-3 64 0,0 0-64 0,60 9 64 0,-3 3-64 15,-57-12 51-15,0 0-51 0,46 28 52 0,-15 13-52 0,-31-41 37 16,0 0-37-16,18 47 38 0,-25 1-38 16,7-48 26-16,0 0-26 0,-19 45 26 15,-17-7-26-15,36-38 17 0,0 0-17 16,-33 32 17-16,12-13-17 0,21-19 14 0,0 0-14 0,-20 12 14 0,3 0-14 0,17-12 8 15,0 0-8-15,-18 8 9 0,9-4-9 0,9-4 7 16,0 0-7 0,0 0 8-16,0 0-8 0,0 0 6 0,0 0-6 0,21 0 6 15,11 0-6-15,-32 0 5 0,0 0-5 0,46 3 5 16,5 9-5-16,-51-12 3 0,0 0-3 0,53 20 3 16,-11 5-3-16,-42-25 2 0,0 0-2 0,34 33 2 15,-20 9-2-15,-14-42 1 0,0 0-1 0,0 45 2 0,-14 7-2 16,14-52 0-16,0 0 0 0,-30 48 0 15,-11-10 0-15,41-38 0 0,0 0 0 0,-40 30 0 0,6-8 0 16,34-22 0-16,0 0 0 0,-30 19 0 0,4-7 0 16,26-12-2-16,0 0 2 0,-11 6-2 0,16-8 2 15,4 0-1497-15</inkml:trace>
  <inkml:trace contextRef="#ctx0" brushRef="#br0" timeOffset="136964.19">10458 12806 1289 0,'0'0'0'0,"5"7"0"16,8 12 0-16,-13-19 32 0,0 0-32 0,19 31 33 16,4 9-33-16,-23-40 61 0,0 0-61 0,18 50 62 15,-4 13-62-15,-14-63 52 0,0 0-52 0,12 65 53 16,-7 10-53-16,-5-75 29 0,0 0-29 0,9 67 30 15,-3-13-30-15,-6-54 22 0,0 0-22 0,7 41 23 16,0-4-23-16,-7-37 19 0,0 0-19 0,16 26 20 16,12-4-20-16,-28-22 11 0,0 0-11 0,32 7 11 0,5-10-11 15,-2-1-1251-15</inkml:trace>
  <inkml:trace contextRef="#ctx0" brushRef="#br0" timeOffset="137235.4">11070 12834 1222 0,'0'0'0'0,"0"0"0"0,-19-14 0 0,19 14 0 16,0 0 0-16,-14-10 0 0,5 4 0 0,9 6-4 0,0 0 4 16,-5 0-4-16,-4 4 4 0,9-4 5 0,0 0-5 15,-4 12 5-15,-1 16-5 16,5-28 16-16,0 0-16 0,5 34 16 0,16 6-16 0,-21-40 25 16,0 0-25-16,34 45 25 0,10 7-25 0,-44-52 19 0,0 0-19 15,49 59 20-15,1 12-20 0,-50-71 11 16,0 0-11-16,37 62 11 0,-14-12-11 15,-23-50 16-15,0 0-16 0,12 38 16 0,-7-15-16 0,-5-23 18 16,0 0-18-16,-14 21 18 0,-25 5-18 0,39-26 18 16,0 0-18-16,-51 22 18 0,-7-10-18 0,58-12 22 15,0 0-22-15,-58 4 23 0,7-8-23 0,1 1-1077 0</inkml:trace>
  <inkml:trace contextRef="#ctx0" brushRef="#br0" timeOffset="137349.74">11190 12882 1244 0,'0'0'0'0,"18"-1"0"16,29-5 0-16,-47 6 4 0,0 0-4 0,80-7 4 0,19 4-4 16,-99 3 5-16,0 0-5 0,105 2 6 0,3 1-6 15,-108-3-2-15,0 0 2 0,108 7-1 16,-8 3 1-16,4 1-885 0</inkml:trace>
  <inkml:trace contextRef="#ctx0" brushRef="#br0" timeOffset="137784.13">12843 12855 908 0,'0'0'0'0,"0"0"0"15,0 0 0-15,0 0 11 0,0 0-11 16,9-11 12-16,8-3-12 0,-17 14 29 0,0 0-29 16,25-17 30-16,7-7-30 0,-32 24 28 0,0 0-28 15,39-24 29-15,1 1-29 0,-40 23 42 0,0 0-42 0,46-19 43 0,-5 5-43 16,-41 14 55-16,0 0-55 16,37-5 55-16,-2 14-55 0,-35-9 46 0,0 0-46 0,26 22 47 15,-17 15-47-15,-9-37 38 0,0 0-38 0,-5 43 39 16,-20 4-39-16,25-47 24 0,0 0-24 15,-42 48 25-15,-15-3-25 0,57-45 16 0,0 0-16 16,-65 47 17-16,-7 5-17 0,72-52 10 0,0 0-10 0,-58 48 10 0,14-8-10 0,44-40 10 0,0 0-10 16,-25 33 10-16,16-6-10 0,9-27 7 0,0 0-7 15,11 25 8-15,19-1-8 0,-30-24 14 0,0 0-14 16,47 19 14-16,20-12-14 0,-67-7 11 0,0 0-11 0,76 5 12 16,2-8-12-16,-78 3 21 0,0 0-21 0,84-13 21 15,12-7-21-15,-96 20 23 0,0 0-23 0,84-42 23 16,-10-20-23-16,2 0-1206 0</inkml:trace>
  <inkml:trace contextRef="#ctx0" brushRef="#br0" timeOffset="137959.78">13697 12502 1524 0,'0'0'0'0,"8"8"0"0,10 8 0 0,-18-16 0 0,0 0 0 16,32 38 0-16,1 24 0 0,-33-62-18 0,0 0 18 15,39 85-17-15,-5 21 17 0,-34-106-2 16,0 0 2-16,26 124-1 0,-8 27 1 0,-18-151-2 16,0 0 2-16,9 166-1 0,-13 5 1 0,2 0-1053 15</inkml:trace>
  <inkml:trace contextRef="#ctx0" brushRef="#br0" timeOffset="138864.04">6805 13808 964 0,'0'0'0'0,"0"0"0"15,48 0 0-15,-48 0 13 0,0 0-13 0,53 7 14 16,22 10-14-16,-75-17 18 0,0 0-18 0,101 33 19 0,24 19-19 16,-125-52 18-16,0 0-18 0,155 61 18 0,66 11-18 15,-221-72 11-15,0 0-11 0,279 80 12 0,47-7-12 16,-326-73 9-16,0 0-9 0,374 64 10 0,51-7-10 0,-425-57 8 16,0 0-8-16,446 64 9 0,29 9-9 15,-475-73 11-15,0 0-11 0,478 58 12 0,16-20-12 16,-494-38 15-16,0 0-15 0,495 21 15 0,-3-19-15 15,-492-2 14-15,0 0-14 0,477-19 14 0,-13-23-14 16,-464 42 16-16,0 0-16 0,437-62 17 0,-31-19-17 16,-406 81 18-16,0 0-18 0,384-92 19 0,-36-10-19 15,-348 102 18-15,0 0-18 0,307-118 19 0,-46-10-19 16,-261 128 20-16,0 0-20 0,199-138 20 0,-72 1-20 16,-127 137 23-16,0 0-23 0,72-118 24 0,-43 27-24 15,-29 91 22-15,0 0-22 0,-2-90 22 0,-25-2-22 16,27 92 22-16,0 0-22 0,-42-85 23 0,-11 9-23 15,53 76 25-15,0 0-25 0,-69-59 26 0,-12 19-26 16,81 40 25-16,0 0-25 0,-81-29 25 0,5 8-25 16,76 21 27-16,0 0-27 0,-77-19 28 0,-5 0-28 15,82 19 24-15,0 0-24 0,-75-22 24 0,4-3-24 0,71 25 19 16,0 0-19-16,-56-26 20 0,12-3-20 0,44 29 18 16,0 0-18-16,-32-38 18 0,9-9-18 0,23 47 15 0,0 0-15 15,-18-52 15-15,1-5-15 0,17 57 16 0,0 0-16 16,-27-53 17-16,-12 2-17 0,39 51 16 15,0 0-16-15,-70-43 17 0,-36 2-17 0,106 41 18 16,0 0-18-16,-139-40 19 0,-64-5-19 0,203 45 16 16,0 0-16-16,-320-56 17 0,-105 3-17 0,425 53 9 0,0 0-9 15,-568-49 9-15,-134 15-9 0,702 34 2 0,0 0-2 16,-829-19 3-16,-114 15-3 0,943 4-1 0,0 0 1 0,-1053 17-1 16,-90 27 1-16,1 1-1405 0</inkml:trace>
  <inkml:trace contextRef="#ctx0" brushRef="#br0" timeOffset="144158.18">21477 4920 886 0,'0'0'0'0,"0"0"0"0,7 33 0 0,-7-33 16 16,0 0-16-16,5 36 17 0,3 16-17 0,-8-52 51 0,0 0-51 15,7 71 51-15,-4 16-51 0,-3-87 52 0,0 0-52 16,7 86 52-16,0-10-52 0,-7-76 33 0,0 0-33 16,0 69 34-16,-7-4-34 0,7-65 23 15,0 0-23-15,-10 48 24 0,-6-8-24 0,16-40 18 0,0 0-18 16,-13 26 18-16,5-16-18 0,-1-1-897 0</inkml:trace>
  <inkml:trace contextRef="#ctx0" brushRef="#br0" timeOffset="144363.73">21747 4865 1121 0,'0'0'0'0,"0"0"0"0,18 7 0 0,-18-7 6 0,0 0-6 15,23 8 6-15,-1-3-6 16,-22-5 12-16,0 0-12 0,27 16 12 0,8 8-12 15,-35-24 10-15,0 0-10 0,34 37 10 0,-8 4-10 0,-26-41 19 0,0 0-19 0,18 61 20 16,-2 23-20-16,-16-84 33 0,0 0-33 0,12 87 34 16,-1-13-34-1,-11-74 25-15,0 0-25 0,12 68 25 0,6-15-25 16,-18-53 11-16,0 0-11 0,23 44 11 0,7-20-11 16,-2 0-957-16</inkml:trace>
  <inkml:trace contextRef="#ctx0" brushRef="#br0" timeOffset="144723.87">23012 4989 1121 0,'0'0'0'0,"0"0"0"16,9-3 0-16,-9 3 10 0,0 0-10 0,14-9 10 15,16-13-10-15,-30 22 19 0,0 0-19 16,44-23 20-16,14 4-20 16,-58 19 29-16,0 0-29 0,67-12 30 0,2 12-30 0,-69 0 45 0,0 0-45 0,65 7 45 15,-19 10-45 1,-46-17 46-16,0 0-46 0,37 30 47 15,-12 13-47-15,-25-43 39 0,0 0-39 0,12 64 40 16,-9 26-40-16,-3-90 31 0,0 0-31 0,0 95 31 16,-1-8-31-16,1-87 20 0,0 0-20 0,0 84 21 15,5 5-21-15,-5-89 10 0,0 0-10 0,9 84 11 0,1-6-11 16,1-2-1159-16</inkml:trace>
  <inkml:trace contextRef="#ctx0" brushRef="#br0" timeOffset="144931.38">22998 5453 1423 0,'0'0'0'0,"7"-2"0"0,12 1 0 0,-19 1 7 0,0 0-7 16,49-13 7-16,36-2-7 0,-85 15 23 0,0 0-23 0,109-21 23 16,24-3-23-16,-133 24 32 0,0 0-32 15,144-24 32-15,22 1-32 0,-166 23 35 0,0 0-35 0,177-21 35 16,-1 6-35-16,-176 15 36 0,0 0-36 0,155-24 37 15,-26-13-37-15,-2-1-1208 0</inkml:trace>
  <inkml:trace contextRef="#ctx0" brushRef="#br0" timeOffset="145285.4">25425 5052 1188 0,'0'0'0'0,"0"0"0"0,19-13 0 16,-19 13 0-16,0 0 0 0,23-10 1 0,11-2-1 0,-34 12 0 0,0 0 0 0,44-10 1 15,7 4-1-15,-51 6 19 0,0 0-19 16,54 0 19-16,-2 4-19 16,-52-4 38-16,0 0-38 0,44 17 39 0,-7 7-39 0,-37-24 34 15,0 0-34-15,19 40 34 0,-21 17-34 16,2-57 30-16,0 0-30 0,-15 66 31 0,-15 1-31 15,30-67 18-15,0 0-18 0,-37 65 19 0,-2-14-19 16,39-51 14-16,0 0-14 0,-37 45 15 0,8-7-15 0,29-38 10 16,0 0-10-16,-14 32 11 0,16-1-11 15,-2-31 7-15,0 0-7 0,19 26 8 0,19-5-8 16,-38-21 6-16,0 0-6 0,52 10 6 0,24-10-6 0,-76 0 5 16,0 0-5-16,90-12 5 0,16-7-5 0,-106 19 1 15,0 0-1-15,109-28 2 0,1-7-2 0,-110 35 0 16,0 0 0-16,111-36 0 0,2-7 0 0,1-2-1111 15</inkml:trace>
  <inkml:trace contextRef="#ctx0" brushRef="#br0" timeOffset="145593.1">26853 5122 953 0,'0'0'0'0,"2"-8"0"16,2-8 0-16,-4 16 4 0,0 0-4 0,-2-22 5 15,-9 4-5-15,11 18 28 0,0 0-28 0,-19-8 28 16,-9 4-28-16,28 4 37 0,0 0-37 0,-34 12 37 16,-5 13-37-16,39-25 40 0,0 0-40 0,-38 36 40 0,6 18-40 15,32-54 43-15,0 0-43 0,-23 60 44 0,12-1-44 16,11-59 39-16,0 0-39 0,2 50 40 15,12-6-40-15,-14-44 34 0,0 0-34 0,25 31 34 16,10-14-34-16,-35-17 25 0,0 0-25 0,48 3 25 16,12-10-25-16,-60 7 17 0,0 0-17 0,62-15 17 0,-2-9-17 15,-60 24 10-15,0 0-10 0,52-30 11 0,-11-3-11 16,-41 33 7-16,0 0-7 0,32-36 8 0,-6 0-8 16,-26 36 5-16,0 0-5 0,20-28 6 0,-10 12-6 15,-10 16 4-15,0 0-4 0,9 13 5 0,7 26-5 0,-16-39 3 16,0 0-3-16,12 54 4 0,-8 14-4 15,-4-68 4-15,0 0-4 0,2 77 4 0,1 22-4 0,-3-99 5 16,0 0-5-16,9 102 6 0,5-21-6 0,-14-81 9 16,0 0-9-16,21 77 9 0,7-10-9 0,-28-67 11 15,0 0-11-15,27 50 11 0,-6-22-11 0,0-4-1149 0</inkml:trace>
  <inkml:trace contextRef="#ctx0" brushRef="#br0" timeOffset="145947.04">29049 4872 897 0,'0'0'0'0,"0"0"0"0,0 0 0 15,0 0 11-15,0 0-11 0,4 17 12 0,5 14-12 16,-9-31 34-16,0 0-34 0,12 42 34 0,1 9-34 16,-13-51 38-16,0 0-38 0,10 61 38 0,-1 15-38 0,-9-76 28 0,0 0-28 15,5 78 29-15,-1-14-29 0,-4-64 26 16,0 0-26-16,2 61 26 0,-2-13-26 15,0-48 22-15,0 0-22 0,3 36 23 0,8-15-23 16,-11-21 12-16,0 0-12 0,23 16 13 0,17-8-13 16,1-1-873-16</inkml:trace>
  <inkml:trace contextRef="#ctx0" brushRef="#br0" timeOffset="146242.93">29866 4872 953 0,'0'0'0'0,"0"0"0"16,7-20 0-16,-7 20 0 0,0 0 0 0,-2-15 0 15,-6 10 0-15,8 5-6 0,0 0 6 0,-14 5-5 16,-9 14 5-16,23-19 4 0,0 0-4 0,-29 28 4 16,-4 17-4-16,33-45 9 0,0 0-9 0,-30 60 9 15,5 16-9-15,25-76 15 0,0 0-15 0,-12 85 15 0,14 5-15 16,-2-90 19-16,0 0-19 0,17 76 19 0,13-19-19 16,-30-57 20-16,0 0-20 0,43 40 21 15,15-24-21-15,-58-16 21 0,0 0-21 0,67-4 22 16,3-20-22-16,-70 24 25 0,0 0-25 0,62-48 25 0,-11-29-25 0,-51 77 27 15,0 0-27-15,37-88 28 0,-16-5-28 16,-21 93 44-16,0 0-44 0,4-92 45 16,-18 14-45-16,14 78 51 0,0 0-51 0,-30-60 51 15,-18 27-51-15,48 33 44 0,0 0-44 16,-53-4 44-16,-5 32-44 0,0 1-1068 0</inkml:trace>
  <inkml:trace contextRef="#ctx0" brushRef="#br0" timeOffset="149046.53">21183 7154 617 0,'0'0'0'0,"0"0"0"0,0 0 0 16,0 0 27-16,0 0-27 0,-8-24 28 16,7 14-28-16,1 10 73 0,0 0-73 0,1-9 73 0,10-5-73 15,-11 14 64-15,0 0-64 0,19-19 65 0,13-5-65 16,-32 24 62-16,0 0-62 0,46-31 62 0,18 1-62 15,-64 30 31-15,0 0-31 0,72-29 32 0,-2 13-32 0,-70 16 20 16,0 0-20-16,60-8 21 0,-19 13-21 0,-41-5 14 16,0 0-14-16,30 12 14 0,-9 7-14 15,-21-19 14-15,0 0-14 0,16 33 15 0,-11 3-15 16,-5-36 15-16,0 0-15 0,4 45 15 0,-4 4-15 0,0-49 13 16,0 0-13-16,3 53 14 0,11 11-14 0,-14-64 12 15,0 0-12-15,23 73 12 0,2 7-12 0,-25-80 8 16,0 0-8-16,28 74 8 0,1-7-8 0,-1 1-937 0</inkml:trace>
  <inkml:trace contextRef="#ctx0" brushRef="#br0" timeOffset="149215.14">21371 7422 1379 0,'0'0'0'0,"20"-10"0"16,20-14 0-16,-40 24 6 0,0 0-6 0,67-31 6 15,23-2-6-15,-90 33 22 0,0 0-22 0,118-31 23 0,22 5-23 16,-140 26 19-16,0 0-19 0,159-23 19 16,1 6-19-16,-160 17 16 0,0 0-16 0,155-23 16 0,-22-3-16 15,1-1-1070-15</inkml:trace>
  <inkml:trace contextRef="#ctx0" brushRef="#br0" timeOffset="150147.07">23222 6779 942 0,'0'0'0'0,"0"0"0"0,0 0 0 0,0 0 8 0,0 0-8 16,0 0 8-16,0 0-8 0,0 0 17 16,0 0-17-16,-6 29 18 0,17 7-18 15,-11-36 29-15,0 0-29 0,12 52 30 0,-3 21-30 16,-9-73 21-16,0 0-21 0,11 76 22 0,3-3-22 16,-14-73 17-16,0 0-17 0,16 69 17 0,-2-5-17 0,-14-64 11 0,0 0-11 15,10 54 11-15,-3-21-11 0,0 1-804 16</inkml:trace>
  <inkml:trace contextRef="#ctx0" brushRef="#br0" timeOffset="150312.87">23772 6697 1401 0,'0'0'0'16,"0"0"0"-16,7 9 0 0,-7-9-1 0,0 0 1 0,11 17 0 15,1 18 0-15,-12-35 0 0,0 0 0 0,10 57 0 16,-2 24 0-16,-8-81 12 0,0 0-12 0,1 94 13 0,-2 10-13 0,1-104 20 15,0 0-20-15,-6 105 20 0,-6-3-20 16,0 6-1039-16</inkml:trace>
  <inkml:trace contextRef="#ctx0" brushRef="#br0" timeOffset="151597.54">23207 7962 852 0,'0'0'0'0,"0"0"0"16,0 0 0-16,0 0 40 0,0 0-40 0,0 0 41 0,0 0-41 15,0 0 61-15,0 0-61 0,0 0 62 0,0 0-62 16,0 0 53-16,0 0-53 0,-24 38 54 0,15 4-54 0,9-42 30 0,0 0-30 15,-4 59 31 1,12 20-31-16,-8-79 18 0,0 0-18 0,15 85 19 0,8 5-19 16,-23-90 9-16,0 0-9 0,32 83 10 15,9-10-10-15,-41-73 1 0,0 0-1 0,44 54 1 0,-2-27-1 16,-1-1-902-16</inkml:trace>
  <inkml:trace contextRef="#ctx0" brushRef="#br0" timeOffset="151800.29">23941 7796 1031 0,'0'0'0'0,"0"0"0"0,0 0 0 0,0 0 1 0,0 0-1 16,0 12 2-16,0 0-2 0,0-12 5 0,0 0-5 0,0 18 6 16,0 1-6-16,0-19 3 0,0 0-3 15,0 21 4-15,0-6-4 0,0-15 0 0,0 0 0 16,0 16 0-16,0-2 0 0,0-14-1 0,0 0 1 0,0 8 0 15,0-8 0-15,0 0-729 0</inkml:trace>
  <inkml:trace contextRef="#ctx0" brushRef="#br0" timeOffset="151927.57">23934 7940 572 0,'0'0'0'0,"0"0"0"16,0 0 0-16,0 0 1 0,0 0-1 0,0 0 1 15,0 0-1-15,0 0 2 0,0 0-2 0,0 0 2 16,-9-2-2-16,9 2 10 0,0 0-10 0,0 0 10 16,0 0-10-16,0 0 16 0,0 0-16 0,0 0 16 15,-7-9-16-15,7 9 20 0,0 0-20 0,0 0 20 16,0 0-20-16,0 0 22 0,0 0-22 0,0 0 23 15,0 0-23-15,0 0 19 0,0 0-19 0,0 9 19 16,0-9-19-16,0 0-505 0</inkml:trace>
  <inkml:trace contextRef="#ctx0" brushRef="#br0" timeOffset="152356.67">23968 7805 169 0,'0'0'0'0,"0"0"0"0,0 0 0 0,0 0 2 15,0 0-2-15,-7 5 2 0,7-5-2 0,0 0 4 0,0 0-4 16,0 0 5-16,0 0-5 0,0 0 3 0,0 0-3 16,0 0 3-16,0 0-3 0,0 0 1 0,0 0-1 15,0 0 1-15,0 0-1 0,0 0 1 0,0 0-1 16,0 0 1-16,0 0-1 0,0 0 1 0,0 0-1 0,0 0 2 15,7 2-2-15,-7-2 3 0,0 0-3 16,0 0 3-16,0 0-3 0,0 0 6 0,0 0-6 16,0 0 7-16,3-7-7 0,-3 7 12 0,0 0-12 0,0 0 12 15,0 0-12-15,0 0 39 0,0 0-39 0,0 0 40 16,0 0-40-16,0 0 61 0,0 0-61 0,0 0 61 0,7-7-61 16,-7 7 66-16,0 0-66 0,0 0 66 0,0 0-66 15,0 0 59-15,0 0-59 0,0 0 59 0,9 22-59 16,-9-22 47-16,0 0-47 0,0 37 47 0,-7 20-47 15,7-57 37-15,0 0-37 0,-11 69 37 16,-1 21-37-16,12-90 28 0,0 0-28 0,-12 102 29 16,5 12-29-16,7-114 28 0,0 0-28 15,-4 109 29-15,8-15-29 0,-4-94 27 0,0 0-27 0,21 64 27 16,27-43-27-16,-1-4-709 0</inkml:trace>
  <inkml:trace contextRef="#ctx0" brushRef="#br0" timeOffset="152762.22">25714 7954 964 0,'0'0'0'15,"0"0"0"-15,0 0 0 0,0 0 24 0,0 0-24 16,-21-25 24-16,16 13-24 0,5 12 57 0,0 0-57 0,0-15 58 0,7-1-58 0,-7 16 55 16,0 0-55-16,21-17 55 15,23-7-55-15,-44 24 31 0,0 0-31 0,58-19 31 16,21 19-31-16,-79 0 19 0,0 0-19 0,80 15 20 0,-15 18-20 16,-65-33 8-16,0 0-8 0,48 45 9 0,-18 5-9 0,-30-50 2 15,0 0-2-15,14 54 3 16,-14-2-3-16,0-52 0 0,0 0 0 0,-9 50 1 15,-9 5-1-15,18-55 0 0,0 0 0 0,-19 51 0 0,1-5 0 16,18-46 0-16,0 0 0 0,-10 37 0 16,10-17 0-16,0-20-1 0,0 0 1 0,12 16 0 15,13-4 0-15,-25-12 0 0,0 0 0 0,46 0 0 16,31-12 0-16,-77 12 0 0,0 0 0 0,97-29 0 16,14-20 0-16,-111 49 0 0,0 0 0 0,120-54 0 0,4 4 0 15,1-2-960-15</inkml:trace>
  <inkml:trace contextRef="#ctx0" brushRef="#br0" timeOffset="153023.74">27107 7711 897 0,'0'0'0'0,"0"0"0"0,-14-10 0 0,14 10 7 16,0 0-7-16,-17-5 7 0,-1 1-7 0,18 4 11 15,0 0-11-15,-19 9 12 0,-4 13-12 0,23-22 18 16,0 0-18-16,-25 37 18 0,-1 20-18 0,26-57 11 0,0 0-11 16,-18 57 11-16,13 2-11 0,5-59 10 15,0 0-10-15,5 48 11 0,14-4-11 0,-19-44 12 16,0 0-12-16,23 31 12 0,-5-16-12 0,-18-15 11 0,0 0-11 15,30 2 11-15,21-9-11 0,-51 7 14 0,0 0-14 0,49-15 14 16,-10-10-14-16,-39 25 15 0,0 0-15 16,30-27 15-16,-10-3-15 0,-20 30 24 15,0 0-24-15,16-24 24 0,-9 12-24 0,-7 12 39 16,0 0-39-16,-2 5 40 0,-9 28-40 0,11-33 48 16,0 0-48-16,-21 67 48 0,-14 48-48 0,35-115 46 15,0 0-46-15,-39 148 46 0,-2 36-46 0,-1 1-1014 0</inkml:trace>
  <inkml:trace contextRef="#ctx0" brushRef="#br0" timeOffset="153985.76">26039 9020 830 0,'0'0'0'0,"0"0"0"16,0 0 0-16,0 0 49 0,0 0-49 0,5-19 49 0,-5 19-49 16,0 0 84-16,0 0-84 0,0 0 84 0,0 0-84 0,0 0 55 0,0 0-55 15,9 8 55-15,-4 20-55 0,-5-28 32 0,0 0-32 16,7 43 32-16,5 28-32 0,-12-71 19 15,0 0-19-15,13 80 20 0,-1 1-20 0,-12-81 16 16,0 0-16-16,12 83 17 0,4 7-17 0,-16-90 10 0,0 0-10 0,27 82 10 16,10-15-10-1,-37-67 6-15,0 0-6 0,56 33 7 0,24-45-7 0,1 3-972 16</inkml:trace>
  <inkml:trace contextRef="#ctx0" brushRef="#br0" timeOffset="154270.97">27312 9061 1009 0,'0'0'0'0,"-9"12"0"0,-10 13 0 0,19-25 0 0,0 0 0 0,-25 36 1 0,-5 18-1 0,30-54 2 0,0 0-2 15,-28 58 2-15,7-1-2 16,21-57 18-16,0 0-18 0,-7 52 19 16,17 0-19-16,-10-52 28 0,0 0-28 0,25 54 28 0,12-9-28 0,-37-45 29 0,0 0-29 15,48 33 29 1,8-21-29-16,-56-12 22 0,0 0-22 0,55-10 23 15,-4-22-23-15,-51 32 15 0,0 0-15 0,41-48 16 16,-12-9-16-16,-29 57 20 0,0 0-20 0,16-68 21 16,-16-13-21-16,0 81 21 0,0 0-21 0,-12-81 22 15,-13 1-22-15,25 80 20 0,0 0-20 0,-33-64 21 16,-6 23-21-16,39 41 17 0,0 0-17 0,-44-21 18 16,-2 22-18-16,46-1 21 0,0 0-21 15,-41 25 21-15,13 23-21 0,28-48 12 0,0 0-12 0,-2 50 12 16,34-12-12-16,0-1-1041 0</inkml:trace>
  <inkml:trace contextRef="#ctx0" brushRef="#br0" timeOffset="154953.81">28952 8807 1379 0,'0'0'0'0,"0"0"0"0,0-12 0 0,0 12 3 0,0 0-3 0,2-7 3 15,4 2-3-15,-6 5 0 0,0 0 0 0,15-13 1 16,24 1-1-16,-39 12 9 0,0 0-9 0,46-8 9 16,3 16-9-16,-49-8 13 0,0 0-13 0,46 16 13 15,-12 8-13-15,-34-24 14 16,0 0-14-1,17 33 15-15,-18 7-15 0,1-40 18 0,-25 45 1 16,-23 8-12-16,-5 6 0 0,6 4-7 0,47-63 5 0,0 0-5 0,-34 62 5 0,17-8-5 16,17-54 2-16,0 0-2 0,0 45 2 15,19-14-2-15,-19-31 2 0,0 0-2 0,46 24 2 0,32-10-2 16,-78-14 0-16,0 0 0 0,97 7 1 16,15-12-1-16,-112 5 0 0,0 0 0 0,120-23 0 15,-1-17 0-15,-119 40-1 0,0 0 1 16,116-57-1-16,-10-12 1 0,-106 69-8 0,0 0 8 0,95-78-8 15,-21 11 8-15,-74 67-20 0,0 0 20 0,53-61-20 16,-28 16 20-16,-25 45-24 0,0 0 24 0,10-36-24 16,-13 4 24-16,3 32-17 0,0 0 17 0,-16-17-16 0,-10 17 16 15,26 0-11-15,0 0 11 0,-36 12-10 16,-4 18 10-16,40-30-3 0,0 0 3 0,-41 40-3 16,4 1 3-16,37-41 0 0,0 0 0 0,-28 50 0 15,12 7 0-15,16-57 0 0,0 0 0 0,2 51 1 16,17-5-1-16,-19-46 1 0,0 0-1 0,39 26 2 0,19-19-2 15,-58-7 2-15,0 0-2 0,67-17 2 0,4-20-2 16,-71 37 1-16,0 0-1 0,67-46 2 0,-13-3-2 16,-54 49 2-16,0 0-2 0,50-52 3 0,-10 2-3 0,-40 50 3 15,0 0-3-15,29-40 4 0,-12 13-4 0,-17 27 4 16,0 0-4-16,13-14 4 0,-3 12-4 0,-10 2 10 16,0 0-10-16,7 23 11 0,-1 25-11 0,-6-48 14 15,0 0-14-15,-6 81 15 0,-13 46-15 0,19-127 18 16,0 0-18-16,-27 152 19 0,-3 25-19 0,30-177 9 15,0 0-9-15,-42 202 10 0,-6 1-10 0,1-4-1065 16</inkml:trace>
  <inkml:trace contextRef="#ctx0" brushRef="#br0" timeOffset="155696.31">21414 9234 1244 0,'0'0'0'0,"0"0"0"0,45-48 0 0,-45 48 6 15,0 0-6-15,55-47 7 0,16-3-7 0,-71 50 5 16,0 0-5-16,90-43 6 0,17 6-6 0,-107 37 7 0,0 0-7 16,110-26 7-16,-12 19-7 0,-98 7 14 15,0 0-14-15,87 4 15 0,-22 11-15 0,-65-15 22 0,0 0-22 0,51 35 22 16,-19 24-22-16,-32-59 25 0,0 0-25 16,14 69 25-16,-26 11-25 0,12-80 24 0,0 0-24 15,-21 81 24-15,-4-8-24 0,25-73 21 0,0 0-21 0,-18 72 22 0,15 6-22 16,3-78 17-16,0 0-17 0,7 76 17 15,9-15-17-15,-16-61 14 0,0 0-14 16,21 48 15-16,5-11-15 0,-26-37 11 0,0 0-11 0,32 24 11 0,3-17-11 16,2 2-1126-16</inkml:trace>
  <inkml:trace contextRef="#ctx0" brushRef="#br0" timeOffset="155863.16">21766 9482 1345 0,'0'0'0'0,"0"0"0"0,-1-18 0 15,1 18 2-15,0 0-2 0,10-20 3 0,25 4-3 16,-35 16 5-16,0 0-5 0,57-19 5 0,33 5-5 0,-90 14 29 16,0 0-29-16,115-14 29 0,31 1-29 15,-146 13 32-15,0 0-32 0,159-13 33 0,10 3-33 16,-169 10 31-16,0 0-31 0,168-9 31 0,-3 1-31 16,-1-4-1099-16</inkml:trace>
  <inkml:trace contextRef="#ctx0" brushRef="#br0" timeOffset="156046.62">23982 9098 1423 0,'0'0'0'16,"-2"15"0"-16,-3 30 0 0,5-45 21 0,0 0-21 16,-7 61 22-16,-2 6-22 0,9-67 40 0,0 0-40 0,-7 69 40 15,7-6-40-15,0-63 29 0,0 0-29 0,7 67 30 16,9 9-30-16,-16-76 10 0,0 0-10 0,23 59 10 15,7-33-10-15,0-2-1159 0</inkml:trace>
  <inkml:trace contextRef="#ctx0" brushRef="#br0" timeOffset="156219.21">24497 9013 1356 0,'0'0'0'0,"0"0"0"15,0 8 0-15,0-8 30 0,0 0-30 0,0 28 31 16,0 27-31-16,0-55 62 0,0 0-62 0,-5 73 62 0,-4 21-62 15,9-94 49-15,0 0-49 0,-11 109 50 0,-5 24-50 0,16-133 20 16,0 0-20-16,-10 131 21 16,6-15-21-16,4-116 12 0,0 0-12 0,-3 83 13 0,-4-51-13 15,0-3-1220-15</inkml:trace>
  <inkml:trace contextRef="#ctx0" brushRef="#br0" timeOffset="157078.16">21378 8613 1311 0,'0'0'0'0,"7"0"0"0,9 0 0 0,-16 0-8 0,0 0 8 0,41 7-8 15,33 15 8-15,-74-22-15 0,0 0 15 0,97 32-15 16,28 0 15-16,-125-32 1 0,0 0-1 15,154 37 1-15,40 3-1 0,-194-40 8 0,0 0-8 0,229 29 9 16,41-13-9-16,-270-16 21 0,0 0-21 0,293 3 21 16,22-12-21-16,-315 9 36 0,0 0-36 0,351-19 37 15,37-5-37-15,-388 24 34 0,0 0-34 0,411-26 34 16,20 2-34-16,-431 24 28 0,0 0-28 0,448-23 28 0,3 3-28 16,-451 20 15-16,0 0-15 0,454-21 15 0,8-2-15 15,-462 23 7-15,0 0-7 0,448-22 8 0,-18-1-8 16,-430 23 5-16,0 0-5 0,397-17 5 15,-32 5-5-15,-365 12 3 0,0 0-3 0,344-12 3 16,-26 2-3-16,-318 10 2 0,0 0-2 0,278-6 2 0,-34-1-2 16,-244 7 5-16,0 0-5 0,206-5 6 0,-33 0-6 0,-173 5 12 15,0 0-12-15,141-3 13 0,-28 4-13 16,-113-1 15-16,0 0-15 0,88 2 15 0,-22 3-15 16,-66-5 18-16,0 0-18 0,67 5 19 0,10 6-19 15,-77-11 22-15,0 0-22 0,80 15 23 0,-8 6-23 0,-72-21 21 16,0 0-21-16,62 33 22 0,-8 15-22 0,-54-48 18 15,0 0-18-15,48 52 18 0,-8 9-18 0,-40-61 19 16,0 0-19-16,34 61 19 0,-9-4-19 0,-25-57 18 16,0 0-18-16,17 60 18 0,-10 13-18 0,-7-73 10 15,0 0-10-15,-1 79 10 0,-8 11-10 0,9-90 6 0,0 0-6 16,-11 89 7-16,-1-11-7 0,12-78 2 0,0 0-2 16,-12 84 3-16,3 20-3 0,9-104 2 15,0 0-2-15,-4 101 2 0,4-10-2 0,0-91 1 0,0 0-1 16,-2 89 2-16,-5-6-2 0,7-83 1 15,0 0-1-15,-16 81 1 0,-8-8-1 0,24-73 1 16,0 0-1-16,-35 64 1 0,-17-16-1 0,52-48 1 0,0 0-1 0,-74 40 1 16,-32-7-1-16,106-33 1 15,0 0-1-15,-130 26 2 0,-38-5-2 0,168-21 2 0,0 0-2 16,-202 17 2-16,-38-5-2 0,240-12 2 0,0 0-2 0,-272 9 2 0,-30-1-2 16,302-8 2-16,0 0-2 0,-344 9 2 15,-33 7-2-15,377-16 2 0,0 0-2 0,-406 17 3 0,-21 7-3 16,427-24 1-16,0 0-1 0,-434 24 2 0,-15-3-2 15,449-21 0-15,0 0 0 0,-450 23 1 0,-3 4-1 16,453-27 0-16,0 0 0 0,-463 28 0 16,7 1 0-16,456-29 0 0,0 0 0 0,-450 31 0 0,4-1 0 15,446-30-1-15,0 0 1 0,-431 24 0 0,18 4 0 0,413-28-2 0,0 0 2 16,-382 24-1-16,20-1 1 0,362-23-2 0,0 0 2 16,-351 19-1-16,16-4 1 0,335-15-2 0,0 0 2 0,-312 9-2 15,40-6 2-15,272-3-2 0,0 0 2 16,-238 2-1-16,24-2 1 0,214 0-1 15,0 0 1-15,-172 7-1 0,39 14 1 0,133-21-1 16,0 0 1-16,-86 7-1 0,36-30 1 16,-1 2-1400-16</inkml:trace>
  <inkml:trace contextRef="#ctx0" brushRef="#br0" timeOffset="162068.94">5921 14673 1255 0,'0'0'0'0,"0"0"0"0,0 0 0 0,0 0-1 0,0 0 1 15,23-12 0-15,-2 26 0 0,-21-14-26 0,0 0 26 16,32 26-26-16,2 9 26 0,1-1-842 16</inkml:trace>
  <inkml:trace contextRef="#ctx0" brushRef="#br0" timeOffset="162212.03">6283 14736 1155 0,'0'0'0'0,"0"0"0"16,0-7 0-16,0 7 16 0,0 0-16 0,0 0 17 16,9 2-17-16,-9-2 0 0,0 0 0 0,14 12 0 0,12 15 0 15,1-1-831-15</inkml:trace>
  <inkml:trace contextRef="#ctx0" brushRef="#br0" timeOffset="162345.5">6518 14729 774 0,'0'0'0'0,"0"0"0"0,8-11 0 0,-8 11 14 16,0 0-14-16,15-1 14 0,11 8-14 0,-26-7 0 0,0 0 0 16,28 24 1-16,7 19-1 15,-3 2-543-15</inkml:trace>
  <inkml:trace contextRef="#ctx0" brushRef="#br0" timeOffset="162481.38">6495 14796 1367 0,'0'0'0'0,"0"-10"0"0,-9-13 0 0,9 23 0 0,0 0 0 0,0-19 0 16,9 16 0-16,-9 3-10 15,0 0 10-15,23 21-10 0,12 25 10 0,2 3-951 0</inkml:trace>
  <inkml:trace contextRef="#ctx0" brushRef="#br0" timeOffset="167540.73">21260 11666 998 0,'0'0'0'0,"0"0"0"0,27-16 0 0,-27 16 7 0,0 0-7 0,23-10 7 15,5 5-7-15,-28 5 13 0,0 0-13 0,37 5 13 0,14 12-13 16,-51-17-9-16,0 0 9 0,55 31-8 15,-2 16 8-15,-2-4-706 0</inkml:trace>
  <inkml:trace contextRef="#ctx0" brushRef="#br0" timeOffset="167683.59">21802 11763 1076 0,'0'0'0'0,"0"0"0"15,-6-16 0-15,6 16 0 0,0 0 0 0,-1-7 0 0,1 7 0 16,0 0-3-16,0 0 3 0,7 26-3 0,5 28 3 0,0-6-743 0</inkml:trace>
  <inkml:trace contextRef="#ctx0" brushRef="#br0" timeOffset="167810.72">21934 11728 863 0,'0'0'0'0,"0"0"0"16,0-12 0-16,0 12-1 0,0 0 1 0,2 9-1 15,3 30 1-15,-5-39-4 0,0 0 4 0,9 56-4 16,5 4 4-16,-3 3-580 16</inkml:trace>
  <inkml:trace contextRef="#ctx0" brushRef="#br0" timeOffset="175212.43">10548 16262 1670 0,'0'0'0'0,"0"0"0"0,-12-22 0 0,12 22 64 15,0 0-64-15,-9-18 64 0,9 6-64 0,0 12 91 0,0 0-91 16,5-5 92-16,16 8-92 0,-21-3 52 0,0 0-52 16,32 21 52-16,19 21-52 0,-51-42 17 0,0 0-17 15,58 62 18-15,4 18-18 0,-62-80 11 0,0 0-11 16,57 100 12-16,-10 32-12 0,-47-132 5 0,0 0-5 15,41 136 6-15,-8-1-6 0,-33-135 2 0,0 0-2 0,30 125 2 16,-12-14-2-16,-18-111 1 0,0 0-1 0,11 96 1 16,-11-11-1-16,0-85-4 0,0 0 4 15,-4 61-4-15,-3-30 4 0,3 0-1554 0</inkml:trace>
  <inkml:trace contextRef="#ctx0" brushRef="#br0" timeOffset="175476.53">10657 16236 1569 0,'0'0'0'0,"15"-12"0"16,22-21 0-1,-37 33-10-15,0 0 10 0,52-40-9 0,16 4 9 16,-68 36-21-16,0 0 21 0,77-28-21 0,13 9 21 0,-90 19 1 0,0 0-1 0,95-7 2 16,-10 16-2-16,-85-9 28 15,0 0-28-15,72 24 28 0,-22 16-28 0,-50-40 70 16,0 0-70-16,28 50 71 0,-28 7-71 15,0-57 58-15,0 0-58 0,-27 54 59 0,-22-9-59 0,49-45 41 16,0 0-41-16,-63 35 42 0,-15-11-42 0,78-24 18 16,0 0-18-16,-69 17 19 0,25-8-19 0,44-9-1 15,0 0 1-15,-18-16-1 0,22-32 1 0,1-1-1398 16</inkml:trace>
  <inkml:trace contextRef="#ctx0" brushRef="#br0" timeOffset="176331.3">11732 15925 1569 0,'0'0'0'16,"-23"3"0"0,-20 4 0-16,43-7 9 0,0 0-9 0,-56 14 10 15,-8 8-10-15,64-22 12 0,0 0-12 0,-61 33 13 16,6 17-13-16,55-50 37 0,0 0-37 0,-49 70 38 16,13 23-38-16,36-93 54 0,0 0-54 0,-19 88 55 15,10-18-55-15,9-70 49 0,0 0-49 0,9 53 49 16,9-11-49-16,-18-42 41 0,0 0-41 0,35 21 42 15,16-21-42-15,-51 0 32 0,0 0-32 0,58-20 32 16,6-19-32-16,-64 39 18 0,0 0-18 0,58-57 19 16,-9-18-19-16,-49 75 8 0,0 0-8 0,41-78 8 15,-9-3-8-15,-32 81 5 0,0 0-5 0,23-71 6 0,-6 16-6 16,-17 55 3-16,0 0-3 0,11-38 3 0,-4 15-3 16,-7 23 2-16,0 0-2 0,5-10 2 0,-5 10-2 15,0 0 2-15,0 0-2 0,14 19 2 0,-5 14-2 0,-9-33 2 16,0 0-2-16,9 32 2 0,0-4-2 0,-9-28 2 15,0 0-2-15,17 21 2 0,12-7-2 0,-29-14 1 16,0 0-1-16,40 0 2 0,10-16-2 16,-50 16 0-16,0 0 0 0,54-26 0 0,1-8 0 0,-55 34-1 15,0 0 1-15,53-40 0 0,-11-10 0 0,-42 50-2 16,0 0 2-16,39-61-2 0,-2-10 2 0,-37 71-6 0,0 0 6 16,37-66-5-16,-2 16 5 0,-35 50-10 15,0 0 10-15,37-36-9 0,2 15 9 0,-39 21-11 16,0 0 11-16,32-3-10 0,-9 8 10 0,-23-5-9 15,0 0 9-15,23 21-9 0,5 17 9 0,-28-38-7 16,0 0 7-16,30 50-7 0,-4 7 7 0,-26-57-5 16,0 0 5-16,29 59-4 0,2-6 4 0,-31-53-3 15,0 0 3-15,32 47-2 0,-4-11 2 0,-28-36-2 16,0 0 2-16,25 28-1 0,-2-4 1 0,-23-24-1 0,0 0 1 16,14 18 0-16,-9-8 0 0,-5-10 0 0,0 0 0 15,0 0 0-15,-15 2 0 0,15-2 0 0,0 0 0 0,-22-7 1 16,-15-9-1-16,37 16 3 0,0 0-3 0,-31-24 3 15,13-9-3-15,18 33 7 0,0 0-7 0,-7-43 7 16,19-14-7-16,-12 57 10 0,0 0-10 0,32-62 10 16,26-9-10-16,-58 71 12 0,0 0-12 0,81-66 12 15,18 12-12-15,-99 54 8 0,0 0-8 0,99-45 9 16,-4 5-9-16,-95 40 5 0,0 0-5 0,81-34 6 0,-10 8-6 16,-71 26 4-16,0 0-4 0,56-21 4 0,-28 9-4 15,-28 12 3-15,0 0-3 0,18-7 4 0,-9 4-4 16,-9 3 2-16,0 0-2 0,-5 6 3 0,-18 12-3 15,23-18 1-15,0 0-1 0,-27 22 2 0,4 1-2 16,23-23 2-16,0 0-2 0,-17 21 2 0,10-9-2 16,7-12 2-16,0 0-2 0,10 13 2 0,22 12-2 15,-32-25 1-15,0 0-1 0,48 22 2 0,13-6-2 16,-61-16 0-16,0 0 0 0,66 14 0 0,-1-1 0 16,-65-13 0-16,0 0 0 0,49 16 0 0,-15 5 0 15,-34-21 0-15,0 0 0 0,14 34 0 0,-16 20 0 0,2-54 0 16,0 0 0-16,-23 61 0 0,-26-3 0 0,49-58 0 0,0 0 0 0,-71 56 1 15,-15-8-1-15,86-48 0 16,0 0 0-16,-83 44 0 0,18-8 0 0,65-36-3 16,0 0 3-16,-43 17-2 0,29-27 2 0,2-1-1551 15</inkml:trace>
  <inkml:trace contextRef="#ctx0" brushRef="#br0" timeOffset="176570.7">13836 14770 1580 0,'0'0'0'0,"5"14"0"15,4 19 0-15,-9-33 21 0,0 0-21 0,18 54 22 16,5 30-22-16,-23-84 44 0,0 0-44 0,33 104 44 0,6 24-44 0,-39-128 71 0,0 0-71 0,41 130 71 16,3-2-71-16,-44-128 47 15,0 0-47-15,45 127 47 0,1 6-47 0,-46-133 39 16,0 0-39-16,44 123 40 0,-7-21-40 15,-37-102 17-15,0 0-17 0,30 92 17 0,-1-4-17 16,-29-88 4-16,0 0-4 0,24 53 5 0,-4-49-5 0,-1-1-1492 0</inkml:trace>
  <inkml:trace contextRef="#ctx0" brushRef="#br0" timeOffset="176990.99">14836 15059 1569 0,'0'0'0'0,"-23"0"0"0,-37-3 0 16,60 3 8-16,0 0-8 16,-72 3 8-16,-4 13-8 0,76-16 2 0,0 0-2 15,-78 26 2-15,-3 12-2 0,81-38 10 0,0 0-10 0,-83 55 10 0,4 23-10 0,79-78 18 0,0 0-18 0,-67 83 18 16,25-5-18 0,42-78 24-16,0 0-24 0,-22 66 25 15,26-21-25-15,-4-45 28 0,0 0-28 0,32 31 28 0,29-12-28 16,-61-19 25-16,0 0-25 15,73 2 26-15,-1-18-26 0,-72 16 18 0,0 0-18 16,64-31 18-16,-10-9-18 0,-54 40 16 0,0 0-16 16,43-50 17-16,-13-12-17 0,-30 62 13 0,0 0-13 0,19-64 14 15,-7 1-14-15,-12 63 12 0,0 0-12 0,9-45 12 16,-7 20-12-16,-2 25 16 0,0 0-16 0,3-14 17 16,-3 14-17-16,0 0 21 0,0 0-21 0,18 19 21 15,9 29-21-15,-27-48 22 0,0 0-22 0,24 64 23 16,6 16-23-16,-30-80 24 0,0 0-24 0,32 86 24 0,-6-6-24 15,-26-80 19-15,0 0-19 0,23 86 20 0,-9 11-20 16,-14-97 16-16,0 0-16 0,15 90 16 0,-7-14-16 16,-8-76 13-16,0 0-13 0,7 56 14 0,-1-27-14 15,-6-29 8-15,0 0-8 0,0 18 9 0,5-10-9 16,-5-8 5-16,0 0-5 0,5-22 6 0,9-42-6 0,2-2-1602 16</inkml:trace>
  <inkml:trace contextRef="#ctx0" brushRef="#br0" timeOffset="177306.58">15138 14971 1558 0,'0'0'0'16,"0"0"0"-16,-9 12 0 0,9-12 18 0,0 0-18 0,-11 23 18 15,-1 13-18-15,12-36 43 0,0 0-43 0,-9 50 43 16,6 13-43-16,3-63 32 0,0 0-32 0,0 72 32 16,7 11-32-16,-7-83 25 0,0 0-25 0,17 78 25 15,12-17-25-15,-29-61 20 0,0 0-20 0,35 43 20 16,0-21-20-16,-35-22 18 0,0 0-18 0,39 6 19 0,0-18-19 15,-39 12 18-15,0 0-18 0,37-32 18 0,-6-23-18 16,-31 55 17-16,0 0-17 0,27-67 17 16,-9-8-17-16,-18 75 28 0,0 0-28 0,8-73 29 0,-11 9-29 15,3 64 33-15,0 0-33 16,-11-53 34-16,-1 8-34 0,12 45 31 0,0 0-31 0,-23-33 32 0,-5 9-32 16,28 24 32-16,0 0-32 0,-35-12 32 0,-10 15-32 15,45-3 26-15,0 0-26 0,-45 12 27 0,-10 7-27 16,55-19 18-16,0 0-18 0,-46 17 19 0,25-6-19 15,-2-1-1652-15</inkml:trace>
  <inkml:trace contextRef="#ctx0" brushRef="#br0" timeOffset="177790.39">14554 15798 1737 0,'0'0'0'0,"0"0"0"0,0 0 0 15,0 0 0-15,0 0 0 0,-7 25 0 0,9-8 0 16,-2-17 0-16,0 0 0 0,10 31 1 0,4 14-1 0,-14-45 7 0,0 0-7 0,27 55 7 16,8 6-7-1,-35-61 20-15,0 0-20 0,37 76 21 0,-2 19-21 0,-35-95 41 16,0 0-41-16,32 90 41 0,-7-10-41 15,-25-80 50-15,0 0-50 0,16 66 50 16,-11-21-50-16,-5-45 48 0,0 0-48 0,-12 38 49 16,-13 5-49-16,25-43 44 0,0 0-44 0,-39 35 45 0,-7-20-45 15,46-15 30-15,0 0-30 0,-49-9 31 0,-2-22-31 16,51 31 18-16,0 0-18 0,-59-43 18 16,-4-9-18-16,63 52 18 0,0 0-18 0,-76-66 18 15,-14-15-18-15,90 81 3 0,0 0-3 0,-81-87 4 0,25 4-4 16,-3-1-1666-16</inkml:trace>
  <inkml:trace contextRef="#ctx0" brushRef="#br0" timeOffset="178072.47">15503 14175 1715 0,'0'0'0'0,"0"0"0"0,12 10 0 15,-12-10 33-15,0 0-33 0,23 19 33 16,14 18-33-16,-37-37 64 0,0 0-64 0,44 62 65 0,11 37-65 16,-55-99 3-16,0 0-3 0,55 121 4 0,-6 17-4 15,-49-138 17-15,0 0-17 0,41 144 18 16,-1 6-18-16,-40-150 29 0,0 0-29 0,37 151 29 0,-7-4-29 15,-30-147 35-15,0 0-35 0,23 121 35 0,-7-29-35 16,-16-92 22-16,0 0-22 0,11 68 23 16,-6-25-23-16,0 0-1534 0</inkml:trace>
  <inkml:trace contextRef="#ctx0" brushRef="#br0" timeOffset="178279.86">16131 14632 1625 0,'0'0'0'0,"-9"2"0"0,-14 5 0 0,23-7 0 0,0 0 0 16,-26 13 1-16,3 10-1 0,23-23 14 0,0 0-14 15,-14 36 15-15,8 20-15 0,6-56 40 0,0 0-40 0,0 60 40 16,14 6-40-16,-14-66 35 0,0 0-35 0,23 59 35 16,5-14-35-16,-28-45 34 0,0 0-34 15,30 27 35-15,-7-14-35 0,-23-13 15 0,0 0-15 0,18-21 16 16,-9-43-16-16,-2 0-1369 0</inkml:trace>
  <inkml:trace contextRef="#ctx0" brushRef="#br0" timeOffset="178431.56">16073 13782 1513 0,'0'0'0'0,"7"9"0"15,10 3 0-15,-17-12 16 0,0 0-16 0,28 28 17 0,4 11-17 16,-32-39 0-16,0 0 0 0,37 51 0 0,4 13 0 0,-41-64-44 15,0 0 44-15,47 53-43 0,15-16 43 0,0 1-1035 16</inkml:trace>
  <inkml:trace contextRef="#ctx0" brushRef="#br0" timeOffset="178579.72">16554 14127 819 0,'0'0'0'0,"0"0"0"0,9 17 0 0,-9-17 1 16,0 0-1-16,7 22 2 0,0 8-2 0,-7-30 14 0,0 0-14 16,4 47 15-16,10 22-15 0,-14-69 101 15,0 0-101-15,16 85 102 0,8 11-102 0,-24-96 132 16,0 0-132-16,28 96 133 0,2-8-133 0,-30-88 121 0,0 0-121 15,34 86 122-15,1-3-122 0,-35-83 90 0,0 0-90 16,34 73 90-16,-4-16-90 0,-30-57 64 16,0 0-64-16,19 42 64 0,-8-25-64 0,-1 2-1343 0</inkml:trace>
  <inkml:trace contextRef="#ctx0" brushRef="#br0" timeOffset="179211.45">16475 14743 1547 0,'0'0'0'0,"12"-7"0"15,16-11 0-15,-28 18 5 0,0 0-5 0,44-22 5 16,16-4-5-16,-60 26 10 0,0 0-10 0,67-29 10 16,4-8-10-16,-71 37 23 0,0 0-23 0,72-38 24 15,6 2-24-15,-78 36 46 0,0 0-46 0,67-30 46 16,-11 15-46-16,-56 15 55 0,0 0-55 0,44-7 55 16,-8 10-55-16,-36-3 48 0,0 0-48 0,24 9 49 15,1 5-49-15,-25-14 31 0,0 0-31 0,23 15 31 16,9-2-31-16,-32-13 22 0,0 0-22 0,33 6 23 15,8-9-23-15,-41 3 15 0,0 0-15 0,40-10 15 16,5-16-15-16,-45 26 12 0,0 0-12 0,38-37 12 0,-9-6-12 16,-29 43 12-16,0 0-12 0,12-45 13 0,-7 2-13 15,-5 43 11-15,0 0-11 0,-7-38 11 0,-12 8-11 16,19 30 12-16,0 0-12 0,-37-24 13 16,-11 12-13-16,48 12 13 0,0 0-13 0,-51 5 13 0,-7 18-13 15,58-23 12-15,0 0-12 0,-58 39 12 0,-2 25-12 16,60-64 8-16,0 0-8 0,-55 77 8 0,16 4-8 15,39-81 5-15,0 0-5 0,-19 76 6 0,19-8-6 16,0-68 1-16,0 0-1 0,26 55 2 0,22-10-2 0,-48-45 0 16,0 0 0-16,70 24 0 0,26-19 0 15,-96-5 0-15,0 0 0 0,98-13 0 0,-1-12 0 0,-97 25-1 16,0 0 1-16,89-38 0 0,-24-7 0 16,-65 45-2-16,0 0 2 0,49-59-1 0,-17-17 1 0,-32 76-2 15,0 0 2-15,21-79-1 0,-9-1 1 0,-12 80-2 16,0 0 2-16,7-69-1 0,-3 15 1 0,-4 54-1 15,0 0 1-15,4-45 0 0,4 17 0 0,-8 28-1 0,0 0 1 0,14-17 0 16,9 5 0-16,-23 12 0 0,0 0 0 0,30-5 0 16,16 8 0-16,-46-3 0 0,0 0 0 0,48 11 0 15,0 9 0-15,-48-20 0 0,0 0 0 0,44 28 0 16,-7 7 0-16,-37-35-2 0,0 0 2 0,28 47-2 0,-10 6 2 16,-18-53-5-16,0 0 5 0,5 64-5 0,-5 5 5 15,0-69-7-15,0 0 7 0,-4 64-6 0,-3-8 6 16,7-56-8-16,0 0 8 0,-7 41-7 0,5-16 7 15,2-25-11-15,0 0 11 0,11 17-11 0,24-2 11 16,-35-15-9-16,0 0 9 0,60 2-9 0,37-17 9 16,-97 15-9-16,0 0 9 0,111-38-9 0,6-21 9 15,1 2-1533-15</inkml:trace>
  <inkml:trace contextRef="#ctx0" brushRef="#br0" timeOffset="179726.02">18916 14078 1435 0,'0'0'0'0,"-9"0"0"15,-14-2 0-15,23 2 12 0,0 0-12 0,-40 9 12 16,-26 15-12-16,66-24 18 0,0 0-18 0,-68 33 19 15,1 10-19-15,67-43 36 0,0 0-36 0,-57 51 36 16,13 4-36-16,44-55 57 0,0 0-57 0,-25 59 58 16,22 0-58-16,3-59 60 0,0 0-60 0,16 48 61 15,26-13-61-15,-42-35 54 0,0 0-54 16,69 14 54-16,17-27-54 0,-86 13 39 0,0 0-39 16,90-32 39-16,-12-19-39 0,-78 51 14 0,0 0-14 15,62-55 14-15,-17 1-14 0,-45 54 2 0,0 0-2 16,32-50 3-16,-12-2-3 0,-20 52 0 15,0 0 0-15,8-48 0 0,-9 8 0 0,1 40 0 0,0 0 0 16,-4-29 1-16,4 16-1 0,0 13 0 0,0 0 0 16,4 13 1-16,-4 26-1 0,0-39 1 0,0 0-1 15,8 54 2-15,5 7-2 0,-13-61 2 0,0 0-2 0,28 62 3 16,14 7-3-16,-42-69 2 0,0 0-2 0,55 59 3 16,16-14-3-16,-71-45 2 0,0 0-2 15,75 22 2-15,-1-25-2 0,-74 3 1 0,0 0-1 0,69-29 2 16,0-25-2-16,-69 54 1 0,0 0-1 0,57-64 1 15,-19-2-1-15,-38 66 0 0,0 0 0 0,20-81 1 16,-19-25-1-16,-1 106 0 0,0 0 0 0,-14-105 0 16,-14 3 0-16,28 102 0 0,0 0 0 0,-35-92 0 15,-6 0 0-15,41 92 0 0,0 0 0 0,-42-76 0 0,1 21 0 16,41 55 1-16,0 0-1 0,-38-26 1 0,4 33-1 16,34-7 1-16,0 0-1 0,-30 27 1 0,11 27-1 15,19-54 0-15,0 0 0 0,-16 67 1 0,11 11-1 16,5-78 0-16,0 0 0 0,1 92 1 0,8 29-1 15,-9-121 0-15,0 0 0 0,12 120 0 0,4-10 0 16,-16-110 0-16,0 0 0 0,14 108 0 0,4-1 0 16,-18-107 0-16,0 0 0 0,11 95 0 0,-4-22 0 15,-7-73-1-15,0 0 1 0,-2 50-1 0,-9-31 1 0,1 0-1479 16</inkml:trace>
  <inkml:trace contextRef="#ctx0" brushRef="#br0" timeOffset="179973.7">19232 14288 1535 0,'0'0'0'0,"14"-9"0"15,19-7 0-15,-33 16 7 0,0 0-7 0,51-24 7 16,13-5-7-16,-64 29 25 0,0 0-25 0,74-30 26 0,16-1-26 16,-90 31 48-16,0 0-48 0,92-38 48 0,-8-7-48 15,-84 45 66-15,0 0-66 0,76-42 67 16,-21 8-67-16,-55 34 65 0,0 0-65 0,40-26 65 0,-18 12-65 16,-22 14 48-16,0 0-48 0,14-7 49 0,-9 9-49 15,-5-2 33-15,0 0-33 0,-2 21 33 0,-7 27-33 16,9-48 26-16,0 0-26 0,-10 55 26 0,1-4-26 0,9-51 19 15,0 0-19-15,-5 39 20 0,3-18-20 16,2-21 11-16,0 0-11 0,0 11 12 0,0-11-12 16,0 0 6-16,0 0-6 0,5-18 6 0,13-37-6 15,-4-4-1626-15</inkml:trace>
  <inkml:trace contextRef="#ctx0" brushRef="#br0" timeOffset="180429.14">19854 13419 1647 0,'7'-26'0'0,"-7"26"16"16,0 0-16-16,9-26 16 0,-2 10-16 0,-7 16 33 15,0 0-33-15,14-3 33 0,18 6-33 0,-32-3 26 16,0 0-26-16,35 16 27 0,6 12-27 0,-41-28 18 0,0 0-18 16,41 46 19-16,-3 20-19 0,-38-66 18 0,0 0-18 15,36 71 18-15,-8-2-18 0,-28-69 17 0,0 0-17 16,25 59 17-16,-10-16-17 0,-15-43 15 0,0 0-15 16,13 33 16-16,-6-10-16 0,-7-23 15 0,0 0-15 0,5 17 16 15,-1-5-16-15,-4-12 13 0,0 0-13 0,3 7 14 16,-3-7-14-16,0 0 15 0,0 0-15 15,0 0 16-15,0 0-16 0,0 0 16 0,0 0-16 0,7 10 16 16,-3-1-16-16,-4-9 14 0,0 0-14 0,5 12 14 16,4 4-14-1,-9-16 11-15,0 0-11 0,19 24 11 0,8 2-11 0,-27-26 10 0,0 0-10 0,35 22 10 16,4-9-10-16,-39-13 9 0,0 0-9 16,40 1 9-16,-3-13-9 0,-37 12 7 0,0 0-7 15,30-22 8-15,-8-6-8 0,-22 28 8 0,0 0-8 16,12-33 9-16,-10-5-9 0,-2 38 11 0,0 0-11 15,-9-38 12-15,-12-4-12 0,21 42 17 0,0 0-17 16,-30-39 17-16,-6 4-17 0,36 35 18 0,0 0-18 16,-35-29 18-16,2 4-18 0,33 25 18 0,0 0-18 15,-32-19 18-15,5 7-18 0,27 12 24 0,0 0-24 16,-23-8 24-16,11 4-24 0,12 4 24 0,0 0-24 0,0 0 25 16,-5 2-25-16,5-2 20 0,0 0-20 0,0 0 20 15,0 0-20-15,0 0 13 0,0 0-13 0,0 0 13 0,7 2-13 16,-7-2 7-16,0 0-7 0,10-7 7 0,5-5-7 15,-15 12 3-15,0 0-3 0,10-25 3 0,-12-13-3 16,2 2-1807-16</inkml:trace>
  <inkml:trace contextRef="#ctx0" brushRef="#br0" timeOffset="180824.31">20569 13566 1726 0,'0'0'0'0,"0"0"0"16,0 0 0-16,0 0 25 0,0 0-25 0,5-9 26 16,9 4-26-16,-14 5 50 0,0 0-50 0,27-9 50 0,17 2-50 15,-44 7 72-15,0 0-72 0,44-3 72 0,3 13-72 16,-47-10 25-16,0 0-25 0,46 19 25 16,2 16-25-16,-48-35 16 0,0 0-16 0,37 40 16 0,-5 10-16 15,-32-50 10-15,0 0-10 0,23 50 10 0,-11-7-10 16,-12-43 7-16,0 0-7 0,3 35 7 0,-1-14-7 15,-2-21 4-15,0 0-4 0,-2 15 4 0,-1-8-4 16,3-7 4-16,0 0-4 0,-9-5 4 0,2-17-4 16,7 22 4-16,0 0-4 0,-2-35 5 0,6-15-5 0,-4 50 6 15,0 0-6-15,14-64 6 0,9-19-6 16,-23 83 8-16,0 0-8 0,35-85 8 0,2 7-8 0,-37 78 10 16,0 0-10-16,43-67 10 0,4 13-10 0,-47 54 18 15,0 0-18-15,50-33 18 0,-1 17-18 16,-49 16 25-16,0 0-25 0,55 7 26 0,5 26-26 15,-60-33 24-15,0 0-24 0,58 64 24 0,-7 54-24 16,-51-118 7-16,0 0-7 0,39 137 7 0,-18 18-7 16,-21-155 9-16,0 0-9 0,0 0-1716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42 5384,'-54'-15'113,"26"6"302,-39-6-1,56 14-361,-21 0 297,17 2-242,0 1-1,0 1 1,0 1 0,1 0-1,-1 0 1,-24 13-1,-11 12-51,29-14 38,-5 10-53,2 1 0,-23 30 1,31-26 19,-53 170 27,58-153-41,-21 196 17,30-195-23,14 201 22,-5-201-22,46 138 22,-52-183-57,0 0 0,1 1-1,-1-1 1,1 0 0,-1 0 0,5 4 0,9 12 10,0-2 0,2 1 0,19 15 0,-34-32-12,-1 0 1,1 0-1,-1 0 0,0 0 0,1 0 1,0-1-1,-1 1 0,1 0 0,-1-1 0,4 1 1,15 3 11,-1-1 0,1-1 0,26-1 0,-24-5 24,93-36 14,-90 28-20,110-71 15,-108 63-1,82-88 33,-93 85 14,-7 9-48,-1 1-22,-1 1 0,0-2 0,-1 1 1,0-1-1,-1 0 0,-1 0 0,4-20 0,-4 10 35,-1-1 0,-2 0 1,0 0-1,-2-1 0,-4-27 0,-9 5-21,6 29 49,-15-16 24,-2 1 1,-47-50-1,60 72-92,-39-34 110,12 13 30,1-2 1,-50-59-1,56 47-11,31 45-142,0 0 0,1 0-1,0 0 1,-1 1 0,1-1-1,0 0 1,0 0 0,0 0 0,0 0-1,0 0 1,0 0 0,1 0-1,-1 0 1,1 0 0,-1 0-1,1 0 1,0 0 0,0 0-1,0 1 1,0-1 0,0 0 0,0 1-1,2-3 1,-2 3 0,1-3-46,1 0-1,0 0 1,0 1 0,0-1-1,1 1 1,-1 0-1,1 0 1,0 0-1,0 0 1,0 1-1,4-3 1,0 1-694,21-13-5707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0 742 6640,'85'-72'142,"-77"65"-125,1 1 0,0-1 0,0 2 0,0-1 0,1 2 0,0-1 0,0 1 0,0 1 0,15-4 0,-12 5 0,0 0-1,0 2 1,-1-1 0,1 2-1,0-1 1,0 2 0,0 0 0,24 7-1,15 14 4,-29-9 35,12 19-14,41 49-1,-55-52 14,65 141 20,-73-137-20,-9-24-36,8 22 29,-2 1 0,11 63-1,-21-94-47,2 21 65,-2-22-61,0 0 0,-1 0 0,1 0 0,0 0 0,0-1 0,-1 1-1,1 0 1,0 0 0,-1-1 0,1 1 0,-1 0 0,1-1 0,-1 1-1,1 0 1,-1-1 0,1 1 0,-1-1 0,0 1 0,0 0-1,-4-1 33,-3-4-26,1-1-1,-1 1 1,2-1 0,-1 0-1,-6-7 1,11 11-8,-11-15 34,-2-11-15,1-1 0,-18-51 0,23 43 47,-25-168 26,29 159-25,-5-200 28,12 194-48,31-174 21,-22 189-35,4 4-20,1 2 1,30-43 0,-44 71-13,-1 0 0,0 1 0,1-1 0,-1 1 0,1-1 0,0 1 0,0-1 0,-1 1 0,4-2 0,12-6 5,1 1 0,-1 0 0,33-9 0,-49 17-6,0 0 0,1-1 0,-1 1 1,0 0-1,0 0 0,1 0 0,-1 0 1,0 0-1,0 0 0,0 0 0,1 1 1,-1-1-1,0 0 0,0 1 0,2 0 1,21 8 7,0 2 0,38 23 1,-39-14 10,107 136 9,-103-118-2,111 160 10,-113-160-9,169 285 104,-182-304-104,-10-16-25,0-1 0,0 1-1,0 0 0,0-1 1,0 1-1,0-1 0,1 1 1,0-1-1,-1 0 0,1 0 1,0 0-1,0-1 0,0 1 0,0-1 1,0 1-1,0-1 0,5 1 1,-7-2-3,-1 0 1,0 0-1,1 0 1,-1 0 0,0 0-1,0 0 1,1 0-1,-1 0 1,0 0 0,1 0-1,-1 0 1,0 0-1,0 0 1,1 0 0,-1 0-1,0-1 1,0 1-1,1 0 1,-1 0-1,0 0 1,0 0 0,1-1-1,-1 1 1,0 0-1,0 0 1,0 0 0,1-1-1,-1 1 1,0 0-1,0 0 1,0-1 0,0 1-1,0 0 1,8-13-254,-1 0 1,0 0 0,9-27-1,3-14-4913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0 620 7712,'0'0'88,"3"2"-7,7 6-45,-1-1-1,0 1 0,-1 1 1,1 0-1,-1 0 1,9 15-1,24 28 13,35 21-5,-58-62-23,4-4-10,0 0-1,35 6 1,-37-14 18,-2-4-17,-1-2 1,1 0-1,21-13 0,-22 7 23,6-12-11,27-40 0,-40 44 12,-1-12-10,7-66-1,-16 67-10,-11-51-1,-13-20-9,15 76-1,-19-43-1,17 49-1,0 1-1,-16-21 1,17 27 0,0 1 0,-1 0-1,0 0 1,0 1 0,-2 1 0,1 0 0,-2 1 0,-23-15 0,-34-16 16,61 39 30,5 3-38,0 1 0,1 0-1,-1 0 1,0 1 0,0-1 0,1 1 0,0 0 0,-5 4 0,8-7-1,1 1 0,-1 0 0,0-1 0,1 1 0,-1 0 0,0-1 0,1 1 0,-1 0 1,1 0-1,-1 0 0,1 0 0,0 0 0,-1-1 0,1 3 0,-7 21 39,1 0 0,1 1 0,-1 25 0,6-14 141,33 199 81,-21-177-74,71 261 77,-63-254-104,100 225 65,-94-243-99,91 134 47,-114-177-166,-1-1 1,0 0-1,1 0 1,0 0-1,-1 0 1,6 3-1,9 7 14,1-1 0,0 0 0,1-2 0,25 11 0,-42-20-24,0 0 0,0-1 0,0 1 0,0-1 0,0 1 0,0-1 0,0 0 0,0 0 0,0 0 0,3 0 0,30-4 34,62-15-1,-74 9-4,-8 1-288,0 0 0,-2-2 1,1 1-1,20-22 1,5-12-6287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7984,'0'0'0,"12"0"0,23 2 0,1 1-848,-15-3 848,4 0-4872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5832,'30'18'1,"51"44"8,-50-35 2,0 2 0,38 47-1,-53-57-3,12 15 41,103 169 27,-107-160-14,-10-17-27,92 188 132,-105-212-158,69 178 263,-63-160-198,1-1 100,9 37-1,-21-59-62,-8-10-289,1 0 1,1-1 0,-13-24-1,-13-20-3907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39 224 6104,'-8'-16'8,"2"5"26,1-1 1,-1 0-1,-3-15 0,8 21-22,0 0 0,0 0 0,0 0 0,1 0 0,0 0 0,0 0 0,1 0 0,-1-1 0,1 1 0,2-6 0,8-19 23,-4 21 46,-1 6-64,1-1 1,-1 1-1,1 0 0,0 1 1,0 0-1,12-4 0,-18 7-11,0-1-1,0 1 1,0 0-1,-1 0 1,1 0-1,0 0 1,0 0-1,0 0 1,0 0-1,0 0 1,0 0-1,0 0 1,-1 0-1,1 1 1,0-1-1,1 1 1,19 7 37,-1 1 1,35 20-1,-34-12 51,79 101 36,-81-87-35,56 169 41,-64-154-48,-7-24-51,8 40 64,7 113 0,-18-165-91,0 84 141,-1-82-117,0 0 1,-1 0-1,-1 0 1,0 0-1,-1 0 1,-5 14-1,8-24-23,-1-1-1,0 0 0,0 1 0,0-1 0,1 0 0,-1 1 0,0-1 1,-1 0-1,1 0 0,0 0 0,0 0 0,0 0 0,-1 0 1,1 0-1,0 0 0,-1 0 0,1-1 0,-1 1 0,1-1 0,-4 2 1,5-2-7,-6-2 57,2-2-50,0-1-1,1 1 1,-1-1-1,1 0 1,0 0-1,0 0 1,-2-7-1,2-6 17,4-21-499,11-63 0,2 17-4408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1 450 5384,'42'-4'7,"-29"7"-5,-9-1 2,-1 1 1,0-1-1,1 1 0,-1 0 1,0 0-1,-1 1 0,1-1 1,0 0-1,-1 1 0,0 0 1,0-1-1,0 1 0,0 0 1,-1 0-1,1 0 0,0 8 0,2 6 45,-1-1 0,0 27-1,-2-33-38,1 48 245,1 13 54,6-17-87,-9-47-146,1-3-44,-1 0-1,1 1 1,-1-1 0,1 0-1,1 0 1,-1 0 0,1 0-1,3 7 1,0-4 135,-4-7-156,0-1 1,0 0-1,0 1 1,0-1-1,0 1 1,1-1-1,-1 0 1,0 0-1,0 0 0,0 0 1,0 0-1,0 0 1,0 0-1,0 0 1,1 0-1,-1 0 1,0 0-1,0-1 1,0 1-1,0 0 1,0-1-1,0 1 1,0-1-1,0 1 0,0-1 1,0 0-1,0 1 1,-1-1-1,3-1 1,2-6 9,0 0-1,-1 0 1,1-1 0,-1 1-1,-1-1 1,0 0 0,0 0 0,-1 0-1,3-17 1,7-95 166,-11 107-180,0-10 5,0 6 16,0 1 0,5-19 0,48-190 132,-35 179-152,-17 43-6,-1 1-1,0 0 0,1-1 1,0 1-1,0 0 1,0 0-1,0 0 0,0 0 1,1 1-1,-1-1 1,4-3-1,4-2 2,-5 3-2,0 1-1,1-1 1,-1 1-1,12-7 1,-10 8-3,0 0 0,0 1 0,1 0 1,-1 0-1,0 0 0,1 1 0,0 0 0,-1 0 1,1 1-1,13 1 0,3 2-31,40 10 0,-46-9 5,2 0-83,-1 2-1,0 1 0,34 16 0,-31-13 34,-3-2-137,0 2 1,-1 0-1,31 22 0,-36-23 127,2 1-76,-1 1 0,0 0 0,-1 1 0,0 0 0,18 23 0,-1 1-89,147 155-253,-121-135 476,-35-30-2,-21-26 32,46 72-28,-36-51 26,-1 0 1,10 34-1,-9-16 2,-3-1 1,5 71-1,-12-81 8,-3-8 1,0 0 0,-10 35 0,5-44 52,-1-4-40,-1 0 0,0 0 0,-1-1-1,-19 8 1,13-9 107,8-5-104,1 0 0,0 0 0,0-1 0,0 0 0,0-1 0,0 1 0,-9-4 0,16 4-15,0 1 0,1 0 0,-1 0 0,0-1-1,1 1 1,-1-1 0,1 1 0,-1 0 0,0-1 0,1 1-1,-1-1 1,1 0 0,-1 1 0,1-1 0,0 1 0,-1-1-1,1 0 1,-1 0 0,-8-18 53,1 1-1,0-1 0,-6-27 0,10 17 134,1-133 81,7 127-88,35-143 75,-27 141-103,73-148 66,-64 148-51,96-125 70,-94 136-91,90-70 54,-92 84-87,8 1-37,54-15 0,-59 24 4,-10 2-51,3 0-13,0 1-1,0 1 0,0 0 0,-1 1 1,1 0-1,20 8 0,-20-5 14,0-1-15,0 1-1,0 1 1,0 0-1,-1 1 1,17 12 0,-15-7 16,-1 0-1,-1 1 1,0 1 0,19 23 0,-31-34-10,3 3 9,-5-5 35,-5-4-37,-9-10-5,1-1-1,0-1 1,0 0-1,-16-29 1,27 42-31,-3-3 6,1-1 0,0 0 0,0 1 1,1-1-1,-1 0 0,1 0 0,0 0 1,0 0-1,1-8 0,-1 5 0,1 3 0,-1 0 1,1 1-1,1-1 0,-1 0 1,1 0-1,0 0 0,0 1 0,0-1 1,1 0-1,3-7 0,-2 5 0,-1 3-1,0 0 1,0 0 0,0 0 0,1 1-1,-1-1 1,1 1 0,0-1-1,0 1 1,0 0 0,8-5 0,-6 3-1,-1 3-1,-1 0 0,0 0 0,1 0 1,-1 1-1,1-1 0,0 1 0,-1 0 0,1 0 1,0 0-1,0 1 0,0-1 0,-1 1 0,1 0 1,0 0-1,6 1 0,-5-1-1,9 3 5,26 16-1,-28-11-5,0 1-1,17 17 1,-2 3-2,-2 2 1,28 41-1,-33-39-4,30 64 4,6 37 1,-11 6 0,-35-97 0,5 49 0,-13-55-211,0 0 1,-3 1 0,-1-1-1,-8 46 1,-7 25-5050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96 7000,'0'-5'81,"1"-2"-36,0 4-27,-1 0 0,0-1 0,1 1-1,-1 0 1,-1 0 0,1 0 0,0-1 0,-1 1 0,1 0 0,-1 0 0,0 0 0,0 0 0,0 0 0,-2-3-1,1 3 8,-1 0 0,1 1 0,-1-1-1,0 1 1,1-1 0,-1 1 0,0 0 0,0 0-1,-1 0 1,1 1 0,0-1 0,-1 1-1,1 0 1,-1 0 0,1 0 0,-1 0-1,1 0 1,-1 1 0,1 0 0,-1 0-1,0 0 1,1 0 0,-8 1 0,0 1 7,-1 1 0,1 0 1,0 0-1,-21 10 0,13-1 42,-17 20-25,-35 39 0,67-67-38,0 0 0,1 0 0,0 1 0,-5 8 0,-39 83 48,8 20-38,26-65 27,-23 213 21,35-213-35,21 159 10,-12-180-24,-1-15-16,0-2 1,1 1-1,0-1 1,1 0-1,15 16 0,-24-28-3,1 0 0,0-1-1,-1 1 1,1-1-1,-1 1 1,1-1 0,0 1-1,0-1 1,-1 1-1,1-1 1,0 0 0,0 1-1,-1-1 1,1 0-1,0 0 1,0 1 0,0-1-1,0 0 1,-1 0 0,1 0-1,2 0 1,14-1 3,1 0 0,0-1 0,-1-1 0,29-8 0,-43 10-2,-1 1 0,0-1 0,1 0 0,-1 0 0,0 0 1,0-1-1,0 1 0,0 0 0,3-4 0,23-20 11,-1-2-1,34-44 0,-42 39 22,-7 10-13,2-5 4,0-1 0,-2-1 0,-1 0-1,9-36 1,12-125 115,-30 151 8,-14-139 72,5 148-33,-43-88 63,37 100-115,5 10-80,1 0-28,0 0 0,-1 0 0,0 1 0,-1 1 0,0-1 0,0 1 0,-18-9 0,7 6 38,0 0 1,-1 2 0,-31-8-1,51 16-62,1-1 0,-1 1 0,1-1 0,-1 1 0,1-1 0,-1 1 0,1-1 0,0 1 0,-1 0 0,1-1 0,0 1 0,-1 0 0,1-1 0,0 1 0,0 0 0,0 0 0,0-1 0,0 1 0,-1 0 0,1-1 0,1 1 0,-1 1-1,0-1 4,-1 31-1252,1 3-5020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8968,'1'-2'24,"4"-6"4,-4 6 16,6 2 39,-1-1 1,1 0-1,-1-1 1,1 1 0,7-4-1,17-3 97,-11 6-88,28 1 0,-18 5-76,-23-1-15,0 0-1,-1 1 1,1 0 0,-1 0-1,0 0 1,-1 1 0,1-1-1,7 10 1,-8-10-2,9 13-5,-12-14 3,8 13-7,0 0 0,0 0 0,-2 1 0,0 1 0,9 27 0,0 5-13,1 0-45,-2 1 1,10 54 0,-24-95 48,0-5 11,-1 1 0,1-1 1,-1 1-1,-1 0 1,1 0-1,-1 0 0,-1 11 1,-1-6-24,2-11 29,-1 1 1,1-1-1,-1 1 0,0-1 0,1 0 1,-1 1-1,0-1 0,0 0 0,1 1 1,-1-1-1,0 0 0,0 0 0,1 0 1,-1 0-1,0 0 0,0 0 0,0 0 1,1 0-1,-1 0 0,0 0 0,0 0 1,1 0-1,-1-1 0,0 1 0,-1-1 1,-2-1 0,-1-1-1,1-1 1,0 1 0,0-1 0,0 1 0,1-1-1,-1 0 1,1 0 0,-5-8 0,-12-25 2,14 18 2,0 1-1,2-1 1,-4-30-1,8 47-1,-1-25 19,8-135 12,-1 127 9,8-14-9,27-62 0,-25 85 16,2 6-31,1 1 1,0 0-1,25-17 0,-42 35-13,0-1 0,0 1 0,0 0 0,0-1 0,0 1-1,1 0 1,-1 1 0,4-2 0,21-4 12,0 1 1,38-2-1,-63 7-14,0 0-1,0 0 0,0 0 1,0 1-1,0-1 0,0 0 1,0 1-1,0-1 0,3 2 1,-5-2-2,11 4 3,-1 0 0,1 1 1,10 6-1,-13-6-2,-1 0-1,0 1 1,-1 0-1,1 0 1,-1 0-1,9 13 1,-1 4 0,-1 2 0,-1-1 0,-1 1 0,15 50 0,-17-36-7,27 187-50,-33-208 30,2 13-27,1-2 0,15 48 1,0-14-1194,-13-39-4300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34 419 5560,'9'-21'0,"7"-18"1,-7 16-2,-2 2 25,16-30 0,-20 46 9,0 0-1,0 0 1,0 0-1,0 1 1,1-1-1,0 1 1,0 0-1,0 0 1,0 0-1,1 1 1,7-5-1,-9 7-10,0 0-1,-1 1 0,1-1 0,0 1 0,0 0 0,-1-1 1,1 1-1,0 1 0,0-1 0,0 0 0,-1 1 0,1-1 0,0 1 1,0 0-1,-1 0 0,1 0 0,-1 0 0,1 0 0,3 4 1,6 2 72,-1 0 1,16 15-1,37 42 123,-62-62-232,-1-2 0,1 1 0,0 0 0,0 0-1,0 0 1,-1-1 0,1 1 0,0-1 0,0 1-1,0-1 1,0 0 0,0 0 0,0 0 0,0 0 0,0 0-1,0-1 1,4 0 0,0 0-472,20-1-3459</inkml:trace>
  <inkml:trace contextRef="#ctx0" brushRef="#br0" timeOffset="1">496 232 4848,'3'-39'15,"-1"29"-4,-1 0-1,0 0 0,-1-1 1,0 1-1,-1 0 0,-2-13 1,2 16 9,-1 0 0,0 1 0,0-1 1,-1 1-1,1-1 0,-1 1 0,-1 0 0,1 0 1,-1 0-1,0 1 0,0-1 0,-1 1 0,-9-9 1,-14 1 28,13 11 91,-9 5-74,0 2 0,-24 7 0,29-5-9,0 1 0,0 0-1,1 2 1,1 0-1,-28 21 1,31-21-27,10-8-7,1 0 0,0 1-1,0-1 1,0 1 0,0 0 0,-2 3 0,-21 27 86,-41 71 0,65-100-89,0-1-1,1 1 0,-1 0 0,1 0 0,0 0 0,-2 7 0,-23 197 162,26-202-159,-1 1-1,1 0 1,1 0 0,1 12-1,20 92 91,-12-76-92,17 34 0,-7-30 68,116 151 39,-132-184-111,1 0 0,0-1 0,0 0 0,9 7 0,171 119 92,-180-128-100,-1-1 1,1 1-1,0-1 1,0 0 0,0 0-1,7 1 1,48 11-270,0-2 1,67 3-1,13-5-4005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6280,'25'24'0,"39"53"-1,-59-70 0,11 17-5,64 130-6,-64-115-8,50 204-8,-54-187 9,40 225-5,-42-228-8,41 234-41,-44-251 7,4 22-286,7 94 1,-18-124-2976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1570 3416,'-17'-19'0,"-18"-19"0,-64-82 3,-2-26 26,77 111-20,4 3 39,-65-133 32,71 131 7,-38-164 37,45 155-23,-7-172 33,16 173-100,13-62 5,-8 73-34,18-56-1,-14 63-3,0 0 0,2 0 0,1 1 0,1 0 0,27-31 0,-19 32-7,0 6 4,1 1 1,37-17-1,-60 32 1,0-1-1,0 1 1,0-1 0,0 1 0,0 0-1,0 0 1,0-1 0,0 1 0,1 0-1,-1 0 1,0 0 0,0 0 0,0 0-1,2 1 1,8 1-2,0 1-1,0 1 0,-1 0 1,1 0-1,-1 1 0,19 12 1,-27-16-1,-1 0 1,1 0-1,0 0 1,-1 1-1,1-1 1,-1 1-1,0-1 1,1 1-1,-1-1 1,1 3-1,9 12-13,13 26 0,-17-25 15,0 0 0,-1 0 1,3 18-1,-3-8 2,3 46 0,-9 37 1,-27 104 10,19-177 9,-1 5-6,-24 99 84,28-122-77,0 4 75,-2-1 1,0 0-1,-12 25 1,18-45 57,1-6 5,-3-16-658,2-2-2154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5744,'1'1'0,"0"0"0,0-1 1,-1 1-1,1 0 0,0-1 1,-1 1-1,1 0 0,0 0 1,-1-1-1,1 1 0,-1 0 0,0 0 1,1 0-1,-1 0 0,0 0 1,1 0-1,-1-1 0,0 1 1,0 0-1,0 0 0,0 0 0,0 0 1,0 0-1,0 0 0,0 0 1,0 0-1,0 0 0,0 0 1,-1 0-1,1 0 0,0 0 1,-1 0-1,1-1 0,-1 1 0,1 0 1,-2 1-1,0 2 5,-9 16-1,-46 72 14,38-62-16,-12 16-2,1-2 0,4-4 0,0 4 1,15-22 3,2 0 1,0 0-1,2 1 0,-8 41 0,11-47-2,2-10 3,1 1 0,0-1 0,0 1 0,1 8 0,-1-6 9,0-4-6,0 0 1,1 1-1,-1-1 0,1 0 0,1 0 0,-1 0 1,1 1-1,2 8 0,1-4 61,-3-10-56,0 0 0,0 0-1,0 0 1,0 0-1,0 0 1,0 0-1,0 0 1,0 0-1,0-1 1,0 1-1,0 0 1,1-1-1,-1 1 1,0 0-1,0-1 1,1 0-1,-1 1 1,0-1-1,1 0 1,-1 0-1,1 1 1,-1-1-1,0 0 1,1-1-1,-1 1 1,1 0-1,-1 0 1,0 0-1,1-1 1,-1 1-1,0-1 1,0 1-1,2-2 1,8-3 56,0-1-1,-1 0 1,0-1 0,-1 0 0,1-1-1,14-14 1,128-141 707,-139 147-739,30-44 165,-18 20-74,-7 8 20,40-51 0,-57 82-147,-1 0 0,1 0 0,0 1 0,-1-1 0,1 0 0,0 0 0,-1 1 0,1-1 0,0 0 0,0 1 0,0-1 0,-1 1 0,1-1 0,0 1 1,0-1-1,0 1 0,0 0 0,0 0 0,0-1 0,0 1 0,0 0 0,0 0 0,0 0 0,0 0 0,0 0 0,0 0 0,0 0 0,0 0 0,1 1 0,0 0-5,0 0 1,-1 0-1,1 1 0,-1-1 0,1 0 0,-1 1 0,1-1 0,-1 1 1,2 3-1,1 0-1,53 62-246,-54-65 206,0 0-1,0 0 1,0 0-1,0 0 1,0-1 0,0 1-1,1-1 1,-1 0-1,0 1 1,1-2-1,-1 1 1,1 0 0,-1-1-1,7 1 1,75 3-1031,-31-4-2984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0 574 2696,'9'-7'2,"-4"3"1,-1 0 1,0-1-1,1 1 1,-2-1-1,6-8 1,-8 12-3,28-41 66,28-56-1,-26 33 82,-26 55-131,2-5 58,1 0 0,10-15 1,-15 25-39,0 0 1,1 0 0,0 0-1,0 1 1,1 0 0,-1 0-1,1 0 1,0 0 0,0 1 0,0 0-1,7-3 1,0 2 43,0 1 0,24-4 0,-22 9 173,79 38 94,-71-24-160,7 16-56,48 64-1,-57-63 30,29 45-11,68 116 155,-79-119-263,-26-46 52,-3-1-51,-1 0 0,5 47 0,-12-71-29,0 1 1,-1-1-1,0 1 0,0-1 1,0 1-1,0-1 0,-1 0 1,0 1-1,0-1 0,-2 5 1,-1 3 7,-7 17 15,11-28-29,-1 0-1,1 0 0,-1 0 0,1-1 0,-1 1 1,0 0-1,1-1 0,-1 1 0,0 0 0,1-1 0,-1 1 1,0-1-1,0 1 0,0-1 0,1 1 0,-1-1 0,0 0 1,0 1-1,0-1 0,0 0 0,0 0 0,0 0 0,0 0 1,0 1-1,0-1 0,-1-1 0,-17-4 11,18 5-8,-7-6 71,-1-6-51,1 0 0,0-1 0,-7-17 0,9 11 58,-12-90 47,18 83-15,21-131 50,-11 121-36,63-153 55,-54 152-42,-9 21-91,7-11 1,0 1-1,2 1 0,1 0 0,36-34 0,-37 40 22,7-6 51,53-42 0,-79 67-128,22-16 155,0 1-1,37-18 1,-45 29-69,-1 0 1,1 1-1,-1 0 0,1 2 1,21-1-1,-33 2-39,1 0 16,-2 0-64,-1-1 1,1 1-1,-1 0 1,0 0 0,1 0-1,-1 0 1,1 0-1,-1 0 1,1 0 0,-1 0-1,0 0 1,1 0-1,-1 0 1,1 1 0,-1-1-1,0 0 1,1 0-1,-1 0 1,1 0 0,-1 1-1,0-1 1,1 0-1,1 3-9,0 10 2,-2 1-95,0-12 98,0-1 0,0 0 0,1 0 0,-1 0 0,0 0 1,1 0-1,-1 1 0,1-1 0,-1 0 0,1 0 0,0 0 0,-1 0 1,1 0-1,0-1 0,0 1 0,0 0 0,1 1 0,22 14-37,-14-10 38,58 37-27,60 47 3,-104-69 14,11 19 3,36 53 1,-56-64-3,14 46 4,-20-50 7,6 32 1,-13-42 0,0-1 0,-1 1 1,-1 0-1,0 0 1,-1 0-1,-4 24 0,5-37 2,-1 0-1,1-1 0,0 1 0,-1 0 0,0-1 0,1 1 0,-1-1 0,0 1 0,0-1 1,0 1-1,-1 1 0,-14 18 7,-2-1 0,-37 33 0,30-36 32,-25 7-544,-69 23 1,21-17-4770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10:0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7712,'1'22'-378,"5"31"-1,0 9-354,-5-58 675,-1 1-1,1-1 0,1 1 1,-1-1-1,0 1 0,1-1 1,0 0-1,0 1 0,0-1 1,1 0-1,-1 0 0,5 3 0,3 10-95,12 22 1,37 122-48,-38-94 194,25 68 64,-45-132 30,-2 1 249,0-10-174,-2-17-85,2 17-18,-3-16 147,0-1-1,2 0 0,1-27 0,1 31-116,0-11 352,23-111 178,-15 117-199,3 1-215,1 1 0,1 0-1,0 1 1,2 1 0,25-28 0,-29 37-154,-7 8-23,-1-1 1,1 1-1,0 0 1,0 0-1,0 0 1,1 1-1,-1-1 0,6-1 1,-5 1 31,0 1-41,-1-1 0,1 1 0,0 0 0,0 1 0,0-1 0,0 1 0,0 0 0,0 0 0,0 0 0,0 1 0,0 0 0,0 0 0,0 0 0,8 1 0,7 5 40,33 14 1,-39-10-20,-12-8-35,4 5 0,0-1 1,0 1 0,0 0-1,-1 1 1,0-1-1,-1 1 1,0 0-1,0 0 1,0 1 0,-1-1-1,3 15 1,9 42 14,-4 18-15,-6-5 0,-4-16-3,1 1-2,-1-58 0,-1-7 0,1-8 0,-1 7 0,5-41 0,3-18 0,7-12 0,-9 56 0,13-33 0,-13 37 0,2 1 1,10-16-1,0 5 4,31-30 0,-37 44 3,-3 6-5,0 0 0,0 1 0,1 0 0,-1 1 0,12-2 0,-8 6 18,-2 4-15,-1 0 0,0 0 0,0 1 0,16 15 0,-15-5 3,14 40 4,0 28-9,-10-13-3,13 52-15,-4-56-8,-21-61 6,0 0-1,1 0 1,0 0-1,0 0 1,0-1-1,1 0 1,0 0 0,9 9-1,-13-15 5,-1 0 0,1 0 1,-1 0-1,1 0 0,0 0 0,-1 0 0,1 0 0,0-1 1,-1 1-1,1 0 0,-1 0 0,1 0 0,0-1 1,-1 1-1,1 0 0,-1-1 0,1 1 0,-1-1 0,1 1 1,-1 0-1,0-1 0,1 1 0,0-2 0,0 1-19,11-10-94,-2 0 0,1-1 0,-2 0 0,10-15-1,-7 10 82,-2 2-64,0-1 1,-1 0-1,0-1 1,10-30-1,-11 27 57,28-60-394,-28 62 412,17-24-136,4-4-1,-28 45 168,-1 0 0,1 0 0,0-1-1,0 1 1,0 0 0,0 0 0,0 0 0,0 0 0,0 0 0,0 0-1,0 0 1,1 1 0,-1-1 0,0 0 0,1 1 0,-1-1 0,0 1-1,1-1 1,-1 1 0,1 0 0,-1-1 0,0 1 0,1 0-1,-1 0 1,1 0 0,-1 0 0,1 0 0,-1 1 0,0-1 0,1 0-1,-1 1 1,1-1 0,-1 1 0,0-1 0,1 1 0,-1 0 0,0-1-1,0 1 1,1 0 0,-1 0 0,0 0 0,0 0 0,1 1-1,2 2 4,-1 0 0,1 0-1,-1 0 1,0 1-1,4 7 1,12 40 0,-4 9 0,3-1 0,-13-49 0,0 0 0,11 17 0,-12-22 0,1 1 0,0 0 0,10 8 0,-13-13 0,1 1 0,-1-1 0,1 0 0,0-1 1,0 1-1,-1 0 0,1-1 0,6 2 0,-6-2 1,0-1 0,0 0 0,0 0 0,0 0 0,0 0 0,1 0 1,-1-1-1,0 1 0,0-1 0,0 0 0,0 0 0,0 0 0,0-1 0,0 1 0,-1 0 0,1-1 0,0 0 0,-1 0 0,1 0 0,-1 0 0,0 0 1,0 0-1,4-5 0,4-5 6,0-1 0,-1 0 0,7-15 1,-11 20-8,5-13 40,-4 4-15,1 1-4,-2-1 1,0 1-1,-1-1 0,0-1 1,1-25-1,-4-63 116,-1 99-109,-1 0 0,0 0-1,-1 0 1,0 1-1,0-1 1,0 0-1,-1 1 1,0-1 0,0 1-1,-5-8 1,2 5 3,6 8-20,0 0-1,-1 0 1,1 1-1,-1-1 1,1 0-1,-1 1 1,1-1-1,-1 0 1,0 1-1,1-1 1,-1 0-1,0 1 1,1-1-1,-1 1 1,-1-1-1,-9-4 30,1 0 1,-1 1-1,0 0 0,0 1 0,-19-4 0,28 7-25,1 0-1,-1-1 1,1 1-1,-1 0 1,0 0-1,1 1 1,-1-1-1,1 0 0,-1 0 1,1 1-1,-4 0 1,-16 7 43,0 1 0,0 1 0,-31 21 0,49-29-43,1 0 0,-1 0 0,1 0 0,-1 1 1,1-1-1,0 0 0,-3 4 0,-22 34 67,-39 73 0,53-77-15,4 7-38,2 1 0,-2 46 1,9-87-27,0-1 1,0 1 0,0-1-1,0 0 1,1 1 0,-1-1-1,1 1 1,-1-1-1,1 0 1,2 5 0,1 5 6,1-1 0,1 1 0,11 16 0,-9-18-7,0 0 0,0-1 0,17 13 0,-23-20 0,1 0 0,0 1 0,-1-2 0,1 1 0,0 0 0,6 2 0,61 25 22,-53-24-23,0-1 0,0 0-1,20 1 1,-19-4 0,0-1 0,36-2-1,-33-2 0,0 0 0,25-9 0,41-21 4,0-12-2,-66 32-1,-1 0 0,20-19-1,-20 14 1,30-38-1,-24 23 7,-2-2 0,39-73 0,-50 84-4,54-97 103,-66 121-104,0 0 0,-1 1 0,1-1 0,0 1 1,0-1-1,0 1 0,-1 0 0,1-1 0,0 1 1,0 0-1,0-1 0,0 1 0,0 0 0,0 0 1,0 0-1,0 0 0,0 0 0,0 0 0,0 0 1,0 0-1,0 0 0,0 0 0,0 1 0,-1-1 1,1 0-1,0 1 0,0-1 0,0 0 1,0 1-1,0-1 0,-1 1 0,1 0 0,0-1 1,0 1-1,-1-1 0,1 1 0,0 0 0,-1 0 1,1-1-1,-1 1 0,1 0 0,-1 0 0,1 0 1,-1 1-1,6 11 12,-2 0 1,0 1 0,0-1-1,-1 1 1,1 17 0,-1-12-5,0 1 1,1-1 0,1-1-1,7 20 1,-4-23-4,-1 0 1,15 20-1,-21-34-7,0 0-1,0 0 1,0 0 0,0 0 0,1 0-1,-1-1 1,0 1 0,0 0-1,1-1 1,-1 1 0,1-1 0,-1 0-1,0 1 1,1-1 0,-1 0-1,1 0 1,-1 0 0,0 0 0,1 0-1,-1 0 1,1 0 0,-1 0-1,1-1 1,-1 1 0,0-1 0,1 1-1,-1-1 1,0 1 0,1-1-1,-1 0 1,0 1 0,2-2 0,-3 1-1,8-4 3,0-1 1,0 0-1,0-1 0,-1 0 0,0 0 1,8-12-1,-6 8-1,32-35 28,-23 26 3,36-34 0,-9 20 22,6 3 10,-51 31-63,0-1 0,1 1-1,-1 0 1,0 0 0,0 0-1,0 0 1,1 0 0,-1 0-1,0-1 1,0 1 0,1 0-1,-1 0 1,0 0 0,0 0-1,1 0 1,-1 0 0,0 0-1,0 0 1,1 0-1,-1 0 1,0 0 0,0 0-1,1 0 1,-1 1 0,0-1-1,0 0 1,0 0 0,1 0-1,-1 0 1,0 0 0,0 0-1,1 1 1,4 3 11,0 0 1,0 1-1,-1 0 1,1 0-1,-1 0 1,0 0-1,0 1 0,-1 0 1,0-1-1,0 1 1,4 12-1,4 10 24,5 30 0,-14-51-45,20 64 48,-15-52-34,-2-3-3,2-1-1,11 21 0,-14-29-1,1 0 0,-1-1 0,2 0 0,-1 0-1,12 11 1,-12-13 0,0 0-1,1-1 0,-1 0 0,1 0 0,-1 0 0,1-1 1,9 3-1,-6-2 0,1-2 0,-1 1 0,0-1 0,0-1 0,12 0 0,-7-1 0,0-1 0,0 0 0,21-6 0,-20 4 0,-1-2 0,1 0 0,18-11 0,-13 5 0,36-29 0,14-24 0,-9-6 0,-9 3 0,-11 12 0,-11 11 18,26-56 1,-55 96-8,1 0-1,-1 0 1,0 0-1,0 0 1,0 0 0,-1 0-1,0 0 1,0 0-1,0 0 1,-1 0 0,1 0-1,-1 0 1,0 1 0,-1-1-1,-1-6 1,2 9-10,0 0 7,0-1-1,0 1 1,0-1 0,-1 1 0,1 0 0,-1-1 0,1 1 0,-1 0-1,0 0 1,-4-3 0,3 2-2,1 2-4,0 0 0,0 0 1,-1 0-1,1 1 0,0-1 0,-1 1 1,1-1-1,0 1 0,-1 0 1,1 0-1,-1 0 0,1 0 0,0 0 1,-1 0-1,1 1 0,0-1 1,-1 1-1,-2 1 0,4-2 0,-1 1-1,0-1-1,0 1 1,0-1 0,0 1-1,1-1 1,-1 1 0,0 0 0,1 0-1,-1 0 1,0 0 0,1 0-1,-1 1 1,1-1 0,0 0-1,-1 1 1,0 1 0,-3 2 0,2-1 0,0 0-1,0 0 0,0 0 0,0 1 0,-3 6 1,4-6-1,0 0 0,0 1 0,0-1 0,-1 11 0,2-11 0,1 0 0,0 0 0,0 0 0,0 0 0,2 8 0,5 12-2,1-1 0,2 0 0,0 0 0,25 41 0,-29-54 2,2 2-3,1 0 0,0 0 0,1 0 0,21 20 0,-21-23 1,15 16-10,1-1 0,30 23 0,-39-34 8,47 38-5,-55-43 8,0 0 0,0 0 0,-1 0-1,10 17 1,-17-26 1,-1 1 0,1-1 0,-1 1-1,0-1 1,0 1 0,1-1-1,-1 1 1,0-1 0,0 1 0,0-1-1,0 1 1,1-1 0,-1 1 0,0-1-1,0 1 1,0 0 0,0-1 0,0 1-1,-1 0 1,-5 24-1,5-22 1,-1 0 0,0 0 0,0-1 0,0 1 0,0-1 0,-1 1 0,1-1 0,-1 0 0,-3 3 0,0-1 0,-1 0 0,-1 0 0,-13 5 0,-33 7 0,42-13-1,0-2 0,0 1 1,-1-2-1,-13 0 0,19 0 1,1-1-1,0 1 0,-1-2 0,1 1 1,0-1-1,0 0 0,0 0 0,0 0 1,-7-5-1,9 0-12,1-6 8,2-1-1,0 0 1,1-22 0,0 32 3,3-20-30,10-18 11,27-59 1,-38 97 13,0 1 0,0-1 1,0 0-1,0 1 0,6-7 1,8-9-14,30-27 0,-23 28 14,30-20 0,-19 18-13,60-30-4,108-41-1,-108 62 20,-56 20-1,53-1 4,-70 9 1,0 1 0,37 4 0,-45-2 0,0 1-1,-1 1 1,0 0 0,0 0 0,0 1 0,0 1 0,-1 0 0,0 0-1,14 11 1,-24-16 0,0 0 0,0-1-1,0 1 1,0 0-1,0 0 1,0 0 0,-1 0-1,1 0 1,0 0-1,0 0 1,-1 0 0,1 0-1,-1 0 1,1 1-1,-1-1 1,1 2 0,4 10-2,-1 0 0,0-1 1,1 16-1,-3-11 2,-2 0-1,0 1 1,-3 28 0,-2-11 0,-12 42 0,-19 29 0,24-78 0,-19 31 0,19-40 0,-21 27 0,-22 14-3,54-60 3,1 0-1,0 1 1,-1-1-1,1 0 1,0 1-1,-1-1 1,1 0-1,-1 1 1,1-1-1,0 0 1,-1 0-1,1 0 1,-1 1-1,1-1 1,-1 0-1,1 0 1,-1 0-1,1 0 1,-1 0-1,1 0 1,0 0-1,-1 0 1,1 0-1,-1 0 1,1 0-1,-1 0 1,1 0-1,-1 0 1,1-1-1,-1 1 1,1 0-1,-1 0 1,1 0-1,0-1 1,-1 1-1,0-1 1,0 0-3,0 0 0,0 0 0,0 0 0,0-1 0,1 1 0,-1 0 1,0 0-1,1-1 0,-1 1 0,0-1 0,1 1 0,0 0 0,-1-1 1,1-1-1,-13-113-60,11 81-49,-2-176-52,4 168-9,-1-181-81,0 179 29,-10-174-79,8 178 112,-8-111-67,10 145 227,1 0 0,0 0 0,1 0 0,0 0 0,0 0 0,0 0 0,1 0 0,0 0 0,0 1 0,5-9 0,-3 4 4,4-1-77,2 5 81,0 1 1,0 0-1,0 0 0,0 1 0,19-7 0,-7 8-82,-9 3 61,-1 0 24,1 0-1,-1 1 1,1 1-1,-1 0 0,1 0 1,-1 1-1,0 1 1,16 5-1,113 47-987,-61-19-3511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37 570 4040,'-6'2'105,"6"-2"-84,-1 0 0,1 0 0,0 0 0,-1 1 0,1-1 0,0 0 0,0 0 1,-1 0-1,1 0 0,0 0 0,-1 1 0,1-1 0,0 0 0,-1 0 0,1 0 1,0 0-1,-1 0 0,1 0 0,-1 0 0,1 0 0,0 0 0,-1 0 0,1-1 1,0 1-1,-1 0 0,1 0 0,0 0 0,0 0 0,-1 0 0,1-1 0,0 1 1,-1 0-1,1 0 0,0 0 0,0-1 0,-1 1 0,1 0 0,0 0 1,0-1-1,0 1 0,-1 0 0,1-1 0,0 1 0,0 0 0,0-1 0,0 1 1,0 0-1,0-1 0,-1 1 0,1 0 0,0-1 0,0 1 0,0 0 0,0-1 1,0-1 191,-5-12 1073,6 11-35,8 14-827,-4-4-351,-2-2 1,0 0 0,0 1 1,0-1-1,-1 1 0,3 10 1,41 140 407,-36-116-228,46 193 86,-44-183-160,-1-8-84,58 193 161,3-45-17,-63-171-188,-3-7-15,0 1-1,-1 0 1,0 1-1,3 16 1,-8-20-14,-5-21 16,-8-27-32,-13-30-2,-16-27-3,-52-118-5,77 171-9,-57-180-5,62 177-22,-56-289-32,64 304 69,1 12-1,2 0 1,0-28-1,1 17-2,6-39 0,-6 68 5,0-1 0,0 1 0,0 0 0,0-1 0,0 1-1,0 0 1,0 0 0,0-1 0,0 1 0,0 0 0,0-1-1,0 1 1,0 0 0,1 0 0,-1-1 0,0 1 0,0 0 0,0 0-1,0-1 1,0 1 0,1 0 0,-1 0 0,0-1 0,0 1-1,0 0 1,1 0 0,-1 0 0,0 0 0,0-1 0,1 1-1,-1 0 1,0 0 0,1 0 0,-1 0 0,1-1 0,1 1 0,-1-1 0,1 1 0,-1 0-1,1 0 1,-1 0 0,1 0 0,-1 0 0,1 0 0,-1 0 0,1 0 0,2 1 0,2 1 0,0 0 0,0 1 0,0 0 0,0 0 0,8 7 0,47 40 0,15 26 1,-27-14 3,47 78 0,-70-99 3,37 56-1,8 7-3,-3-20 2,-55-70-4,1-1-1,26 19 1,-31-25-1,0-1 0,1-1 0,-1 1 0,20 5 0,-20-7 0,1-2 0,0 0 0,0 0 0,1-1 0,10 1 0,-10-2 0,1-1 0,0 0 0,-1 0 0,14-5 0,-17 4 0,1 0 0,-1-1 0,-1 0 0,1-1 1,0 0-1,7-5 0,-4-1 1,0 0 0,0-1 0,-1 0 0,-1-1 0,1 0 0,-2 0 0,13-25 0,-9 8 6,22-136 3,-31 130 5,-10-150 14,2 147 5,-39-156 14,33 155-8,7 26-29,-11-32 15,-1 0 0,-27-52 0,12 41 13,0 12-30,30 42-9,-1 0 0,1 0 1,-1 0-1,0 0 0,0 1 0,1-1 0,-1 1 1,0-1-1,0 1 0,0 0 0,-1 0 1,1 0-1,0 0 0,0 0 0,-1 0 0,1 0 1,0 1-1,-3-1 0,4 1 0,1 0-1,0 0 1,0 0 0,0 0-1,0 0 1,-1 0 0,1 0-1,0 0 1,0 0 0,0 0-1,0 0 1,0 0 0,-1 0-1,1 0 1,0 0 0,0 0-1,0 0 1,0 1 0,0-1-1,-1 0 1,1 0 0,0 0 0,0 0-1,0 0 1,0 0 0,0 0-1,0 1 1,0-1 0,0 0-1,-1 0 1,1 0 0,0 0-1,0 0 1,0 1 0,0-1-1,0 0 1,0 0 0,0 0-1,0 0 1,0 1 0,-3 9-158,0 0 1,0 0-1,-1 22 1,2-20-565,-5 43-5958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100 340 8968,'0'0'56,"0"1"-52,0 0 0,0-1 0,0 1 0,0 0 0,0-1 0,0 1 0,0 0 0,0-1 0,0 1 0,0 0 0,0-1 0,0 1 0,0 0 0,-1-1 0,1 1 0,0 0 0,0-1 0,-1 1 0,1 0 0,0-1 0,-1 1 0,-16 26 22,-10 26-19,13-9-6,1 0 1,-7 57-1,14-57-13,6 176-16,0-215 15,1 0 0,-1 0 0,1-1-1,0 1 1,0 0 0,2 4 0,7 17-22,0-2-1,2 1 1,25 39 0,-36-63 18,0 1 1,0 0 0,1-1 0,-1 1 0,1-1-1,-1 0 1,1 1 0,-1-1 0,1 0-1,3 2 1,7 3-133,1 0 0,0 0 1,0-1-1,0-1 0,0 0 0,1-1 0,18 2 0,37 1-4757</inkml:trace>
  <inkml:trace contextRef="#ctx0" brushRef="#br0" timeOffset="1">435 965 6008,'19'-38'3,"-11"23"4,-1-1 0,6-22 0,40-128 26,-45 131 14,-4 16-6,1-3 13,-1 0-1,-1-1 0,-1 1 1,-1-1-1,-3-39 0,-29-95 336,24 130-42,-12-30 0,9 31-247,-20-47 77,28 65-34,-2 0 0,1 0-1,-1 0 1,0 1 0,-9-13 0,2 5-20,-16-19 26,26 32-130,-1 1-1,1 0 1,0-1 0,-1 1-1,1 0 1,-1 0-1,1 0 1,-1 0-1,0 0 1,1 1-1,-1-1 1,0 0-1,0 1 1,0 0-1,1-1 1,-1 1 0,0 0-1,0 0 1,0 0-1,0 0 1,1 0-1,-1 0 1,0 0-1,0 1 1,0-1-1,0 1 1,1-1-1,-1 1 1,0 0-1,-2 1 1,3-1-2,-8 6 117,-4 15-48,-13 25 1,24-42-72,0 0-1,0-1 0,0 1 1,0 0-1,1 0 1,0 0-1,-1 10 1,-1 4 2,-7 42-1175,0 1-4702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29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7984,'91'158'-35,"-77"-127"63,59 178 27,-60-159 25,44 218 24,-47-214-64,40 213 10,-40-218-36,41 181-961,-24-117-3866</inkml:trace>
  <inkml:trace contextRef="#ctx0" brushRef="#br0" timeOffset="1">36 720 7352,'-7'-7'-7,"1"-1"1,0 0 0,-10-17-1,16 24 10,0 0 0,0 0 0,0 0 0,0 0 0,0 0 0,0 0 0,0 0 0,0 0-1,0 0 1,0 1 0,1-1 0,-1 0 0,0 0 0,1 0 0,-1 0 0,1 0-1,-1 1 1,1-1 0,-1 0 0,1 0 0,-1 1 0,2-2 0,0 0 4,4-4 33,1 0 0,-1 0 1,2 0-1,-1 1 0,0 0 1,1 1-1,12-6 0,-1-1-13,-7 4 36,0 1 0,1 1 0,18-6 0,138-49 216,-131 49-159,191-45-964,-98 27-4096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6552,'-6'10'9,"4"-7"1,-1 0-1,2 0 0,-1 1 1,0-1-1,1 1 0,-1-1 1,1 1-1,0 0 0,-1 4 0,7-3 26,67 35 14,-56-32-44,1-1-1,-1-1 0,1 0 0,0-1 0,0-1 1,20 2-1,-20-3-2,17 3 9,36 1-1,19 2 167,-88-8-179,36 4 249,-1 2 0,41 14-1,-40-3-136,-23-8 170,-7-1-213,0 0 0,0 0 0,-1 1 0,-1 0 0,8 15 0,-13-24-39,1 0 0,-1 0 0,0 1 0,1-1-1,-1 0 1,0 0 0,0 1 0,0-1-1,1 0 1,-2 1 0,1 1 0,-3 24 202,-14 48 0,7-53 71,-20 24 150,-64 74-1,82-106-409,7-8 15,-1 0 1,0-1-1,0 1 1,-7 4-1,6-5 5,0-1 0,0 1 0,0-1 0,-15 5 0,21-8-50,0-1-1,-1 0 0,1 0 1,0 0-1,0 0 0,-1 0 1,1 0-1,0-1 0,0 1 1,0 0-1,-1 0 0,1-1 1,0 1-1,0-1 0,0 1 1,0-1-1,0 0 0,0 1 1,0-1-1,0 0 1,0 0-1,0 0 0,0 1 1,0-1-1,0 0 0,1 0 1,-1 0-1,0 0 0,1-1 1,-1 1-1,1 0 0,-1 0 1,1 0-1,0 0 0,-1-1 1,1 0-1,-4-28-651,-1-43-1,3 2-6204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1228 8344,'28'30'0,"-26"-26"0,20 28 1,4 6 4,15 21-3,55 71 3,-77-109 22,5 0-4,51 32 0,-74-52-17,0 0-1,1 0 0,-1 0 0,1-1 1,-1 1-1,0-1 0,1 1 0,-1-1 1,1 0-1,-1 0 0,1 1 0,-1-1 1,3 0-1,23-1 23,0-1 0,-1-1 1,32-8-1,-28 0 100,9-11-44,56-41 0,-73 42-37,61-83 10,-73 83-49,-2-3-3,-1-1 1,3-29-1,-11 32 2,-31-96 2,21 93-2,-70-96 7,62 100 20,5 7-14,1 1-2,0 0 0,-2 1 0,1 0 0,-1 1 0,-25-14 0,35 23-29,-17-10 104,-28-10-1,44 20-63,0 0 0,0 0 0,0 0 0,0 1 0,0 0 0,-1 0 0,1 1-1,0-1 1,-1 1 0,1 1 0,-8 0 0,12 0-10,0 0 1,0 0-1,-1 1 0,1-1 0,0 0 1,0 1-1,1 0 0,-1-1 0,0 1 1,0 0-1,1 0 0,-1 0 1,1 0-1,0 0 0,-1 0 0,1 0 1,0 0-1,-1 3 0,1-2 3,-1 9 86,5 17-34,12 49 0,-6-49-6,67 131 23,-55-129-71,37 37 0,-42-52-19,0-1 0,24 15 1,64 34-6,-97-60-1,0-1 0,0 0 1,1 0-1,-1-1 0,1 0 1,0 0-1,8 1 1,-4-1-6,-7-1 0,1-1 0,0 1 1,-1-1-1,1 0 0,0 0 0,0 0 0,-1-1 1,1 0-1,0 0 0,6-3 0,-5 2 3,-5 2 5,0 0-1,0-1 0,0 1 0,0-1 0,0 0 1,-1 1-1,1-1 0,0 0 0,0 0 1,-1-1-1,1 1 0,-1 0 0,1 0 0,2-3 1,1-1-3,-2 1 4,0 0 0,0 0 1,0 0-1,0 0 0,4-9 1,5-19 3,-2-1 1,-1 0 0,-2 0 0,4-41-1,-6 38 3,2 9 35,47-105 32,-53 129-59,1 0-1,-1 0 0,1 0 1,0 0-1,0 0 0,4-3 1,28-28 56,42-33 0,-51 51 71,-2 4-90,7-6 52,38-14-1,-56 27-64,0 0 0,1 1 0,0 1 0,0 0 0,-1 1 0,2 0 0,19 0 0,-22 3-17,0 1 1,0 0-1,-1 0 1,1 1-1,0 1 1,-1-1-1,0 2 1,0 0-1,0 0 0,-1 0 1,14 11-1,19 22-1,-40-36-16,0 0 0,0 0 0,-1-1 0,1 1 0,-1 0-1,1 0 1,-1 1 0,1 1 0,18 39 21,17 53 1,-16-16 13,-14-48-32,17 57-1,-19-73-7,1 0 1,1-1 0,0 0 0,1-1 0,0 0-1,11 14 1,-18-27 0,0 0-1,0 1 1,0-1-1,0 0 1,1 0-1,-1 0 1,0 0-1,0 0 1,1 0-1,2 1 1,96 44-4,-77-39-8,-1-5 8,0-1 1,0-1-1,30-3 0,-29-5-22,10-11 4,46-36 1,-75 52 14,-1 1-1,0-1 1,-1 0-1,1 0 1,0 0-1,1-4 1,99-161-64,-86 128 5,50-160-30,-59 160 16,6-179-26,-16 172 60,-1 23 28,-1-18 1,-2 0 0,-2 1-1,-18-57 1,21 81 9,-6-16-3,-1 0 0,-31-60 0,43 92 10,-9-15-4,0 1-1,-13-16 1,19 27 4,1 1 1,-1 0-1,0 0 1,1 0-1,-1 0 1,-1 0-1,1 1 1,0 0 0,-1-1-1,1 1 1,-1 0-1,0 1 1,1-1-1,-1 0 1,0 1-1,0 0 1,-6-1-1,10 2 1,-1 0 0,1 0 0,0 0 0,0 0-1,0 0 1,-1 0 0,1 0 0,0 0 0,0 0-1,0 0 1,-1 0 0,1 0 0,0 0-1,0 0 1,-1 1 0,1-1 0,0 0 0,0 0-1,0 0 1,0 0 0,-1 0 0,1 0 0,0 1-1,0-1 1,0 0 0,0 0 0,0 0 0,-1 0-1,1 1 1,0-1 0,0 0 0,0 0 0,-4 8-2,0 0 0,1-1 0,-1 1 0,-1 11 0,3-1-3,11 127 2,-5-108-2,30 177 2,-25-169-2,44 179 1,-41-181-8,63 193-28,-14-59-51,-61-176 90,1-1-1,-1 0 0,0 0 0,0 1 0,0-1 1,0 0-1,0 0 0,0 0 0,0 1 0,0-1 0,0 0 1,0 0-1,0 1 0,0-1 0,-1 0 0,1 0 1,0 1-1,0-1 0,0 0 0,0 0 0,0 0 1,0 1-1,0-1 0,-1 0 0,1 0 0,0 0 1,0 1-1,0-1 0,0 0 0,-1 0 0,1 0 1,0 0-1,0 0 0,-1 0 0,1 1 0,0-1 1,0 0-1,0 0 0,-1 0 0,1 0 0,0 0 1,-1 0-1,-8 0-14,-23-8-1265,-2-4-5079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1778 8344,'1'-1'16,"20"-9"37,-1 0 0,1 2 0,35-10 0,-40 14-63,174-51 353,71-26-91,-235 72-244,-14 4-1,-1 2-1,1-1 1,20-2 0,27-3 13,4 8-15,4 9 0,8 7-3,-6 0-2,-14-5 0,-3-8 0,7-8 0,-42 3 0,-1-1 0,1-2 1,-1 1-1,17-9 0,-19 3 8,-8 4-3,0 0 0,0-1 0,0 1 0,-1-2 0,0 1 0,0 0 0,-1-1 0,0 0 0,-1 0 0,4-16 0,19-88 44,-24 103-38,-1-1 0,0 1 0,-1 0 1,0-1-1,-1 1 0,0 0 0,0-1 0,-1 1 0,-4-11 0,3 9-2,-4-8 39,-51-66 17,42 71-50,-33-12 4,39 23-18,0 0 0,0 1 0,-1 0 0,-15-2 0,12 3 0,0 1 1,0 1-1,-19 2 0,16 0 0,0 1-1,-29 8 1,32-6-1,-1 0 0,1 2 0,-18 10 0,18-8 0,1 0 0,0 0 0,-16 18 0,17-15 0,1 1 0,0 0 0,-14 24 0,11-12 0,-20 48 0,18-26-1,2 1 1,-11 66-1,21-74-4,7 146 2,2-152-3,48 122-4,-52-153 10,0 0-1,0 0 0,1 0 0,-1 0 0,1-1 0,0 1 1,4 4-1,-6-7 1,13 15-4,28 27 1,-24-29 1,32 19 0,-49-32 2,4 2-2,-1 0 0,1 0 0,-1 0 0,1-1 1,-1 1-1,6 0 0,31 7-9,80 9 0,-117-18 9,0 0-1,0 0 0,0 0 1,0 0-1,0-1 0,0 1 1,0-1-1,0 0 0,3-1 1,38-14-16,72-39 0,-83 33-2,145-102-12,-140 97-8,144-111-22,-148 109-3,120-119-28,-126 117-7,185-213-211,-190 219 298,-11 12 1,0-1 0,13-20 0,12-19-15,-4-1 22,-26 40 5,0-1 0,-1-1 1,5-23-1,-10 25 7,-1 12-4,0-1-2,0 1 0,0-1 0,0 1 0,0 0 0,-1-1 1,1 1-1,-1 0 0,0-1 0,0 1 0,0 0 0,0 0 0,0 0 0,0-1 0,0 1 1,-1 1-1,1-1 0,-1 0 0,1 0 0,-1 0 0,0 1 0,0-1 0,0 1 0,0-1 1,0 1-1,-3-2 0,-10 0 6,1 1 1,-1 0 0,-20 0-1,15 5 28,-88 35 16,86-25-30,-32 27 4,38-28-23,1 2 0,-18 21 0,6 2-3,1 2 0,-33 64 0,58-100 1,-19 40-12,-79 199-4,82-193-17,8-19 19,-45 194-27,42-153 33,11-65 8,0 0 0,0 0-1,0 0 1,1 1 0,0-1 0,2 7 0,-2-12 0,0 1 0,1-1 0,0 1 0,-1-1 0,1 0 0,0 1 0,0-1 0,0 0-1,0 0 1,0 0 0,0 1 0,0-1 0,0 0 0,0 0 0,1-1 0,-1 1 0,0 0 0,1 0 0,-1-1 0,1 1 0,-1 0 0,3 0 0,28 3 2,-27-4-1,-4 0 1,0 0-1,1 0 0,-1 1 0,1-2 0,-1 1 0,0 0 0,1 0 0,-1 0 1,0-1-1,1 1 0,-1 0 0,2-2 0,15-6 6,0-2 0,-1 0 1,-1 0-1,24-21 0,-17 6 60,86-146 35,-88 127 13,91-224 53,-91 207-41,76-265 55,-81 258-27,42-268 61,-52 274-88,-4-208 52,-6 227-72,-7-8-32,-21-58 0,22 89 12,-1 6-46,0 0 0,-17-16 1,26 29-36,0 0 1,0 0-1,0 0 1,0 0-1,0 0 1,0 0-1,0 1 1,0-1-1,0 1 1,0 0-1,0-1 1,0 1-1,0 0 1,-1 0-1,1 0 1,0 1-1,0-1 1,0 0-1,0 1 1,0-1-1,0 1 1,0 0-1,-2 1 1,2-1 2,-7 6 64,-1 8-50,2 0 0,0 0 0,-11 30 0,11-15 16,-20 164 13,25-147-25,1 236 15,4-221-22,22 235 12,-17-241-19,46 219 6,-40-225 0,66 150 12,-63-171 8,49 64 12,-53-82-31,58 28 11,-54-35-25,-3-3-233,0-2 0,-1 1 0,1-2 0,-1 1 0,18-6 0,24-8-6594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10040,'0'0'0,"26"12"72,-7-3 8,-2-5 168,2-1 8,5 2-160,-1-19 0,-8-29-96,-2 0-7688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114 254 9776,'0'0'1120,"-4"4"-824,-6 14-149,1 0 1,0 0 0,-13 39 0,21-54-147,-14 42 63,-15 79 1,25-100-60,3-12-3,0 0 0,0 0 0,1 0 1,1 12-1,-2 53 10,5 9-8,4-18 1,1-28-3,-7-38-2,0 0 0,0-1 0,0 1 0,0 0 0,0-1 0,0 1 0,0-1 0,1 1 0,-1-1 0,1 0 0,-1 1 0,3 1 0,-1-2 0,-1 0 0,1 1 0,-1-1 0,1 0 0,0 0 0,-1-1 0,1 1 0,0 0 0,4 0 0,0-2 0,-1 0-1,1 0 1,-1-1 0,1 1 0,-1-1 0,1-1 0,-1 1 0,0-1 0,0 0 0,9-7 0,-11 8-1,5-3 0,-1 0 0,1-1 0,-1 0 0,12-12-1,-3 3 2,45-47 0,0-9 0,-1 0 1,-47 53 2,-2 5 1,-1-1-1,0 0 1,-2-1-1,1 0 0,-2 0 1,0-1-1,7-20 1,-8 19 12,-2 0 1,1-1 0,-2 1 0,-1-1 0,0 0-1,-1 0 1,0 0 0,-2 0 0,-2-27 0,-2 12 36,4 30 10,-1 10-42,-2 31-2,13 26-14,9 14 0,7 8-3,-20-65-4,2 3-1,1 0 0,1 0 1,0-1-1,17 26 0,-11-25-7,25 28 0,-29-44-9,-3-5 16,1 0 0,-1-2 0,1 1 0,0-1 0,0 0 0,12-1 0,-3-5-16,-12 2 14,4-1 2,-1-1 0,0 0 0,0 0 0,0-1 0,-1 0 0,0-1 0,0 0 0,14-14 0,14-19-5,5-15 7,-31 37 1,-2-1 0,0 0 0,-1 0 1,8-32-1,-12 24 8,-10-129 17,0 122 29,-43-118 34,37 128 33,-1 5-62,0 1 0,-24-26 0,35 43-47,1-1-1,-1 1 1,0-1-1,0 1 1,0-1-1,0 1 1,0 0-1,0 0 1,0 0-1,0 0 1,-1 0-1,1 1 1,0-1-1,-1 1 1,1-1-1,0 1 1,-1 0-1,1 0 1,0 0-1,-1 0 1,1 0-1,0 1 1,-1-1-1,1 1 1,-5 1-1,6-2-7,1 0-2,-1 0 0,1 1 0,-1-1 0,1 0 0,0 0 0,-1 0 1,1 1-1,-1-1 0,1 0 0,-1 1 0,1-1 0,0 0 0,-1 1 0,1-1 0,0 0 0,-1 1 0,1-1 1,0 1-1,-1-1 0,1 0 0,0 1 0,0 0 0,-10 18-375,2 0 1,0 1-1,-8 30 0,-6 26-7393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0 502 9776,'35'1'0,"-32"-1"0,21-6 0,7-3 42,-20 6-2,0 0 0,20-3 0,-25 6-15,-1 0-1,1 0 0,-1 0 1,1 0-1,-1 1 0,1 0 0,-1 0 1,0 0-1,1 1 0,5 2 1,4 1 90,134 55 265,-134-52-366,-10-6-7,0 0-1,-1 0 1,1 0 0,0 0 0,0-1-1,0 0 1,5 1 0,1 0 1,-1-1-1,1 0 1,-1-1 0,1 0-1,-1-1 1,1 0-1,0 0 1,-1-1 0,0 0-1,16-6 1,-22 5-8,0 1 1,1-1-1,-1 0 1,0 0-1,0 0 0,5-6 1,-4 3-1,-1 0 0,0 0 0,0 0 0,5-10 0,-5 7 0,0 0 0,-1 0 0,3-15 0,1-37 0,-8-9 0,-1 52 0,0 0 0,-6-18 0,5 24 0,-1 2 0,0-1 0,0 0 1,-8-12-1,4 12 1,-1 0 0,0 0 0,0 1 0,-1 1 0,-1-1 0,0 2 0,0 0 0,-14-8 0,-1 2 13,-19-4 9,-46-11 0,73 23-3,-1 2 0,0 0-1,0 2 1,0 0-1,-1 1 1,-19 1 0,23 5 61,9-1-68,0 1 1,1 0-1,0 1 1,1 0-1,-1 0 1,1 0-1,0 0 1,-5 9-1,4 5 82,1 27-28,2 56 1,7-65 12,43 166 28,-31-163-47,102 160 23,-88-163-57,135 127 3,-131-139-35,11 1-698,89 41-1,-38-28-6322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31:3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6008,'1'-2'24,"3"-6"6,-3 6 100,1 0-26,-1 0-84,0 1 1,1-1-1,-1 0 1,0 0-1,0 0 1,0 0-1,0 0 1,-1 0-1,1 0 1,0 0 0,-1-1-1,1-2 1,4-12 116,-4 15-106,0 0 0,0 1 1,0-1-1,0 0 1,0 1-1,1-1 0,-1 1 1,1 0-1,-1-1 0,1 1 1,-1 0-1,1 0 0,0 0 1,0 0-1,0 0 0,-1 0 1,5 0-1,1-2 61,1 1 1,0 1-1,13-2 0,-8 3 4,1 1 0,-1 0 0,0 1-1,0 0 1,0 1 0,18 6 0,-21-6-62,-8-2-17,1-1 1,-1 1 0,0 0 0,0 0 0,0 0-1,0 0 1,0 0 0,0 0 0,0 1 0,0-1-1,0 1 1,3 3 0,15 18 115,18 24 1,-26-26 46,-9-14-124,3 7-1,0 1 0,-1-1 0,-1 1 0,0 0 0,-1 0 0,2 25 0,-2 109 588,-4-143-502,-2 4 27,3-10-163,0 1 0,0-1 0,0 0 0,0 0 0,0 1 0,0-1 0,-1 0 0,1 0 0,0 0-1,0 1 1,0-1 0,0 0 0,0 0 0,0 1 0,-1-1 0,1 0 0,0 0 0,0 0 0,0 0 0,0 1 0,-1-1 0,1 0 0,0 0 0,0 0 0,0 0 0,-1 0 0,1 0 0,0 1-1,0-1 1,-1 0 0,1 0 0,0 0 0,0 0 0,-1 0 0,1 0 0,0 0 0,0 0 0,-1 0 0,1 0 0,0 0 0,0 0 0,-1 0 0,1 0 0,0-1 0,0 1 0,0 0 0,-1 0-1,1 0 1,0 0 0,0 0 0,-1 0 0,1-1 0,0 1 0,0 0 0,0 0 0,-1-1 0,-7-9 2,8 10 12,-3-6 8,1-1 0,-1 1 0,1-1 0,1 0 0,-1 1 0,1-1 0,0 0 0,1-11 0,-1 9-3,0-4 19,1 0 1,0 0-1,1 0 1,1-1-1,3-14 0,-2 13-18,-1 6 1,0 1 0,1-1 0,0 0-1,0 1 1,1-1 0,0 1 0,1 0 0,5-9 0,-2 6-4,-5 5 3,1 0 0,1 0 0,-1 0 1,1 1-1,0 0 0,1 0 0,-1 0 1,13-8-1,-10 8-4,5-1 80,-4 3-72,0 2 1,1-1-1,-1 1 1,0 0-1,1 1 1,-1 0-1,1 1 1,-1 0-1,1 0 0,-1 1 1,14 5-1,18 12 11,-25-7 54,10 17-30,28 38 0,-39-43 17,-11-17-63,13 24 25,-2 1 0,-1 1 0,11 36 1,-15-34 8,19 65 72,-20-82-87,-9-17-37,0-1 0,0 0 0,0 0 0,0 0 0,0 0 0,0 0 0,0 1 0,0-1 0,0 0 0,1 0 1,-1 0-1,0 0 0,0 0 0,0 1 0,0-1 0,0 0 0,0 0 0,0 0 0,1 0 0,-1 0 0,0 0 0,0 0 0,0 1 0,0-1 0,1 0 0,-1 0 0,0 0 0,0 0 1,0 0-1,0 0 0,1 0 0,-1 0 0,0 0 0,0 0 0,0 0 0,0 0 0,1 0 0,-1 0 0,0 0 0,0 0 0,0 0 0,0 0 0,0 0 0,1-1 0,-1 1 0,0 0 1,0 0-1,0 0 0,0 0 0,0 0 0,1 0 0,-1 0 0,0 0 0,0-1 0,0 1 0,0 0 0,0 0 0,0 0 0,0-1 0,4-9 0,-4 9 0,6-34-1543,2-3-6170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1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10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5.png"/><Relationship Id="rId24" Type="http://schemas.openxmlformats.org/officeDocument/2006/relationships/customXml" Target="../ink/ink14.xml"/><Relationship Id="rId5" Type="http://schemas.openxmlformats.org/officeDocument/2006/relationships/image" Target="../media/image210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4.xml"/><Relationship Id="rId9" Type="http://schemas.openxmlformats.org/officeDocument/2006/relationships/image" Target="../media/image4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3.png"/><Relationship Id="rId30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38.png"/><Relationship Id="rId50" Type="http://schemas.openxmlformats.org/officeDocument/2006/relationships/customXml" Target="../ink/ink42.xml"/><Relationship Id="rId55" Type="http://schemas.openxmlformats.org/officeDocument/2006/relationships/image" Target="../media/image42.png"/><Relationship Id="rId7" Type="http://schemas.openxmlformats.org/officeDocument/2006/relationships/image" Target="../media/image18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9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3.png"/><Relationship Id="rId40" Type="http://schemas.openxmlformats.org/officeDocument/2006/relationships/customXml" Target="../ink/ink37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customXml" Target="../ink/ink19.xml"/><Relationship Id="rId9" Type="http://schemas.openxmlformats.org/officeDocument/2006/relationships/image" Target="../media/image19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8.png"/><Relationship Id="rId30" Type="http://schemas.openxmlformats.org/officeDocument/2006/relationships/customXml" Target="../ink/ink32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8" Type="http://schemas.openxmlformats.org/officeDocument/2006/relationships/customXml" Target="../ink/ink21.xml"/><Relationship Id="rId51" Type="http://schemas.openxmlformats.org/officeDocument/2006/relationships/image" Target="../media/image40.png"/><Relationship Id="rId3" Type="http://schemas.openxmlformats.org/officeDocument/2006/relationships/image" Target="../media/image16.png"/><Relationship Id="rId12" Type="http://schemas.openxmlformats.org/officeDocument/2006/relationships/customXml" Target="../ink/ink23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20" Type="http://schemas.openxmlformats.org/officeDocument/2006/relationships/customXml" Target="../ink/ink27.xml"/><Relationship Id="rId41" Type="http://schemas.openxmlformats.org/officeDocument/2006/relationships/image" Target="../media/image35.png"/><Relationship Id="rId54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22.xml"/><Relationship Id="rId31" Type="http://schemas.openxmlformats.org/officeDocument/2006/relationships/image" Target="../media/image30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image" Target="../media/image61.png"/><Relationship Id="rId21" Type="http://schemas.openxmlformats.org/officeDocument/2006/relationships/image" Target="../media/image52.png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47" Type="http://schemas.openxmlformats.org/officeDocument/2006/relationships/image" Target="../media/image65.png"/><Relationship Id="rId50" Type="http://schemas.openxmlformats.org/officeDocument/2006/relationships/customXml" Target="../ink/ink70.xml"/><Relationship Id="rId7" Type="http://schemas.openxmlformats.org/officeDocument/2006/relationships/image" Target="../media/image45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56.png"/><Relationship Id="rId11" Type="http://schemas.openxmlformats.org/officeDocument/2006/relationships/image" Target="../media/image47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60.png"/><Relationship Id="rId40" Type="http://schemas.openxmlformats.org/officeDocument/2006/relationships/customXml" Target="../ink/ink65.xml"/><Relationship Id="rId45" Type="http://schemas.openxmlformats.org/officeDocument/2006/relationships/image" Target="../media/image64.png"/><Relationship Id="rId53" Type="http://schemas.openxmlformats.org/officeDocument/2006/relationships/image" Target="../media/image68.png"/><Relationship Id="rId5" Type="http://schemas.openxmlformats.org/officeDocument/2006/relationships/image" Target="../media/image44.png"/><Relationship Id="rId10" Type="http://schemas.openxmlformats.org/officeDocument/2006/relationships/customXml" Target="../ink/ink50.xml"/><Relationship Id="rId19" Type="http://schemas.openxmlformats.org/officeDocument/2006/relationships/image" Target="../media/image51.png"/><Relationship Id="rId31" Type="http://schemas.openxmlformats.org/officeDocument/2006/relationships/image" Target="../media/image57.png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4" Type="http://schemas.openxmlformats.org/officeDocument/2006/relationships/customXml" Target="../ink/ink47.xml"/><Relationship Id="rId9" Type="http://schemas.openxmlformats.org/officeDocument/2006/relationships/image" Target="../media/image46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5.png"/><Relationship Id="rId30" Type="http://schemas.openxmlformats.org/officeDocument/2006/relationships/customXml" Target="../ink/ink60.xml"/><Relationship Id="rId35" Type="http://schemas.openxmlformats.org/officeDocument/2006/relationships/image" Target="../media/image59.png"/><Relationship Id="rId43" Type="http://schemas.openxmlformats.org/officeDocument/2006/relationships/image" Target="../media/image63.png"/><Relationship Id="rId48" Type="http://schemas.openxmlformats.org/officeDocument/2006/relationships/customXml" Target="../ink/ink69.xml"/><Relationship Id="rId8" Type="http://schemas.openxmlformats.org/officeDocument/2006/relationships/customXml" Target="../ink/ink49.xml"/><Relationship Id="rId51" Type="http://schemas.openxmlformats.org/officeDocument/2006/relationships/image" Target="../media/image67.png"/><Relationship Id="rId3" Type="http://schemas.openxmlformats.org/officeDocument/2006/relationships/image" Target="../media/image170.png"/><Relationship Id="rId12" Type="http://schemas.openxmlformats.org/officeDocument/2006/relationships/customXml" Target="../ink/ink51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20" Type="http://schemas.openxmlformats.org/officeDocument/2006/relationships/customXml" Target="../ink/ink55.xml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image" Target="../media/image77.png"/><Relationship Id="rId42" Type="http://schemas.openxmlformats.org/officeDocument/2006/relationships/customXml" Target="../ink/ink96.xml"/><Relationship Id="rId47" Type="http://schemas.openxmlformats.org/officeDocument/2006/relationships/image" Target="../media/image90.png"/><Relationship Id="rId63" Type="http://schemas.openxmlformats.org/officeDocument/2006/relationships/image" Target="../media/image98.png"/><Relationship Id="rId68" Type="http://schemas.openxmlformats.org/officeDocument/2006/relationships/customXml" Target="../ink/ink109.xml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9" Type="http://schemas.openxmlformats.org/officeDocument/2006/relationships/image" Target="../media/image81.png"/><Relationship Id="rId11" Type="http://schemas.openxmlformats.org/officeDocument/2006/relationships/image" Target="../media/image72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85.png"/><Relationship Id="rId40" Type="http://schemas.openxmlformats.org/officeDocument/2006/relationships/customXml" Target="../ink/ink95.xml"/><Relationship Id="rId45" Type="http://schemas.openxmlformats.org/officeDocument/2006/relationships/image" Target="../media/image89.png"/><Relationship Id="rId53" Type="http://schemas.openxmlformats.org/officeDocument/2006/relationships/image" Target="../media/image93.png"/><Relationship Id="rId58" Type="http://schemas.openxmlformats.org/officeDocument/2006/relationships/customXml" Target="../ink/ink104.xml"/><Relationship Id="rId66" Type="http://schemas.openxmlformats.org/officeDocument/2006/relationships/customXml" Target="../ink/ink108.xml"/><Relationship Id="rId74" Type="http://schemas.openxmlformats.org/officeDocument/2006/relationships/customXml" Target="../ink/ink112.xml"/><Relationship Id="rId5" Type="http://schemas.openxmlformats.org/officeDocument/2006/relationships/image" Target="../media/image69.png"/><Relationship Id="rId61" Type="http://schemas.openxmlformats.org/officeDocument/2006/relationships/image" Target="../media/image97.png"/><Relationship Id="rId19" Type="http://schemas.openxmlformats.org/officeDocument/2006/relationships/image" Target="../media/image76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80.png"/><Relationship Id="rId30" Type="http://schemas.openxmlformats.org/officeDocument/2006/relationships/customXml" Target="../ink/ink90.xml"/><Relationship Id="rId35" Type="http://schemas.openxmlformats.org/officeDocument/2006/relationships/image" Target="../media/image84.png"/><Relationship Id="rId43" Type="http://schemas.openxmlformats.org/officeDocument/2006/relationships/image" Target="../media/image88.png"/><Relationship Id="rId48" Type="http://schemas.openxmlformats.org/officeDocument/2006/relationships/customXml" Target="../ink/ink99.xml"/><Relationship Id="rId56" Type="http://schemas.openxmlformats.org/officeDocument/2006/relationships/customXml" Target="../ink/ink103.xml"/><Relationship Id="rId64" Type="http://schemas.openxmlformats.org/officeDocument/2006/relationships/customXml" Target="../ink/ink107.xml"/><Relationship Id="rId69" Type="http://schemas.openxmlformats.org/officeDocument/2006/relationships/image" Target="../media/image101.png"/><Relationship Id="rId8" Type="http://schemas.openxmlformats.org/officeDocument/2006/relationships/customXml" Target="../ink/ink79.xml"/><Relationship Id="rId51" Type="http://schemas.openxmlformats.org/officeDocument/2006/relationships/image" Target="../media/image92.png"/><Relationship Id="rId72" Type="http://schemas.openxmlformats.org/officeDocument/2006/relationships/customXml" Target="../ink/ink111.xml"/><Relationship Id="rId3" Type="http://schemas.openxmlformats.org/officeDocument/2006/relationships/image" Target="../media/image220.png"/><Relationship Id="rId12" Type="http://schemas.openxmlformats.org/officeDocument/2006/relationships/customXml" Target="../ink/ink81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59" Type="http://schemas.openxmlformats.org/officeDocument/2006/relationships/image" Target="../media/image96.png"/><Relationship Id="rId67" Type="http://schemas.openxmlformats.org/officeDocument/2006/relationships/image" Target="../media/image100.png"/><Relationship Id="rId20" Type="http://schemas.openxmlformats.org/officeDocument/2006/relationships/customXml" Target="../ink/ink85.xml"/><Relationship Id="rId41" Type="http://schemas.openxmlformats.org/officeDocument/2006/relationships/image" Target="../media/image87.png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75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.xml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91.png"/><Relationship Id="rId57" Type="http://schemas.openxmlformats.org/officeDocument/2006/relationships/image" Target="../media/image95.png"/><Relationship Id="rId10" Type="http://schemas.openxmlformats.org/officeDocument/2006/relationships/customXml" Target="../ink/ink80.xml"/><Relationship Id="rId31" Type="http://schemas.openxmlformats.org/officeDocument/2006/relationships/image" Target="../media/image82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65" Type="http://schemas.openxmlformats.org/officeDocument/2006/relationships/image" Target="../media/image99.png"/><Relationship Id="rId73" Type="http://schemas.openxmlformats.org/officeDocument/2006/relationships/image" Target="../media/image103.png"/><Relationship Id="rId4" Type="http://schemas.openxmlformats.org/officeDocument/2006/relationships/customXml" Target="../ink/ink77.xml"/><Relationship Id="rId9" Type="http://schemas.openxmlformats.org/officeDocument/2006/relationships/image" Target="../media/image71.png"/><Relationship Id="rId13" Type="http://schemas.openxmlformats.org/officeDocument/2006/relationships/image" Target="../media/image73.png"/><Relationship Id="rId18" Type="http://schemas.openxmlformats.org/officeDocument/2006/relationships/customXml" Target="../ink/ink84.xml"/><Relationship Id="rId39" Type="http://schemas.openxmlformats.org/officeDocument/2006/relationships/image" Target="../media/image86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94.png"/><Relationship Id="rId7" Type="http://schemas.openxmlformats.org/officeDocument/2006/relationships/image" Target="../media/image70.png"/><Relationship Id="rId71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2B1B7A-34FA-C313-8C1F-0E39E0E17745}"/>
              </a:ext>
            </a:extLst>
          </p:cNvPr>
          <p:cNvGrpSpPr/>
          <p:nvPr/>
        </p:nvGrpSpPr>
        <p:grpSpPr>
          <a:xfrm>
            <a:off x="4845480" y="3993154"/>
            <a:ext cx="1207080" cy="1510560"/>
            <a:chOff x="4845480" y="3993154"/>
            <a:chExt cx="1207080" cy="15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0B37C1-C4A1-B031-632C-7B3A13A9AC6F}"/>
                    </a:ext>
                  </a:extLst>
                </p14:cNvPr>
                <p14:cNvContentPartPr/>
                <p14:nvPr/>
              </p14:nvContentPartPr>
              <p14:xfrm>
                <a:off x="4845480" y="4370434"/>
                <a:ext cx="682560" cy="1133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0B37C1-C4A1-B031-632C-7B3A13A9AC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36480" y="4361434"/>
                  <a:ext cx="70020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D80983-669A-0F91-F14B-6DCDFC6A1333}"/>
                    </a:ext>
                  </a:extLst>
                </p14:cNvPr>
                <p14:cNvContentPartPr/>
                <p14:nvPr/>
              </p14:nvContentPartPr>
              <p14:xfrm>
                <a:off x="5434080" y="3993154"/>
                <a:ext cx="618480" cy="124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D80983-669A-0F91-F14B-6DCDFC6A13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25440" y="3984514"/>
                  <a:ext cx="63612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8F8EF9-53F9-0CCC-CE82-147627650CF3}"/>
                  </a:ext>
                </a:extLst>
              </p14:cNvPr>
              <p14:cNvContentPartPr/>
              <p14:nvPr/>
            </p14:nvContentPartPr>
            <p14:xfrm>
              <a:off x="93240" y="337680"/>
              <a:ext cx="11926440" cy="6519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8F8EF9-53F9-0CCC-CE82-147627650C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" y="328320"/>
                <a:ext cx="11945160" cy="65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92788A-CD07-3A37-DE0F-E5F6A9567B0B}"/>
                  </a:ext>
                </a:extLst>
              </p14:cNvPr>
              <p14:cNvContentPartPr/>
              <p14:nvPr/>
            </p14:nvContentPartPr>
            <p14:xfrm>
              <a:off x="178920" y="252360"/>
              <a:ext cx="11682000" cy="660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92788A-CD07-3A37-DE0F-E5F6A9567B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60" y="243000"/>
                <a:ext cx="11700720" cy="66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514160F-2583-4909-B3CD-6A6BDD65AA0C}"/>
              </a:ext>
            </a:extLst>
          </p:cNvPr>
          <p:cNvGrpSpPr/>
          <p:nvPr/>
        </p:nvGrpSpPr>
        <p:grpSpPr>
          <a:xfrm>
            <a:off x="978360" y="185794"/>
            <a:ext cx="5829840" cy="1076760"/>
            <a:chOff x="978360" y="185794"/>
            <a:chExt cx="5829840" cy="10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3502A28-1254-65A6-4C29-3189EE0CB525}"/>
                    </a:ext>
                  </a:extLst>
                </p14:cNvPr>
                <p14:cNvContentPartPr/>
                <p14:nvPr/>
              </p14:nvContentPartPr>
              <p14:xfrm>
                <a:off x="978360" y="438514"/>
                <a:ext cx="440280" cy="385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3502A28-1254-65A6-4C29-3189EE0CB5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9360" y="429514"/>
                  <a:ext cx="4579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967D12-1340-098D-71BB-DB092E9C242D}"/>
                    </a:ext>
                  </a:extLst>
                </p14:cNvPr>
                <p14:cNvContentPartPr/>
                <p14:nvPr/>
              </p14:nvContentPartPr>
              <p14:xfrm>
                <a:off x="1444920" y="391714"/>
                <a:ext cx="820800" cy="530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967D12-1340-098D-71BB-DB092E9C24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6280" y="382714"/>
                  <a:ext cx="8384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0802C9-EDBF-368B-B7D0-B74F057523D9}"/>
                    </a:ext>
                  </a:extLst>
                </p14:cNvPr>
                <p14:cNvContentPartPr/>
                <p14:nvPr/>
              </p14:nvContentPartPr>
              <p14:xfrm>
                <a:off x="2056560" y="471274"/>
                <a:ext cx="402480" cy="322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0802C9-EDBF-368B-B7D0-B74F057523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7560" y="462274"/>
                  <a:ext cx="4201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01611A-C46B-4A57-E6DF-EDB4E533FA08}"/>
                    </a:ext>
                  </a:extLst>
                </p14:cNvPr>
                <p14:cNvContentPartPr/>
                <p14:nvPr/>
              </p14:nvContentPartPr>
              <p14:xfrm>
                <a:off x="2422320" y="318274"/>
                <a:ext cx="2160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01611A-C46B-4A57-E6DF-EDB4E533FA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3320" y="309274"/>
                  <a:ext cx="39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7B75B2-D66A-CB5E-8882-B1FB91587266}"/>
                    </a:ext>
                  </a:extLst>
                </p14:cNvPr>
                <p14:cNvContentPartPr/>
                <p14:nvPr/>
              </p14:nvContentPartPr>
              <p14:xfrm>
                <a:off x="2534280" y="185794"/>
                <a:ext cx="590040" cy="64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7B75B2-D66A-CB5E-8882-B1FB915872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5280" y="177154"/>
                  <a:ext cx="60768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CE71AF-F3BC-637D-155E-1CF6A7295723}"/>
                    </a:ext>
                  </a:extLst>
                </p14:cNvPr>
                <p14:cNvContentPartPr/>
                <p14:nvPr/>
              </p14:nvContentPartPr>
              <p14:xfrm>
                <a:off x="3054480" y="397834"/>
                <a:ext cx="46800" cy="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CE71AF-F3BC-637D-155E-1CF6A72957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5480" y="388834"/>
                  <a:ext cx="64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BD7627-91F8-4151-9782-E04590D7FBD5}"/>
                    </a:ext>
                  </a:extLst>
                </p14:cNvPr>
                <p14:cNvContentPartPr/>
                <p14:nvPr/>
              </p14:nvContentPartPr>
              <p14:xfrm>
                <a:off x="3245280" y="416554"/>
                <a:ext cx="1739520" cy="45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BD7627-91F8-4151-9782-E04590D7FB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6640" y="407554"/>
                  <a:ext cx="17571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9D27D6-92CC-4860-0CE2-FA62F26F4D2D}"/>
                    </a:ext>
                  </a:extLst>
                </p14:cNvPr>
                <p14:cNvContentPartPr/>
                <p14:nvPr/>
              </p14:nvContentPartPr>
              <p14:xfrm>
                <a:off x="4983000" y="397474"/>
                <a:ext cx="1825200" cy="51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9D27D6-92CC-4860-0CE2-FA62F26F4D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74000" y="388834"/>
                  <a:ext cx="18428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89C9F4-3F64-6835-C810-1C27D57BBB13}"/>
                    </a:ext>
                  </a:extLst>
                </p14:cNvPr>
                <p14:cNvContentPartPr/>
                <p14:nvPr/>
              </p14:nvContentPartPr>
              <p14:xfrm>
                <a:off x="1480920" y="885274"/>
                <a:ext cx="16200" cy="10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89C9F4-3F64-6835-C810-1C27D57BBB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71920" y="876634"/>
                  <a:ext cx="33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0BF49B-64BC-A547-2BD1-388DD986E51E}"/>
                    </a:ext>
                  </a:extLst>
                </p14:cNvPr>
                <p14:cNvContentPartPr/>
                <p14:nvPr/>
              </p14:nvContentPartPr>
              <p14:xfrm>
                <a:off x="1546440" y="1018474"/>
                <a:ext cx="4806360" cy="24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0BF49B-64BC-A547-2BD1-388DD986E5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7440" y="1009834"/>
                  <a:ext cx="48240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3E276E-20AE-782E-97B4-8CD7567357D4}"/>
              </a:ext>
            </a:extLst>
          </p:cNvPr>
          <p:cNvGrpSpPr/>
          <p:nvPr/>
        </p:nvGrpSpPr>
        <p:grpSpPr>
          <a:xfrm>
            <a:off x="1323240" y="1514914"/>
            <a:ext cx="930600" cy="762480"/>
            <a:chOff x="1323240" y="1514914"/>
            <a:chExt cx="93060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42D48E-8C3E-1AA1-C077-579609AE6E64}"/>
                    </a:ext>
                  </a:extLst>
                </p14:cNvPr>
                <p14:cNvContentPartPr/>
                <p14:nvPr/>
              </p14:nvContentPartPr>
              <p14:xfrm>
                <a:off x="1366080" y="1540834"/>
                <a:ext cx="321480" cy="443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42D48E-8C3E-1AA1-C077-579609AE6E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57440" y="1531834"/>
                  <a:ext cx="3391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70B76A-C823-D3FC-DAE6-324F89ED9B08}"/>
                    </a:ext>
                  </a:extLst>
                </p14:cNvPr>
                <p14:cNvContentPartPr/>
                <p14:nvPr/>
              </p14:nvContentPartPr>
              <p14:xfrm>
                <a:off x="1821120" y="1514914"/>
                <a:ext cx="432720" cy="39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70B76A-C823-D3FC-DAE6-324F89ED9B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12480" y="1506274"/>
                  <a:ext cx="450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BE69D2-6CE3-A6F2-A662-3487410C2CAE}"/>
                    </a:ext>
                  </a:extLst>
                </p14:cNvPr>
                <p14:cNvContentPartPr/>
                <p14:nvPr/>
              </p14:nvContentPartPr>
              <p14:xfrm>
                <a:off x="1399560" y="2134474"/>
                <a:ext cx="788760" cy="4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BE69D2-6CE3-A6F2-A662-3487410C2C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90920" y="2125474"/>
                  <a:ext cx="806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BAB18B-57E7-FEB9-2B6F-34E9EE6EFA0C}"/>
                    </a:ext>
                  </a:extLst>
                </p14:cNvPr>
                <p14:cNvContentPartPr/>
                <p14:nvPr/>
              </p14:nvContentPartPr>
              <p14:xfrm>
                <a:off x="1323240" y="2203594"/>
                <a:ext cx="264960" cy="7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BAB18B-57E7-FEB9-2B6F-34E9EE6EFA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14600" y="2194954"/>
                  <a:ext cx="28260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69B0AA-25C5-590A-EC10-91D2B4F7109A}"/>
                  </a:ext>
                </a:extLst>
              </p14:cNvPr>
              <p14:cNvContentPartPr/>
              <p14:nvPr/>
            </p14:nvContentPartPr>
            <p14:xfrm>
              <a:off x="2973600" y="1892520"/>
              <a:ext cx="6212520" cy="4210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69B0AA-25C5-590A-EC10-91D2B4F710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64240" y="1883160"/>
                <a:ext cx="6231240" cy="42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331144-4016-4431-D1BC-573DF230FA24}"/>
                  </a:ext>
                </a:extLst>
              </p14:cNvPr>
              <p14:cNvContentPartPr/>
              <p14:nvPr/>
            </p14:nvContentPartPr>
            <p14:xfrm>
              <a:off x="1682640" y="689760"/>
              <a:ext cx="8731080" cy="239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331144-4016-4431-D1BC-573DF230F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280" y="680400"/>
                <a:ext cx="8749800" cy="241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BF112B9-D79A-EEE0-AC28-6425FC915A8C}"/>
              </a:ext>
            </a:extLst>
          </p:cNvPr>
          <p:cNvGrpSpPr/>
          <p:nvPr/>
        </p:nvGrpSpPr>
        <p:grpSpPr>
          <a:xfrm>
            <a:off x="9050640" y="142594"/>
            <a:ext cx="2400480" cy="2402640"/>
            <a:chOff x="9050640" y="142594"/>
            <a:chExt cx="2400480" cy="240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5611EA-1750-9915-37B4-AAB616F88404}"/>
                    </a:ext>
                  </a:extLst>
                </p14:cNvPr>
                <p14:cNvContentPartPr/>
                <p14:nvPr/>
              </p14:nvContentPartPr>
              <p14:xfrm>
                <a:off x="9085920" y="1134754"/>
                <a:ext cx="86400" cy="107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5611EA-1750-9915-37B4-AAB616F884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7280" y="1126114"/>
                  <a:ext cx="10404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879075-0523-E75D-C415-39BDBB87EF43}"/>
                    </a:ext>
                  </a:extLst>
                </p14:cNvPr>
                <p14:cNvContentPartPr/>
                <p14:nvPr/>
              </p14:nvContentPartPr>
              <p14:xfrm>
                <a:off x="9050640" y="893554"/>
                <a:ext cx="1720440" cy="1381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879075-0523-E75D-C415-39BDBB87EF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42000" y="884554"/>
                  <a:ext cx="1738080" cy="13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C2E370F-D3B5-4E26-3149-0B363D252CBA}"/>
                    </a:ext>
                  </a:extLst>
                </p14:cNvPr>
                <p14:cNvContentPartPr/>
                <p14:nvPr/>
              </p14:nvContentPartPr>
              <p14:xfrm>
                <a:off x="9247560" y="142594"/>
                <a:ext cx="1744560" cy="876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C2E370F-D3B5-4E26-3149-0B363D252C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38920" y="133954"/>
                  <a:ext cx="1762200" cy="8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05FFD0-BC48-F270-1E05-E07A46FF9288}"/>
                    </a:ext>
                  </a:extLst>
                </p14:cNvPr>
                <p14:cNvContentPartPr/>
                <p14:nvPr/>
              </p14:nvContentPartPr>
              <p14:xfrm>
                <a:off x="10939200" y="164914"/>
                <a:ext cx="309600" cy="52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05FFD0-BC48-F270-1E05-E07A46FF92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30200" y="156274"/>
                  <a:ext cx="3272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006874-3DF3-2749-8437-445F6242E0FF}"/>
                    </a:ext>
                  </a:extLst>
                </p14:cNvPr>
                <p14:cNvContentPartPr/>
                <p14:nvPr/>
              </p14:nvContentPartPr>
              <p14:xfrm>
                <a:off x="11220000" y="647674"/>
                <a:ext cx="30240" cy="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006874-3DF3-2749-8437-445F6242E0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11360" y="639034"/>
                  <a:ext cx="47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09FE10-90AC-6CC4-24EF-3EC12A62DAF4}"/>
                    </a:ext>
                  </a:extLst>
                </p14:cNvPr>
                <p14:cNvContentPartPr/>
                <p14:nvPr/>
              </p14:nvContentPartPr>
              <p14:xfrm>
                <a:off x="10891680" y="144034"/>
                <a:ext cx="559440" cy="71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09FE10-90AC-6CC4-24EF-3EC12A62DA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82680" y="135034"/>
                  <a:ext cx="577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D6D8C0-2B15-4177-D90E-381B63883ECC}"/>
                    </a:ext>
                  </a:extLst>
                </p14:cNvPr>
                <p14:cNvContentPartPr/>
                <p14:nvPr/>
              </p14:nvContentPartPr>
              <p14:xfrm>
                <a:off x="10710240" y="666754"/>
                <a:ext cx="335160" cy="45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D6D8C0-2B15-4177-D90E-381B63883E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01600" y="658114"/>
                  <a:ext cx="35280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97EB06-92CE-E70D-D887-B3ECCDF1D1DB}"/>
                    </a:ext>
                  </a:extLst>
                </p14:cNvPr>
                <p14:cNvContentPartPr/>
                <p14:nvPr/>
              </p14:nvContentPartPr>
              <p14:xfrm>
                <a:off x="10257000" y="225034"/>
                <a:ext cx="1165320" cy="232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97EB06-92CE-E70D-D887-B3ECCDF1D1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48000" y="216034"/>
                  <a:ext cx="1182960" cy="233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779612-81E1-CDC2-8031-F4E415578D1D}"/>
                  </a:ext>
                </a:extLst>
              </p14:cNvPr>
              <p14:cNvContentPartPr/>
              <p14:nvPr/>
            </p14:nvContentPartPr>
            <p14:xfrm>
              <a:off x="3243120" y="4718194"/>
              <a:ext cx="264600" cy="23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779612-81E1-CDC2-8031-F4E415578D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34480" y="4709194"/>
                <a:ext cx="28224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586E3E5-C145-40EC-42E3-1E72059A21EE}"/>
              </a:ext>
            </a:extLst>
          </p:cNvPr>
          <p:cNvGrpSpPr/>
          <p:nvPr/>
        </p:nvGrpSpPr>
        <p:grpSpPr>
          <a:xfrm>
            <a:off x="4742160" y="4812514"/>
            <a:ext cx="101160" cy="106200"/>
            <a:chOff x="4742160" y="4812514"/>
            <a:chExt cx="10116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835EDC-C443-C05F-14C0-7B205258A2C9}"/>
                    </a:ext>
                  </a:extLst>
                </p14:cNvPr>
                <p14:cNvContentPartPr/>
                <p14:nvPr/>
              </p14:nvContentPartPr>
              <p14:xfrm>
                <a:off x="4756560" y="4845994"/>
                <a:ext cx="86760" cy="72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835EDC-C443-C05F-14C0-7B205258A2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7920" y="4837354"/>
                  <a:ext cx="104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962F63-D855-1BAF-8BE6-0A1680047BB9}"/>
                    </a:ext>
                  </a:extLst>
                </p14:cNvPr>
                <p14:cNvContentPartPr/>
                <p14:nvPr/>
              </p14:nvContentPartPr>
              <p14:xfrm>
                <a:off x="4742160" y="4812514"/>
                <a:ext cx="36000" cy="10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962F63-D855-1BAF-8BE6-0A1680047B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3160" y="4803514"/>
                  <a:ext cx="5364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6F6A00-4821-FB28-D8AB-BF2F492634C1}"/>
                  </a:ext>
                </a:extLst>
              </p14:cNvPr>
              <p14:cNvContentPartPr/>
              <p14:nvPr/>
            </p14:nvContentPartPr>
            <p14:xfrm>
              <a:off x="5978400" y="4770394"/>
              <a:ext cx="165240" cy="227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6F6A00-4821-FB28-D8AB-BF2F492634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69760" y="4761394"/>
                <a:ext cx="18288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6F93F-EEE7-DF87-7123-F48C26B38976}"/>
              </a:ext>
            </a:extLst>
          </p:cNvPr>
          <p:cNvGrpSpPr/>
          <p:nvPr/>
        </p:nvGrpSpPr>
        <p:grpSpPr>
          <a:xfrm>
            <a:off x="7097280" y="4840594"/>
            <a:ext cx="2578320" cy="201960"/>
            <a:chOff x="7097280" y="4840594"/>
            <a:chExt cx="257832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EA9C45-A2C4-33FD-CC7E-E8C8911CCA4B}"/>
                    </a:ext>
                  </a:extLst>
                </p14:cNvPr>
                <p14:cNvContentPartPr/>
                <p14:nvPr/>
              </p14:nvContentPartPr>
              <p14:xfrm>
                <a:off x="7097280" y="4840594"/>
                <a:ext cx="1951920" cy="20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EA9C45-A2C4-33FD-CC7E-E8C8911CCA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8640" y="4831954"/>
                  <a:ext cx="1969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7464C8-CA81-5D65-55CA-44288CFAAB6A}"/>
                    </a:ext>
                  </a:extLst>
                </p14:cNvPr>
                <p14:cNvContentPartPr/>
                <p14:nvPr/>
              </p14:nvContentPartPr>
              <p14:xfrm>
                <a:off x="9414960" y="4948234"/>
                <a:ext cx="260640" cy="2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7464C8-CA81-5D65-55CA-44288CFAAB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05960" y="4939594"/>
                  <a:ext cx="278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177EF0-2AE9-C771-6641-1F93CE07E438}"/>
              </a:ext>
            </a:extLst>
          </p:cNvPr>
          <p:cNvGrpSpPr/>
          <p:nvPr/>
        </p:nvGrpSpPr>
        <p:grpSpPr>
          <a:xfrm>
            <a:off x="640680" y="5683354"/>
            <a:ext cx="3047040" cy="727560"/>
            <a:chOff x="640680" y="5683354"/>
            <a:chExt cx="3047040" cy="72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406652-0548-9E6B-6492-9104FF69F7B5}"/>
                    </a:ext>
                  </a:extLst>
                </p14:cNvPr>
                <p14:cNvContentPartPr/>
                <p14:nvPr/>
              </p14:nvContentPartPr>
              <p14:xfrm>
                <a:off x="640680" y="5850754"/>
                <a:ext cx="333000" cy="450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406652-0548-9E6B-6492-9104FF69F7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80" y="5842114"/>
                  <a:ext cx="350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612210-9A42-2748-63FB-D16921F26D5F}"/>
                    </a:ext>
                  </a:extLst>
                </p14:cNvPr>
                <p14:cNvContentPartPr/>
                <p14:nvPr/>
              </p14:nvContentPartPr>
              <p14:xfrm>
                <a:off x="1011480" y="6030034"/>
                <a:ext cx="198360" cy="25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612210-9A42-2748-63FB-D16921F26D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2480" y="6021394"/>
                  <a:ext cx="216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6DBF39-5A8E-6567-B164-275D6C4F761C}"/>
                    </a:ext>
                  </a:extLst>
                </p14:cNvPr>
                <p14:cNvContentPartPr/>
                <p14:nvPr/>
              </p14:nvContentPartPr>
              <p14:xfrm>
                <a:off x="1409640" y="5819434"/>
                <a:ext cx="85680" cy="44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6DBF39-5A8E-6567-B164-275D6C4F76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00640" y="5810434"/>
                  <a:ext cx="1033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60CE4B-36BB-5A22-28F7-1F162CF401D7}"/>
                    </a:ext>
                  </a:extLst>
                </p14:cNvPr>
                <p14:cNvContentPartPr/>
                <p14:nvPr/>
              </p14:nvContentPartPr>
              <p14:xfrm>
                <a:off x="1633560" y="5744914"/>
                <a:ext cx="271080" cy="549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60CE4B-36BB-5A22-28F7-1F162CF401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24560" y="5735914"/>
                  <a:ext cx="2887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5ECF5B-4DD9-49B7-F041-23079A681844}"/>
                    </a:ext>
                  </a:extLst>
                </p14:cNvPr>
                <p14:cNvContentPartPr/>
                <p14:nvPr/>
              </p14:nvContentPartPr>
              <p14:xfrm>
                <a:off x="1807800" y="6075754"/>
                <a:ext cx="254880" cy="33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5ECF5B-4DD9-49B7-F041-23079A6818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8800" y="6066754"/>
                  <a:ext cx="272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5C36A8-3862-37E0-F4FF-78AFAFA57F54}"/>
                    </a:ext>
                  </a:extLst>
                </p14:cNvPr>
                <p14:cNvContentPartPr/>
                <p14:nvPr/>
              </p14:nvContentPartPr>
              <p14:xfrm>
                <a:off x="2256360" y="5990074"/>
                <a:ext cx="141840" cy="353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5C36A8-3862-37E0-F4FF-78AFAFA57F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47360" y="5981074"/>
                  <a:ext cx="159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783109-720F-A9D8-9B9D-A8F4956FA1CB}"/>
                    </a:ext>
                  </a:extLst>
                </p14:cNvPr>
                <p14:cNvContentPartPr/>
                <p14:nvPr/>
              </p14:nvContentPartPr>
              <p14:xfrm>
                <a:off x="2522400" y="5768674"/>
                <a:ext cx="365040" cy="52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783109-720F-A9D8-9B9D-A8F4956FA1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13760" y="5760034"/>
                  <a:ext cx="3826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8FCB93-880E-D1E9-943C-1B550D737780}"/>
                    </a:ext>
                  </a:extLst>
                </p14:cNvPr>
                <p14:cNvContentPartPr/>
                <p14:nvPr/>
              </p14:nvContentPartPr>
              <p14:xfrm>
                <a:off x="2855760" y="5683354"/>
                <a:ext cx="111960" cy="37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8FCB93-880E-D1E9-943C-1B550D7377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6760" y="5674714"/>
                  <a:ext cx="12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0B99FA-5990-FB38-BE4B-50D8420164F0}"/>
                    </a:ext>
                  </a:extLst>
                </p14:cNvPr>
                <p14:cNvContentPartPr/>
                <p14:nvPr/>
              </p14:nvContentPartPr>
              <p14:xfrm>
                <a:off x="3034320" y="5881354"/>
                <a:ext cx="183600" cy="420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0B99FA-5990-FB38-BE4B-50D8420164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25320" y="5872354"/>
                  <a:ext cx="2012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6F1280-AA10-3CB0-6980-3BD08785CD00}"/>
                    </a:ext>
                  </a:extLst>
                </p14:cNvPr>
                <p14:cNvContentPartPr/>
                <p14:nvPr/>
              </p14:nvContentPartPr>
              <p14:xfrm>
                <a:off x="3140880" y="5894674"/>
                <a:ext cx="546840" cy="420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6F1280-AA10-3CB0-6980-3BD08785CD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32240" y="5885674"/>
                  <a:ext cx="564480" cy="43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7470F8-7CC5-4B6B-F603-CA03559CD9BE}"/>
                  </a:ext>
                </a:extLst>
              </p14:cNvPr>
              <p14:cNvContentPartPr/>
              <p14:nvPr/>
            </p14:nvContentPartPr>
            <p14:xfrm>
              <a:off x="4172280" y="5946874"/>
              <a:ext cx="810360" cy="552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7470F8-7CC5-4B6B-F603-CA03559CD9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63280" y="5937874"/>
                <a:ext cx="828000" cy="56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E6B8E0C-062B-F6FF-AF04-A60CBEF8CD50}"/>
              </a:ext>
            </a:extLst>
          </p:cNvPr>
          <p:cNvGrpSpPr/>
          <p:nvPr/>
        </p:nvGrpSpPr>
        <p:grpSpPr>
          <a:xfrm>
            <a:off x="5762400" y="5685514"/>
            <a:ext cx="2237760" cy="744840"/>
            <a:chOff x="5762400" y="5685514"/>
            <a:chExt cx="223776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3B0D43-76F1-8F73-EC65-3F4ADF7FF937}"/>
                    </a:ext>
                  </a:extLst>
                </p14:cNvPr>
                <p14:cNvContentPartPr/>
                <p14:nvPr/>
              </p14:nvContentPartPr>
              <p14:xfrm>
                <a:off x="5762400" y="5846434"/>
                <a:ext cx="347760" cy="38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3B0D43-76F1-8F73-EC65-3F4ADF7FF9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53760" y="5837794"/>
                  <a:ext cx="3654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496357-9928-3B16-4736-57496306DCDF}"/>
                    </a:ext>
                  </a:extLst>
                </p14:cNvPr>
                <p14:cNvContentPartPr/>
                <p14:nvPr/>
              </p14:nvContentPartPr>
              <p14:xfrm>
                <a:off x="6245880" y="5685514"/>
                <a:ext cx="1754280" cy="74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496357-9928-3B16-4736-57496306DC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36880" y="5676514"/>
                  <a:ext cx="1771920" cy="76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0A868E-F986-540A-3487-E4187BD5D045}"/>
                  </a:ext>
                </a:extLst>
              </p14:cNvPr>
              <p14:cNvContentPartPr/>
              <p14:nvPr/>
            </p14:nvContentPartPr>
            <p14:xfrm>
              <a:off x="950040" y="135720"/>
              <a:ext cx="10470960" cy="622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0A868E-F986-540A-3487-E4187BD5D0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680" y="126360"/>
                <a:ext cx="10489680" cy="62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02FE4B-0F7C-3577-ACC4-ADC343B5391A}"/>
                  </a:ext>
                </a:extLst>
              </p14:cNvPr>
              <p14:cNvContentPartPr/>
              <p14:nvPr/>
            </p14:nvContentPartPr>
            <p14:xfrm>
              <a:off x="7111320" y="5772994"/>
              <a:ext cx="4199400" cy="24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02FE4B-0F7C-3577-ACC4-ADC343B53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2680" y="5764354"/>
                <a:ext cx="421704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3561540-D383-5E3C-53F4-E2CA51488237}"/>
              </a:ext>
            </a:extLst>
          </p:cNvPr>
          <p:cNvGrpSpPr/>
          <p:nvPr/>
        </p:nvGrpSpPr>
        <p:grpSpPr>
          <a:xfrm>
            <a:off x="10096800" y="3235714"/>
            <a:ext cx="627840" cy="908280"/>
            <a:chOff x="10096800" y="3235714"/>
            <a:chExt cx="627840" cy="9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1A6475-1B55-65BD-9B92-B44F35B70C1B}"/>
                    </a:ext>
                  </a:extLst>
                </p14:cNvPr>
                <p14:cNvContentPartPr/>
                <p14:nvPr/>
              </p14:nvContentPartPr>
              <p14:xfrm>
                <a:off x="10096800" y="3235714"/>
                <a:ext cx="479160" cy="90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1A6475-1B55-65BD-9B92-B44F35B70C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87800" y="3227074"/>
                  <a:ext cx="49680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AC289D-F3D5-E717-4DBE-4F35C7E13FE7}"/>
                    </a:ext>
                  </a:extLst>
                </p14:cNvPr>
                <p14:cNvContentPartPr/>
                <p14:nvPr/>
              </p14:nvContentPartPr>
              <p14:xfrm>
                <a:off x="10258080" y="3380074"/>
                <a:ext cx="176040" cy="606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AC289D-F3D5-E717-4DBE-4F35C7E13F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9080" y="3371074"/>
                  <a:ext cx="1936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58AB06-9F11-E3BD-BBD7-ABC05242DD21}"/>
                    </a:ext>
                  </a:extLst>
                </p14:cNvPr>
                <p14:cNvContentPartPr/>
                <p14:nvPr/>
              </p14:nvContentPartPr>
              <p14:xfrm>
                <a:off x="10460760" y="3311314"/>
                <a:ext cx="263880" cy="55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58AB06-9F11-E3BD-BBD7-ABC05242DD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52120" y="3302674"/>
                  <a:ext cx="2815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568935-7381-BACC-9502-59925388C25E}"/>
                    </a:ext>
                  </a:extLst>
                </p14:cNvPr>
                <p14:cNvContentPartPr/>
                <p14:nvPr/>
              </p14:nvContentPartPr>
              <p14:xfrm>
                <a:off x="10289400" y="3375034"/>
                <a:ext cx="354960" cy="58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568935-7381-BACC-9502-59925388C2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80400" y="3366394"/>
                  <a:ext cx="372600" cy="60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C4D01-7F6C-AEA7-4266-25659A2B7906}"/>
              </a:ext>
            </a:extLst>
          </p:cNvPr>
          <p:cNvGrpSpPr/>
          <p:nvPr/>
        </p:nvGrpSpPr>
        <p:grpSpPr>
          <a:xfrm>
            <a:off x="6004680" y="5434954"/>
            <a:ext cx="5240160" cy="1342440"/>
            <a:chOff x="6004680" y="5434954"/>
            <a:chExt cx="5240160" cy="13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572AEE-2BAA-2FE0-8E95-A83A7F2B1F62}"/>
                    </a:ext>
                  </a:extLst>
                </p14:cNvPr>
                <p14:cNvContentPartPr/>
                <p14:nvPr/>
              </p14:nvContentPartPr>
              <p14:xfrm>
                <a:off x="6622800" y="5739154"/>
                <a:ext cx="230760" cy="19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572AEE-2BAA-2FE0-8E95-A83A7F2B1F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13800" y="5730154"/>
                  <a:ext cx="248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0F766C-EC44-42ED-30E5-005949331F45}"/>
                    </a:ext>
                  </a:extLst>
                </p14:cNvPr>
                <p14:cNvContentPartPr/>
                <p14:nvPr/>
              </p14:nvContentPartPr>
              <p14:xfrm>
                <a:off x="6916920" y="5434954"/>
                <a:ext cx="179280" cy="57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0F766C-EC44-42ED-30E5-005949331F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8280" y="5426314"/>
                  <a:ext cx="1969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10F20C-8B2A-D2D0-63F7-84CE8A662DFD}"/>
                    </a:ext>
                  </a:extLst>
                </p14:cNvPr>
                <p14:cNvContentPartPr/>
                <p14:nvPr/>
              </p14:nvContentPartPr>
              <p14:xfrm>
                <a:off x="6004680" y="6057394"/>
                <a:ext cx="446760" cy="6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10F20C-8B2A-D2D0-63F7-84CE8A662D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6040" y="6048754"/>
                  <a:ext cx="464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635AD7-FADE-C959-06F4-1D7464DA4E32}"/>
                    </a:ext>
                  </a:extLst>
                </p14:cNvPr>
                <p14:cNvContentPartPr/>
                <p14:nvPr/>
              </p14:nvContentPartPr>
              <p14:xfrm>
                <a:off x="6256680" y="6075394"/>
                <a:ext cx="241560" cy="38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635AD7-FADE-C959-06F4-1D7464DA4E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47680" y="6066394"/>
                  <a:ext cx="2592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998F9C-9D8E-4EB5-A018-13FD8EDDC0C9}"/>
                    </a:ext>
                  </a:extLst>
                </p14:cNvPr>
                <p14:cNvContentPartPr/>
                <p14:nvPr/>
              </p14:nvContentPartPr>
              <p14:xfrm>
                <a:off x="6506880" y="6028234"/>
                <a:ext cx="614520" cy="37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998F9C-9D8E-4EB5-A018-13FD8EDDC0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8240" y="6019234"/>
                  <a:ext cx="632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34277E-789A-6876-1970-35E5656678D6}"/>
                    </a:ext>
                  </a:extLst>
                </p14:cNvPr>
                <p14:cNvContentPartPr/>
                <p14:nvPr/>
              </p14:nvContentPartPr>
              <p14:xfrm>
                <a:off x="7410120" y="5861194"/>
                <a:ext cx="116280" cy="49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34277E-789A-6876-1970-35E5656678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1480" y="5852194"/>
                  <a:ext cx="1339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5C77FE-D77F-10B2-4749-F4FA6B082133}"/>
                    </a:ext>
                  </a:extLst>
                </p14:cNvPr>
                <p14:cNvContentPartPr/>
                <p14:nvPr/>
              </p14:nvContentPartPr>
              <p14:xfrm>
                <a:off x="7630440" y="5889634"/>
                <a:ext cx="1252800" cy="524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5C77FE-D77F-10B2-4749-F4FA6B0821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1800" y="5880994"/>
                  <a:ext cx="12704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ABE44A-AB3C-4843-0BD5-907D5E046F2E}"/>
                    </a:ext>
                  </a:extLst>
                </p14:cNvPr>
                <p14:cNvContentPartPr/>
                <p14:nvPr/>
              </p14:nvContentPartPr>
              <p14:xfrm>
                <a:off x="9035160" y="5754994"/>
                <a:ext cx="21240" cy="51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ABE44A-AB3C-4843-0BD5-907D5E046F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26160" y="5746354"/>
                  <a:ext cx="388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5A2513-0BD0-719A-A899-4A45C25535AE}"/>
                    </a:ext>
                  </a:extLst>
                </p14:cNvPr>
                <p14:cNvContentPartPr/>
                <p14:nvPr/>
              </p14:nvContentPartPr>
              <p14:xfrm>
                <a:off x="8876400" y="5918074"/>
                <a:ext cx="308880" cy="9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5A2513-0BD0-719A-A899-4A45C25535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67760" y="5909434"/>
                  <a:ext cx="326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C2A001-377C-0B3D-2AEF-CAE5E3F9387B}"/>
                    </a:ext>
                  </a:extLst>
                </p14:cNvPr>
                <p14:cNvContentPartPr/>
                <p14:nvPr/>
              </p14:nvContentPartPr>
              <p14:xfrm>
                <a:off x="9418920" y="5778034"/>
                <a:ext cx="191520" cy="43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C2A001-377C-0B3D-2AEF-CAE5E3F938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10280" y="5769034"/>
                  <a:ext cx="209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BBD26C-5B30-6733-8FED-B0A1F76BEA19}"/>
                    </a:ext>
                  </a:extLst>
                </p14:cNvPr>
                <p14:cNvContentPartPr/>
                <p14:nvPr/>
              </p14:nvContentPartPr>
              <p14:xfrm>
                <a:off x="9619440" y="5874514"/>
                <a:ext cx="376920" cy="28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BBD26C-5B30-6733-8FED-B0A1F76BEA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10800" y="5865514"/>
                  <a:ext cx="394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4C4109-CF3C-C72C-6B42-BE03A3B917CC}"/>
                    </a:ext>
                  </a:extLst>
                </p14:cNvPr>
                <p14:cNvContentPartPr/>
                <p14:nvPr/>
              </p14:nvContentPartPr>
              <p14:xfrm>
                <a:off x="10133880" y="5655274"/>
                <a:ext cx="161280" cy="425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4C4109-CF3C-C72C-6B42-BE03A3B91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25240" y="5646274"/>
                  <a:ext cx="1789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94464-CAE0-5E50-935C-E7EAFA8B9E25}"/>
                    </a:ext>
                  </a:extLst>
                </p14:cNvPr>
                <p14:cNvContentPartPr/>
                <p14:nvPr/>
              </p14:nvContentPartPr>
              <p14:xfrm>
                <a:off x="10415400" y="5559874"/>
                <a:ext cx="161640" cy="47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94464-CAE0-5E50-935C-E7EAFA8B9E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06760" y="5551234"/>
                  <a:ext cx="1792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6AC55F-ACFE-96CE-94FA-B56392FE23A4}"/>
                    </a:ext>
                  </a:extLst>
                </p14:cNvPr>
                <p14:cNvContentPartPr/>
                <p14:nvPr/>
              </p14:nvContentPartPr>
              <p14:xfrm>
                <a:off x="10706640" y="5437114"/>
                <a:ext cx="40680" cy="64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6AC55F-ACFE-96CE-94FA-B56392FE23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97640" y="5428474"/>
                  <a:ext cx="5832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F3176E-DD23-3AFC-A455-80AD2ECF1FDB}"/>
                    </a:ext>
                  </a:extLst>
                </p14:cNvPr>
                <p14:cNvContentPartPr/>
                <p14:nvPr/>
              </p14:nvContentPartPr>
              <p14:xfrm>
                <a:off x="10770360" y="5611714"/>
                <a:ext cx="474480" cy="53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F3176E-DD23-3AFC-A455-80AD2ECF1F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61360" y="5603074"/>
                  <a:ext cx="4921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F8CE81-5094-A893-73C5-DD9BF368D094}"/>
                    </a:ext>
                  </a:extLst>
                </p14:cNvPr>
                <p14:cNvContentPartPr/>
                <p14:nvPr/>
              </p14:nvContentPartPr>
              <p14:xfrm>
                <a:off x="9403440" y="6029314"/>
                <a:ext cx="658080" cy="74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F8CE81-5094-A893-73C5-DD9BF368D0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94800" y="6020314"/>
                  <a:ext cx="675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ED0262-D587-483E-7495-BBFCC4684513}"/>
                    </a:ext>
                  </a:extLst>
                </p14:cNvPr>
                <p14:cNvContentPartPr/>
                <p14:nvPr/>
              </p14:nvContentPartPr>
              <p14:xfrm>
                <a:off x="10075200" y="6277714"/>
                <a:ext cx="412920" cy="34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ED0262-D587-483E-7495-BBFCC46845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66200" y="6268714"/>
                  <a:ext cx="430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753A51-CBBC-288E-DF12-AFA33D30849F}"/>
                    </a:ext>
                  </a:extLst>
                </p14:cNvPr>
                <p14:cNvContentPartPr/>
                <p14:nvPr/>
              </p14:nvContentPartPr>
              <p14:xfrm>
                <a:off x="10449960" y="6285994"/>
                <a:ext cx="633600" cy="28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753A51-CBBC-288E-DF12-AFA33D3084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41320" y="6277354"/>
                  <a:ext cx="651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BC6E88-D6F2-E883-2BE7-1E9708965D96}"/>
                    </a:ext>
                  </a:extLst>
                </p14:cNvPr>
                <p14:cNvContentPartPr/>
                <p14:nvPr/>
              </p14:nvContentPartPr>
              <p14:xfrm>
                <a:off x="11156640" y="6543394"/>
                <a:ext cx="7920" cy="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BC6E88-D6F2-E883-2BE7-1E9708965D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48000" y="6534754"/>
                  <a:ext cx="25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DECFDE-2305-BF18-6787-F460D7737BD4}"/>
                    </a:ext>
                  </a:extLst>
                </p14:cNvPr>
                <p14:cNvContentPartPr/>
                <p14:nvPr/>
              </p14:nvContentPartPr>
              <p14:xfrm>
                <a:off x="11125320" y="6523954"/>
                <a:ext cx="16560" cy="2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DECFDE-2305-BF18-6787-F460D7737B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16680" y="6514954"/>
                  <a:ext cx="3420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E98BE0-ED80-643B-2379-4B01B1A1ABAD}"/>
                  </a:ext>
                </a:extLst>
              </p14:cNvPr>
              <p14:cNvContentPartPr/>
              <p14:nvPr/>
            </p14:nvContentPartPr>
            <p14:xfrm>
              <a:off x="364320" y="509760"/>
              <a:ext cx="11219040" cy="634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E98BE0-ED80-643B-2379-4B01B1A1A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60" y="500400"/>
                <a:ext cx="1123776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7712CE-D8E9-A32C-ACED-301C39DFF8D1}"/>
                  </a:ext>
                </a:extLst>
              </p14:cNvPr>
              <p14:cNvContentPartPr/>
              <p14:nvPr/>
            </p14:nvContentPartPr>
            <p14:xfrm>
              <a:off x="1211760" y="190800"/>
              <a:ext cx="10980000" cy="634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7712CE-D8E9-A32C-ACED-301C39DFF8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0" y="181440"/>
                <a:ext cx="1099872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36CDFA-8FC2-BF6D-AAE9-7B5C02E90338}"/>
                  </a:ext>
                </a:extLst>
              </p14:cNvPr>
              <p14:cNvContentPartPr/>
              <p14:nvPr/>
            </p14:nvContentPartPr>
            <p14:xfrm>
              <a:off x="1179360" y="238680"/>
              <a:ext cx="11012400" cy="612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36CDFA-8FC2-BF6D-AAE9-7B5C02E903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000" y="229320"/>
                <a:ext cx="11031120" cy="61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9DD6C5-7412-1437-C5B6-A163664A40D0}"/>
                  </a:ext>
                </a:extLst>
              </p14:cNvPr>
              <p14:cNvContentPartPr/>
              <p14:nvPr/>
            </p14:nvContentPartPr>
            <p14:xfrm>
              <a:off x="629280" y="223200"/>
              <a:ext cx="9364680" cy="632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9DD6C5-7412-1437-C5B6-A163664A4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20" y="213840"/>
                <a:ext cx="938340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BD373D-1A95-098F-96F2-8FE731E927A0}"/>
                  </a:ext>
                </a:extLst>
              </p14:cNvPr>
              <p14:cNvContentPartPr/>
              <p14:nvPr/>
            </p14:nvContentPartPr>
            <p14:xfrm>
              <a:off x="1419120" y="122760"/>
              <a:ext cx="9663120" cy="616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BD373D-1A95-098F-96F2-8FE731E927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9760" y="113400"/>
                <a:ext cx="9681840" cy="618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819785C-70AC-A483-E759-3387E04DD32E}"/>
              </a:ext>
            </a:extLst>
          </p:cNvPr>
          <p:cNvGrpSpPr/>
          <p:nvPr/>
        </p:nvGrpSpPr>
        <p:grpSpPr>
          <a:xfrm>
            <a:off x="621960" y="5182954"/>
            <a:ext cx="2028240" cy="1238760"/>
            <a:chOff x="621960" y="5182954"/>
            <a:chExt cx="2028240" cy="12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DD450C0-9CFA-714D-EE61-18FADA93FAD6}"/>
                    </a:ext>
                  </a:extLst>
                </p14:cNvPr>
                <p14:cNvContentPartPr/>
                <p14:nvPr/>
              </p14:nvContentPartPr>
              <p14:xfrm>
                <a:off x="621960" y="5603074"/>
                <a:ext cx="292680" cy="493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DD450C0-9CFA-714D-EE61-18FADA93FA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320" y="5594434"/>
                  <a:ext cx="3103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98D15A-E56B-A175-B4E8-4E86250180D6}"/>
                    </a:ext>
                  </a:extLst>
                </p14:cNvPr>
                <p14:cNvContentPartPr/>
                <p14:nvPr/>
              </p14:nvContentPartPr>
              <p14:xfrm>
                <a:off x="903480" y="5428834"/>
                <a:ext cx="551880" cy="440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98D15A-E56B-A175-B4E8-4E86250180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4480" y="5419834"/>
                  <a:ext cx="5695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5712D5-2567-D1C0-0DA1-854470CD7B90}"/>
                    </a:ext>
                  </a:extLst>
                </p14:cNvPr>
                <p14:cNvContentPartPr/>
                <p14:nvPr/>
              </p14:nvContentPartPr>
              <p14:xfrm>
                <a:off x="1403520" y="5182954"/>
                <a:ext cx="359280" cy="536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5712D5-2567-D1C0-0DA1-854470CD7B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4520" y="5174314"/>
                  <a:ext cx="3769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8EB876-9684-17BF-7655-3D61B9AF27C4}"/>
                    </a:ext>
                  </a:extLst>
                </p14:cNvPr>
                <p14:cNvContentPartPr/>
                <p14:nvPr/>
              </p14:nvContentPartPr>
              <p14:xfrm>
                <a:off x="1424400" y="6051274"/>
                <a:ext cx="239400" cy="37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8EB876-9684-17BF-7655-3D61B9AF27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5760" y="6042634"/>
                  <a:ext cx="2570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1CA23D-1F50-A3D6-99CC-ED2A7AA8A488}"/>
                    </a:ext>
                  </a:extLst>
                </p14:cNvPr>
                <p14:cNvContentPartPr/>
                <p14:nvPr/>
              </p14:nvContentPartPr>
              <p14:xfrm>
                <a:off x="1445280" y="5984674"/>
                <a:ext cx="165240" cy="34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1CA23D-1F50-A3D6-99CC-ED2A7AA8A4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6640" y="5976034"/>
                  <a:ext cx="182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AB59FB-06D2-D09D-9898-4BFF3D325B89}"/>
                    </a:ext>
                  </a:extLst>
                </p14:cNvPr>
                <p14:cNvContentPartPr/>
                <p14:nvPr/>
              </p14:nvContentPartPr>
              <p14:xfrm>
                <a:off x="1748040" y="5828074"/>
                <a:ext cx="902160" cy="44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AB59FB-06D2-D09D-9898-4BFF3D325B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9400" y="5819434"/>
                  <a:ext cx="919800" cy="46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B52359-D312-26AD-C22A-C49D6BDF4E91}"/>
              </a:ext>
            </a:extLst>
          </p:cNvPr>
          <p:cNvGrpSpPr/>
          <p:nvPr/>
        </p:nvGrpSpPr>
        <p:grpSpPr>
          <a:xfrm>
            <a:off x="8803680" y="3879034"/>
            <a:ext cx="2599560" cy="682200"/>
            <a:chOff x="8803680" y="3879034"/>
            <a:chExt cx="2599560" cy="68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F61763-500E-A8DA-F466-CF82221E083A}"/>
                    </a:ext>
                  </a:extLst>
                </p14:cNvPr>
                <p14:cNvContentPartPr/>
                <p14:nvPr/>
              </p14:nvContentPartPr>
              <p14:xfrm>
                <a:off x="8803680" y="4098994"/>
                <a:ext cx="181440" cy="39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F61763-500E-A8DA-F466-CF82221E08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5040" y="4090354"/>
                  <a:ext cx="1990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C18D33-0D8B-20EC-6983-4407C9FD5E60}"/>
                    </a:ext>
                  </a:extLst>
                </p14:cNvPr>
                <p14:cNvContentPartPr/>
                <p14:nvPr/>
              </p14:nvContentPartPr>
              <p14:xfrm>
                <a:off x="9089160" y="4130314"/>
                <a:ext cx="341640" cy="27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C18D33-0D8B-20EC-6983-4407C9FD5E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0520" y="4121314"/>
                  <a:ext cx="359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D54DC4-E863-9B3F-1A69-6B98833651DD}"/>
                    </a:ext>
                  </a:extLst>
                </p14:cNvPr>
                <p14:cNvContentPartPr/>
                <p14:nvPr/>
              </p14:nvContentPartPr>
              <p14:xfrm>
                <a:off x="9489840" y="4063714"/>
                <a:ext cx="311400" cy="44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D54DC4-E863-9B3F-1A69-6B98833651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80840" y="4054714"/>
                  <a:ext cx="3290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BA7689-C667-5CDC-8F99-83423F6C0D90}"/>
                    </a:ext>
                  </a:extLst>
                </p14:cNvPr>
                <p14:cNvContentPartPr/>
                <p14:nvPr/>
              </p14:nvContentPartPr>
              <p14:xfrm>
                <a:off x="10148280" y="4014034"/>
                <a:ext cx="156240" cy="54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BA7689-C667-5CDC-8F99-83423F6C0D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9280" y="4005034"/>
                  <a:ext cx="1738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D5F6FB-5D80-3B34-4549-63C3C2ABD88F}"/>
                    </a:ext>
                  </a:extLst>
                </p14:cNvPr>
                <p14:cNvContentPartPr/>
                <p14:nvPr/>
              </p14:nvContentPartPr>
              <p14:xfrm>
                <a:off x="10114080" y="3982354"/>
                <a:ext cx="178200" cy="56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D5F6FB-5D80-3B34-4549-63C3C2ABD8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05440" y="3973714"/>
                  <a:ext cx="1958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CD721A-F470-6C2B-E557-5148918696C5}"/>
                    </a:ext>
                  </a:extLst>
                </p14:cNvPr>
                <p14:cNvContentPartPr/>
                <p14:nvPr/>
              </p14:nvContentPartPr>
              <p14:xfrm>
                <a:off x="10464360" y="4003594"/>
                <a:ext cx="268560" cy="24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CD721A-F470-6C2B-E557-5148918696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55360" y="3994594"/>
                  <a:ext cx="286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BED851-E4B3-A486-DEC6-7E58F02126B3}"/>
                    </a:ext>
                  </a:extLst>
                </p14:cNvPr>
                <p14:cNvContentPartPr/>
                <p14:nvPr/>
              </p14:nvContentPartPr>
              <p14:xfrm>
                <a:off x="10777560" y="3879034"/>
                <a:ext cx="625680" cy="36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BED851-E4B3-A486-DEC6-7E58F02126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68560" y="3870034"/>
                  <a:ext cx="643320" cy="38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48161F5-ABB9-A3A2-077C-8137999E789B}"/>
              </a:ext>
            </a:extLst>
          </p:cNvPr>
          <p:cNvGrpSpPr/>
          <p:nvPr/>
        </p:nvGrpSpPr>
        <p:grpSpPr>
          <a:xfrm>
            <a:off x="6483120" y="4901794"/>
            <a:ext cx="5220360" cy="1707840"/>
            <a:chOff x="6483120" y="4901794"/>
            <a:chExt cx="5220360" cy="17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797827-EDE4-29BA-FBCA-DD53A5E88563}"/>
                    </a:ext>
                  </a:extLst>
                </p14:cNvPr>
                <p14:cNvContentPartPr/>
                <p14:nvPr/>
              </p14:nvContentPartPr>
              <p14:xfrm>
                <a:off x="8977560" y="4979194"/>
                <a:ext cx="383760" cy="59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797827-EDE4-29BA-FBCA-DD53A5E885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68920" y="4970554"/>
                  <a:ext cx="4014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821AF5-F251-AB86-31BC-9C05C493F34A}"/>
                    </a:ext>
                  </a:extLst>
                </p14:cNvPr>
                <p14:cNvContentPartPr/>
                <p14:nvPr/>
              </p14:nvContentPartPr>
              <p14:xfrm>
                <a:off x="9497760" y="5058754"/>
                <a:ext cx="202680" cy="40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821AF5-F251-AB86-31BC-9C05C493F3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8760" y="5050114"/>
                  <a:ext cx="220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58F138-77BD-C5CC-FD2B-6628040CD37A}"/>
                    </a:ext>
                  </a:extLst>
                </p14:cNvPr>
                <p14:cNvContentPartPr/>
                <p14:nvPr/>
              </p14:nvContentPartPr>
              <p14:xfrm>
                <a:off x="9732840" y="4901794"/>
                <a:ext cx="264240" cy="51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58F138-77BD-C5CC-FD2B-6628040CD3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4200" y="4892794"/>
                  <a:ext cx="2818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5D6C45-CF6B-A8A1-F43E-1F391B60026B}"/>
                    </a:ext>
                  </a:extLst>
                </p14:cNvPr>
                <p14:cNvContentPartPr/>
                <p14:nvPr/>
              </p14:nvContentPartPr>
              <p14:xfrm>
                <a:off x="9035160" y="5843194"/>
                <a:ext cx="242640" cy="24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5D6C45-CF6B-A8A1-F43E-1F391B6002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6160" y="5834554"/>
                  <a:ext cx="260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F198FB-8A46-A73C-CC51-C924CF0CF741}"/>
                    </a:ext>
                  </a:extLst>
                </p14:cNvPr>
                <p14:cNvContentPartPr/>
                <p14:nvPr/>
              </p14:nvContentPartPr>
              <p14:xfrm>
                <a:off x="9297600" y="5391034"/>
                <a:ext cx="865440" cy="584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F198FB-8A46-A73C-CC51-C924CF0CF7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88600" y="5382034"/>
                  <a:ext cx="8830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1F4F03-C780-3260-3460-F0E149357516}"/>
                    </a:ext>
                  </a:extLst>
                </p14:cNvPr>
                <p14:cNvContentPartPr/>
                <p14:nvPr/>
              </p14:nvContentPartPr>
              <p14:xfrm>
                <a:off x="10053960" y="5032114"/>
                <a:ext cx="906120" cy="76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1F4F03-C780-3260-3460-F0E1493575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44960" y="5023114"/>
                  <a:ext cx="92376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FD26CB-5272-848F-82CF-E73A11DB4D45}"/>
                    </a:ext>
                  </a:extLst>
                </p14:cNvPr>
                <p14:cNvContentPartPr/>
                <p14:nvPr/>
              </p14:nvContentPartPr>
              <p14:xfrm>
                <a:off x="11045400" y="5532874"/>
                <a:ext cx="56520" cy="3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FD26CB-5272-848F-82CF-E73A11DB4D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36400" y="5523874"/>
                  <a:ext cx="74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F8D71E-6569-79BA-EC61-F7F83E332498}"/>
                    </a:ext>
                  </a:extLst>
                </p14:cNvPr>
                <p14:cNvContentPartPr/>
                <p14:nvPr/>
              </p14:nvContentPartPr>
              <p14:xfrm>
                <a:off x="6483120" y="6113914"/>
                <a:ext cx="382680" cy="33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F8D71E-6569-79BA-EC61-F7F83E3324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4120" y="6105274"/>
                  <a:ext cx="400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E540CE-570B-23E1-80C1-72F225699CF0}"/>
                    </a:ext>
                  </a:extLst>
                </p14:cNvPr>
                <p14:cNvContentPartPr/>
                <p14:nvPr/>
              </p14:nvContentPartPr>
              <p14:xfrm>
                <a:off x="6930240" y="6081874"/>
                <a:ext cx="286200" cy="39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E540CE-570B-23E1-80C1-72F225699C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21240" y="6073234"/>
                  <a:ext cx="3038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B382EC-9CB4-7F7A-C2F7-D3AACE90E611}"/>
                    </a:ext>
                  </a:extLst>
                </p14:cNvPr>
                <p14:cNvContentPartPr/>
                <p14:nvPr/>
              </p14:nvContentPartPr>
              <p14:xfrm>
                <a:off x="7438200" y="6281314"/>
                <a:ext cx="315360" cy="19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B382EC-9CB4-7F7A-C2F7-D3AACE90E6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9560" y="6272314"/>
                  <a:ext cx="333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E55FF0-E1F0-E6F6-C6DB-64F8C4DB2412}"/>
                    </a:ext>
                  </a:extLst>
                </p14:cNvPr>
                <p14:cNvContentPartPr/>
                <p14:nvPr/>
              </p14:nvContentPartPr>
              <p14:xfrm>
                <a:off x="7774800" y="6242074"/>
                <a:ext cx="592920" cy="27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E55FF0-E1F0-E6F6-C6DB-64F8C4DB24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66160" y="6233434"/>
                  <a:ext cx="610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AF43EA-EB82-2318-CFE3-57C52005F98D}"/>
                    </a:ext>
                  </a:extLst>
                </p14:cNvPr>
                <p14:cNvContentPartPr/>
                <p14:nvPr/>
              </p14:nvContentPartPr>
              <p14:xfrm>
                <a:off x="8486160" y="5894314"/>
                <a:ext cx="184680" cy="55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AF43EA-EB82-2318-CFE3-57C52005F9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77520" y="5885314"/>
                  <a:ext cx="2023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AD56AF-00F5-35CD-0211-00F446C4A1D5}"/>
                    </a:ext>
                  </a:extLst>
                </p14:cNvPr>
                <p14:cNvContentPartPr/>
                <p14:nvPr/>
              </p14:nvContentPartPr>
              <p14:xfrm>
                <a:off x="9075120" y="6231274"/>
                <a:ext cx="320760" cy="21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AD56AF-00F5-35CD-0211-00F446C4A1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66120" y="6222274"/>
                  <a:ext cx="338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5E92D5-14B5-DCB8-1975-F96A8BF3878C}"/>
                    </a:ext>
                  </a:extLst>
                </p14:cNvPr>
                <p14:cNvContentPartPr/>
                <p14:nvPr/>
              </p14:nvContentPartPr>
              <p14:xfrm>
                <a:off x="9478320" y="6295354"/>
                <a:ext cx="184320" cy="52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5E92D5-14B5-DCB8-1975-F96A8BF387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69320" y="6286714"/>
                  <a:ext cx="201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F10C77-76E8-1EBC-35EE-FE06832E0101}"/>
                    </a:ext>
                  </a:extLst>
                </p14:cNvPr>
                <p14:cNvContentPartPr/>
                <p14:nvPr/>
              </p14:nvContentPartPr>
              <p14:xfrm>
                <a:off x="9856320" y="6143794"/>
                <a:ext cx="68040" cy="31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F10C77-76E8-1EBC-35EE-FE06832E01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47680" y="6135154"/>
                  <a:ext cx="856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C7CE4D-EAA2-62BE-5F02-5068BC0C7D3A}"/>
                    </a:ext>
                  </a:extLst>
                </p14:cNvPr>
                <p14:cNvContentPartPr/>
                <p14:nvPr/>
              </p14:nvContentPartPr>
              <p14:xfrm>
                <a:off x="9972240" y="6061714"/>
                <a:ext cx="248040" cy="54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C7CE4D-EAA2-62BE-5F02-5068BC0C7D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63600" y="6053074"/>
                  <a:ext cx="2656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4755EB-D565-B706-53DE-769436222317}"/>
                    </a:ext>
                  </a:extLst>
                </p14:cNvPr>
                <p14:cNvContentPartPr/>
                <p14:nvPr/>
              </p14:nvContentPartPr>
              <p14:xfrm>
                <a:off x="8863800" y="6117154"/>
                <a:ext cx="354600" cy="392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4755EB-D565-B706-53DE-7694362223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54800" y="6108514"/>
                  <a:ext cx="372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62AFC3-1F4B-530A-9378-395480C07580}"/>
                    </a:ext>
                  </a:extLst>
                </p14:cNvPr>
                <p14:cNvContentPartPr/>
                <p14:nvPr/>
              </p14:nvContentPartPr>
              <p14:xfrm>
                <a:off x="10362480" y="5829154"/>
                <a:ext cx="463680" cy="46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62AFC3-1F4B-530A-9378-395480C075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53480" y="5820154"/>
                  <a:ext cx="481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171E52-EF2C-AE2D-4888-F6517A467E57}"/>
                    </a:ext>
                  </a:extLst>
                </p14:cNvPr>
                <p14:cNvContentPartPr/>
                <p14:nvPr/>
              </p14:nvContentPartPr>
              <p14:xfrm>
                <a:off x="10606920" y="6031114"/>
                <a:ext cx="774360" cy="22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171E52-EF2C-AE2D-4888-F6517A467E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98280" y="6022474"/>
                  <a:ext cx="792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AB561C-8BEC-A398-5725-40E1EF5EF30F}"/>
                    </a:ext>
                  </a:extLst>
                </p14:cNvPr>
                <p14:cNvContentPartPr/>
                <p14:nvPr/>
              </p14:nvContentPartPr>
              <p14:xfrm>
                <a:off x="11425560" y="6045154"/>
                <a:ext cx="131760" cy="226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AB561C-8BEC-A398-5725-40E1EF5EF3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16920" y="6036514"/>
                  <a:ext cx="149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326725-3843-E80B-43DF-C9B7D61F917D}"/>
                    </a:ext>
                  </a:extLst>
                </p14:cNvPr>
                <p14:cNvContentPartPr/>
                <p14:nvPr/>
              </p14:nvContentPartPr>
              <p14:xfrm>
                <a:off x="11624640" y="5720794"/>
                <a:ext cx="56520" cy="48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326725-3843-E80B-43DF-C9B7D61F91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16000" y="5712154"/>
                  <a:ext cx="741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757A48-440D-69F5-2E4B-5449C2FE562D}"/>
                    </a:ext>
                  </a:extLst>
                </p14:cNvPr>
                <p14:cNvContentPartPr/>
                <p14:nvPr/>
              </p14:nvContentPartPr>
              <p14:xfrm>
                <a:off x="11468400" y="5905114"/>
                <a:ext cx="235080" cy="3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757A48-440D-69F5-2E4B-5449C2FE56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59400" y="5896474"/>
                  <a:ext cx="2527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6A30F4C-7152-E6C1-02E4-3FD539FC6EB5}"/>
                  </a:ext>
                </a:extLst>
              </p14:cNvPr>
              <p14:cNvContentPartPr/>
              <p14:nvPr/>
            </p14:nvContentPartPr>
            <p14:xfrm>
              <a:off x="11774040" y="6307594"/>
              <a:ext cx="135720" cy="123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6A30F4C-7152-E6C1-02E4-3FD539FC6E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765400" y="6298594"/>
                <a:ext cx="15336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18</cp:revision>
  <dcterms:created xsi:type="dcterms:W3CDTF">2023-08-21T09:26:21Z</dcterms:created>
  <dcterms:modified xsi:type="dcterms:W3CDTF">2023-10-10T11:32:24Z</dcterms:modified>
</cp:coreProperties>
</file>